
<file path=[Content_Types].xml><?xml version="1.0" encoding="utf-8"?>
<Types xmlns="http://schemas.openxmlformats.org/package/2006/content-types">
  <Default Extension="gif" ContentType="image/gi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theme/theme2.xml" ContentType="application/vnd.openxmlformats-officedocument.theme+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theme/theme3.xml" ContentType="application/vnd.openxmlformats-officedocument.theme+xml"/>
  <Override PartName="/ppt/slideLayouts/slideLayout376.xml" ContentType="application/vnd.openxmlformats-officedocument.presentationml.slideLayout+xml"/>
  <Override PartName="/ppt/theme/theme4.xml" ContentType="application/vnd.openxmlformats-officedocument.theme+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theme/theme5.xml" ContentType="application/vnd.openxmlformats-officedocument.theme+xml"/>
  <Override PartName="/ppt/slideLayouts/slideLayout390.xml" ContentType="application/vnd.openxmlformats-officedocument.presentationml.slideLayout+xml"/>
  <Override PartName="/ppt/theme/theme6.xml" ContentType="application/vnd.openxmlformats-officedocument.theme+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theme/theme7.xml" ContentType="application/vnd.openxmlformats-officedocument.theme+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theme/theme8.xml" ContentType="application/vnd.openxmlformats-officedocument.theme+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theme/theme9.xml" ContentType="application/vnd.openxmlformats-officedocument.theme+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theme/theme10.xml" ContentType="application/vnd.openxmlformats-officedocument.theme+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theme/theme11.xml" ContentType="application/vnd.openxmlformats-officedocument.theme+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theme/theme12.xml" ContentType="application/vnd.openxmlformats-officedocument.theme+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theme/theme13.xml" ContentType="application/vnd.openxmlformats-officedocument.theme+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theme/theme14.xml" ContentType="application/vnd.openxmlformats-officedocument.theme+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theme/theme15.xml" ContentType="application/vnd.openxmlformats-officedocument.theme+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theme/theme16.xml" ContentType="application/vnd.openxmlformats-officedocument.theme+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theme/theme17.xml" ContentType="application/vnd.openxmlformats-officedocument.theme+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theme/theme18.xml" ContentType="application/vnd.openxmlformats-officedocument.theme+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theme/theme19.xml" ContentType="application/vnd.openxmlformats-officedocument.theme+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theme/theme20.xml" ContentType="application/vnd.openxmlformats-officedocument.theme+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slideLayouts/slideLayout1366.xml" ContentType="application/vnd.openxmlformats-officedocument.presentationml.slideLayout+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slideLayouts/slideLayout1377.xml" ContentType="application/vnd.openxmlformats-officedocument.presentationml.slideLayout+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slideLayouts/slideLayout1387.xml" ContentType="application/vnd.openxmlformats-officedocument.presentationml.slideLayout+xml"/>
  <Override PartName="/ppt/slideLayouts/slideLayout1388.xml" ContentType="application/vnd.openxmlformats-officedocument.presentationml.slideLayout+xml"/>
  <Override PartName="/ppt/slideLayouts/slideLayout1389.xml" ContentType="application/vnd.openxmlformats-officedocument.presentationml.slideLayout+xml"/>
  <Override PartName="/ppt/slideLayouts/slideLayout1390.xml" ContentType="application/vnd.openxmlformats-officedocument.presentationml.slideLayout+xml"/>
  <Override PartName="/ppt/slideLayouts/slideLayout1391.xml" ContentType="application/vnd.openxmlformats-officedocument.presentationml.slideLayout+xml"/>
  <Override PartName="/ppt/slideLayouts/slideLayout1392.xml" ContentType="application/vnd.openxmlformats-officedocument.presentationml.slideLayout+xml"/>
  <Override PartName="/ppt/slideLayouts/slideLayout1393.xml" ContentType="application/vnd.openxmlformats-officedocument.presentationml.slideLayout+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slideLayouts/slideLayout1397.xml" ContentType="application/vnd.openxmlformats-officedocument.presentationml.slideLayout+xml"/>
  <Override PartName="/ppt/slideLayouts/slideLayout1398.xml" ContentType="application/vnd.openxmlformats-officedocument.presentationml.slideLayout+xml"/>
  <Override PartName="/ppt/slideLayouts/slideLayout1399.xml" ContentType="application/vnd.openxmlformats-officedocument.presentationml.slideLayout+xml"/>
  <Override PartName="/ppt/slideLayouts/slideLayout1400.xml" ContentType="application/vnd.openxmlformats-officedocument.presentationml.slideLayout+xml"/>
  <Override PartName="/ppt/slideLayouts/slideLayout1401.xml" ContentType="application/vnd.openxmlformats-officedocument.presentationml.slideLayout+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slideLayouts/slideLayout1409.xml" ContentType="application/vnd.openxmlformats-officedocument.presentationml.slideLayout+xml"/>
  <Override PartName="/ppt/slideLayouts/slideLayout1410.xml" ContentType="application/vnd.openxmlformats-officedocument.presentationml.slideLayout+xml"/>
  <Override PartName="/ppt/slideLayouts/slideLayout1411.xml" ContentType="application/vnd.openxmlformats-officedocument.presentationml.slideLayout+xml"/>
  <Override PartName="/ppt/slideLayouts/slideLayout1412.xml" ContentType="application/vnd.openxmlformats-officedocument.presentationml.slideLayout+xml"/>
  <Override PartName="/ppt/slideLayouts/slideLayout1413.xml" ContentType="application/vnd.openxmlformats-officedocument.presentationml.slideLayout+xml"/>
  <Override PartName="/ppt/slideLayouts/slideLayout1414.xml" ContentType="application/vnd.openxmlformats-officedocument.presentationml.slideLayout+xml"/>
  <Override PartName="/ppt/slideLayouts/slideLayout1415.xml" ContentType="application/vnd.openxmlformats-officedocument.presentationml.slideLayout+xml"/>
  <Override PartName="/ppt/slideLayouts/slideLayout1416.xml" ContentType="application/vnd.openxmlformats-officedocument.presentationml.slideLayout+xml"/>
  <Override PartName="/ppt/slideLayouts/slideLayout1417.xml" ContentType="application/vnd.openxmlformats-officedocument.presentationml.slideLayout+xml"/>
  <Override PartName="/ppt/slideLayouts/slideLayout1418.xml" ContentType="application/vnd.openxmlformats-officedocument.presentationml.slideLayout+xml"/>
  <Override PartName="/ppt/slideLayouts/slideLayout1419.xml" ContentType="application/vnd.openxmlformats-officedocument.presentationml.slideLayout+xml"/>
  <Override PartName="/ppt/slideLayouts/slideLayout1420.xml" ContentType="application/vnd.openxmlformats-officedocument.presentationml.slideLayout+xml"/>
  <Override PartName="/ppt/slideLayouts/slideLayout1421.xml" ContentType="application/vnd.openxmlformats-officedocument.presentationml.slideLayout+xml"/>
  <Override PartName="/ppt/slideLayouts/slideLayout1422.xml" ContentType="application/vnd.openxmlformats-officedocument.presentationml.slideLayout+xml"/>
  <Override PartName="/ppt/slideLayouts/slideLayout1423.xml" ContentType="application/vnd.openxmlformats-officedocument.presentationml.slideLayout+xml"/>
  <Override PartName="/ppt/slideLayouts/slideLayout1424.xml" ContentType="application/vnd.openxmlformats-officedocument.presentationml.slideLayout+xml"/>
  <Override PartName="/ppt/slideLayouts/slideLayout1425.xml" ContentType="application/vnd.openxmlformats-officedocument.presentationml.slideLayout+xml"/>
  <Override PartName="/ppt/slideLayouts/slideLayout1426.xml" ContentType="application/vnd.openxmlformats-officedocument.presentationml.slideLayout+xml"/>
  <Override PartName="/ppt/slideLayouts/slideLayout1427.xml" ContentType="application/vnd.openxmlformats-officedocument.presentationml.slideLayout+xml"/>
  <Override PartName="/ppt/slideLayouts/slideLayout1428.xml" ContentType="application/vnd.openxmlformats-officedocument.presentationml.slideLayout+xml"/>
  <Override PartName="/ppt/slideLayouts/slideLayout1429.xml" ContentType="application/vnd.openxmlformats-officedocument.presentationml.slideLayout+xml"/>
  <Override PartName="/ppt/slideLayouts/slideLayout1430.xml" ContentType="application/vnd.openxmlformats-officedocument.presentationml.slideLayout+xml"/>
  <Override PartName="/ppt/slideLayouts/slideLayout1431.xml" ContentType="application/vnd.openxmlformats-officedocument.presentationml.slideLayout+xml"/>
  <Override PartName="/ppt/slideLayouts/slideLayout1432.xml" ContentType="application/vnd.openxmlformats-officedocument.presentationml.slideLayout+xml"/>
  <Override PartName="/ppt/slideLayouts/slideLayout1433.xml" ContentType="application/vnd.openxmlformats-officedocument.presentationml.slideLayout+xml"/>
  <Override PartName="/ppt/slideLayouts/slideLayout1434.xml" ContentType="application/vnd.openxmlformats-officedocument.presentationml.slideLayout+xml"/>
  <Override PartName="/ppt/slideLayouts/slideLayout1435.xml" ContentType="application/vnd.openxmlformats-officedocument.presentationml.slideLayout+xml"/>
  <Override PartName="/ppt/slideLayouts/slideLayout1436.xml" ContentType="application/vnd.openxmlformats-officedocument.presentationml.slideLayout+xml"/>
  <Override PartName="/ppt/slideLayouts/slideLayout1437.xml" ContentType="application/vnd.openxmlformats-officedocument.presentationml.slideLayout+xml"/>
  <Override PartName="/ppt/slideLayouts/slideLayout1438.xml" ContentType="application/vnd.openxmlformats-officedocument.presentationml.slideLayout+xml"/>
  <Override PartName="/ppt/slideLayouts/slideLayout1439.xml" ContentType="application/vnd.openxmlformats-officedocument.presentationml.slideLayout+xml"/>
  <Override PartName="/ppt/slideLayouts/slideLayout1440.xml" ContentType="application/vnd.openxmlformats-officedocument.presentationml.slideLayout+xml"/>
  <Override PartName="/ppt/slideLayouts/slideLayout1441.xml" ContentType="application/vnd.openxmlformats-officedocument.presentationml.slideLayout+xml"/>
  <Override PartName="/ppt/slideLayouts/slideLayout1442.xml" ContentType="application/vnd.openxmlformats-officedocument.presentationml.slideLayout+xml"/>
  <Override PartName="/ppt/slideLayouts/slideLayout1443.xml" ContentType="application/vnd.openxmlformats-officedocument.presentationml.slideLayout+xml"/>
  <Override PartName="/ppt/slideLayouts/slideLayout1444.xml" ContentType="application/vnd.openxmlformats-officedocument.presentationml.slideLayout+xml"/>
  <Override PartName="/ppt/slideLayouts/slideLayout1445.xml" ContentType="application/vnd.openxmlformats-officedocument.presentationml.slideLayout+xml"/>
  <Override PartName="/ppt/slideLayouts/slideLayout1446.xml" ContentType="application/vnd.openxmlformats-officedocument.presentationml.slideLayout+xml"/>
  <Override PartName="/ppt/slideLayouts/slideLayout1447.xml" ContentType="application/vnd.openxmlformats-officedocument.presentationml.slideLayout+xml"/>
  <Override PartName="/ppt/slideLayouts/slideLayout1448.xml" ContentType="application/vnd.openxmlformats-officedocument.presentationml.slideLayout+xml"/>
  <Override PartName="/ppt/slideLayouts/slideLayout1449.xml" ContentType="application/vnd.openxmlformats-officedocument.presentationml.slideLayout+xml"/>
  <Override PartName="/ppt/slideLayouts/slideLayout1450.xml" ContentType="application/vnd.openxmlformats-officedocument.presentationml.slideLayout+xml"/>
  <Override PartName="/ppt/slideLayouts/slideLayout1451.xml" ContentType="application/vnd.openxmlformats-officedocument.presentationml.slideLayout+xml"/>
  <Override PartName="/ppt/slideLayouts/slideLayout1452.xml" ContentType="application/vnd.openxmlformats-officedocument.presentationml.slideLayout+xml"/>
  <Override PartName="/ppt/slideLayouts/slideLayout1453.xml" ContentType="application/vnd.openxmlformats-officedocument.presentationml.slideLayout+xml"/>
  <Override PartName="/ppt/slideLayouts/slideLayout1454.xml" ContentType="application/vnd.openxmlformats-officedocument.presentationml.slideLayout+xml"/>
  <Override PartName="/ppt/slideLayouts/slideLayout1455.xml" ContentType="application/vnd.openxmlformats-officedocument.presentationml.slideLayout+xml"/>
  <Override PartName="/ppt/slideLayouts/slideLayout1456.xml" ContentType="application/vnd.openxmlformats-officedocument.presentationml.slideLayout+xml"/>
  <Override PartName="/ppt/slideLayouts/slideLayout1457.xml" ContentType="application/vnd.openxmlformats-officedocument.presentationml.slideLayout+xml"/>
  <Override PartName="/ppt/slideLayouts/slideLayout1458.xml" ContentType="application/vnd.openxmlformats-officedocument.presentationml.slideLayout+xml"/>
  <Override PartName="/ppt/slideLayouts/slideLayout1459.xml" ContentType="application/vnd.openxmlformats-officedocument.presentationml.slideLayout+xml"/>
  <Override PartName="/ppt/slideLayouts/slideLayout1460.xml" ContentType="application/vnd.openxmlformats-officedocument.presentationml.slideLayout+xml"/>
  <Override PartName="/ppt/slideLayouts/slideLayout1461.xml" ContentType="application/vnd.openxmlformats-officedocument.presentationml.slideLayout+xml"/>
  <Override PartName="/ppt/slideLayouts/slideLayout1462.xml" ContentType="application/vnd.openxmlformats-officedocument.presentationml.slideLayout+xml"/>
  <Override PartName="/ppt/slideLayouts/slideLayout1463.xml" ContentType="application/vnd.openxmlformats-officedocument.presentationml.slideLayout+xml"/>
  <Override PartName="/ppt/slideLayouts/slideLayout1464.xml" ContentType="application/vnd.openxmlformats-officedocument.presentationml.slideLayout+xml"/>
  <Override PartName="/ppt/slideLayouts/slideLayout1465.xml" ContentType="application/vnd.openxmlformats-officedocument.presentationml.slideLayout+xml"/>
  <Override PartName="/ppt/slideLayouts/slideLayout1466.xml" ContentType="application/vnd.openxmlformats-officedocument.presentationml.slideLayout+xml"/>
  <Override PartName="/ppt/slideLayouts/slideLayout1467.xml" ContentType="application/vnd.openxmlformats-officedocument.presentationml.slideLayout+xml"/>
  <Override PartName="/ppt/slideLayouts/slideLayout1468.xml" ContentType="application/vnd.openxmlformats-officedocument.presentationml.slideLayout+xml"/>
  <Override PartName="/ppt/slideLayouts/slideLayout1469.xml" ContentType="application/vnd.openxmlformats-officedocument.presentationml.slideLayout+xml"/>
  <Override PartName="/ppt/slideLayouts/slideLayout1470.xml" ContentType="application/vnd.openxmlformats-officedocument.presentationml.slideLayout+xml"/>
  <Override PartName="/ppt/slideLayouts/slideLayout1471.xml" ContentType="application/vnd.openxmlformats-officedocument.presentationml.slideLayout+xml"/>
  <Override PartName="/ppt/slideLayouts/slideLayout1472.xml" ContentType="application/vnd.openxmlformats-officedocument.presentationml.slideLayout+xml"/>
  <Override PartName="/ppt/slideLayouts/slideLayout1473.xml" ContentType="application/vnd.openxmlformats-officedocument.presentationml.slideLayout+xml"/>
  <Override PartName="/ppt/slideLayouts/slideLayout1474.xml" ContentType="application/vnd.openxmlformats-officedocument.presentationml.slideLayout+xml"/>
  <Override PartName="/ppt/slideLayouts/slideLayout1475.xml" ContentType="application/vnd.openxmlformats-officedocument.presentationml.slideLayout+xml"/>
  <Override PartName="/ppt/slideLayouts/slideLayout1476.xml" ContentType="application/vnd.openxmlformats-officedocument.presentationml.slideLayout+xml"/>
  <Override PartName="/ppt/slideLayouts/slideLayout1477.xml" ContentType="application/vnd.openxmlformats-officedocument.presentationml.slideLayout+xml"/>
  <Override PartName="/ppt/slideLayouts/slideLayout1478.xml" ContentType="application/vnd.openxmlformats-officedocument.presentationml.slideLayout+xml"/>
  <Override PartName="/ppt/slideLayouts/slideLayout1479.xml" ContentType="application/vnd.openxmlformats-officedocument.presentationml.slideLayout+xml"/>
  <Override PartName="/ppt/slideLayouts/slideLayout1480.xml" ContentType="application/vnd.openxmlformats-officedocument.presentationml.slideLayout+xml"/>
  <Override PartName="/ppt/slideLayouts/slideLayout1481.xml" ContentType="application/vnd.openxmlformats-officedocument.presentationml.slideLayout+xml"/>
  <Override PartName="/ppt/slideLayouts/slideLayout1482.xml" ContentType="application/vnd.openxmlformats-officedocument.presentationml.slideLayout+xml"/>
  <Override PartName="/ppt/slideLayouts/slideLayout1483.xml" ContentType="application/vnd.openxmlformats-officedocument.presentationml.slideLayout+xml"/>
  <Override PartName="/ppt/slideLayouts/slideLayout1484.xml" ContentType="application/vnd.openxmlformats-officedocument.presentationml.slideLayout+xml"/>
  <Override PartName="/ppt/slideLayouts/slideLayout1485.xml" ContentType="application/vnd.openxmlformats-officedocument.presentationml.slideLayout+xml"/>
  <Override PartName="/ppt/slideLayouts/slideLayout1486.xml" ContentType="application/vnd.openxmlformats-officedocument.presentationml.slideLayout+xml"/>
  <Override PartName="/ppt/slideLayouts/slideLayout1487.xml" ContentType="application/vnd.openxmlformats-officedocument.presentationml.slideLayout+xml"/>
  <Override PartName="/ppt/slideLayouts/slideLayout1488.xml" ContentType="application/vnd.openxmlformats-officedocument.presentationml.slideLayout+xml"/>
  <Override PartName="/ppt/slideLayouts/slideLayout1489.xml" ContentType="application/vnd.openxmlformats-officedocument.presentationml.slideLayout+xml"/>
  <Override PartName="/ppt/slideLayouts/slideLayout1490.xml" ContentType="application/vnd.openxmlformats-officedocument.presentationml.slideLayout+xml"/>
  <Override PartName="/ppt/slideLayouts/slideLayout1491.xml" ContentType="application/vnd.openxmlformats-officedocument.presentationml.slideLayout+xml"/>
  <Override PartName="/ppt/slideLayouts/slideLayout1492.xml" ContentType="application/vnd.openxmlformats-officedocument.presentationml.slideLayout+xml"/>
  <Override PartName="/ppt/slideLayouts/slideLayout1493.xml" ContentType="application/vnd.openxmlformats-officedocument.presentationml.slideLayout+xml"/>
  <Override PartName="/ppt/slideLayouts/slideLayout1494.xml" ContentType="application/vnd.openxmlformats-officedocument.presentationml.slideLayout+xml"/>
  <Override PartName="/ppt/slideLayouts/slideLayout1495.xml" ContentType="application/vnd.openxmlformats-officedocument.presentationml.slideLayout+xml"/>
  <Override PartName="/ppt/slideLayouts/slideLayout1496.xml" ContentType="application/vnd.openxmlformats-officedocument.presentationml.slideLayout+xml"/>
  <Override PartName="/ppt/slideLayouts/slideLayout1497.xml" ContentType="application/vnd.openxmlformats-officedocument.presentationml.slideLayout+xml"/>
  <Override PartName="/ppt/slideLayouts/slideLayout1498.xml" ContentType="application/vnd.openxmlformats-officedocument.presentationml.slideLayout+xml"/>
  <Override PartName="/ppt/slideLayouts/slideLayout1499.xml" ContentType="application/vnd.openxmlformats-officedocument.presentationml.slideLayout+xml"/>
  <Override PartName="/ppt/slideLayouts/slideLayout1500.xml" ContentType="application/vnd.openxmlformats-officedocument.presentationml.slideLayout+xml"/>
  <Override PartName="/ppt/slideLayouts/slideLayout1501.xml" ContentType="application/vnd.openxmlformats-officedocument.presentationml.slideLayout+xml"/>
  <Override PartName="/ppt/slideLayouts/slideLayout1502.xml" ContentType="application/vnd.openxmlformats-officedocument.presentationml.slideLayout+xml"/>
  <Override PartName="/ppt/slideLayouts/slideLayout1503.xml" ContentType="application/vnd.openxmlformats-officedocument.presentationml.slideLayout+xml"/>
  <Override PartName="/ppt/slideLayouts/slideLayout1504.xml" ContentType="application/vnd.openxmlformats-officedocument.presentationml.slideLayout+xml"/>
  <Override PartName="/ppt/slideLayouts/slideLayout1505.xml" ContentType="application/vnd.openxmlformats-officedocument.presentationml.slideLayout+xml"/>
  <Override PartName="/ppt/slideLayouts/slideLayout1506.xml" ContentType="application/vnd.openxmlformats-officedocument.presentationml.slideLayout+xml"/>
  <Override PartName="/ppt/slideLayouts/slideLayout1507.xml" ContentType="application/vnd.openxmlformats-officedocument.presentationml.slideLayout+xml"/>
  <Override PartName="/ppt/slideLayouts/slideLayout1508.xml" ContentType="application/vnd.openxmlformats-officedocument.presentationml.slideLayout+xml"/>
  <Override PartName="/ppt/slideLayouts/slideLayout1509.xml" ContentType="application/vnd.openxmlformats-officedocument.presentationml.slideLayout+xml"/>
  <Override PartName="/ppt/slideLayouts/slideLayout1510.xml" ContentType="application/vnd.openxmlformats-officedocument.presentationml.slideLayout+xml"/>
  <Override PartName="/ppt/slideLayouts/slideLayout1511.xml" ContentType="application/vnd.openxmlformats-officedocument.presentationml.slideLayout+xml"/>
  <Override PartName="/ppt/slideLayouts/slideLayout1512.xml" ContentType="application/vnd.openxmlformats-officedocument.presentationml.slideLayout+xml"/>
  <Override PartName="/ppt/slideLayouts/slideLayout1513.xml" ContentType="application/vnd.openxmlformats-officedocument.presentationml.slideLayout+xml"/>
  <Override PartName="/ppt/slideLayouts/slideLayout1514.xml" ContentType="application/vnd.openxmlformats-officedocument.presentationml.slideLayout+xml"/>
  <Override PartName="/ppt/theme/theme21.xml" ContentType="application/vnd.openxmlformats-officedocument.theme+xml"/>
  <Override PartName="/ppt/slideLayouts/slideLayout1515.xml" ContentType="application/vnd.openxmlformats-officedocument.presentationml.slideLayout+xml"/>
  <Override PartName="/ppt/slideLayouts/slideLayout1516.xml" ContentType="application/vnd.openxmlformats-officedocument.presentationml.slideLayout+xml"/>
  <Override PartName="/ppt/slideLayouts/slideLayout1517.xml" ContentType="application/vnd.openxmlformats-officedocument.presentationml.slideLayout+xml"/>
  <Override PartName="/ppt/slideLayouts/slideLayout1518.xml" ContentType="application/vnd.openxmlformats-officedocument.presentationml.slideLayout+xml"/>
  <Override PartName="/ppt/slideLayouts/slideLayout1519.xml" ContentType="application/vnd.openxmlformats-officedocument.presentationml.slideLayout+xml"/>
  <Override PartName="/ppt/slideLayouts/slideLayout1520.xml" ContentType="application/vnd.openxmlformats-officedocument.presentationml.slideLayout+xml"/>
  <Override PartName="/ppt/slideLayouts/slideLayout1521.xml" ContentType="application/vnd.openxmlformats-officedocument.presentationml.slideLayout+xml"/>
  <Override PartName="/ppt/slideLayouts/slideLayout1522.xml" ContentType="application/vnd.openxmlformats-officedocument.presentationml.slideLayout+xml"/>
  <Override PartName="/ppt/slideLayouts/slideLayout1523.xml" ContentType="application/vnd.openxmlformats-officedocument.presentationml.slideLayout+xml"/>
  <Override PartName="/ppt/slideLayouts/slideLayout1524.xml" ContentType="application/vnd.openxmlformats-officedocument.presentationml.slideLayout+xml"/>
  <Override PartName="/ppt/slideLayouts/slideLayout1525.xml" ContentType="application/vnd.openxmlformats-officedocument.presentationml.slideLayout+xml"/>
  <Override PartName="/ppt/slideLayouts/slideLayout1526.xml" ContentType="application/vnd.openxmlformats-officedocument.presentationml.slideLayout+xml"/>
  <Override PartName="/ppt/slideLayouts/slideLayout1527.xml" ContentType="application/vnd.openxmlformats-officedocument.presentationml.slideLayout+xml"/>
  <Override PartName="/ppt/slideLayouts/slideLayout1528.xml" ContentType="application/vnd.openxmlformats-officedocument.presentationml.slideLayout+xml"/>
  <Override PartName="/ppt/slideLayouts/slideLayout1529.xml" ContentType="application/vnd.openxmlformats-officedocument.presentationml.slideLayout+xml"/>
  <Override PartName="/ppt/slideLayouts/slideLayout1530.xml" ContentType="application/vnd.openxmlformats-officedocument.presentationml.slideLayout+xml"/>
  <Override PartName="/ppt/slideLayouts/slideLayout1531.xml" ContentType="application/vnd.openxmlformats-officedocument.presentationml.slideLayout+xml"/>
  <Override PartName="/ppt/slideLayouts/slideLayout1532.xml" ContentType="application/vnd.openxmlformats-officedocument.presentationml.slideLayout+xml"/>
  <Override PartName="/ppt/slideLayouts/slideLayout1533.xml" ContentType="application/vnd.openxmlformats-officedocument.presentationml.slideLayout+xml"/>
  <Override PartName="/ppt/slideLayouts/slideLayout1534.xml" ContentType="application/vnd.openxmlformats-officedocument.presentationml.slideLayout+xml"/>
  <Override PartName="/ppt/slideLayouts/slideLayout1535.xml" ContentType="application/vnd.openxmlformats-officedocument.presentationml.slideLayout+xml"/>
  <Override PartName="/ppt/slideLayouts/slideLayout1536.xml" ContentType="application/vnd.openxmlformats-officedocument.presentationml.slideLayout+xml"/>
  <Override PartName="/ppt/slideLayouts/slideLayout1537.xml" ContentType="application/vnd.openxmlformats-officedocument.presentationml.slideLayout+xml"/>
  <Override PartName="/ppt/slideLayouts/slideLayout1538.xml" ContentType="application/vnd.openxmlformats-officedocument.presentationml.slideLayout+xml"/>
  <Override PartName="/ppt/slideLayouts/slideLayout1539.xml" ContentType="application/vnd.openxmlformats-officedocument.presentationml.slideLayout+xml"/>
  <Override PartName="/ppt/slideLayouts/slideLayout1540.xml" ContentType="application/vnd.openxmlformats-officedocument.presentationml.slideLayout+xml"/>
  <Override PartName="/ppt/slideLayouts/slideLayout1541.xml" ContentType="application/vnd.openxmlformats-officedocument.presentationml.slideLayout+xml"/>
  <Override PartName="/ppt/slideLayouts/slideLayout1542.xml" ContentType="application/vnd.openxmlformats-officedocument.presentationml.slideLayout+xml"/>
  <Override PartName="/ppt/slideLayouts/slideLayout1543.xml" ContentType="application/vnd.openxmlformats-officedocument.presentationml.slideLayout+xml"/>
  <Override PartName="/ppt/slideLayouts/slideLayout1544.xml" ContentType="application/vnd.openxmlformats-officedocument.presentationml.slideLayout+xml"/>
  <Override PartName="/ppt/slideLayouts/slideLayout1545.xml" ContentType="application/vnd.openxmlformats-officedocument.presentationml.slideLayout+xml"/>
  <Override PartName="/ppt/slideLayouts/slideLayout1546.xml" ContentType="application/vnd.openxmlformats-officedocument.presentationml.slideLayout+xml"/>
  <Override PartName="/ppt/slideLayouts/slideLayout1547.xml" ContentType="application/vnd.openxmlformats-officedocument.presentationml.slideLayout+xml"/>
  <Override PartName="/ppt/slideLayouts/slideLayout1548.xml" ContentType="application/vnd.openxmlformats-officedocument.presentationml.slideLayout+xml"/>
  <Override PartName="/ppt/slideLayouts/slideLayout1549.xml" ContentType="application/vnd.openxmlformats-officedocument.presentationml.slideLayout+xml"/>
  <Override PartName="/ppt/slideLayouts/slideLayout1550.xml" ContentType="application/vnd.openxmlformats-officedocument.presentationml.slideLayout+xml"/>
  <Override PartName="/ppt/slideLayouts/slideLayout1551.xml" ContentType="application/vnd.openxmlformats-officedocument.presentationml.slideLayout+xml"/>
  <Override PartName="/ppt/slideLayouts/slideLayout1552.xml" ContentType="application/vnd.openxmlformats-officedocument.presentationml.slideLayout+xml"/>
  <Override PartName="/ppt/slideLayouts/slideLayout1553.xml" ContentType="application/vnd.openxmlformats-officedocument.presentationml.slideLayout+xml"/>
  <Override PartName="/ppt/slideLayouts/slideLayout1554.xml" ContentType="application/vnd.openxmlformats-officedocument.presentationml.slideLayout+xml"/>
  <Override PartName="/ppt/slideLayouts/slideLayout1555.xml" ContentType="application/vnd.openxmlformats-officedocument.presentationml.slideLayout+xml"/>
  <Override PartName="/ppt/slideLayouts/slideLayout1556.xml" ContentType="application/vnd.openxmlformats-officedocument.presentationml.slideLayout+xml"/>
  <Override PartName="/ppt/slideLayouts/slideLayout1557.xml" ContentType="application/vnd.openxmlformats-officedocument.presentationml.slideLayout+xml"/>
  <Override PartName="/ppt/slideLayouts/slideLayout1558.xml" ContentType="application/vnd.openxmlformats-officedocument.presentationml.slideLayout+xml"/>
  <Override PartName="/ppt/slideLayouts/slideLayout1559.xml" ContentType="application/vnd.openxmlformats-officedocument.presentationml.slideLayout+xml"/>
  <Override PartName="/ppt/slideLayouts/slideLayout1560.xml" ContentType="application/vnd.openxmlformats-officedocument.presentationml.slideLayout+xml"/>
  <Override PartName="/ppt/slideLayouts/slideLayout1561.xml" ContentType="application/vnd.openxmlformats-officedocument.presentationml.slideLayout+xml"/>
  <Override PartName="/ppt/slideLayouts/slideLayout1562.xml" ContentType="application/vnd.openxmlformats-officedocument.presentationml.slideLayout+xml"/>
  <Override PartName="/ppt/slideLayouts/slideLayout1563.xml" ContentType="application/vnd.openxmlformats-officedocument.presentationml.slideLayout+xml"/>
  <Override PartName="/ppt/slideLayouts/slideLayout1564.xml" ContentType="application/vnd.openxmlformats-officedocument.presentationml.slideLayout+xml"/>
  <Override PartName="/ppt/slideLayouts/slideLayout1565.xml" ContentType="application/vnd.openxmlformats-officedocument.presentationml.slideLayout+xml"/>
  <Override PartName="/ppt/slideLayouts/slideLayout1566.xml" ContentType="application/vnd.openxmlformats-officedocument.presentationml.slideLayout+xml"/>
  <Override PartName="/ppt/slideLayouts/slideLayout1567.xml" ContentType="application/vnd.openxmlformats-officedocument.presentationml.slideLayout+xml"/>
  <Override PartName="/ppt/slideLayouts/slideLayout1568.xml" ContentType="application/vnd.openxmlformats-officedocument.presentationml.slideLayout+xml"/>
  <Override PartName="/ppt/slideLayouts/slideLayout1569.xml" ContentType="application/vnd.openxmlformats-officedocument.presentationml.slideLayout+xml"/>
  <Override PartName="/ppt/slideLayouts/slideLayout1570.xml" ContentType="application/vnd.openxmlformats-officedocument.presentationml.slideLayout+xml"/>
  <Override PartName="/ppt/slideLayouts/slideLayout1571.xml" ContentType="application/vnd.openxmlformats-officedocument.presentationml.slideLayout+xml"/>
  <Override PartName="/ppt/slideLayouts/slideLayout1572.xml" ContentType="application/vnd.openxmlformats-officedocument.presentationml.slideLayout+xml"/>
  <Override PartName="/ppt/slideLayouts/slideLayout1573.xml" ContentType="application/vnd.openxmlformats-officedocument.presentationml.slideLayout+xml"/>
  <Override PartName="/ppt/slideLayouts/slideLayout1574.xml" ContentType="application/vnd.openxmlformats-officedocument.presentationml.slideLayout+xml"/>
  <Override PartName="/ppt/slideLayouts/slideLayout1575.xml" ContentType="application/vnd.openxmlformats-officedocument.presentationml.slideLayout+xml"/>
  <Override PartName="/ppt/slideLayouts/slideLayout1576.xml" ContentType="application/vnd.openxmlformats-officedocument.presentationml.slideLayout+xml"/>
  <Override PartName="/ppt/slideLayouts/slideLayout1577.xml" ContentType="application/vnd.openxmlformats-officedocument.presentationml.slideLayout+xml"/>
  <Override PartName="/ppt/slideLayouts/slideLayout1578.xml" ContentType="application/vnd.openxmlformats-officedocument.presentationml.slideLayout+xml"/>
  <Override PartName="/ppt/slideLayouts/slideLayout1579.xml" ContentType="application/vnd.openxmlformats-officedocument.presentationml.slideLayout+xml"/>
  <Override PartName="/ppt/slideLayouts/slideLayout1580.xml" ContentType="application/vnd.openxmlformats-officedocument.presentationml.slideLayout+xml"/>
  <Override PartName="/ppt/slideLayouts/slideLayout1581.xml" ContentType="application/vnd.openxmlformats-officedocument.presentationml.slideLayout+xml"/>
  <Override PartName="/ppt/slideLayouts/slideLayout1582.xml" ContentType="application/vnd.openxmlformats-officedocument.presentationml.slideLayout+xml"/>
  <Override PartName="/ppt/slideLayouts/slideLayout1583.xml" ContentType="application/vnd.openxmlformats-officedocument.presentationml.slideLayout+xml"/>
  <Override PartName="/ppt/slideLayouts/slideLayout1584.xml" ContentType="application/vnd.openxmlformats-officedocument.presentationml.slideLayout+xml"/>
  <Override PartName="/ppt/slideLayouts/slideLayout1585.xml" ContentType="application/vnd.openxmlformats-officedocument.presentationml.slideLayout+xml"/>
  <Override PartName="/ppt/slideLayouts/slideLayout1586.xml" ContentType="application/vnd.openxmlformats-officedocument.presentationml.slideLayout+xml"/>
  <Override PartName="/ppt/slideLayouts/slideLayout1587.xml" ContentType="application/vnd.openxmlformats-officedocument.presentationml.slideLayout+xml"/>
  <Override PartName="/ppt/slideLayouts/slideLayout1588.xml" ContentType="application/vnd.openxmlformats-officedocument.presentationml.slideLayout+xml"/>
  <Override PartName="/ppt/slideLayouts/slideLayout1589.xml" ContentType="application/vnd.openxmlformats-officedocument.presentationml.slideLayout+xml"/>
  <Override PartName="/ppt/slideLayouts/slideLayout1590.xml" ContentType="application/vnd.openxmlformats-officedocument.presentationml.slideLayout+xml"/>
  <Override PartName="/ppt/slideLayouts/slideLayout1591.xml" ContentType="application/vnd.openxmlformats-officedocument.presentationml.slideLayout+xml"/>
  <Override PartName="/ppt/slideLayouts/slideLayout1592.xml" ContentType="application/vnd.openxmlformats-officedocument.presentationml.slideLayout+xml"/>
  <Override PartName="/ppt/slideLayouts/slideLayout1593.xml" ContentType="application/vnd.openxmlformats-officedocument.presentationml.slideLayout+xml"/>
  <Override PartName="/ppt/slideLayouts/slideLayout1594.xml" ContentType="application/vnd.openxmlformats-officedocument.presentationml.slideLayout+xml"/>
  <Override PartName="/ppt/slideLayouts/slideLayout1595.xml" ContentType="application/vnd.openxmlformats-officedocument.presentationml.slideLayout+xml"/>
  <Override PartName="/ppt/slideLayouts/slideLayout1596.xml" ContentType="application/vnd.openxmlformats-officedocument.presentationml.slideLayout+xml"/>
  <Override PartName="/ppt/slideLayouts/slideLayout1597.xml" ContentType="application/vnd.openxmlformats-officedocument.presentationml.slideLayout+xml"/>
  <Override PartName="/ppt/slideLayouts/slideLayout1598.xml" ContentType="application/vnd.openxmlformats-officedocument.presentationml.slideLayout+xml"/>
  <Override PartName="/ppt/slideLayouts/slideLayout1599.xml" ContentType="application/vnd.openxmlformats-officedocument.presentationml.slideLayout+xml"/>
  <Override PartName="/ppt/slideLayouts/slideLayout1600.xml" ContentType="application/vnd.openxmlformats-officedocument.presentationml.slideLayout+xml"/>
  <Override PartName="/ppt/slideLayouts/slideLayout1601.xml" ContentType="application/vnd.openxmlformats-officedocument.presentationml.slideLayout+xml"/>
  <Override PartName="/ppt/slideLayouts/slideLayout1602.xml" ContentType="application/vnd.openxmlformats-officedocument.presentationml.slideLayout+xml"/>
  <Override PartName="/ppt/slideLayouts/slideLayout1603.xml" ContentType="application/vnd.openxmlformats-officedocument.presentationml.slideLayout+xml"/>
  <Override PartName="/ppt/slideLayouts/slideLayout1604.xml" ContentType="application/vnd.openxmlformats-officedocument.presentationml.slideLayout+xml"/>
  <Override PartName="/ppt/slideLayouts/slideLayout1605.xml" ContentType="application/vnd.openxmlformats-officedocument.presentationml.slideLayout+xml"/>
  <Override PartName="/ppt/slideLayouts/slideLayout1606.xml" ContentType="application/vnd.openxmlformats-officedocument.presentationml.slideLayout+xml"/>
  <Override PartName="/ppt/slideLayouts/slideLayout1607.xml" ContentType="application/vnd.openxmlformats-officedocument.presentationml.slideLayout+xml"/>
  <Override PartName="/ppt/slideLayouts/slideLayout1608.xml" ContentType="application/vnd.openxmlformats-officedocument.presentationml.slideLayout+xml"/>
  <Override PartName="/ppt/slideLayouts/slideLayout1609.xml" ContentType="application/vnd.openxmlformats-officedocument.presentationml.slideLayout+xml"/>
  <Override PartName="/ppt/slideLayouts/slideLayout1610.xml" ContentType="application/vnd.openxmlformats-officedocument.presentationml.slideLayout+xml"/>
  <Override PartName="/ppt/slideLayouts/slideLayout1611.xml" ContentType="application/vnd.openxmlformats-officedocument.presentationml.slideLayout+xml"/>
  <Override PartName="/ppt/slideLayouts/slideLayout1612.xml" ContentType="application/vnd.openxmlformats-officedocument.presentationml.slideLayout+xml"/>
  <Override PartName="/ppt/slideLayouts/slideLayout1613.xml" ContentType="application/vnd.openxmlformats-officedocument.presentationml.slideLayout+xml"/>
  <Override PartName="/ppt/slideLayouts/slideLayout1614.xml" ContentType="application/vnd.openxmlformats-officedocument.presentationml.slideLayout+xml"/>
  <Override PartName="/ppt/slideLayouts/slideLayout1615.xml" ContentType="application/vnd.openxmlformats-officedocument.presentationml.slideLayout+xml"/>
  <Override PartName="/ppt/slideLayouts/slideLayout1616.xml" ContentType="application/vnd.openxmlformats-officedocument.presentationml.slideLayout+xml"/>
  <Override PartName="/ppt/slideLayouts/slideLayout1617.xml" ContentType="application/vnd.openxmlformats-officedocument.presentationml.slideLayout+xml"/>
  <Override PartName="/ppt/slideLayouts/slideLayout1618.xml" ContentType="application/vnd.openxmlformats-officedocument.presentationml.slideLayout+xml"/>
  <Override PartName="/ppt/slideLayouts/slideLayout1619.xml" ContentType="application/vnd.openxmlformats-officedocument.presentationml.slideLayout+xml"/>
  <Override PartName="/ppt/slideLayouts/slideLayout1620.xml" ContentType="application/vnd.openxmlformats-officedocument.presentationml.slideLayout+xml"/>
  <Override PartName="/ppt/slideLayouts/slideLayout1621.xml" ContentType="application/vnd.openxmlformats-officedocument.presentationml.slideLayout+xml"/>
  <Override PartName="/ppt/slideLayouts/slideLayout1622.xml" ContentType="application/vnd.openxmlformats-officedocument.presentationml.slideLayout+xml"/>
  <Override PartName="/ppt/slideLayouts/slideLayout1623.xml" ContentType="application/vnd.openxmlformats-officedocument.presentationml.slideLayout+xml"/>
  <Override PartName="/ppt/slideLayouts/slideLayout1624.xml" ContentType="application/vnd.openxmlformats-officedocument.presentationml.slideLayout+xml"/>
  <Override PartName="/ppt/slideLayouts/slideLayout1625.xml" ContentType="application/vnd.openxmlformats-officedocument.presentationml.slideLayout+xml"/>
  <Override PartName="/ppt/slideLayouts/slideLayout1626.xml" ContentType="application/vnd.openxmlformats-officedocument.presentationml.slideLayout+xml"/>
  <Override PartName="/ppt/slideLayouts/slideLayout1627.xml" ContentType="application/vnd.openxmlformats-officedocument.presentationml.slideLayout+xml"/>
  <Override PartName="/ppt/slideLayouts/slideLayout1628.xml" ContentType="application/vnd.openxmlformats-officedocument.presentationml.slideLayout+xml"/>
  <Override PartName="/ppt/slideLayouts/slideLayout1629.xml" ContentType="application/vnd.openxmlformats-officedocument.presentationml.slideLayout+xml"/>
  <Override PartName="/ppt/slideLayouts/slideLayout1630.xml" ContentType="application/vnd.openxmlformats-officedocument.presentationml.slideLayout+xml"/>
  <Override PartName="/ppt/slideLayouts/slideLayout1631.xml" ContentType="application/vnd.openxmlformats-officedocument.presentationml.slideLayout+xml"/>
  <Override PartName="/ppt/slideLayouts/slideLayout1632.xml" ContentType="application/vnd.openxmlformats-officedocument.presentationml.slideLayout+xml"/>
  <Override PartName="/ppt/slideLayouts/slideLayout1633.xml" ContentType="application/vnd.openxmlformats-officedocument.presentationml.slideLayout+xml"/>
  <Override PartName="/ppt/slideLayouts/slideLayout1634.xml" ContentType="application/vnd.openxmlformats-officedocument.presentationml.slideLayout+xml"/>
  <Override PartName="/ppt/slideLayouts/slideLayout1635.xml" ContentType="application/vnd.openxmlformats-officedocument.presentationml.slideLayout+xml"/>
  <Override PartName="/ppt/slideLayouts/slideLayout1636.xml" ContentType="application/vnd.openxmlformats-officedocument.presentationml.slideLayout+xml"/>
  <Override PartName="/ppt/slideLayouts/slideLayout1637.xml" ContentType="application/vnd.openxmlformats-officedocument.presentationml.slideLayout+xml"/>
  <Override PartName="/ppt/slideLayouts/slideLayout1638.xml" ContentType="application/vnd.openxmlformats-officedocument.presentationml.slideLayout+xml"/>
  <Override PartName="/ppt/slideLayouts/slideLayout1639.xml" ContentType="application/vnd.openxmlformats-officedocument.presentationml.slideLayout+xml"/>
  <Override PartName="/ppt/slideLayouts/slideLayout1640.xml" ContentType="application/vnd.openxmlformats-officedocument.presentationml.slideLayout+xml"/>
  <Override PartName="/ppt/slideLayouts/slideLayout1641.xml" ContentType="application/vnd.openxmlformats-officedocument.presentationml.slideLayout+xml"/>
  <Override PartName="/ppt/slideLayouts/slideLayout1642.xml" ContentType="application/vnd.openxmlformats-officedocument.presentationml.slideLayout+xml"/>
  <Override PartName="/ppt/slideLayouts/slideLayout1643.xml" ContentType="application/vnd.openxmlformats-officedocument.presentationml.slideLayout+xml"/>
  <Override PartName="/ppt/slideLayouts/slideLayout1644.xml" ContentType="application/vnd.openxmlformats-officedocument.presentationml.slideLayout+xml"/>
  <Override PartName="/ppt/slideLayouts/slideLayout1645.xml" ContentType="application/vnd.openxmlformats-officedocument.presentationml.slideLayout+xml"/>
  <Override PartName="/ppt/slideLayouts/slideLayout1646.xml" ContentType="application/vnd.openxmlformats-officedocument.presentationml.slideLayout+xml"/>
  <Override PartName="/ppt/slideLayouts/slideLayout1647.xml" ContentType="application/vnd.openxmlformats-officedocument.presentationml.slideLayout+xml"/>
  <Override PartName="/ppt/slideLayouts/slideLayout1648.xml" ContentType="application/vnd.openxmlformats-officedocument.presentationml.slideLayout+xml"/>
  <Override PartName="/ppt/slideLayouts/slideLayout1649.xml" ContentType="application/vnd.openxmlformats-officedocument.presentationml.slideLayout+xml"/>
  <Override PartName="/ppt/slideLayouts/slideLayout1650.xml" ContentType="application/vnd.openxmlformats-officedocument.presentationml.slideLayout+xml"/>
  <Override PartName="/ppt/slideLayouts/slideLayout1651.xml" ContentType="application/vnd.openxmlformats-officedocument.presentationml.slideLayout+xml"/>
  <Override PartName="/ppt/slideLayouts/slideLayout1652.xml" ContentType="application/vnd.openxmlformats-officedocument.presentationml.slideLayout+xml"/>
  <Override PartName="/ppt/slideLayouts/slideLayout1653.xml" ContentType="application/vnd.openxmlformats-officedocument.presentationml.slideLayout+xml"/>
  <Override PartName="/ppt/slideLayouts/slideLayout1654.xml" ContentType="application/vnd.openxmlformats-officedocument.presentationml.slideLayout+xml"/>
  <Override PartName="/ppt/slideLayouts/slideLayout1655.xml" ContentType="application/vnd.openxmlformats-officedocument.presentationml.slideLayout+xml"/>
  <Override PartName="/ppt/slideLayouts/slideLayout1656.xml" ContentType="application/vnd.openxmlformats-officedocument.presentationml.slideLayout+xml"/>
  <Override PartName="/ppt/slideLayouts/slideLayout1657.xml" ContentType="application/vnd.openxmlformats-officedocument.presentationml.slideLayout+xml"/>
  <Override PartName="/ppt/slideLayouts/slideLayout1658.xml" ContentType="application/vnd.openxmlformats-officedocument.presentationml.slideLayout+xml"/>
  <Override PartName="/ppt/slideLayouts/slideLayout1659.xml" ContentType="application/vnd.openxmlformats-officedocument.presentationml.slideLayout+xml"/>
  <Override PartName="/ppt/slideLayouts/slideLayout1660.xml" ContentType="application/vnd.openxmlformats-officedocument.presentationml.slideLayout+xml"/>
  <Override PartName="/ppt/slideLayouts/slideLayout1661.xml" ContentType="application/vnd.openxmlformats-officedocument.presentationml.slideLayout+xml"/>
  <Override PartName="/ppt/slideLayouts/slideLayout1662.xml" ContentType="application/vnd.openxmlformats-officedocument.presentationml.slideLayout+xml"/>
  <Override PartName="/ppt/slideLayouts/slideLayout1663.xml" ContentType="application/vnd.openxmlformats-officedocument.presentationml.slideLayout+xml"/>
  <Override PartName="/ppt/slideLayouts/slideLayout1664.xml" ContentType="application/vnd.openxmlformats-officedocument.presentationml.slideLayout+xml"/>
  <Override PartName="/ppt/slideLayouts/slideLayout1665.xml" ContentType="application/vnd.openxmlformats-officedocument.presentationml.slideLayout+xml"/>
  <Override PartName="/ppt/slideLayouts/slideLayout1666.xml" ContentType="application/vnd.openxmlformats-officedocument.presentationml.slideLayout+xml"/>
  <Override PartName="/ppt/slideLayouts/slideLayout1667.xml" ContentType="application/vnd.openxmlformats-officedocument.presentationml.slideLayout+xml"/>
  <Override PartName="/ppt/slideLayouts/slideLayout1668.xml" ContentType="application/vnd.openxmlformats-officedocument.presentationml.slideLayout+xml"/>
  <Override PartName="/ppt/slideLayouts/slideLayout1669.xml" ContentType="application/vnd.openxmlformats-officedocument.presentationml.slideLayout+xml"/>
  <Override PartName="/ppt/slideLayouts/slideLayout1670.xml" ContentType="application/vnd.openxmlformats-officedocument.presentationml.slideLayout+xml"/>
  <Override PartName="/ppt/slideLayouts/slideLayout1671.xml" ContentType="application/vnd.openxmlformats-officedocument.presentationml.slideLayout+xml"/>
  <Override PartName="/ppt/slideLayouts/slideLayout1672.xml" ContentType="application/vnd.openxmlformats-officedocument.presentationml.slideLayout+xml"/>
  <Override PartName="/ppt/slideLayouts/slideLayout1673.xml" ContentType="application/vnd.openxmlformats-officedocument.presentationml.slideLayout+xml"/>
  <Override PartName="/ppt/slideLayouts/slideLayout1674.xml" ContentType="application/vnd.openxmlformats-officedocument.presentationml.slideLayout+xml"/>
  <Override PartName="/ppt/slideLayouts/slideLayout1675.xml" ContentType="application/vnd.openxmlformats-officedocument.presentationml.slideLayout+xml"/>
  <Override PartName="/ppt/slideLayouts/slideLayout1676.xml" ContentType="application/vnd.openxmlformats-officedocument.presentationml.slideLayout+xml"/>
  <Override PartName="/ppt/slideLayouts/slideLayout1677.xml" ContentType="application/vnd.openxmlformats-officedocument.presentationml.slideLayout+xml"/>
  <Override PartName="/ppt/slideLayouts/slideLayout1678.xml" ContentType="application/vnd.openxmlformats-officedocument.presentationml.slideLayout+xml"/>
  <Override PartName="/ppt/slideLayouts/slideLayout1679.xml" ContentType="application/vnd.openxmlformats-officedocument.presentationml.slideLayout+xml"/>
  <Override PartName="/ppt/slideLayouts/slideLayout1680.xml" ContentType="application/vnd.openxmlformats-officedocument.presentationml.slideLayout+xml"/>
  <Override PartName="/ppt/slideLayouts/slideLayout1681.xml" ContentType="application/vnd.openxmlformats-officedocument.presentationml.slideLayout+xml"/>
  <Override PartName="/ppt/slideLayouts/slideLayout1682.xml" ContentType="application/vnd.openxmlformats-officedocument.presentationml.slideLayout+xml"/>
  <Override PartName="/ppt/slideLayouts/slideLayout1683.xml" ContentType="application/vnd.openxmlformats-officedocument.presentationml.slideLayout+xml"/>
  <Override PartName="/ppt/slideLayouts/slideLayout1684.xml" ContentType="application/vnd.openxmlformats-officedocument.presentationml.slideLayout+xml"/>
  <Override PartName="/ppt/slideLayouts/slideLayout1685.xml" ContentType="application/vnd.openxmlformats-officedocument.presentationml.slideLayout+xml"/>
  <Override PartName="/ppt/slideLayouts/slideLayout1686.xml" ContentType="application/vnd.openxmlformats-officedocument.presentationml.slideLayout+xml"/>
  <Override PartName="/ppt/slideLayouts/slideLayout1687.xml" ContentType="application/vnd.openxmlformats-officedocument.presentationml.slideLayout+xml"/>
  <Override PartName="/ppt/slideLayouts/slideLayout1688.xml" ContentType="application/vnd.openxmlformats-officedocument.presentationml.slideLayout+xml"/>
  <Override PartName="/ppt/slideLayouts/slideLayout1689.xml" ContentType="application/vnd.openxmlformats-officedocument.presentationml.slideLayout+xml"/>
  <Override PartName="/ppt/slideLayouts/slideLayout1690.xml" ContentType="application/vnd.openxmlformats-officedocument.presentationml.slideLayout+xml"/>
  <Override PartName="/ppt/slideLayouts/slideLayout1691.xml" ContentType="application/vnd.openxmlformats-officedocument.presentationml.slideLayout+xml"/>
  <Override PartName="/ppt/slideLayouts/slideLayout1692.xml" ContentType="application/vnd.openxmlformats-officedocument.presentationml.slideLayout+xml"/>
  <Override PartName="/ppt/slideLayouts/slideLayout1693.xml" ContentType="application/vnd.openxmlformats-officedocument.presentationml.slideLayout+xml"/>
  <Override PartName="/ppt/slideLayouts/slideLayout1694.xml" ContentType="application/vnd.openxmlformats-officedocument.presentationml.slideLayout+xml"/>
  <Override PartName="/ppt/slideLayouts/slideLayout1695.xml" ContentType="application/vnd.openxmlformats-officedocument.presentationml.slideLayout+xml"/>
  <Override PartName="/ppt/slideLayouts/slideLayout1696.xml" ContentType="application/vnd.openxmlformats-officedocument.presentationml.slideLayout+xml"/>
  <Override PartName="/ppt/slideLayouts/slideLayout1697.xml" ContentType="application/vnd.openxmlformats-officedocument.presentationml.slideLayout+xml"/>
  <Override PartName="/ppt/slideLayouts/slideLayout1698.xml" ContentType="application/vnd.openxmlformats-officedocument.presentationml.slideLayout+xml"/>
  <Override PartName="/ppt/slideLayouts/slideLayout1699.xml" ContentType="application/vnd.openxmlformats-officedocument.presentationml.slideLayout+xml"/>
  <Override PartName="/ppt/slideLayouts/slideLayout1700.xml" ContentType="application/vnd.openxmlformats-officedocument.presentationml.slideLayout+xml"/>
  <Override PartName="/ppt/slideLayouts/slideLayout1701.xml" ContentType="application/vnd.openxmlformats-officedocument.presentationml.slideLayout+xml"/>
  <Override PartName="/ppt/slideLayouts/slideLayout1702.xml" ContentType="application/vnd.openxmlformats-officedocument.presentationml.slideLayout+xml"/>
  <Override PartName="/ppt/slideLayouts/slideLayout1703.xml" ContentType="application/vnd.openxmlformats-officedocument.presentationml.slideLayout+xml"/>
  <Override PartName="/ppt/slideLayouts/slideLayout1704.xml" ContentType="application/vnd.openxmlformats-officedocument.presentationml.slideLayout+xml"/>
  <Override PartName="/ppt/slideLayouts/slideLayout1705.xml" ContentType="application/vnd.openxmlformats-officedocument.presentationml.slideLayout+xml"/>
  <Override PartName="/ppt/slideLayouts/slideLayout1706.xml" ContentType="application/vnd.openxmlformats-officedocument.presentationml.slideLayout+xml"/>
  <Override PartName="/ppt/slideLayouts/slideLayout1707.xml" ContentType="application/vnd.openxmlformats-officedocument.presentationml.slideLayout+xml"/>
  <Override PartName="/ppt/slideLayouts/slideLayout1708.xml" ContentType="application/vnd.openxmlformats-officedocument.presentationml.slideLayout+xml"/>
  <Override PartName="/ppt/slideLayouts/slideLayout1709.xml" ContentType="application/vnd.openxmlformats-officedocument.presentationml.slideLayout+xml"/>
  <Override PartName="/ppt/slideLayouts/slideLayout1710.xml" ContentType="application/vnd.openxmlformats-officedocument.presentationml.slideLayout+xml"/>
  <Override PartName="/ppt/slideLayouts/slideLayout1711.xml" ContentType="application/vnd.openxmlformats-officedocument.presentationml.slideLayout+xml"/>
  <Override PartName="/ppt/slideLayouts/slideLayout1712.xml" ContentType="application/vnd.openxmlformats-officedocument.presentationml.slideLayout+xml"/>
  <Override PartName="/ppt/slideLayouts/slideLayout1713.xml" ContentType="application/vnd.openxmlformats-officedocument.presentationml.slideLayout+xml"/>
  <Override PartName="/ppt/slideLayouts/slideLayout1714.xml" ContentType="application/vnd.openxmlformats-officedocument.presentationml.slideLayout+xml"/>
  <Override PartName="/ppt/slideLayouts/slideLayout1715.xml" ContentType="application/vnd.openxmlformats-officedocument.presentationml.slideLayout+xml"/>
  <Override PartName="/ppt/slideLayouts/slideLayout1716.xml" ContentType="application/vnd.openxmlformats-officedocument.presentationml.slideLayout+xml"/>
  <Override PartName="/ppt/slideLayouts/slideLayout1717.xml" ContentType="application/vnd.openxmlformats-officedocument.presentationml.slideLayout+xml"/>
  <Override PartName="/ppt/slideLayouts/slideLayout1718.xml" ContentType="application/vnd.openxmlformats-officedocument.presentationml.slideLayout+xml"/>
  <Override PartName="/ppt/slideLayouts/slideLayout1719.xml" ContentType="application/vnd.openxmlformats-officedocument.presentationml.slideLayout+xml"/>
  <Override PartName="/ppt/slideLayouts/slideLayout1720.xml" ContentType="application/vnd.openxmlformats-officedocument.presentationml.slideLayout+xml"/>
  <Override PartName="/ppt/slideLayouts/slideLayout1721.xml" ContentType="application/vnd.openxmlformats-officedocument.presentationml.slideLayout+xml"/>
  <Override PartName="/ppt/slideLayouts/slideLayout1722.xml" ContentType="application/vnd.openxmlformats-officedocument.presentationml.slideLayout+xml"/>
  <Override PartName="/ppt/slideLayouts/slideLayout1723.xml" ContentType="application/vnd.openxmlformats-officedocument.presentationml.slideLayout+xml"/>
  <Override PartName="/ppt/slideLayouts/slideLayout1724.xml" ContentType="application/vnd.openxmlformats-officedocument.presentationml.slideLayout+xml"/>
  <Override PartName="/ppt/slideLayouts/slideLayout1725.xml" ContentType="application/vnd.openxmlformats-officedocument.presentationml.slideLayout+xml"/>
  <Override PartName="/ppt/slideLayouts/slideLayout1726.xml" ContentType="application/vnd.openxmlformats-officedocument.presentationml.slideLayout+xml"/>
  <Override PartName="/ppt/slideLayouts/slideLayout1727.xml" ContentType="application/vnd.openxmlformats-officedocument.presentationml.slideLayout+xml"/>
  <Override PartName="/ppt/slideLayouts/slideLayout1728.xml" ContentType="application/vnd.openxmlformats-officedocument.presentationml.slideLayout+xml"/>
  <Override PartName="/ppt/slideLayouts/slideLayout1729.xml" ContentType="application/vnd.openxmlformats-officedocument.presentationml.slideLayout+xml"/>
  <Override PartName="/ppt/slideLayouts/slideLayout1730.xml" ContentType="application/vnd.openxmlformats-officedocument.presentationml.slideLayout+xml"/>
  <Override PartName="/ppt/slideLayouts/slideLayout1731.xml" ContentType="application/vnd.openxmlformats-officedocument.presentationml.slideLayout+xml"/>
  <Override PartName="/ppt/slideLayouts/slideLayout1732.xml" ContentType="application/vnd.openxmlformats-officedocument.presentationml.slideLayout+xml"/>
  <Override PartName="/ppt/slideLayouts/slideLayout1733.xml" ContentType="application/vnd.openxmlformats-officedocument.presentationml.slideLayout+xml"/>
  <Override PartName="/ppt/slideLayouts/slideLayout1734.xml" ContentType="application/vnd.openxmlformats-officedocument.presentationml.slideLayout+xml"/>
  <Override PartName="/ppt/slideLayouts/slideLayout1735.xml" ContentType="application/vnd.openxmlformats-officedocument.presentationml.slideLayout+xml"/>
  <Override PartName="/ppt/slideLayouts/slideLayout1736.xml" ContentType="application/vnd.openxmlformats-officedocument.presentationml.slideLayout+xml"/>
  <Override PartName="/ppt/slideLayouts/slideLayout1737.xml" ContentType="application/vnd.openxmlformats-officedocument.presentationml.slideLayout+xml"/>
  <Override PartName="/ppt/slideLayouts/slideLayout1738.xml" ContentType="application/vnd.openxmlformats-officedocument.presentationml.slideLayout+xml"/>
  <Override PartName="/ppt/slideLayouts/slideLayout1739.xml" ContentType="application/vnd.openxmlformats-officedocument.presentationml.slideLayout+xml"/>
  <Override PartName="/ppt/slideLayouts/slideLayout1740.xml" ContentType="application/vnd.openxmlformats-officedocument.presentationml.slideLayout+xml"/>
  <Override PartName="/ppt/slideLayouts/slideLayout1741.xml" ContentType="application/vnd.openxmlformats-officedocument.presentationml.slideLayout+xml"/>
  <Override PartName="/ppt/slideLayouts/slideLayout1742.xml" ContentType="application/vnd.openxmlformats-officedocument.presentationml.slideLayout+xml"/>
  <Override PartName="/ppt/slideLayouts/slideLayout1743.xml" ContentType="application/vnd.openxmlformats-officedocument.presentationml.slideLayout+xml"/>
  <Override PartName="/ppt/slideLayouts/slideLayout1744.xml" ContentType="application/vnd.openxmlformats-officedocument.presentationml.slideLayout+xml"/>
  <Override PartName="/ppt/slideLayouts/slideLayout1745.xml" ContentType="application/vnd.openxmlformats-officedocument.presentationml.slideLayout+xml"/>
  <Override PartName="/ppt/slideLayouts/slideLayout1746.xml" ContentType="application/vnd.openxmlformats-officedocument.presentationml.slideLayout+xml"/>
  <Override PartName="/ppt/slideLayouts/slideLayout1747.xml" ContentType="application/vnd.openxmlformats-officedocument.presentationml.slideLayout+xml"/>
  <Override PartName="/ppt/slideLayouts/slideLayout1748.xml" ContentType="application/vnd.openxmlformats-officedocument.presentationml.slideLayout+xml"/>
  <Override PartName="/ppt/slideLayouts/slideLayout1749.xml" ContentType="application/vnd.openxmlformats-officedocument.presentationml.slideLayout+xml"/>
  <Override PartName="/ppt/slideLayouts/slideLayout1750.xml" ContentType="application/vnd.openxmlformats-officedocument.presentationml.slideLayout+xml"/>
  <Override PartName="/ppt/slideLayouts/slideLayout1751.xml" ContentType="application/vnd.openxmlformats-officedocument.presentationml.slideLayout+xml"/>
  <Override PartName="/ppt/slideLayouts/slideLayout1752.xml" ContentType="application/vnd.openxmlformats-officedocument.presentationml.slideLayout+xml"/>
  <Override PartName="/ppt/slideLayouts/slideLayout1753.xml" ContentType="application/vnd.openxmlformats-officedocument.presentationml.slideLayout+xml"/>
  <Override PartName="/ppt/slideLayouts/slideLayout1754.xml" ContentType="application/vnd.openxmlformats-officedocument.presentationml.slideLayout+xml"/>
  <Override PartName="/ppt/slideLayouts/slideLayout1755.xml" ContentType="application/vnd.openxmlformats-officedocument.presentationml.slideLayout+xml"/>
  <Override PartName="/ppt/slideLayouts/slideLayout1756.xml" ContentType="application/vnd.openxmlformats-officedocument.presentationml.slideLayout+xml"/>
  <Override PartName="/ppt/slideLayouts/slideLayout1757.xml" ContentType="application/vnd.openxmlformats-officedocument.presentationml.slideLayout+xml"/>
  <Override PartName="/ppt/slideLayouts/slideLayout1758.xml" ContentType="application/vnd.openxmlformats-officedocument.presentationml.slideLayout+xml"/>
  <Override PartName="/ppt/slideLayouts/slideLayout1759.xml" ContentType="application/vnd.openxmlformats-officedocument.presentationml.slideLayout+xml"/>
  <Override PartName="/ppt/slideLayouts/slideLayout1760.xml" ContentType="application/vnd.openxmlformats-officedocument.presentationml.slideLayout+xml"/>
  <Override PartName="/ppt/slideLayouts/slideLayout1761.xml" ContentType="application/vnd.openxmlformats-officedocument.presentationml.slideLayout+xml"/>
  <Override PartName="/ppt/slideLayouts/slideLayout1762.xml" ContentType="application/vnd.openxmlformats-officedocument.presentationml.slideLayout+xml"/>
  <Override PartName="/ppt/slideLayouts/slideLayout1763.xml" ContentType="application/vnd.openxmlformats-officedocument.presentationml.slideLayout+xml"/>
  <Override PartName="/ppt/slideLayouts/slideLayout1764.xml" ContentType="application/vnd.openxmlformats-officedocument.presentationml.slideLayout+xml"/>
  <Override PartName="/ppt/slideLayouts/slideLayout1765.xml" ContentType="application/vnd.openxmlformats-officedocument.presentationml.slideLayout+xml"/>
  <Override PartName="/ppt/slideLayouts/slideLayout1766.xml" ContentType="application/vnd.openxmlformats-officedocument.presentationml.slideLayout+xml"/>
  <Override PartName="/ppt/slideLayouts/slideLayout1767.xml" ContentType="application/vnd.openxmlformats-officedocument.presentationml.slideLayout+xml"/>
  <Override PartName="/ppt/slideLayouts/slideLayout1768.xml" ContentType="application/vnd.openxmlformats-officedocument.presentationml.slideLayout+xml"/>
  <Override PartName="/ppt/slideLayouts/slideLayout1769.xml" ContentType="application/vnd.openxmlformats-officedocument.presentationml.slideLayout+xml"/>
  <Override PartName="/ppt/slideLayouts/slideLayout1770.xml" ContentType="application/vnd.openxmlformats-officedocument.presentationml.slideLayout+xml"/>
  <Override PartName="/ppt/slideLayouts/slideLayout1771.xml" ContentType="application/vnd.openxmlformats-officedocument.presentationml.slideLayout+xml"/>
  <Override PartName="/ppt/slideLayouts/slideLayout1772.xml" ContentType="application/vnd.openxmlformats-officedocument.presentationml.slideLayout+xml"/>
  <Override PartName="/ppt/slideLayouts/slideLayout1773.xml" ContentType="application/vnd.openxmlformats-officedocument.presentationml.slideLayout+xml"/>
  <Override PartName="/ppt/slideLayouts/slideLayout1774.xml" ContentType="application/vnd.openxmlformats-officedocument.presentationml.slideLayout+xml"/>
  <Override PartName="/ppt/slideLayouts/slideLayout1775.xml" ContentType="application/vnd.openxmlformats-officedocument.presentationml.slideLayout+xml"/>
  <Override PartName="/ppt/slideLayouts/slideLayout1776.xml" ContentType="application/vnd.openxmlformats-officedocument.presentationml.slideLayout+xml"/>
  <Override PartName="/ppt/slideLayouts/slideLayout1777.xml" ContentType="application/vnd.openxmlformats-officedocument.presentationml.slideLayout+xml"/>
  <Override PartName="/ppt/slideLayouts/slideLayout1778.xml" ContentType="application/vnd.openxmlformats-officedocument.presentationml.slideLayout+xml"/>
  <Override PartName="/ppt/slideLayouts/slideLayout1779.xml" ContentType="application/vnd.openxmlformats-officedocument.presentationml.slideLayout+xml"/>
  <Override PartName="/ppt/slideLayouts/slideLayout1780.xml" ContentType="application/vnd.openxmlformats-officedocument.presentationml.slideLayout+xml"/>
  <Override PartName="/ppt/slideLayouts/slideLayout1781.xml" ContentType="application/vnd.openxmlformats-officedocument.presentationml.slideLayout+xml"/>
  <Override PartName="/ppt/slideLayouts/slideLayout1782.xml" ContentType="application/vnd.openxmlformats-officedocument.presentationml.slideLayout+xml"/>
  <Override PartName="/ppt/slideLayouts/slideLayout1783.xml" ContentType="application/vnd.openxmlformats-officedocument.presentationml.slideLayout+xml"/>
  <Override PartName="/ppt/slideLayouts/slideLayout1784.xml" ContentType="application/vnd.openxmlformats-officedocument.presentationml.slideLayout+xml"/>
  <Override PartName="/ppt/slideLayouts/slideLayout1785.xml" ContentType="application/vnd.openxmlformats-officedocument.presentationml.slideLayout+xml"/>
  <Override PartName="/ppt/slideLayouts/slideLayout1786.xml" ContentType="application/vnd.openxmlformats-officedocument.presentationml.slideLayout+xml"/>
  <Override PartName="/ppt/slideLayouts/slideLayout1787.xml" ContentType="application/vnd.openxmlformats-officedocument.presentationml.slideLayout+xml"/>
  <Override PartName="/ppt/slideLayouts/slideLayout1788.xml" ContentType="application/vnd.openxmlformats-officedocument.presentationml.slideLayout+xml"/>
  <Override PartName="/ppt/slideLayouts/slideLayout1789.xml" ContentType="application/vnd.openxmlformats-officedocument.presentationml.slideLayout+xml"/>
  <Override PartName="/ppt/slideLayouts/slideLayout1790.xml" ContentType="application/vnd.openxmlformats-officedocument.presentationml.slideLayout+xml"/>
  <Override PartName="/ppt/slideLayouts/slideLayout1791.xml" ContentType="application/vnd.openxmlformats-officedocument.presentationml.slideLayout+xml"/>
  <Override PartName="/ppt/slideLayouts/slideLayout1792.xml" ContentType="application/vnd.openxmlformats-officedocument.presentationml.slideLayout+xml"/>
  <Override PartName="/ppt/slideLayouts/slideLayout1793.xml" ContentType="application/vnd.openxmlformats-officedocument.presentationml.slideLayout+xml"/>
  <Override PartName="/ppt/slideLayouts/slideLayout1794.xml" ContentType="application/vnd.openxmlformats-officedocument.presentationml.slideLayout+xml"/>
  <Override PartName="/ppt/slideLayouts/slideLayout1795.xml" ContentType="application/vnd.openxmlformats-officedocument.presentationml.slideLayout+xml"/>
  <Override PartName="/ppt/slideLayouts/slideLayout1796.xml" ContentType="application/vnd.openxmlformats-officedocument.presentationml.slideLayout+xml"/>
  <Override PartName="/ppt/slideLayouts/slideLayout1797.xml" ContentType="application/vnd.openxmlformats-officedocument.presentationml.slideLayout+xml"/>
  <Override PartName="/ppt/slideLayouts/slideLayout1798.xml" ContentType="application/vnd.openxmlformats-officedocument.presentationml.slideLayout+xml"/>
  <Override PartName="/ppt/slideLayouts/slideLayout1799.xml" ContentType="application/vnd.openxmlformats-officedocument.presentationml.slideLayout+xml"/>
  <Override PartName="/ppt/slideLayouts/slideLayout1800.xml" ContentType="application/vnd.openxmlformats-officedocument.presentationml.slideLayout+xml"/>
  <Override PartName="/ppt/slideLayouts/slideLayout1801.xml" ContentType="application/vnd.openxmlformats-officedocument.presentationml.slideLayout+xml"/>
  <Override PartName="/ppt/slideLayouts/slideLayout1802.xml" ContentType="application/vnd.openxmlformats-officedocument.presentationml.slideLayout+xml"/>
  <Override PartName="/ppt/slideLayouts/slideLayout1803.xml" ContentType="application/vnd.openxmlformats-officedocument.presentationml.slideLayout+xml"/>
  <Override PartName="/ppt/slideLayouts/slideLayout1804.xml" ContentType="application/vnd.openxmlformats-officedocument.presentationml.slideLayout+xml"/>
  <Override PartName="/ppt/slideLayouts/slideLayout1805.xml" ContentType="application/vnd.openxmlformats-officedocument.presentationml.slideLayout+xml"/>
  <Override PartName="/ppt/slideLayouts/slideLayout1806.xml" ContentType="application/vnd.openxmlformats-officedocument.presentationml.slideLayout+xml"/>
  <Override PartName="/ppt/slideLayouts/slideLayout1807.xml" ContentType="application/vnd.openxmlformats-officedocument.presentationml.slideLayout+xml"/>
  <Override PartName="/ppt/slideLayouts/slideLayout1808.xml" ContentType="application/vnd.openxmlformats-officedocument.presentationml.slideLayout+xml"/>
  <Override PartName="/ppt/slideLayouts/slideLayout1809.xml" ContentType="application/vnd.openxmlformats-officedocument.presentationml.slideLayout+xml"/>
  <Override PartName="/ppt/slideLayouts/slideLayout1810.xml" ContentType="application/vnd.openxmlformats-officedocument.presentationml.slideLayout+xml"/>
  <Override PartName="/ppt/slideLayouts/slideLayout1811.xml" ContentType="application/vnd.openxmlformats-officedocument.presentationml.slideLayout+xml"/>
  <Override PartName="/ppt/slideLayouts/slideLayout1812.xml" ContentType="application/vnd.openxmlformats-officedocument.presentationml.slideLayout+xml"/>
  <Override PartName="/ppt/slideLayouts/slideLayout1813.xml" ContentType="application/vnd.openxmlformats-officedocument.presentationml.slideLayout+xml"/>
  <Override PartName="/ppt/slideLayouts/slideLayout1814.xml" ContentType="application/vnd.openxmlformats-officedocument.presentationml.slideLayout+xml"/>
  <Override PartName="/ppt/slideLayouts/slideLayout1815.xml" ContentType="application/vnd.openxmlformats-officedocument.presentationml.slideLayout+xml"/>
  <Override PartName="/ppt/slideLayouts/slideLayout1816.xml" ContentType="application/vnd.openxmlformats-officedocument.presentationml.slideLayout+xml"/>
  <Override PartName="/ppt/slideLayouts/slideLayout1817.xml" ContentType="application/vnd.openxmlformats-officedocument.presentationml.slideLayout+xml"/>
  <Override PartName="/ppt/slideLayouts/slideLayout1818.xml" ContentType="application/vnd.openxmlformats-officedocument.presentationml.slideLayout+xml"/>
  <Override PartName="/ppt/slideLayouts/slideLayout1819.xml" ContentType="application/vnd.openxmlformats-officedocument.presentationml.slideLayout+xml"/>
  <Override PartName="/ppt/slideLayouts/slideLayout1820.xml" ContentType="application/vnd.openxmlformats-officedocument.presentationml.slideLayout+xml"/>
  <Override PartName="/ppt/slideLayouts/slideLayout1821.xml" ContentType="application/vnd.openxmlformats-officedocument.presentationml.slideLayout+xml"/>
  <Override PartName="/ppt/slideLayouts/slideLayout1822.xml" ContentType="application/vnd.openxmlformats-officedocument.presentationml.slideLayout+xml"/>
  <Override PartName="/ppt/slideLayouts/slideLayout1823.xml" ContentType="application/vnd.openxmlformats-officedocument.presentationml.slideLayout+xml"/>
  <Override PartName="/ppt/slideLayouts/slideLayout1824.xml" ContentType="application/vnd.openxmlformats-officedocument.presentationml.slideLayout+xml"/>
  <Override PartName="/ppt/slideLayouts/slideLayout1825.xml" ContentType="application/vnd.openxmlformats-officedocument.presentationml.slideLayout+xml"/>
  <Override PartName="/ppt/slideLayouts/slideLayout1826.xml" ContentType="application/vnd.openxmlformats-officedocument.presentationml.slideLayout+xml"/>
  <Override PartName="/ppt/slideLayouts/slideLayout1827.xml" ContentType="application/vnd.openxmlformats-officedocument.presentationml.slideLayout+xml"/>
  <Override PartName="/ppt/slideLayouts/slideLayout1828.xml" ContentType="application/vnd.openxmlformats-officedocument.presentationml.slideLayout+xml"/>
  <Override PartName="/ppt/slideLayouts/slideLayout1829.xml" ContentType="application/vnd.openxmlformats-officedocument.presentationml.slideLayout+xml"/>
  <Override PartName="/ppt/slideLayouts/slideLayout1830.xml" ContentType="application/vnd.openxmlformats-officedocument.presentationml.slideLayout+xml"/>
  <Override PartName="/ppt/slideLayouts/slideLayout1831.xml" ContentType="application/vnd.openxmlformats-officedocument.presentationml.slideLayout+xml"/>
  <Override PartName="/ppt/slideLayouts/slideLayout1832.xml" ContentType="application/vnd.openxmlformats-officedocument.presentationml.slideLayout+xml"/>
  <Override PartName="/ppt/slideLayouts/slideLayout1833.xml" ContentType="application/vnd.openxmlformats-officedocument.presentationml.slideLayout+xml"/>
  <Override PartName="/ppt/slideLayouts/slideLayout1834.xml" ContentType="application/vnd.openxmlformats-officedocument.presentationml.slideLayout+xml"/>
  <Override PartName="/ppt/slideLayouts/slideLayout1835.xml" ContentType="application/vnd.openxmlformats-officedocument.presentationml.slideLayout+xml"/>
  <Override PartName="/ppt/slideLayouts/slideLayout1836.xml" ContentType="application/vnd.openxmlformats-officedocument.presentationml.slideLayout+xml"/>
  <Override PartName="/ppt/slideLayouts/slideLayout1837.xml" ContentType="application/vnd.openxmlformats-officedocument.presentationml.slideLayout+xml"/>
  <Override PartName="/ppt/slideLayouts/slideLayout1838.xml" ContentType="application/vnd.openxmlformats-officedocument.presentationml.slideLayout+xml"/>
  <Override PartName="/ppt/slideLayouts/slideLayout1839.xml" ContentType="application/vnd.openxmlformats-officedocument.presentationml.slideLayout+xml"/>
  <Override PartName="/ppt/slideLayouts/slideLayout1840.xml" ContentType="application/vnd.openxmlformats-officedocument.presentationml.slideLayout+xml"/>
  <Override PartName="/ppt/slideLayouts/slideLayout1841.xml" ContentType="application/vnd.openxmlformats-officedocument.presentationml.slideLayout+xml"/>
  <Override PartName="/ppt/slideLayouts/slideLayout1842.xml" ContentType="application/vnd.openxmlformats-officedocument.presentationml.slideLayout+xml"/>
  <Override PartName="/ppt/slideLayouts/slideLayout1843.xml" ContentType="application/vnd.openxmlformats-officedocument.presentationml.slideLayout+xml"/>
  <Override PartName="/ppt/slideLayouts/slideLayout1844.xml" ContentType="application/vnd.openxmlformats-officedocument.presentationml.slideLayout+xml"/>
  <Override PartName="/ppt/theme/theme22.xml" ContentType="application/vnd.openxmlformats-officedocument.theme+xml"/>
  <Override PartName="/ppt/slideLayouts/slideLayout1845.xml" ContentType="application/vnd.openxmlformats-officedocument.presentationml.slideLayout+xml"/>
  <Override PartName="/ppt/slideLayouts/slideLayout1846.xml" ContentType="application/vnd.openxmlformats-officedocument.presentationml.slideLayout+xml"/>
  <Override PartName="/ppt/slideLayouts/slideLayout1847.xml" ContentType="application/vnd.openxmlformats-officedocument.presentationml.slideLayout+xml"/>
  <Override PartName="/ppt/slideLayouts/slideLayout1848.xml" ContentType="application/vnd.openxmlformats-officedocument.presentationml.slideLayout+xml"/>
  <Override PartName="/ppt/slideLayouts/slideLayout1849.xml" ContentType="application/vnd.openxmlformats-officedocument.presentationml.slideLayout+xml"/>
  <Override PartName="/ppt/slideLayouts/slideLayout1850.xml" ContentType="application/vnd.openxmlformats-officedocument.presentationml.slideLayout+xml"/>
  <Override PartName="/ppt/slideLayouts/slideLayout1851.xml" ContentType="application/vnd.openxmlformats-officedocument.presentationml.slideLayout+xml"/>
  <Override PartName="/ppt/slideLayouts/slideLayout1852.xml" ContentType="application/vnd.openxmlformats-officedocument.presentationml.slideLayout+xml"/>
  <Override PartName="/ppt/slideLayouts/slideLayout1853.xml" ContentType="application/vnd.openxmlformats-officedocument.presentationml.slideLayout+xml"/>
  <Override PartName="/ppt/slideLayouts/slideLayout1854.xml" ContentType="application/vnd.openxmlformats-officedocument.presentationml.slideLayout+xml"/>
  <Override PartName="/ppt/slideLayouts/slideLayout1855.xml" ContentType="application/vnd.openxmlformats-officedocument.presentationml.slideLayout+xml"/>
  <Override PartName="/ppt/slideLayouts/slideLayout1856.xml" ContentType="application/vnd.openxmlformats-officedocument.presentationml.slideLayout+xml"/>
  <Override PartName="/ppt/theme/theme23.xml" ContentType="application/vnd.openxmlformats-officedocument.theme+xml"/>
  <Override PartName="/ppt/slideLayouts/slideLayout1857.xml" ContentType="application/vnd.openxmlformats-officedocument.presentationml.slideLayout+xml"/>
  <Override PartName="/ppt/slideLayouts/slideLayout1858.xml" ContentType="application/vnd.openxmlformats-officedocument.presentationml.slideLayout+xml"/>
  <Override PartName="/ppt/slideLayouts/slideLayout1859.xml" ContentType="application/vnd.openxmlformats-officedocument.presentationml.slideLayout+xml"/>
  <Override PartName="/ppt/slideLayouts/slideLayout1860.xml" ContentType="application/vnd.openxmlformats-officedocument.presentationml.slideLayout+xml"/>
  <Override PartName="/ppt/slideLayouts/slideLayout1861.xml" ContentType="application/vnd.openxmlformats-officedocument.presentationml.slideLayout+xml"/>
  <Override PartName="/ppt/slideLayouts/slideLayout1862.xml" ContentType="application/vnd.openxmlformats-officedocument.presentationml.slideLayout+xml"/>
  <Override PartName="/ppt/slideLayouts/slideLayout1863.xml" ContentType="application/vnd.openxmlformats-officedocument.presentationml.slideLayout+xml"/>
  <Override PartName="/ppt/slideLayouts/slideLayout1864.xml" ContentType="application/vnd.openxmlformats-officedocument.presentationml.slideLayout+xml"/>
  <Override PartName="/ppt/slideLayouts/slideLayout1865.xml" ContentType="application/vnd.openxmlformats-officedocument.presentationml.slideLayout+xml"/>
  <Override PartName="/ppt/slideLayouts/slideLayout1866.xml" ContentType="application/vnd.openxmlformats-officedocument.presentationml.slideLayout+xml"/>
  <Override PartName="/ppt/slideLayouts/slideLayout1867.xml" ContentType="application/vnd.openxmlformats-officedocument.presentationml.slideLayout+xml"/>
  <Override PartName="/ppt/theme/theme24.xml" ContentType="application/vnd.openxmlformats-officedocument.theme+xml"/>
  <Override PartName="/ppt/slideLayouts/slideLayout1868.xml" ContentType="application/vnd.openxmlformats-officedocument.presentationml.slideLayout+xml"/>
  <Override PartName="/ppt/slideLayouts/slideLayout1869.xml" ContentType="application/vnd.openxmlformats-officedocument.presentationml.slideLayout+xml"/>
  <Override PartName="/ppt/slideLayouts/slideLayout1870.xml" ContentType="application/vnd.openxmlformats-officedocument.presentationml.slideLayout+xml"/>
  <Override PartName="/ppt/slideLayouts/slideLayout1871.xml" ContentType="application/vnd.openxmlformats-officedocument.presentationml.slideLayout+xml"/>
  <Override PartName="/ppt/slideLayouts/slideLayout1872.xml" ContentType="application/vnd.openxmlformats-officedocument.presentationml.slideLayout+xml"/>
  <Override PartName="/ppt/slideLayouts/slideLayout1873.xml" ContentType="application/vnd.openxmlformats-officedocument.presentationml.slideLayout+xml"/>
  <Override PartName="/ppt/slideLayouts/slideLayout1874.xml" ContentType="application/vnd.openxmlformats-officedocument.presentationml.slideLayout+xml"/>
  <Override PartName="/ppt/slideLayouts/slideLayout1875.xml" ContentType="application/vnd.openxmlformats-officedocument.presentationml.slideLayout+xml"/>
  <Override PartName="/ppt/slideLayouts/slideLayout1876.xml" ContentType="application/vnd.openxmlformats-officedocument.presentationml.slideLayout+xml"/>
  <Override PartName="/ppt/slideLayouts/slideLayout1877.xml" ContentType="application/vnd.openxmlformats-officedocument.presentationml.slideLayout+xml"/>
  <Override PartName="/ppt/slideLayouts/slideLayout1878.xml" ContentType="application/vnd.openxmlformats-officedocument.presentationml.slideLayout+xml"/>
  <Override PartName="/ppt/theme/theme25.xml" ContentType="application/vnd.openxmlformats-officedocument.theme+xml"/>
  <Override PartName="/ppt/slideLayouts/slideLayout1879.xml" ContentType="application/vnd.openxmlformats-officedocument.presentationml.slideLayout+xml"/>
  <Override PartName="/ppt/slideLayouts/slideLayout1880.xml" ContentType="application/vnd.openxmlformats-officedocument.presentationml.slideLayout+xml"/>
  <Override PartName="/ppt/slideLayouts/slideLayout1881.xml" ContentType="application/vnd.openxmlformats-officedocument.presentationml.slideLayout+xml"/>
  <Override PartName="/ppt/slideLayouts/slideLayout1882.xml" ContentType="application/vnd.openxmlformats-officedocument.presentationml.slideLayout+xml"/>
  <Override PartName="/ppt/slideLayouts/slideLayout1883.xml" ContentType="application/vnd.openxmlformats-officedocument.presentationml.slideLayout+xml"/>
  <Override PartName="/ppt/slideLayouts/slideLayout1884.xml" ContentType="application/vnd.openxmlformats-officedocument.presentationml.slideLayout+xml"/>
  <Override PartName="/ppt/slideLayouts/slideLayout1885.xml" ContentType="application/vnd.openxmlformats-officedocument.presentationml.slideLayout+xml"/>
  <Override PartName="/ppt/slideLayouts/slideLayout1886.xml" ContentType="application/vnd.openxmlformats-officedocument.presentationml.slideLayout+xml"/>
  <Override PartName="/ppt/slideLayouts/slideLayout1887.xml" ContentType="application/vnd.openxmlformats-officedocument.presentationml.slideLayout+xml"/>
  <Override PartName="/ppt/slideLayouts/slideLayout1888.xml" ContentType="application/vnd.openxmlformats-officedocument.presentationml.slideLayout+xml"/>
  <Override PartName="/ppt/slideLayouts/slideLayout1889.xml" ContentType="application/vnd.openxmlformats-officedocument.presentationml.slideLayout+xml"/>
  <Override PartName="/ppt/slideLayouts/slideLayout1890.xml" ContentType="application/vnd.openxmlformats-officedocument.presentationml.slideLayout+xml"/>
  <Override PartName="/ppt/theme/theme26.xml" ContentType="application/vnd.openxmlformats-officedocument.theme+xml"/>
  <Override PartName="/ppt/slideLayouts/slideLayout1891.xml" ContentType="application/vnd.openxmlformats-officedocument.presentationml.slideLayout+xml"/>
  <Override PartName="/ppt/slideLayouts/slideLayout1892.xml" ContentType="application/vnd.openxmlformats-officedocument.presentationml.slideLayout+xml"/>
  <Override PartName="/ppt/slideLayouts/slideLayout1893.xml" ContentType="application/vnd.openxmlformats-officedocument.presentationml.slideLayout+xml"/>
  <Override PartName="/ppt/slideLayouts/slideLayout1894.xml" ContentType="application/vnd.openxmlformats-officedocument.presentationml.slideLayout+xml"/>
  <Override PartName="/ppt/slideLayouts/slideLayout1895.xml" ContentType="application/vnd.openxmlformats-officedocument.presentationml.slideLayout+xml"/>
  <Override PartName="/ppt/slideLayouts/slideLayout1896.xml" ContentType="application/vnd.openxmlformats-officedocument.presentationml.slideLayout+xml"/>
  <Override PartName="/ppt/slideLayouts/slideLayout1897.xml" ContentType="application/vnd.openxmlformats-officedocument.presentationml.slideLayout+xml"/>
  <Override PartName="/ppt/slideLayouts/slideLayout1898.xml" ContentType="application/vnd.openxmlformats-officedocument.presentationml.slideLayout+xml"/>
  <Override PartName="/ppt/slideLayouts/slideLayout1899.xml" ContentType="application/vnd.openxmlformats-officedocument.presentationml.slideLayout+xml"/>
  <Override PartName="/ppt/slideLayouts/slideLayout1900.xml" ContentType="application/vnd.openxmlformats-officedocument.presentationml.slideLayout+xml"/>
  <Override PartName="/ppt/slideLayouts/slideLayout1901.xml" ContentType="application/vnd.openxmlformats-officedocument.presentationml.slideLayout+xml"/>
  <Override PartName="/ppt/theme/theme27.xml" ContentType="application/vnd.openxmlformats-officedocument.theme+xml"/>
  <Override PartName="/ppt/slideLayouts/slideLayout1902.xml" ContentType="application/vnd.openxmlformats-officedocument.presentationml.slideLayout+xml"/>
  <Override PartName="/ppt/slideLayouts/slideLayout1903.xml" ContentType="application/vnd.openxmlformats-officedocument.presentationml.slideLayout+xml"/>
  <Override PartName="/ppt/slideLayouts/slideLayout1904.xml" ContentType="application/vnd.openxmlformats-officedocument.presentationml.slideLayout+xml"/>
  <Override PartName="/ppt/slideLayouts/slideLayout1905.xml" ContentType="application/vnd.openxmlformats-officedocument.presentationml.slideLayout+xml"/>
  <Override PartName="/ppt/slideLayouts/slideLayout1906.xml" ContentType="application/vnd.openxmlformats-officedocument.presentationml.slideLayout+xml"/>
  <Override PartName="/ppt/slideLayouts/slideLayout1907.xml" ContentType="application/vnd.openxmlformats-officedocument.presentationml.slideLayout+xml"/>
  <Override PartName="/ppt/slideLayouts/slideLayout1908.xml" ContentType="application/vnd.openxmlformats-officedocument.presentationml.slideLayout+xml"/>
  <Override PartName="/ppt/slideLayouts/slideLayout1909.xml" ContentType="application/vnd.openxmlformats-officedocument.presentationml.slideLayout+xml"/>
  <Override PartName="/ppt/slideLayouts/slideLayout1910.xml" ContentType="application/vnd.openxmlformats-officedocument.presentationml.slideLayout+xml"/>
  <Override PartName="/ppt/slideLayouts/slideLayout1911.xml" ContentType="application/vnd.openxmlformats-officedocument.presentationml.slideLayout+xml"/>
  <Override PartName="/ppt/slideLayouts/slideLayout1912.xml" ContentType="application/vnd.openxmlformats-officedocument.presentationml.slideLayout+xml"/>
  <Override PartName="/ppt/theme/theme28.xml" ContentType="application/vnd.openxmlformats-officedocument.theme+xml"/>
  <Override PartName="/ppt/slideLayouts/slideLayout1913.xml" ContentType="application/vnd.openxmlformats-officedocument.presentationml.slideLayout+xml"/>
  <Override PartName="/ppt/slideLayouts/slideLayout1914.xml" ContentType="application/vnd.openxmlformats-officedocument.presentationml.slideLayout+xml"/>
  <Override PartName="/ppt/slideLayouts/slideLayout1915.xml" ContentType="application/vnd.openxmlformats-officedocument.presentationml.slideLayout+xml"/>
  <Override PartName="/ppt/slideLayouts/slideLayout1916.xml" ContentType="application/vnd.openxmlformats-officedocument.presentationml.slideLayout+xml"/>
  <Override PartName="/ppt/slideLayouts/slideLayout1917.xml" ContentType="application/vnd.openxmlformats-officedocument.presentationml.slideLayout+xml"/>
  <Override PartName="/ppt/slideLayouts/slideLayout1918.xml" ContentType="application/vnd.openxmlformats-officedocument.presentationml.slideLayout+xml"/>
  <Override PartName="/ppt/slideLayouts/slideLayout1919.xml" ContentType="application/vnd.openxmlformats-officedocument.presentationml.slideLayout+xml"/>
  <Override PartName="/ppt/slideLayouts/slideLayout1920.xml" ContentType="application/vnd.openxmlformats-officedocument.presentationml.slideLayout+xml"/>
  <Override PartName="/ppt/slideLayouts/slideLayout1921.xml" ContentType="application/vnd.openxmlformats-officedocument.presentationml.slideLayout+xml"/>
  <Override PartName="/ppt/slideLayouts/slideLayout1922.xml" ContentType="application/vnd.openxmlformats-officedocument.presentationml.slideLayout+xml"/>
  <Override PartName="/ppt/slideLayouts/slideLayout1923.xml" ContentType="application/vnd.openxmlformats-officedocument.presentationml.slideLayout+xml"/>
  <Override PartName="/ppt/theme/theme29.xml" ContentType="application/vnd.openxmlformats-officedocument.theme+xml"/>
  <Override PartName="/ppt/slideLayouts/slideLayout1924.xml" ContentType="application/vnd.openxmlformats-officedocument.presentationml.slideLayout+xml"/>
  <Override PartName="/ppt/slideLayouts/slideLayout1925.xml" ContentType="application/vnd.openxmlformats-officedocument.presentationml.slideLayout+xml"/>
  <Override PartName="/ppt/slideLayouts/slideLayout1926.xml" ContentType="application/vnd.openxmlformats-officedocument.presentationml.slideLayout+xml"/>
  <Override PartName="/ppt/slideLayouts/slideLayout1927.xml" ContentType="application/vnd.openxmlformats-officedocument.presentationml.slideLayout+xml"/>
  <Override PartName="/ppt/slideLayouts/slideLayout1928.xml" ContentType="application/vnd.openxmlformats-officedocument.presentationml.slideLayout+xml"/>
  <Override PartName="/ppt/slideLayouts/slideLayout1929.xml" ContentType="application/vnd.openxmlformats-officedocument.presentationml.slideLayout+xml"/>
  <Override PartName="/ppt/slideLayouts/slideLayout1930.xml" ContentType="application/vnd.openxmlformats-officedocument.presentationml.slideLayout+xml"/>
  <Override PartName="/ppt/slideLayouts/slideLayout1931.xml" ContentType="application/vnd.openxmlformats-officedocument.presentationml.slideLayout+xml"/>
  <Override PartName="/ppt/slideLayouts/slideLayout1932.xml" ContentType="application/vnd.openxmlformats-officedocument.presentationml.slideLayout+xml"/>
  <Override PartName="/ppt/slideLayouts/slideLayout1933.xml" ContentType="application/vnd.openxmlformats-officedocument.presentationml.slideLayout+xml"/>
  <Override PartName="/ppt/slideLayouts/slideLayout1934.xml" ContentType="application/vnd.openxmlformats-officedocument.presentationml.slideLayout+xml"/>
  <Override PartName="/ppt/slideLayouts/slideLayout1935.xml" ContentType="application/vnd.openxmlformats-officedocument.presentationml.slideLayout+xml"/>
  <Override PartName="/ppt/theme/theme30.xml" ContentType="application/vnd.openxmlformats-officedocument.theme+xml"/>
  <Override PartName="/ppt/theme/theme31.xml" ContentType="application/vnd.openxmlformats-officedocument.theme+xml"/>
  <Override PartName="/ppt/notesSlides/notesSlide1.xml" ContentType="application/vnd.openxmlformats-officedocument.presentationml.notesSlide+xml"/>
  <Override PartName="/ppt/theme/themeOverride1.xml" ContentType="application/vnd.openxmlformats-officedocument.themeOverride+xml"/>
  <Override PartName="/ppt/theme/themeOverride2.xml" ContentType="application/vnd.openxmlformats-officedocument.themeOverride+xml"/>
  <Override PartName="/ppt/theme/themeOverride3.xml" ContentType="application/vnd.openxmlformats-officedocument.themeOverride+xml"/>
  <Override PartName="/ppt/notesSlides/notesSlide2.xml" ContentType="application/vnd.openxmlformats-officedocument.presentationml.notesSlide+xml"/>
  <Override PartName="/ppt/theme/themeOverride4.xml" ContentType="application/vnd.openxmlformats-officedocument.themeOverride+xml"/>
  <Override PartName="/ppt/theme/themeOverride5.xml" ContentType="application/vnd.openxmlformats-officedocument.themeOverride+xml"/>
  <Override PartName="/ppt/notesSlides/notesSlide3.xml" ContentType="application/vnd.openxmlformats-officedocument.presentationml.notesSlide+xml"/>
  <Override PartName="/ppt/theme/themeOverride6.xml" ContentType="application/vnd.openxmlformats-officedocument.themeOverr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theme/themeOverride7.xml" ContentType="application/vnd.openxmlformats-officedocument.themeOverr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theme/themeOverride8.xml" ContentType="application/vnd.openxmlformats-officedocument.themeOverr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theme/themeOverride9.xml" ContentType="application/vnd.openxmlformats-officedocument.themeOverr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theme/themeOverride10.xml" ContentType="application/vnd.openxmlformats-officedocument.themeOverr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theme/themeOverride11.xml" ContentType="application/vnd.openxmlformats-officedocument.themeOverride+xml"/>
  <Override PartName="/ppt/notesSlides/notesSlide24.xml" ContentType="application/vnd.openxmlformats-officedocument.presentationml.notesSlide+xml"/>
  <Override PartName="/ppt/theme/themeOverride12.xml" ContentType="application/vnd.openxmlformats-officedocument.themeOverride+xml"/>
  <Override PartName="/ppt/notesSlides/notesSlide25.xml" ContentType="application/vnd.openxmlformats-officedocument.presentationml.notesSlide+xml"/>
  <Override PartName="/ppt/theme/themeOverride13.xml" ContentType="application/vnd.openxmlformats-officedocument.themeOverr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theme/themeOverride14.xml" ContentType="application/vnd.openxmlformats-officedocument.themeOverr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theme/themeOverride15.xml" ContentType="application/vnd.openxmlformats-officedocument.themeOverr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theme/themeOverride16.xml" ContentType="application/vnd.openxmlformats-officedocument.themeOverr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theme/themeOverride17.xml" ContentType="application/vnd.openxmlformats-officedocument.themeOverride+xml"/>
  <Override PartName="/ppt/notesSlides/notesSlide61.xml" ContentType="application/vnd.openxmlformats-officedocument.presentationml.notesSlide+xml"/>
  <Override PartName="/ppt/theme/themeOverride18.xml" ContentType="application/vnd.openxmlformats-officedocument.themeOverride+xml"/>
  <Override PartName="/ppt/notesSlides/notesSlide62.xml" ContentType="application/vnd.openxmlformats-officedocument.presentationml.notesSlide+xml"/>
  <Override PartName="/ppt/theme/themeOverride19.xml" ContentType="application/vnd.openxmlformats-officedocument.themeOverr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82.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83.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84.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85.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86.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theme/themeOverride20.xml" ContentType="application/vnd.openxmlformats-officedocument.themeOverride+xml"/>
  <Override PartName="/ppt/theme/themeOverride21.xml" ContentType="application/vnd.openxmlformats-officedocument.themeOverr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 id="2147484019" r:id="rId2"/>
    <p:sldMasterId id="2147484402" r:id="rId3"/>
    <p:sldMasterId id="2147484414" r:id="rId4"/>
    <p:sldMasterId id="2147484416" r:id="rId5"/>
    <p:sldMasterId id="2147484430" r:id="rId6"/>
    <p:sldMasterId id="2147484432" r:id="rId7"/>
    <p:sldMasterId id="2147484444" r:id="rId8"/>
    <p:sldMasterId id="2147484789" r:id="rId9"/>
    <p:sldMasterId id="2147484801" r:id="rId10"/>
    <p:sldMasterId id="2147484813" r:id="rId11"/>
    <p:sldMasterId id="2147484825" r:id="rId12"/>
    <p:sldMasterId id="2147484837" r:id="rId13"/>
    <p:sldMasterId id="2147484849" r:id="rId14"/>
    <p:sldMasterId id="2147484861" r:id="rId15"/>
    <p:sldMasterId id="2147484873" r:id="rId16"/>
    <p:sldMasterId id="2147484885" r:id="rId17"/>
    <p:sldMasterId id="2147484909" r:id="rId18"/>
    <p:sldMasterId id="2147485253" r:id="rId19"/>
    <p:sldMasterId id="2147485915" r:id="rId20"/>
    <p:sldMasterId id="2147486246" r:id="rId21"/>
    <p:sldMasterId id="2147486577" r:id="rId22"/>
    <p:sldMasterId id="2147486908" r:id="rId23"/>
    <p:sldMasterId id="2147486921" r:id="rId24"/>
    <p:sldMasterId id="2147486933" r:id="rId25"/>
    <p:sldMasterId id="2147486945" r:id="rId26"/>
    <p:sldMasterId id="2147486958" r:id="rId27"/>
    <p:sldMasterId id="2147486970" r:id="rId28"/>
    <p:sldMasterId id="2147486982" r:id="rId29"/>
    <p:sldMasterId id="2147486994" r:id="rId30"/>
  </p:sldMasterIdLst>
  <p:notesMasterIdLst>
    <p:notesMasterId r:id="rId356"/>
  </p:notesMasterIdLst>
  <p:sldIdLst>
    <p:sldId id="256" r:id="rId31"/>
    <p:sldId id="715" r:id="rId32"/>
    <p:sldId id="565" r:id="rId33"/>
    <p:sldId id="259" r:id="rId34"/>
    <p:sldId id="260" r:id="rId35"/>
    <p:sldId id="261" r:id="rId36"/>
    <p:sldId id="262" r:id="rId37"/>
    <p:sldId id="263" r:id="rId38"/>
    <p:sldId id="264" r:id="rId39"/>
    <p:sldId id="5400" r:id="rId40"/>
    <p:sldId id="266" r:id="rId41"/>
    <p:sldId id="5376" r:id="rId42"/>
    <p:sldId id="5377" r:id="rId43"/>
    <p:sldId id="5378" r:id="rId44"/>
    <p:sldId id="5379" r:id="rId45"/>
    <p:sldId id="5419" r:id="rId46"/>
    <p:sldId id="5234" r:id="rId47"/>
    <p:sldId id="5404" r:id="rId48"/>
    <p:sldId id="5405" r:id="rId49"/>
    <p:sldId id="275" r:id="rId50"/>
    <p:sldId id="723" r:id="rId51"/>
    <p:sldId id="386" r:id="rId52"/>
    <p:sldId id="278" r:id="rId53"/>
    <p:sldId id="279" r:id="rId54"/>
    <p:sldId id="280" r:id="rId55"/>
    <p:sldId id="281" r:id="rId56"/>
    <p:sldId id="282" r:id="rId57"/>
    <p:sldId id="283" r:id="rId58"/>
    <p:sldId id="284" r:id="rId59"/>
    <p:sldId id="285" r:id="rId60"/>
    <p:sldId id="286" r:id="rId61"/>
    <p:sldId id="1365" r:id="rId62"/>
    <p:sldId id="288" r:id="rId63"/>
    <p:sldId id="289" r:id="rId64"/>
    <p:sldId id="290" r:id="rId65"/>
    <p:sldId id="291" r:id="rId66"/>
    <p:sldId id="292" r:id="rId67"/>
    <p:sldId id="293" r:id="rId68"/>
    <p:sldId id="294" r:id="rId69"/>
    <p:sldId id="295" r:id="rId70"/>
    <p:sldId id="296" r:id="rId71"/>
    <p:sldId id="297" r:id="rId72"/>
    <p:sldId id="298" r:id="rId73"/>
    <p:sldId id="560" r:id="rId74"/>
    <p:sldId id="300" r:id="rId75"/>
    <p:sldId id="301" r:id="rId76"/>
    <p:sldId id="5401" r:id="rId77"/>
    <p:sldId id="303" r:id="rId78"/>
    <p:sldId id="304" r:id="rId79"/>
    <p:sldId id="305" r:id="rId80"/>
    <p:sldId id="561" r:id="rId81"/>
    <p:sldId id="5403" r:id="rId82"/>
    <p:sldId id="5402" r:id="rId83"/>
    <p:sldId id="309" r:id="rId84"/>
    <p:sldId id="310" r:id="rId85"/>
    <p:sldId id="5624" r:id="rId86"/>
    <p:sldId id="5382" r:id="rId87"/>
    <p:sldId id="1287" r:id="rId88"/>
    <p:sldId id="5383" r:id="rId89"/>
    <p:sldId id="1288" r:id="rId90"/>
    <p:sldId id="5384" r:id="rId91"/>
    <p:sldId id="1267" r:id="rId92"/>
    <p:sldId id="5385" r:id="rId93"/>
    <p:sldId id="724" r:id="rId94"/>
    <p:sldId id="1281" r:id="rId95"/>
    <p:sldId id="5389" r:id="rId96"/>
    <p:sldId id="5390" r:id="rId97"/>
    <p:sldId id="5391" r:id="rId98"/>
    <p:sldId id="5392" r:id="rId99"/>
    <p:sldId id="325" r:id="rId100"/>
    <p:sldId id="5407" r:id="rId101"/>
    <p:sldId id="5363" r:id="rId102"/>
    <p:sldId id="726" r:id="rId103"/>
    <p:sldId id="727" r:id="rId104"/>
    <p:sldId id="5364" r:id="rId105"/>
    <p:sldId id="5365" r:id="rId106"/>
    <p:sldId id="5366" r:id="rId107"/>
    <p:sldId id="331" r:id="rId108"/>
    <p:sldId id="332" r:id="rId109"/>
    <p:sldId id="333" r:id="rId110"/>
    <p:sldId id="334" r:id="rId111"/>
    <p:sldId id="335" r:id="rId112"/>
    <p:sldId id="336" r:id="rId113"/>
    <p:sldId id="337" r:id="rId114"/>
    <p:sldId id="338" r:id="rId115"/>
    <p:sldId id="339" r:id="rId116"/>
    <p:sldId id="5408" r:id="rId117"/>
    <p:sldId id="5409" r:id="rId118"/>
    <p:sldId id="342" r:id="rId119"/>
    <p:sldId id="343" r:id="rId120"/>
    <p:sldId id="344" r:id="rId121"/>
    <p:sldId id="657" r:id="rId122"/>
    <p:sldId id="5410" r:id="rId123"/>
    <p:sldId id="347" r:id="rId124"/>
    <p:sldId id="5625" r:id="rId125"/>
    <p:sldId id="349" r:id="rId126"/>
    <p:sldId id="5412" r:id="rId127"/>
    <p:sldId id="5420" r:id="rId128"/>
    <p:sldId id="352" r:id="rId129"/>
    <p:sldId id="353" r:id="rId130"/>
    <p:sldId id="354" r:id="rId131"/>
    <p:sldId id="355" r:id="rId132"/>
    <p:sldId id="356" r:id="rId133"/>
    <p:sldId id="357" r:id="rId134"/>
    <p:sldId id="358" r:id="rId135"/>
    <p:sldId id="359" r:id="rId136"/>
    <p:sldId id="360" r:id="rId137"/>
    <p:sldId id="361" r:id="rId138"/>
    <p:sldId id="362" r:id="rId139"/>
    <p:sldId id="363" r:id="rId140"/>
    <p:sldId id="364" r:id="rId141"/>
    <p:sldId id="365" r:id="rId142"/>
    <p:sldId id="366" r:id="rId143"/>
    <p:sldId id="367" r:id="rId144"/>
    <p:sldId id="4441" r:id="rId145"/>
    <p:sldId id="369" r:id="rId146"/>
    <p:sldId id="370" r:id="rId147"/>
    <p:sldId id="371" r:id="rId148"/>
    <p:sldId id="372" r:id="rId149"/>
    <p:sldId id="373" r:id="rId150"/>
    <p:sldId id="374" r:id="rId151"/>
    <p:sldId id="375" r:id="rId152"/>
    <p:sldId id="376" r:id="rId153"/>
    <p:sldId id="377" r:id="rId154"/>
    <p:sldId id="378" r:id="rId155"/>
    <p:sldId id="379" r:id="rId156"/>
    <p:sldId id="380" r:id="rId157"/>
    <p:sldId id="381" r:id="rId158"/>
    <p:sldId id="5393" r:id="rId159"/>
    <p:sldId id="5231" r:id="rId160"/>
    <p:sldId id="5394" r:id="rId161"/>
    <p:sldId id="5395" r:id="rId162"/>
    <p:sldId id="5413" r:id="rId163"/>
    <p:sldId id="5397" r:id="rId164"/>
    <p:sldId id="5398" r:id="rId165"/>
    <p:sldId id="5399" r:id="rId166"/>
    <p:sldId id="5232" r:id="rId167"/>
    <p:sldId id="1291" r:id="rId168"/>
    <p:sldId id="1351" r:id="rId169"/>
    <p:sldId id="1352" r:id="rId170"/>
    <p:sldId id="5531" r:id="rId171"/>
    <p:sldId id="395" r:id="rId172"/>
    <p:sldId id="396" r:id="rId173"/>
    <p:sldId id="397" r:id="rId174"/>
    <p:sldId id="398" r:id="rId175"/>
    <p:sldId id="399" r:id="rId176"/>
    <p:sldId id="400" r:id="rId177"/>
    <p:sldId id="401" r:id="rId178"/>
    <p:sldId id="402" r:id="rId179"/>
    <p:sldId id="403" r:id="rId180"/>
    <p:sldId id="404" r:id="rId181"/>
    <p:sldId id="405" r:id="rId182"/>
    <p:sldId id="406" r:id="rId183"/>
    <p:sldId id="407" r:id="rId184"/>
    <p:sldId id="408" r:id="rId185"/>
    <p:sldId id="409" r:id="rId186"/>
    <p:sldId id="410" r:id="rId187"/>
    <p:sldId id="5414" r:id="rId188"/>
    <p:sldId id="412" r:id="rId189"/>
    <p:sldId id="413" r:id="rId190"/>
    <p:sldId id="414" r:id="rId191"/>
    <p:sldId id="415" r:id="rId192"/>
    <p:sldId id="416" r:id="rId193"/>
    <p:sldId id="5235" r:id="rId194"/>
    <p:sldId id="418" r:id="rId195"/>
    <p:sldId id="1353" r:id="rId196"/>
    <p:sldId id="5415" r:id="rId197"/>
    <p:sldId id="5621" r:id="rId198"/>
    <p:sldId id="5619" r:id="rId199"/>
    <p:sldId id="654" r:id="rId200"/>
    <p:sldId id="655" r:id="rId201"/>
    <p:sldId id="656" r:id="rId202"/>
    <p:sldId id="5620" r:id="rId203"/>
    <p:sldId id="5386" r:id="rId204"/>
    <p:sldId id="659" r:id="rId205"/>
    <p:sldId id="660" r:id="rId206"/>
    <p:sldId id="661" r:id="rId207"/>
    <p:sldId id="662" r:id="rId208"/>
    <p:sldId id="663" r:id="rId209"/>
    <p:sldId id="664" r:id="rId210"/>
    <p:sldId id="421" r:id="rId211"/>
    <p:sldId id="634" r:id="rId212"/>
    <p:sldId id="423" r:id="rId213"/>
    <p:sldId id="424" r:id="rId214"/>
    <p:sldId id="425" r:id="rId215"/>
    <p:sldId id="426" r:id="rId216"/>
    <p:sldId id="427" r:id="rId217"/>
    <p:sldId id="428" r:id="rId218"/>
    <p:sldId id="429" r:id="rId219"/>
    <p:sldId id="430" r:id="rId220"/>
    <p:sldId id="431" r:id="rId221"/>
    <p:sldId id="432" r:id="rId222"/>
    <p:sldId id="433" r:id="rId223"/>
    <p:sldId id="434" r:id="rId224"/>
    <p:sldId id="435" r:id="rId225"/>
    <p:sldId id="436" r:id="rId226"/>
    <p:sldId id="437" r:id="rId227"/>
    <p:sldId id="438" r:id="rId228"/>
    <p:sldId id="439" r:id="rId229"/>
    <p:sldId id="440" r:id="rId230"/>
    <p:sldId id="5416" r:id="rId231"/>
    <p:sldId id="442" r:id="rId232"/>
    <p:sldId id="443" r:id="rId233"/>
    <p:sldId id="444" r:id="rId234"/>
    <p:sldId id="445" r:id="rId235"/>
    <p:sldId id="277" r:id="rId236"/>
    <p:sldId id="447" r:id="rId237"/>
    <p:sldId id="448" r:id="rId238"/>
    <p:sldId id="449" r:id="rId239"/>
    <p:sldId id="450" r:id="rId240"/>
    <p:sldId id="451" r:id="rId241"/>
    <p:sldId id="452" r:id="rId242"/>
    <p:sldId id="453" r:id="rId243"/>
    <p:sldId id="1354" r:id="rId244"/>
    <p:sldId id="455" r:id="rId245"/>
    <p:sldId id="5417" r:id="rId246"/>
    <p:sldId id="457" r:id="rId247"/>
    <p:sldId id="458" r:id="rId248"/>
    <p:sldId id="459" r:id="rId249"/>
    <p:sldId id="460" r:id="rId250"/>
    <p:sldId id="5374" r:id="rId251"/>
    <p:sldId id="462" r:id="rId252"/>
    <p:sldId id="463" r:id="rId253"/>
    <p:sldId id="464" r:id="rId254"/>
    <p:sldId id="465" r:id="rId255"/>
    <p:sldId id="466" r:id="rId256"/>
    <p:sldId id="467" r:id="rId257"/>
    <p:sldId id="468" r:id="rId258"/>
    <p:sldId id="469" r:id="rId259"/>
    <p:sldId id="470" r:id="rId260"/>
    <p:sldId id="471" r:id="rId261"/>
    <p:sldId id="472" r:id="rId262"/>
    <p:sldId id="473" r:id="rId263"/>
    <p:sldId id="474" r:id="rId264"/>
    <p:sldId id="475" r:id="rId265"/>
    <p:sldId id="476" r:id="rId266"/>
    <p:sldId id="477" r:id="rId267"/>
    <p:sldId id="478" r:id="rId268"/>
    <p:sldId id="479" r:id="rId269"/>
    <p:sldId id="480" r:id="rId270"/>
    <p:sldId id="481" r:id="rId271"/>
    <p:sldId id="482" r:id="rId272"/>
    <p:sldId id="483" r:id="rId273"/>
    <p:sldId id="484" r:id="rId274"/>
    <p:sldId id="485" r:id="rId275"/>
    <p:sldId id="5623" r:id="rId276"/>
    <p:sldId id="5209" r:id="rId277"/>
    <p:sldId id="5210" r:id="rId278"/>
    <p:sldId id="5211" r:id="rId279"/>
    <p:sldId id="5212" r:id="rId280"/>
    <p:sldId id="5215" r:id="rId281"/>
    <p:sldId id="5216" r:id="rId282"/>
    <p:sldId id="5371" r:id="rId283"/>
    <p:sldId id="5418" r:id="rId284"/>
    <p:sldId id="684" r:id="rId285"/>
    <p:sldId id="685" r:id="rId286"/>
    <p:sldId id="686" r:id="rId287"/>
    <p:sldId id="687" r:id="rId288"/>
    <p:sldId id="688" r:id="rId289"/>
    <p:sldId id="689" r:id="rId290"/>
    <p:sldId id="690" r:id="rId291"/>
    <p:sldId id="691" r:id="rId292"/>
    <p:sldId id="692" r:id="rId293"/>
    <p:sldId id="693" r:id="rId294"/>
    <p:sldId id="694" r:id="rId295"/>
    <p:sldId id="695" r:id="rId296"/>
    <p:sldId id="696" r:id="rId297"/>
    <p:sldId id="697" r:id="rId298"/>
    <p:sldId id="698" r:id="rId299"/>
    <p:sldId id="699" r:id="rId300"/>
    <p:sldId id="700" r:id="rId301"/>
    <p:sldId id="701" r:id="rId302"/>
    <p:sldId id="702" r:id="rId303"/>
    <p:sldId id="977" r:id="rId304"/>
    <p:sldId id="509" r:id="rId305"/>
    <p:sldId id="510" r:id="rId306"/>
    <p:sldId id="511" r:id="rId307"/>
    <p:sldId id="512" r:id="rId308"/>
    <p:sldId id="513" r:id="rId309"/>
    <p:sldId id="514" r:id="rId310"/>
    <p:sldId id="515" r:id="rId311"/>
    <p:sldId id="516" r:id="rId312"/>
    <p:sldId id="517" r:id="rId313"/>
    <p:sldId id="518" r:id="rId314"/>
    <p:sldId id="519" r:id="rId315"/>
    <p:sldId id="520" r:id="rId316"/>
    <p:sldId id="521" r:id="rId317"/>
    <p:sldId id="522" r:id="rId318"/>
    <p:sldId id="523" r:id="rId319"/>
    <p:sldId id="524" r:id="rId320"/>
    <p:sldId id="525" r:id="rId321"/>
    <p:sldId id="526" r:id="rId322"/>
    <p:sldId id="527" r:id="rId323"/>
    <p:sldId id="528" r:id="rId324"/>
    <p:sldId id="529" r:id="rId325"/>
    <p:sldId id="530" r:id="rId326"/>
    <p:sldId id="531" r:id="rId327"/>
    <p:sldId id="532" r:id="rId328"/>
    <p:sldId id="533" r:id="rId329"/>
    <p:sldId id="5535" r:id="rId330"/>
    <p:sldId id="5536" r:id="rId331"/>
    <p:sldId id="5537" r:id="rId332"/>
    <p:sldId id="1363" r:id="rId333"/>
    <p:sldId id="1364" r:id="rId334"/>
    <p:sldId id="5538" r:id="rId335"/>
    <p:sldId id="1366" r:id="rId336"/>
    <p:sldId id="1367" r:id="rId337"/>
    <p:sldId id="1368" r:id="rId338"/>
    <p:sldId id="1369" r:id="rId339"/>
    <p:sldId id="5618" r:id="rId340"/>
    <p:sldId id="1370" r:id="rId341"/>
    <p:sldId id="1371" r:id="rId342"/>
    <p:sldId id="546" r:id="rId343"/>
    <p:sldId id="547" r:id="rId344"/>
    <p:sldId id="3703" r:id="rId345"/>
    <p:sldId id="566" r:id="rId346"/>
    <p:sldId id="567" r:id="rId347"/>
    <p:sldId id="550" r:id="rId348"/>
    <p:sldId id="1362" r:id="rId349"/>
    <p:sldId id="552" r:id="rId350"/>
    <p:sldId id="553" r:id="rId351"/>
    <p:sldId id="554" r:id="rId352"/>
    <p:sldId id="4030" r:id="rId353"/>
    <p:sldId id="556" r:id="rId354"/>
    <p:sldId id="557" r:id="rId355"/>
  </p:sldIdLst>
  <p:sldSz cx="9144000" cy="6858000" type="screen4x3"/>
  <p:notesSz cx="6858000" cy="9144000"/>
  <p:defaultTex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lvl1pPr>
    <a:lvl2pPr marL="0" marR="0" indent="456342"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lvl2pPr>
    <a:lvl3pPr marL="0" marR="0" indent="91269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lvl3pPr>
    <a:lvl4pPr marL="0" marR="0" indent="1369015"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lvl4pPr>
    <a:lvl5pPr marL="0" marR="0" indent="1825374"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lvl5pPr>
    <a:lvl6pPr marL="0" marR="0" indent="2281696"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lvl6pPr>
    <a:lvl7pPr marL="0" marR="0" indent="2738031"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lvl7pPr>
    <a:lvl8pPr marL="0" marR="0" indent="3194368"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lvl8pPr>
    <a:lvl9pPr marL="0" marR="0" indent="3650712"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lvl9pPr>
  </p:defaultTextStyle>
  <p:extLst>
    <p:ext uri="{521415D9-36F7-43E2-AB2F-B90AF26B5E84}">
      <p14:sectionLst xmlns:p14="http://schemas.microsoft.com/office/powerpoint/2010/main">
        <p14:section name="Overview" id="{B701323F-7DC6-E34D-9E98-C750FA5A5CE5}">
          <p14:sldIdLst>
            <p14:sldId id="256"/>
            <p14:sldId id="715"/>
            <p14:sldId id="565"/>
            <p14:sldId id="259"/>
            <p14:sldId id="260"/>
            <p14:sldId id="261"/>
            <p14:sldId id="262"/>
            <p14:sldId id="263"/>
            <p14:sldId id="264"/>
            <p14:sldId id="5400"/>
            <p14:sldId id="266"/>
            <p14:sldId id="5376"/>
            <p14:sldId id="5377"/>
            <p14:sldId id="5378"/>
            <p14:sldId id="5379"/>
            <p14:sldId id="5419"/>
            <p14:sldId id="5234"/>
            <p14:sldId id="5404"/>
            <p14:sldId id="5405"/>
            <p14:sldId id="275"/>
          </p14:sldIdLst>
        </p14:section>
        <p14:section name="Introduction" id="{12075EA8-CF2F-6E40-B901-68C2B7C1DF53}">
          <p14:sldIdLst>
            <p14:sldId id="723"/>
            <p14:sldId id="386"/>
            <p14:sldId id="278"/>
            <p14:sldId id="279"/>
            <p14:sldId id="280"/>
            <p14:sldId id="281"/>
            <p14:sldId id="282"/>
            <p14:sldId id="283"/>
            <p14:sldId id="284"/>
            <p14:sldId id="285"/>
            <p14:sldId id="286"/>
            <p14:sldId id="1365"/>
            <p14:sldId id="288"/>
            <p14:sldId id="289"/>
            <p14:sldId id="290"/>
            <p14:sldId id="291"/>
            <p14:sldId id="292"/>
            <p14:sldId id="293"/>
            <p14:sldId id="294"/>
            <p14:sldId id="295"/>
            <p14:sldId id="296"/>
            <p14:sldId id="297"/>
            <p14:sldId id="298"/>
            <p14:sldId id="560"/>
            <p14:sldId id="300"/>
            <p14:sldId id="301"/>
            <p14:sldId id="5401"/>
            <p14:sldId id="303"/>
            <p14:sldId id="304"/>
            <p14:sldId id="305"/>
            <p14:sldId id="561"/>
            <p14:sldId id="5403"/>
            <p14:sldId id="5402"/>
            <p14:sldId id="309"/>
            <p14:sldId id="310"/>
          </p14:sldIdLst>
        </p14:section>
        <p14:section name="Sermon" id="{CDFB45FE-E824-D54E-A9B9-11411EDFBEB5}">
          <p14:sldIdLst>
            <p14:sldId id="5624"/>
            <p14:sldId id="5382"/>
            <p14:sldId id="1287"/>
            <p14:sldId id="5383"/>
            <p14:sldId id="1288"/>
            <p14:sldId id="5384"/>
            <p14:sldId id="1267"/>
            <p14:sldId id="5385"/>
            <p14:sldId id="724"/>
            <p14:sldId id="1281"/>
            <p14:sldId id="5389"/>
            <p14:sldId id="5390"/>
            <p14:sldId id="5391"/>
            <p14:sldId id="5392"/>
          </p14:sldIdLst>
        </p14:section>
        <p14:section name="Chapters" id="{3F5B96D8-220A-6445-8CA3-C33479CA8596}">
          <p14:sldIdLst>
            <p14:sldId id="325"/>
            <p14:sldId id="5407"/>
            <p14:sldId id="5363"/>
            <p14:sldId id="726"/>
            <p14:sldId id="727"/>
            <p14:sldId id="5364"/>
            <p14:sldId id="5365"/>
            <p14:sldId id="5366"/>
            <p14:sldId id="331"/>
            <p14:sldId id="332"/>
            <p14:sldId id="333"/>
            <p14:sldId id="334"/>
            <p14:sldId id="335"/>
            <p14:sldId id="336"/>
            <p14:sldId id="337"/>
            <p14:sldId id="338"/>
            <p14:sldId id="339"/>
            <p14:sldId id="5408"/>
            <p14:sldId id="5409"/>
            <p14:sldId id="342"/>
            <p14:sldId id="343"/>
            <p14:sldId id="344"/>
            <p14:sldId id="657"/>
            <p14:sldId id="5410"/>
            <p14:sldId id="347"/>
            <p14:sldId id="5625"/>
            <p14:sldId id="349"/>
            <p14:sldId id="5412"/>
            <p14:sldId id="5420"/>
            <p14:sldId id="352"/>
            <p14:sldId id="353"/>
            <p14:sldId id="354"/>
            <p14:sldId id="355"/>
            <p14:sldId id="356"/>
            <p14:sldId id="357"/>
            <p14:sldId id="358"/>
            <p14:sldId id="359"/>
            <p14:sldId id="360"/>
            <p14:sldId id="361"/>
            <p14:sldId id="362"/>
            <p14:sldId id="363"/>
            <p14:sldId id="364"/>
            <p14:sldId id="365"/>
            <p14:sldId id="366"/>
            <p14:sldId id="367"/>
            <p14:sldId id="4441"/>
            <p14:sldId id="369"/>
            <p14:sldId id="370"/>
            <p14:sldId id="371"/>
            <p14:sldId id="372"/>
            <p14:sldId id="373"/>
            <p14:sldId id="374"/>
            <p14:sldId id="375"/>
            <p14:sldId id="376"/>
            <p14:sldId id="377"/>
            <p14:sldId id="378"/>
            <p14:sldId id="379"/>
            <p14:sldId id="380"/>
            <p14:sldId id="381"/>
            <p14:sldId id="5393"/>
            <p14:sldId id="5231"/>
            <p14:sldId id="5394"/>
            <p14:sldId id="5395"/>
            <p14:sldId id="5413"/>
            <p14:sldId id="5397"/>
            <p14:sldId id="5398"/>
            <p14:sldId id="5399"/>
            <p14:sldId id="5232"/>
            <p14:sldId id="1291"/>
            <p14:sldId id="1351"/>
            <p14:sldId id="1352"/>
            <p14:sldId id="5531"/>
            <p14:sldId id="395"/>
            <p14:sldId id="396"/>
            <p14:sldId id="397"/>
            <p14:sldId id="398"/>
            <p14:sldId id="399"/>
            <p14:sldId id="400"/>
            <p14:sldId id="401"/>
            <p14:sldId id="402"/>
            <p14:sldId id="403"/>
            <p14:sldId id="404"/>
            <p14:sldId id="405"/>
            <p14:sldId id="406"/>
            <p14:sldId id="407"/>
            <p14:sldId id="408"/>
            <p14:sldId id="409"/>
            <p14:sldId id="410"/>
            <p14:sldId id="5414"/>
            <p14:sldId id="412"/>
            <p14:sldId id="413"/>
            <p14:sldId id="414"/>
            <p14:sldId id="415"/>
            <p14:sldId id="416"/>
            <p14:sldId id="5235"/>
            <p14:sldId id="418"/>
            <p14:sldId id="1353"/>
            <p14:sldId id="5415"/>
            <p14:sldId id="5621"/>
            <p14:sldId id="5619"/>
            <p14:sldId id="654"/>
            <p14:sldId id="655"/>
            <p14:sldId id="656"/>
            <p14:sldId id="5620"/>
            <p14:sldId id="5386"/>
            <p14:sldId id="659"/>
            <p14:sldId id="660"/>
            <p14:sldId id="661"/>
            <p14:sldId id="662"/>
            <p14:sldId id="663"/>
            <p14:sldId id="664"/>
            <p14:sldId id="421"/>
            <p14:sldId id="634"/>
            <p14:sldId id="423"/>
            <p14:sldId id="424"/>
            <p14:sldId id="425"/>
            <p14:sldId id="426"/>
            <p14:sldId id="427"/>
            <p14:sldId id="428"/>
            <p14:sldId id="429"/>
            <p14:sldId id="430"/>
            <p14:sldId id="431"/>
            <p14:sldId id="432"/>
            <p14:sldId id="433"/>
            <p14:sldId id="434"/>
            <p14:sldId id="435"/>
            <p14:sldId id="436"/>
            <p14:sldId id="437"/>
            <p14:sldId id="438"/>
            <p14:sldId id="439"/>
            <p14:sldId id="440"/>
            <p14:sldId id="5416"/>
            <p14:sldId id="442"/>
            <p14:sldId id="443"/>
            <p14:sldId id="444"/>
            <p14:sldId id="445"/>
            <p14:sldId id="277"/>
            <p14:sldId id="447"/>
            <p14:sldId id="448"/>
            <p14:sldId id="449"/>
            <p14:sldId id="450"/>
            <p14:sldId id="451"/>
            <p14:sldId id="452"/>
            <p14:sldId id="453"/>
            <p14:sldId id="1354"/>
            <p14:sldId id="455"/>
            <p14:sldId id="5417"/>
            <p14:sldId id="457"/>
            <p14:sldId id="458"/>
            <p14:sldId id="459"/>
            <p14:sldId id="460"/>
            <p14:sldId id="5374"/>
            <p14:sldId id="462"/>
            <p14:sldId id="463"/>
            <p14:sldId id="464"/>
            <p14:sldId id="465"/>
            <p14:sldId id="466"/>
            <p14:sldId id="467"/>
            <p14:sldId id="468"/>
            <p14:sldId id="469"/>
            <p14:sldId id="470"/>
            <p14:sldId id="471"/>
            <p14:sldId id="472"/>
            <p14:sldId id="473"/>
            <p14:sldId id="474"/>
            <p14:sldId id="475"/>
            <p14:sldId id="476"/>
            <p14:sldId id="477"/>
            <p14:sldId id="478"/>
            <p14:sldId id="479"/>
            <p14:sldId id="480"/>
            <p14:sldId id="481"/>
            <p14:sldId id="482"/>
            <p14:sldId id="483"/>
            <p14:sldId id="484"/>
            <p14:sldId id="485"/>
            <p14:sldId id="5623"/>
            <p14:sldId id="5209"/>
            <p14:sldId id="5210"/>
            <p14:sldId id="5211"/>
            <p14:sldId id="5212"/>
            <p14:sldId id="5215"/>
            <p14:sldId id="5216"/>
            <p14:sldId id="5371"/>
            <p14:sldId id="5418"/>
            <p14:sldId id="684"/>
            <p14:sldId id="685"/>
            <p14:sldId id="686"/>
            <p14:sldId id="687"/>
            <p14:sldId id="688"/>
            <p14:sldId id="689"/>
            <p14:sldId id="690"/>
            <p14:sldId id="691"/>
            <p14:sldId id="692"/>
            <p14:sldId id="693"/>
            <p14:sldId id="694"/>
            <p14:sldId id="695"/>
            <p14:sldId id="696"/>
            <p14:sldId id="697"/>
            <p14:sldId id="698"/>
            <p14:sldId id="699"/>
            <p14:sldId id="700"/>
            <p14:sldId id="701"/>
            <p14:sldId id="702"/>
            <p14:sldId id="977"/>
            <p14:sldId id="509"/>
            <p14:sldId id="510"/>
            <p14:sldId id="511"/>
            <p14:sldId id="512"/>
            <p14:sldId id="513"/>
            <p14:sldId id="514"/>
            <p14:sldId id="515"/>
            <p14:sldId id="516"/>
            <p14:sldId id="517"/>
            <p14:sldId id="518"/>
            <p14:sldId id="519"/>
            <p14:sldId id="520"/>
            <p14:sldId id="521"/>
            <p14:sldId id="522"/>
            <p14:sldId id="523"/>
            <p14:sldId id="524"/>
            <p14:sldId id="525"/>
            <p14:sldId id="526"/>
            <p14:sldId id="527"/>
            <p14:sldId id="528"/>
            <p14:sldId id="529"/>
            <p14:sldId id="530"/>
            <p14:sldId id="531"/>
            <p14:sldId id="532"/>
            <p14:sldId id="533"/>
            <p14:sldId id="5535"/>
            <p14:sldId id="5536"/>
            <p14:sldId id="5537"/>
            <p14:sldId id="1363"/>
            <p14:sldId id="1364"/>
            <p14:sldId id="5538"/>
            <p14:sldId id="1366"/>
            <p14:sldId id="1367"/>
            <p14:sldId id="1368"/>
            <p14:sldId id="1369"/>
            <p14:sldId id="5618"/>
            <p14:sldId id="1370"/>
            <p14:sldId id="1371"/>
            <p14:sldId id="546"/>
            <p14:sldId id="547"/>
            <p14:sldId id="3703"/>
          </p14:sldIdLst>
        </p14:section>
        <p14:section name="Conclusion" id="{7FC685E2-3506-6E44-807E-CDA150284E82}">
          <p14:sldIdLst>
            <p14:sldId id="566"/>
            <p14:sldId id="567"/>
            <p14:sldId id="550"/>
            <p14:sldId id="1362"/>
            <p14:sldId id="552"/>
            <p14:sldId id="553"/>
            <p14:sldId id="554"/>
            <p14:sldId id="4030"/>
          </p14:sldIdLst>
        </p14:section>
        <p14:section name="Supplements" id="{2C04E5B9-3A68-544F-91FC-7803DF879EF8}">
          <p14:sldIdLst>
            <p14:sldId id="556"/>
            <p14:sldId id="557"/>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000000"/>
    <a:srgbClr val="CAE2CA"/>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940675A-B579-460E-94D1-54222C63F5DA}">
  <a:tblStyle styleId="{4C3C2611-4C71-4FC5-86AE-919BDF0F9419}" styleName="">
    <a:tblBg/>
    <a:wholeTbl>
      <a:tcTxStyle b="off" i="off">
        <a:fontRef idx="major">
          <a:srgbClr val="8383AD"/>
        </a:fontRef>
        <a:srgbClr val="8383AD"/>
      </a:tcTxStyle>
      <a:tcStyle>
        <a:tcBdr>
          <a:left>
            <a:ln w="9525" cap="flat">
              <a:solidFill>
                <a:srgbClr val="B7BB8C"/>
              </a:solidFill>
              <a:prstDash val="solid"/>
              <a:round/>
            </a:ln>
          </a:left>
          <a:right>
            <a:ln w="9525" cap="flat">
              <a:solidFill>
                <a:srgbClr val="B7BB8C"/>
              </a:solidFill>
              <a:prstDash val="solid"/>
              <a:round/>
            </a:ln>
          </a:right>
          <a:top>
            <a:ln w="9525" cap="flat">
              <a:solidFill>
                <a:srgbClr val="B7BB8C"/>
              </a:solidFill>
              <a:prstDash val="solid"/>
              <a:round/>
            </a:ln>
          </a:top>
          <a:bottom>
            <a:ln w="9525" cap="flat">
              <a:solidFill>
                <a:srgbClr val="B7BB8C"/>
              </a:solidFill>
              <a:prstDash val="solid"/>
              <a:round/>
            </a:ln>
          </a:bottom>
          <a:insideH>
            <a:ln w="9525" cap="flat">
              <a:solidFill>
                <a:srgbClr val="B7BB8C"/>
              </a:solidFill>
              <a:prstDash val="solid"/>
              <a:round/>
            </a:ln>
          </a:insideH>
          <a:insideV>
            <a:ln w="9525" cap="flat">
              <a:solidFill>
                <a:srgbClr val="B7BB8C"/>
              </a:solidFill>
              <a:prstDash val="solid"/>
              <a:round/>
            </a:ln>
          </a:insideV>
        </a:tcBdr>
        <a:fill>
          <a:solidFill>
            <a:schemeClr val="accent1">
              <a:alpha val="40000"/>
            </a:schemeClr>
          </a:solidFill>
        </a:fill>
      </a:tcStyle>
    </a:wholeTbl>
    <a:band2H>
      <a:tcTxStyle/>
      <a:tcStyle>
        <a:tcBdr/>
        <a:fill>
          <a:solidFill>
            <a:srgbClr val="FFFFFF"/>
          </a:solidFill>
        </a:fill>
      </a:tcStyle>
    </a:band2H>
    <a:firstCol>
      <a:tcTxStyle b="on" i="off">
        <a:fontRef idx="major">
          <a:srgbClr val="8383AD"/>
        </a:fontRef>
        <a:srgbClr val="8383AD"/>
      </a:tcTxStyle>
      <a:tcStyle>
        <a:tcBdr>
          <a:left>
            <a:ln w="9525" cap="flat">
              <a:solidFill>
                <a:srgbClr val="B7BB8C"/>
              </a:solidFill>
              <a:prstDash val="solid"/>
              <a:round/>
            </a:ln>
          </a:left>
          <a:right>
            <a:ln w="25400" cap="flat">
              <a:solidFill>
                <a:schemeClr val="accent1"/>
              </a:solidFill>
              <a:prstDash val="solid"/>
              <a:round/>
            </a:ln>
          </a:right>
          <a:top>
            <a:ln w="9525" cap="flat">
              <a:solidFill>
                <a:srgbClr val="B7BB8C"/>
              </a:solidFill>
              <a:prstDash val="solid"/>
              <a:round/>
            </a:ln>
          </a:top>
          <a:bottom>
            <a:ln w="9525" cap="flat">
              <a:solidFill>
                <a:srgbClr val="B7BB8C"/>
              </a:solidFill>
              <a:prstDash val="solid"/>
              <a:round/>
            </a:ln>
          </a:bottom>
          <a:insideH>
            <a:ln w="9525" cap="flat">
              <a:solidFill>
                <a:srgbClr val="B7BB8C"/>
              </a:solidFill>
              <a:prstDash val="solid"/>
              <a:round/>
            </a:ln>
          </a:insideH>
          <a:insideV>
            <a:ln w="9525" cap="flat">
              <a:solidFill>
                <a:srgbClr val="B7BB8C"/>
              </a:solidFill>
              <a:prstDash val="solid"/>
              <a:round/>
            </a:ln>
          </a:insideV>
        </a:tcBdr>
        <a:fill>
          <a:solidFill>
            <a:schemeClr val="accent1">
              <a:alpha val="40000"/>
            </a:schemeClr>
          </a:solidFill>
        </a:fill>
      </a:tcStyle>
    </a:firstCol>
    <a:lastRow>
      <a:tcTxStyle b="on" i="off">
        <a:fontRef idx="major">
          <a:srgbClr val="8383AD"/>
        </a:fontRef>
        <a:srgbClr val="8383AD"/>
      </a:tcTxStyle>
      <a:tcStyle>
        <a:tcBdr>
          <a:left>
            <a:ln w="12700" cap="flat">
              <a:noFill/>
              <a:miter lim="400000"/>
            </a:ln>
          </a:left>
          <a:right>
            <a:ln w="12700" cap="flat">
              <a:noFill/>
              <a:miter lim="400000"/>
            </a:ln>
          </a:right>
          <a:top>
            <a:ln w="25400" cap="flat">
              <a:solidFill>
                <a:schemeClr val="accent1"/>
              </a:solidFill>
              <a:prstDash val="solid"/>
              <a:round/>
            </a:ln>
          </a:top>
          <a:bottom>
            <a:ln w="25400" cap="flat">
              <a:solidFill>
                <a:schemeClr val="accent1"/>
              </a:solidFill>
              <a:prstDash val="solid"/>
              <a:round/>
            </a:ln>
          </a:bottom>
          <a:insideH>
            <a:ln w="12700" cap="flat">
              <a:noFill/>
              <a:miter lim="400000"/>
            </a:ln>
          </a:insideH>
          <a:insideV>
            <a:ln w="12700" cap="flat">
              <a:noFill/>
              <a:miter lim="400000"/>
            </a:ln>
          </a:insideV>
        </a:tcBdr>
        <a:fill>
          <a:noFill/>
        </a:fill>
      </a:tcStyle>
    </a:lastRow>
    <a:firstRow>
      <a:tcTxStyle b="on" i="off">
        <a:fontRef idx="major">
          <a:srgbClr val="FEFED6"/>
        </a:fontRef>
        <a:srgbClr val="FEFED6"/>
      </a:tcTxStyle>
      <a:tcStyle>
        <a:tcBdr>
          <a:left>
            <a:ln w="12700" cap="flat">
              <a:noFill/>
              <a:miter lim="400000"/>
            </a:ln>
          </a:left>
          <a:right>
            <a:ln w="12700" cap="flat">
              <a:noFill/>
              <a:miter lim="400000"/>
            </a:ln>
          </a:right>
          <a:top>
            <a:ln w="9525" cap="flat">
              <a:solidFill>
                <a:srgbClr val="B7BB8C"/>
              </a:solidFill>
              <a:prstDash val="solid"/>
              <a:round/>
            </a:ln>
          </a:top>
          <a:bottom>
            <a:ln w="25400" cap="flat">
              <a:solidFill>
                <a:srgbClr val="FEFED6"/>
              </a:solidFill>
              <a:prstDash val="solid"/>
              <a:round/>
            </a:ln>
          </a:bottom>
          <a:insideH>
            <a:ln w="12700" cap="flat">
              <a:noFill/>
              <a:miter lim="400000"/>
            </a:ln>
          </a:insideH>
          <a:insideV>
            <a:ln w="12700" cap="flat">
              <a:noFill/>
              <a:miter lim="400000"/>
            </a:ln>
          </a:insideV>
        </a:tcBdr>
        <a:fill>
          <a:solidFill>
            <a:schemeClr val="accent1"/>
          </a:solidFill>
        </a:fill>
      </a:tcStyle>
    </a:firstRow>
  </a:tblStyle>
  <a:tblStyle styleId="{C7B018BB-80A7-4F77-B60F-C8B233D01FF8}" styleName="">
    <a:tblBg/>
    <a:wholeTbl>
      <a:tcTxStyle b="off" i="off">
        <a:fontRef idx="major">
          <a:srgbClr val="8383AD"/>
        </a:fontRef>
        <a:srgbClr val="8383AD"/>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rgbClr val="E6E8DB"/>
          </a:solidFill>
        </a:fill>
      </a:tcStyle>
    </a:wholeTbl>
    <a:band2H>
      <a:tcTxStyle/>
      <a:tcStyle>
        <a:tcBdr/>
        <a:fill>
          <a:solidFill>
            <a:srgbClr val="F3F4EE"/>
          </a:solidFill>
        </a:fill>
      </a:tcStyle>
    </a:band2H>
    <a:firstCol>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chemeClr val="accent1"/>
          </a:solidFill>
        </a:fill>
      </a:tcStyle>
    </a:firstCol>
    <a:lastRow>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381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chemeClr val="accent1"/>
          </a:solidFill>
        </a:fill>
      </a:tcStyle>
    </a:lastRow>
    <a:firstRow>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381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chemeClr val="accent1"/>
          </a:solidFill>
        </a:fill>
      </a:tcStyle>
    </a:firstRow>
  </a:tblStyle>
  <a:tblStyle styleId="{EEE7283C-3CF3-47DC-8721-378D4A62B228}" styleName="">
    <a:tblBg/>
    <a:wholeTbl>
      <a:tcTxStyle b="off" i="off">
        <a:fontRef idx="major">
          <a:srgbClr val="8383AD"/>
        </a:fontRef>
        <a:srgbClr val="8383AD"/>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rgbClr val="FFFFF6"/>
          </a:solidFill>
        </a:fill>
      </a:tcStyle>
    </a:wholeTbl>
    <a:band2H>
      <a:tcTxStyle/>
      <a:tcStyle>
        <a:tcBdr/>
        <a:fill>
          <a:solidFill>
            <a:srgbClr val="FFFFFB"/>
          </a:solidFill>
        </a:fill>
      </a:tcStyle>
    </a:band2H>
    <a:firstCol>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chemeClr val="accent3"/>
          </a:solidFill>
        </a:fill>
      </a:tcStyle>
    </a:firstCol>
    <a:lastRow>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381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chemeClr val="accent3"/>
          </a:solidFill>
        </a:fill>
      </a:tcStyle>
    </a:lastRow>
    <a:firstRow>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381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chemeClr val="accent3"/>
          </a:solidFill>
        </a:fill>
      </a:tcStyle>
    </a:firstRow>
  </a:tblStyle>
  <a:tblStyle styleId="{CF821DB8-F4EB-4A41-A1BA-3FCAFE7338EE}" styleName="">
    <a:tblBg/>
    <a:wholeTbl>
      <a:tcTxStyle b="off" i="off">
        <a:fontRef idx="major">
          <a:srgbClr val="8383AD"/>
        </a:fontRef>
        <a:srgbClr val="8383AD"/>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rgbClr val="D1D1D9"/>
          </a:solidFill>
        </a:fill>
      </a:tcStyle>
    </a:wholeTbl>
    <a:band2H>
      <a:tcTxStyle/>
      <a:tcStyle>
        <a:tcBdr/>
        <a:fill>
          <a:solidFill>
            <a:srgbClr val="E9E9ED"/>
          </a:solidFill>
        </a:fill>
      </a:tcStyle>
    </a:band2H>
    <a:firstCol>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chemeClr val="accent6"/>
          </a:solidFill>
        </a:fill>
      </a:tcStyle>
    </a:firstCol>
    <a:lastRow>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381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chemeClr val="accent6"/>
          </a:solidFill>
        </a:fill>
      </a:tcStyle>
    </a:lastRow>
    <a:firstRow>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381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chemeClr val="accent6"/>
          </a:solidFill>
        </a:fill>
      </a:tcStyle>
    </a:firstRow>
  </a:tblStyle>
  <a:tblStyle styleId="{33BA23B1-9221-436E-865A-0063620EA4FD}" styleName="">
    <a:tblBg/>
    <a:wholeTbl>
      <a:tcTxStyle b="off" i="off">
        <a:fontRef idx="major">
          <a:srgbClr val="8383AD"/>
        </a:fontRef>
        <a:srgbClr val="8383AD"/>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rgbClr val="ECECF1"/>
          </a:solidFill>
        </a:fill>
      </a:tcStyle>
    </a:wholeTbl>
    <a:band2H>
      <a:tcTxStyle/>
      <a:tcStyle>
        <a:tcBdr/>
        <a:fill>
          <a:solidFill>
            <a:srgbClr val="FEFED6"/>
          </a:solidFill>
        </a:fill>
      </a:tcStyle>
    </a:band2H>
    <a:firstCol>
      <a:tcTxStyle b="on" i="off">
        <a:fontRef idx="major">
          <a:srgbClr val="FEFED6"/>
        </a:fontRef>
        <a:srgbClr val="FEFED6"/>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chemeClr val="accent1"/>
          </a:solidFill>
        </a:fill>
      </a:tcStyle>
    </a:firstCol>
    <a:lastRow>
      <a:tcTxStyle b="on" i="off">
        <a:fontRef idx="major">
          <a:srgbClr val="8383AD"/>
        </a:fontRef>
        <a:srgbClr val="8383AD"/>
      </a:tcTxStyle>
      <a:tcStyle>
        <a:tcBdr>
          <a:left>
            <a:ln w="12700" cap="flat">
              <a:noFill/>
              <a:miter lim="400000"/>
            </a:ln>
          </a:left>
          <a:right>
            <a:ln w="12700" cap="flat">
              <a:noFill/>
              <a:miter lim="400000"/>
            </a:ln>
          </a:right>
          <a:top>
            <a:ln w="50800" cap="flat">
              <a:solidFill>
                <a:srgbClr val="8383AD"/>
              </a:solidFill>
              <a:prstDash val="solid"/>
              <a:round/>
            </a:ln>
          </a:top>
          <a:bottom>
            <a:ln w="25400" cap="flat">
              <a:solidFill>
                <a:srgbClr val="8383AD"/>
              </a:solidFill>
              <a:prstDash val="solid"/>
              <a:round/>
            </a:ln>
          </a:bottom>
          <a:insideH>
            <a:ln w="12700" cap="flat">
              <a:noFill/>
              <a:miter lim="400000"/>
            </a:ln>
          </a:insideH>
          <a:insideV>
            <a:ln w="12700" cap="flat">
              <a:noFill/>
              <a:miter lim="400000"/>
            </a:ln>
          </a:insideV>
        </a:tcBdr>
        <a:fill>
          <a:solidFill>
            <a:srgbClr val="FEFED6"/>
          </a:solidFill>
        </a:fill>
      </a:tcStyle>
    </a:lastRow>
    <a:firstRow>
      <a:tcTxStyle b="on" i="off">
        <a:fontRef idx="major">
          <a:srgbClr val="FEFED6"/>
        </a:fontRef>
        <a:srgbClr val="FEFED6"/>
      </a:tcTxStyle>
      <a:tcStyle>
        <a:tcBdr>
          <a:left>
            <a:ln w="12700" cap="flat">
              <a:noFill/>
              <a:miter lim="400000"/>
            </a:ln>
          </a:left>
          <a:right>
            <a:ln w="12700" cap="flat">
              <a:noFill/>
              <a:miter lim="400000"/>
            </a:ln>
          </a:right>
          <a:top>
            <a:ln w="25400" cap="flat">
              <a:solidFill>
                <a:srgbClr val="8383AD"/>
              </a:solidFill>
              <a:prstDash val="solid"/>
              <a:round/>
            </a:ln>
          </a:top>
          <a:bottom>
            <a:ln w="25400" cap="flat">
              <a:solidFill>
                <a:srgbClr val="8383AD"/>
              </a:solidFill>
              <a:prstDash val="solid"/>
              <a:round/>
            </a:ln>
          </a:bottom>
          <a:insideH>
            <a:ln w="12700" cap="flat">
              <a:noFill/>
              <a:miter lim="400000"/>
            </a:ln>
          </a:insideH>
          <a:insideV>
            <a:ln w="12700" cap="flat">
              <a:noFill/>
              <a:miter lim="400000"/>
            </a:ln>
          </a:insideV>
        </a:tcBdr>
        <a:fill>
          <a:solidFill>
            <a:schemeClr val="accent1"/>
          </a:solidFill>
        </a:fill>
      </a:tcStyle>
    </a:firstRow>
  </a:tblStyle>
  <a:tblStyle styleId="{2708684C-4D16-4618-839F-0558EEFCDFE6}" styleName="">
    <a:tblBg/>
    <a:wholeTbl>
      <a:tcTxStyle b="off" i="off">
        <a:fontRef idx="major">
          <a:srgbClr val="8383AD"/>
        </a:fontRef>
        <a:srgbClr val="8383AD"/>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rgbClr val="D8D8E2"/>
          </a:solidFill>
        </a:fill>
      </a:tcStyle>
    </a:wholeTbl>
    <a:band2H>
      <a:tcTxStyle/>
      <a:tcStyle>
        <a:tcBdr/>
        <a:fill>
          <a:solidFill>
            <a:srgbClr val="ECECF1"/>
          </a:solidFill>
        </a:fill>
      </a:tcStyle>
    </a:band2H>
    <a:firstCol>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rgbClr val="8383AD"/>
          </a:solidFill>
        </a:fill>
      </a:tcStyle>
    </a:firstCol>
    <a:lastRow>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381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rgbClr val="8383AD"/>
          </a:solidFill>
        </a:fill>
      </a:tcStyle>
    </a:lastRow>
    <a:firstRow>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381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rgbClr val="8383AD"/>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7258" autoAdjust="0"/>
    <p:restoredTop sz="69037" autoAdjust="0"/>
  </p:normalViewPr>
  <p:slideViewPr>
    <p:cSldViewPr>
      <p:cViewPr varScale="1">
        <p:scale>
          <a:sx n="86" d="100"/>
          <a:sy n="86" d="100"/>
        </p:scale>
        <p:origin x="200" y="592"/>
      </p:cViewPr>
      <p:guideLst>
        <p:guide orient="horz" pos="2160"/>
        <p:guide pos="2880"/>
      </p:guideLst>
    </p:cSldViewPr>
  </p:slideViewPr>
  <p:notesTextViewPr>
    <p:cViewPr>
      <p:scale>
        <a:sx n="100" d="100"/>
        <a:sy n="100" d="100"/>
      </p:scale>
      <p:origin x="0" y="0"/>
    </p:cViewPr>
  </p:notesTextViewPr>
  <p:sorterViewPr>
    <p:cViewPr>
      <p:scale>
        <a:sx n="56" d="100"/>
        <a:sy n="56" d="100"/>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87.xml"/><Relationship Id="rId299" Type="http://schemas.openxmlformats.org/officeDocument/2006/relationships/slide" Target="slides/slide269.xml"/><Relationship Id="rId21" Type="http://schemas.openxmlformats.org/officeDocument/2006/relationships/slideMaster" Target="slideMasters/slideMaster21.xml"/><Relationship Id="rId63" Type="http://schemas.openxmlformats.org/officeDocument/2006/relationships/slide" Target="slides/slide33.xml"/><Relationship Id="rId159" Type="http://schemas.openxmlformats.org/officeDocument/2006/relationships/slide" Target="slides/slide129.xml"/><Relationship Id="rId324" Type="http://schemas.openxmlformats.org/officeDocument/2006/relationships/slide" Target="slides/slide294.xml"/><Relationship Id="rId170" Type="http://schemas.openxmlformats.org/officeDocument/2006/relationships/slide" Target="slides/slide140.xml"/><Relationship Id="rId226" Type="http://schemas.openxmlformats.org/officeDocument/2006/relationships/slide" Target="slides/slide196.xml"/><Relationship Id="rId268" Type="http://schemas.openxmlformats.org/officeDocument/2006/relationships/slide" Target="slides/slide238.xml"/><Relationship Id="rId32" Type="http://schemas.openxmlformats.org/officeDocument/2006/relationships/slide" Target="slides/slide2.xml"/><Relationship Id="rId74" Type="http://schemas.openxmlformats.org/officeDocument/2006/relationships/slide" Target="slides/slide44.xml"/><Relationship Id="rId128" Type="http://schemas.openxmlformats.org/officeDocument/2006/relationships/slide" Target="slides/slide98.xml"/><Relationship Id="rId335" Type="http://schemas.openxmlformats.org/officeDocument/2006/relationships/slide" Target="slides/slide305.xml"/><Relationship Id="rId5" Type="http://schemas.openxmlformats.org/officeDocument/2006/relationships/slideMaster" Target="slideMasters/slideMaster5.xml"/><Relationship Id="rId181" Type="http://schemas.openxmlformats.org/officeDocument/2006/relationships/slide" Target="slides/slide151.xml"/><Relationship Id="rId237" Type="http://schemas.openxmlformats.org/officeDocument/2006/relationships/slide" Target="slides/slide207.xml"/><Relationship Id="rId279" Type="http://schemas.openxmlformats.org/officeDocument/2006/relationships/slide" Target="slides/slide249.xml"/><Relationship Id="rId43" Type="http://schemas.openxmlformats.org/officeDocument/2006/relationships/slide" Target="slides/slide13.xml"/><Relationship Id="rId139" Type="http://schemas.openxmlformats.org/officeDocument/2006/relationships/slide" Target="slides/slide109.xml"/><Relationship Id="rId290" Type="http://schemas.openxmlformats.org/officeDocument/2006/relationships/slide" Target="slides/slide260.xml"/><Relationship Id="rId304" Type="http://schemas.openxmlformats.org/officeDocument/2006/relationships/slide" Target="slides/slide274.xml"/><Relationship Id="rId346" Type="http://schemas.openxmlformats.org/officeDocument/2006/relationships/slide" Target="slides/slide316.xml"/><Relationship Id="rId85" Type="http://schemas.openxmlformats.org/officeDocument/2006/relationships/slide" Target="slides/slide55.xml"/><Relationship Id="rId150" Type="http://schemas.openxmlformats.org/officeDocument/2006/relationships/slide" Target="slides/slide120.xml"/><Relationship Id="rId192" Type="http://schemas.openxmlformats.org/officeDocument/2006/relationships/slide" Target="slides/slide162.xml"/><Relationship Id="rId206" Type="http://schemas.openxmlformats.org/officeDocument/2006/relationships/slide" Target="slides/slide176.xml"/><Relationship Id="rId248" Type="http://schemas.openxmlformats.org/officeDocument/2006/relationships/slide" Target="slides/slide218.xml"/><Relationship Id="rId12" Type="http://schemas.openxmlformats.org/officeDocument/2006/relationships/slideMaster" Target="slideMasters/slideMaster12.xml"/><Relationship Id="rId108" Type="http://schemas.openxmlformats.org/officeDocument/2006/relationships/slide" Target="slides/slide78.xml"/><Relationship Id="rId315" Type="http://schemas.openxmlformats.org/officeDocument/2006/relationships/slide" Target="slides/slide285.xml"/><Relationship Id="rId357" Type="http://schemas.openxmlformats.org/officeDocument/2006/relationships/presProps" Target="presProps.xml"/><Relationship Id="rId54" Type="http://schemas.openxmlformats.org/officeDocument/2006/relationships/slide" Target="slides/slide24.xml"/><Relationship Id="rId96" Type="http://schemas.openxmlformats.org/officeDocument/2006/relationships/slide" Target="slides/slide66.xml"/><Relationship Id="rId161" Type="http://schemas.openxmlformats.org/officeDocument/2006/relationships/slide" Target="slides/slide131.xml"/><Relationship Id="rId217" Type="http://schemas.openxmlformats.org/officeDocument/2006/relationships/slide" Target="slides/slide187.xml"/><Relationship Id="rId259" Type="http://schemas.openxmlformats.org/officeDocument/2006/relationships/slide" Target="slides/slide229.xml"/><Relationship Id="rId23" Type="http://schemas.openxmlformats.org/officeDocument/2006/relationships/slideMaster" Target="slideMasters/slideMaster23.xml"/><Relationship Id="rId119" Type="http://schemas.openxmlformats.org/officeDocument/2006/relationships/slide" Target="slides/slide89.xml"/><Relationship Id="rId270" Type="http://schemas.openxmlformats.org/officeDocument/2006/relationships/slide" Target="slides/slide240.xml"/><Relationship Id="rId326" Type="http://schemas.openxmlformats.org/officeDocument/2006/relationships/slide" Target="slides/slide296.xml"/><Relationship Id="rId65" Type="http://schemas.openxmlformats.org/officeDocument/2006/relationships/slide" Target="slides/slide35.xml"/><Relationship Id="rId130" Type="http://schemas.openxmlformats.org/officeDocument/2006/relationships/slide" Target="slides/slide100.xml"/><Relationship Id="rId172" Type="http://schemas.openxmlformats.org/officeDocument/2006/relationships/slide" Target="slides/slide142.xml"/><Relationship Id="rId228" Type="http://schemas.openxmlformats.org/officeDocument/2006/relationships/slide" Target="slides/slide198.xml"/><Relationship Id="rId281" Type="http://schemas.openxmlformats.org/officeDocument/2006/relationships/slide" Target="slides/slide251.xml"/><Relationship Id="rId337" Type="http://schemas.openxmlformats.org/officeDocument/2006/relationships/slide" Target="slides/slide307.xml"/><Relationship Id="rId34" Type="http://schemas.openxmlformats.org/officeDocument/2006/relationships/slide" Target="slides/slide4.xml"/><Relationship Id="rId76" Type="http://schemas.openxmlformats.org/officeDocument/2006/relationships/slide" Target="slides/slide46.xml"/><Relationship Id="rId141" Type="http://schemas.openxmlformats.org/officeDocument/2006/relationships/slide" Target="slides/slide111.xml"/><Relationship Id="rId7" Type="http://schemas.openxmlformats.org/officeDocument/2006/relationships/slideMaster" Target="slideMasters/slideMaster7.xml"/><Relationship Id="rId183" Type="http://schemas.openxmlformats.org/officeDocument/2006/relationships/slide" Target="slides/slide153.xml"/><Relationship Id="rId239" Type="http://schemas.openxmlformats.org/officeDocument/2006/relationships/slide" Target="slides/slide209.xml"/><Relationship Id="rId250" Type="http://schemas.openxmlformats.org/officeDocument/2006/relationships/slide" Target="slides/slide220.xml"/><Relationship Id="rId292" Type="http://schemas.openxmlformats.org/officeDocument/2006/relationships/slide" Target="slides/slide262.xml"/><Relationship Id="rId306" Type="http://schemas.openxmlformats.org/officeDocument/2006/relationships/slide" Target="slides/slide276.xml"/><Relationship Id="rId45" Type="http://schemas.openxmlformats.org/officeDocument/2006/relationships/slide" Target="slides/slide15.xml"/><Relationship Id="rId87" Type="http://schemas.openxmlformats.org/officeDocument/2006/relationships/slide" Target="slides/slide57.xml"/><Relationship Id="rId110" Type="http://schemas.openxmlformats.org/officeDocument/2006/relationships/slide" Target="slides/slide80.xml"/><Relationship Id="rId348" Type="http://schemas.openxmlformats.org/officeDocument/2006/relationships/slide" Target="slides/slide318.xml"/><Relationship Id="rId152" Type="http://schemas.openxmlformats.org/officeDocument/2006/relationships/slide" Target="slides/slide122.xml"/><Relationship Id="rId194" Type="http://schemas.openxmlformats.org/officeDocument/2006/relationships/slide" Target="slides/slide164.xml"/><Relationship Id="rId208" Type="http://schemas.openxmlformats.org/officeDocument/2006/relationships/slide" Target="slides/slide178.xml"/><Relationship Id="rId261" Type="http://schemas.openxmlformats.org/officeDocument/2006/relationships/slide" Target="slides/slide231.xml"/><Relationship Id="rId14" Type="http://schemas.openxmlformats.org/officeDocument/2006/relationships/slideMaster" Target="slideMasters/slideMaster14.xml"/><Relationship Id="rId56" Type="http://schemas.openxmlformats.org/officeDocument/2006/relationships/slide" Target="slides/slide26.xml"/><Relationship Id="rId317" Type="http://schemas.openxmlformats.org/officeDocument/2006/relationships/slide" Target="slides/slide287.xml"/><Relationship Id="rId359" Type="http://schemas.openxmlformats.org/officeDocument/2006/relationships/theme" Target="theme/theme1.xml"/><Relationship Id="rId98" Type="http://schemas.openxmlformats.org/officeDocument/2006/relationships/slide" Target="slides/slide68.xml"/><Relationship Id="rId121" Type="http://schemas.openxmlformats.org/officeDocument/2006/relationships/slide" Target="slides/slide91.xml"/><Relationship Id="rId163" Type="http://schemas.openxmlformats.org/officeDocument/2006/relationships/slide" Target="slides/slide133.xml"/><Relationship Id="rId219" Type="http://schemas.openxmlformats.org/officeDocument/2006/relationships/slide" Target="slides/slide189.xml"/><Relationship Id="rId230" Type="http://schemas.openxmlformats.org/officeDocument/2006/relationships/slide" Target="slides/slide200.xml"/><Relationship Id="rId25" Type="http://schemas.openxmlformats.org/officeDocument/2006/relationships/slideMaster" Target="slideMasters/slideMaster25.xml"/><Relationship Id="rId46" Type="http://schemas.openxmlformats.org/officeDocument/2006/relationships/slide" Target="slides/slide16.xml"/><Relationship Id="rId67" Type="http://schemas.openxmlformats.org/officeDocument/2006/relationships/slide" Target="slides/slide37.xml"/><Relationship Id="rId272" Type="http://schemas.openxmlformats.org/officeDocument/2006/relationships/slide" Target="slides/slide242.xml"/><Relationship Id="rId293" Type="http://schemas.openxmlformats.org/officeDocument/2006/relationships/slide" Target="slides/slide263.xml"/><Relationship Id="rId307" Type="http://schemas.openxmlformats.org/officeDocument/2006/relationships/slide" Target="slides/slide277.xml"/><Relationship Id="rId328" Type="http://schemas.openxmlformats.org/officeDocument/2006/relationships/slide" Target="slides/slide298.xml"/><Relationship Id="rId349" Type="http://schemas.openxmlformats.org/officeDocument/2006/relationships/slide" Target="slides/slide319.xml"/><Relationship Id="rId88" Type="http://schemas.openxmlformats.org/officeDocument/2006/relationships/slide" Target="slides/slide58.xml"/><Relationship Id="rId111" Type="http://schemas.openxmlformats.org/officeDocument/2006/relationships/slide" Target="slides/slide81.xml"/><Relationship Id="rId132" Type="http://schemas.openxmlformats.org/officeDocument/2006/relationships/slide" Target="slides/slide102.xml"/><Relationship Id="rId153" Type="http://schemas.openxmlformats.org/officeDocument/2006/relationships/slide" Target="slides/slide123.xml"/><Relationship Id="rId174" Type="http://schemas.openxmlformats.org/officeDocument/2006/relationships/slide" Target="slides/slide144.xml"/><Relationship Id="rId195" Type="http://schemas.openxmlformats.org/officeDocument/2006/relationships/slide" Target="slides/slide165.xml"/><Relationship Id="rId209" Type="http://schemas.openxmlformats.org/officeDocument/2006/relationships/slide" Target="slides/slide179.xml"/><Relationship Id="rId360" Type="http://schemas.openxmlformats.org/officeDocument/2006/relationships/tableStyles" Target="tableStyles.xml"/><Relationship Id="rId220" Type="http://schemas.openxmlformats.org/officeDocument/2006/relationships/slide" Target="slides/slide190.xml"/><Relationship Id="rId241" Type="http://schemas.openxmlformats.org/officeDocument/2006/relationships/slide" Target="slides/slide211.xml"/><Relationship Id="rId15" Type="http://schemas.openxmlformats.org/officeDocument/2006/relationships/slideMaster" Target="slideMasters/slideMaster15.xml"/><Relationship Id="rId36" Type="http://schemas.openxmlformats.org/officeDocument/2006/relationships/slide" Target="slides/slide6.xml"/><Relationship Id="rId57" Type="http://schemas.openxmlformats.org/officeDocument/2006/relationships/slide" Target="slides/slide27.xml"/><Relationship Id="rId262" Type="http://schemas.openxmlformats.org/officeDocument/2006/relationships/slide" Target="slides/slide232.xml"/><Relationship Id="rId283" Type="http://schemas.openxmlformats.org/officeDocument/2006/relationships/slide" Target="slides/slide253.xml"/><Relationship Id="rId318" Type="http://schemas.openxmlformats.org/officeDocument/2006/relationships/slide" Target="slides/slide288.xml"/><Relationship Id="rId339" Type="http://schemas.openxmlformats.org/officeDocument/2006/relationships/slide" Target="slides/slide309.xml"/><Relationship Id="rId78" Type="http://schemas.openxmlformats.org/officeDocument/2006/relationships/slide" Target="slides/slide48.xml"/><Relationship Id="rId99" Type="http://schemas.openxmlformats.org/officeDocument/2006/relationships/slide" Target="slides/slide69.xml"/><Relationship Id="rId101" Type="http://schemas.openxmlformats.org/officeDocument/2006/relationships/slide" Target="slides/slide71.xml"/><Relationship Id="rId122" Type="http://schemas.openxmlformats.org/officeDocument/2006/relationships/slide" Target="slides/slide92.xml"/><Relationship Id="rId143" Type="http://schemas.openxmlformats.org/officeDocument/2006/relationships/slide" Target="slides/slide113.xml"/><Relationship Id="rId164" Type="http://schemas.openxmlformats.org/officeDocument/2006/relationships/slide" Target="slides/slide134.xml"/><Relationship Id="rId185" Type="http://schemas.openxmlformats.org/officeDocument/2006/relationships/slide" Target="slides/slide155.xml"/><Relationship Id="rId350" Type="http://schemas.openxmlformats.org/officeDocument/2006/relationships/slide" Target="slides/slide320.xml"/><Relationship Id="rId9" Type="http://schemas.openxmlformats.org/officeDocument/2006/relationships/slideMaster" Target="slideMasters/slideMaster9.xml"/><Relationship Id="rId210" Type="http://schemas.openxmlformats.org/officeDocument/2006/relationships/slide" Target="slides/slide180.xml"/><Relationship Id="rId26" Type="http://schemas.openxmlformats.org/officeDocument/2006/relationships/slideMaster" Target="slideMasters/slideMaster26.xml"/><Relationship Id="rId231" Type="http://schemas.openxmlformats.org/officeDocument/2006/relationships/slide" Target="slides/slide201.xml"/><Relationship Id="rId252" Type="http://schemas.openxmlformats.org/officeDocument/2006/relationships/slide" Target="slides/slide222.xml"/><Relationship Id="rId273" Type="http://schemas.openxmlformats.org/officeDocument/2006/relationships/slide" Target="slides/slide243.xml"/><Relationship Id="rId294" Type="http://schemas.openxmlformats.org/officeDocument/2006/relationships/slide" Target="slides/slide264.xml"/><Relationship Id="rId308" Type="http://schemas.openxmlformats.org/officeDocument/2006/relationships/slide" Target="slides/slide278.xml"/><Relationship Id="rId329" Type="http://schemas.openxmlformats.org/officeDocument/2006/relationships/slide" Target="slides/slide299.xml"/><Relationship Id="rId47" Type="http://schemas.openxmlformats.org/officeDocument/2006/relationships/slide" Target="slides/slide17.xml"/><Relationship Id="rId68" Type="http://schemas.openxmlformats.org/officeDocument/2006/relationships/slide" Target="slides/slide38.xml"/><Relationship Id="rId89" Type="http://schemas.openxmlformats.org/officeDocument/2006/relationships/slide" Target="slides/slide59.xml"/><Relationship Id="rId112" Type="http://schemas.openxmlformats.org/officeDocument/2006/relationships/slide" Target="slides/slide82.xml"/><Relationship Id="rId133" Type="http://schemas.openxmlformats.org/officeDocument/2006/relationships/slide" Target="slides/slide103.xml"/><Relationship Id="rId154" Type="http://schemas.openxmlformats.org/officeDocument/2006/relationships/slide" Target="slides/slide124.xml"/><Relationship Id="rId175" Type="http://schemas.openxmlformats.org/officeDocument/2006/relationships/slide" Target="slides/slide145.xml"/><Relationship Id="rId340" Type="http://schemas.openxmlformats.org/officeDocument/2006/relationships/slide" Target="slides/slide310.xml"/><Relationship Id="rId196" Type="http://schemas.openxmlformats.org/officeDocument/2006/relationships/slide" Target="slides/slide166.xml"/><Relationship Id="rId200" Type="http://schemas.openxmlformats.org/officeDocument/2006/relationships/slide" Target="slides/slide170.xml"/><Relationship Id="rId16" Type="http://schemas.openxmlformats.org/officeDocument/2006/relationships/slideMaster" Target="slideMasters/slideMaster16.xml"/><Relationship Id="rId221" Type="http://schemas.openxmlformats.org/officeDocument/2006/relationships/slide" Target="slides/slide191.xml"/><Relationship Id="rId242" Type="http://schemas.openxmlformats.org/officeDocument/2006/relationships/slide" Target="slides/slide212.xml"/><Relationship Id="rId263" Type="http://schemas.openxmlformats.org/officeDocument/2006/relationships/slide" Target="slides/slide233.xml"/><Relationship Id="rId284" Type="http://schemas.openxmlformats.org/officeDocument/2006/relationships/slide" Target="slides/slide254.xml"/><Relationship Id="rId319" Type="http://schemas.openxmlformats.org/officeDocument/2006/relationships/slide" Target="slides/slide289.xml"/><Relationship Id="rId37" Type="http://schemas.openxmlformats.org/officeDocument/2006/relationships/slide" Target="slides/slide7.xml"/><Relationship Id="rId58" Type="http://schemas.openxmlformats.org/officeDocument/2006/relationships/slide" Target="slides/slide28.xml"/><Relationship Id="rId79" Type="http://schemas.openxmlformats.org/officeDocument/2006/relationships/slide" Target="slides/slide49.xml"/><Relationship Id="rId102" Type="http://schemas.openxmlformats.org/officeDocument/2006/relationships/slide" Target="slides/slide72.xml"/><Relationship Id="rId123" Type="http://schemas.openxmlformats.org/officeDocument/2006/relationships/slide" Target="slides/slide93.xml"/><Relationship Id="rId144" Type="http://schemas.openxmlformats.org/officeDocument/2006/relationships/slide" Target="slides/slide114.xml"/><Relationship Id="rId330" Type="http://schemas.openxmlformats.org/officeDocument/2006/relationships/slide" Target="slides/slide300.xml"/><Relationship Id="rId90" Type="http://schemas.openxmlformats.org/officeDocument/2006/relationships/slide" Target="slides/slide60.xml"/><Relationship Id="rId165" Type="http://schemas.openxmlformats.org/officeDocument/2006/relationships/slide" Target="slides/slide135.xml"/><Relationship Id="rId186" Type="http://schemas.openxmlformats.org/officeDocument/2006/relationships/slide" Target="slides/slide156.xml"/><Relationship Id="rId351" Type="http://schemas.openxmlformats.org/officeDocument/2006/relationships/slide" Target="slides/slide321.xml"/><Relationship Id="rId211" Type="http://schemas.openxmlformats.org/officeDocument/2006/relationships/slide" Target="slides/slide181.xml"/><Relationship Id="rId232" Type="http://schemas.openxmlformats.org/officeDocument/2006/relationships/slide" Target="slides/slide202.xml"/><Relationship Id="rId253" Type="http://schemas.openxmlformats.org/officeDocument/2006/relationships/slide" Target="slides/slide223.xml"/><Relationship Id="rId274" Type="http://schemas.openxmlformats.org/officeDocument/2006/relationships/slide" Target="slides/slide244.xml"/><Relationship Id="rId295" Type="http://schemas.openxmlformats.org/officeDocument/2006/relationships/slide" Target="slides/slide265.xml"/><Relationship Id="rId309" Type="http://schemas.openxmlformats.org/officeDocument/2006/relationships/slide" Target="slides/slide279.xml"/><Relationship Id="rId27" Type="http://schemas.openxmlformats.org/officeDocument/2006/relationships/slideMaster" Target="slideMasters/slideMaster27.xml"/><Relationship Id="rId48" Type="http://schemas.openxmlformats.org/officeDocument/2006/relationships/slide" Target="slides/slide18.xml"/><Relationship Id="rId69" Type="http://schemas.openxmlformats.org/officeDocument/2006/relationships/slide" Target="slides/slide39.xml"/><Relationship Id="rId113" Type="http://schemas.openxmlformats.org/officeDocument/2006/relationships/slide" Target="slides/slide83.xml"/><Relationship Id="rId134" Type="http://schemas.openxmlformats.org/officeDocument/2006/relationships/slide" Target="slides/slide104.xml"/><Relationship Id="rId320" Type="http://schemas.openxmlformats.org/officeDocument/2006/relationships/slide" Target="slides/slide290.xml"/><Relationship Id="rId80" Type="http://schemas.openxmlformats.org/officeDocument/2006/relationships/slide" Target="slides/slide50.xml"/><Relationship Id="rId155" Type="http://schemas.openxmlformats.org/officeDocument/2006/relationships/slide" Target="slides/slide125.xml"/><Relationship Id="rId176" Type="http://schemas.openxmlformats.org/officeDocument/2006/relationships/slide" Target="slides/slide146.xml"/><Relationship Id="rId197" Type="http://schemas.openxmlformats.org/officeDocument/2006/relationships/slide" Target="slides/slide167.xml"/><Relationship Id="rId341" Type="http://schemas.openxmlformats.org/officeDocument/2006/relationships/slide" Target="slides/slide311.xml"/><Relationship Id="rId201" Type="http://schemas.openxmlformats.org/officeDocument/2006/relationships/slide" Target="slides/slide171.xml"/><Relationship Id="rId222" Type="http://schemas.openxmlformats.org/officeDocument/2006/relationships/slide" Target="slides/slide192.xml"/><Relationship Id="rId243" Type="http://schemas.openxmlformats.org/officeDocument/2006/relationships/slide" Target="slides/slide213.xml"/><Relationship Id="rId264" Type="http://schemas.openxmlformats.org/officeDocument/2006/relationships/slide" Target="slides/slide234.xml"/><Relationship Id="rId285" Type="http://schemas.openxmlformats.org/officeDocument/2006/relationships/slide" Target="slides/slide255.xml"/><Relationship Id="rId17" Type="http://schemas.openxmlformats.org/officeDocument/2006/relationships/slideMaster" Target="slideMasters/slideMaster17.xml"/><Relationship Id="rId38" Type="http://schemas.openxmlformats.org/officeDocument/2006/relationships/slide" Target="slides/slide8.xml"/><Relationship Id="rId59" Type="http://schemas.openxmlformats.org/officeDocument/2006/relationships/slide" Target="slides/slide29.xml"/><Relationship Id="rId103" Type="http://schemas.openxmlformats.org/officeDocument/2006/relationships/slide" Target="slides/slide73.xml"/><Relationship Id="rId124" Type="http://schemas.openxmlformats.org/officeDocument/2006/relationships/slide" Target="slides/slide94.xml"/><Relationship Id="rId310" Type="http://schemas.openxmlformats.org/officeDocument/2006/relationships/slide" Target="slides/slide280.xml"/><Relationship Id="rId70" Type="http://schemas.openxmlformats.org/officeDocument/2006/relationships/slide" Target="slides/slide40.xml"/><Relationship Id="rId91" Type="http://schemas.openxmlformats.org/officeDocument/2006/relationships/slide" Target="slides/slide61.xml"/><Relationship Id="rId145" Type="http://schemas.openxmlformats.org/officeDocument/2006/relationships/slide" Target="slides/slide115.xml"/><Relationship Id="rId166" Type="http://schemas.openxmlformats.org/officeDocument/2006/relationships/slide" Target="slides/slide136.xml"/><Relationship Id="rId187" Type="http://schemas.openxmlformats.org/officeDocument/2006/relationships/slide" Target="slides/slide157.xml"/><Relationship Id="rId331" Type="http://schemas.openxmlformats.org/officeDocument/2006/relationships/slide" Target="slides/slide301.xml"/><Relationship Id="rId352" Type="http://schemas.openxmlformats.org/officeDocument/2006/relationships/slide" Target="slides/slide322.xml"/><Relationship Id="rId1" Type="http://schemas.openxmlformats.org/officeDocument/2006/relationships/slideMaster" Target="slideMasters/slideMaster1.xml"/><Relationship Id="rId212" Type="http://schemas.openxmlformats.org/officeDocument/2006/relationships/slide" Target="slides/slide182.xml"/><Relationship Id="rId233" Type="http://schemas.openxmlformats.org/officeDocument/2006/relationships/slide" Target="slides/slide203.xml"/><Relationship Id="rId254" Type="http://schemas.openxmlformats.org/officeDocument/2006/relationships/slide" Target="slides/slide224.xml"/><Relationship Id="rId28" Type="http://schemas.openxmlformats.org/officeDocument/2006/relationships/slideMaster" Target="slideMasters/slideMaster28.xml"/><Relationship Id="rId49" Type="http://schemas.openxmlformats.org/officeDocument/2006/relationships/slide" Target="slides/slide19.xml"/><Relationship Id="rId114" Type="http://schemas.openxmlformats.org/officeDocument/2006/relationships/slide" Target="slides/slide84.xml"/><Relationship Id="rId275" Type="http://schemas.openxmlformats.org/officeDocument/2006/relationships/slide" Target="slides/slide245.xml"/><Relationship Id="rId296" Type="http://schemas.openxmlformats.org/officeDocument/2006/relationships/slide" Target="slides/slide266.xml"/><Relationship Id="rId300" Type="http://schemas.openxmlformats.org/officeDocument/2006/relationships/slide" Target="slides/slide270.xml"/><Relationship Id="rId60" Type="http://schemas.openxmlformats.org/officeDocument/2006/relationships/slide" Target="slides/slide30.xml"/><Relationship Id="rId81" Type="http://schemas.openxmlformats.org/officeDocument/2006/relationships/slide" Target="slides/slide51.xml"/><Relationship Id="rId135" Type="http://schemas.openxmlformats.org/officeDocument/2006/relationships/slide" Target="slides/slide105.xml"/><Relationship Id="rId156" Type="http://schemas.openxmlformats.org/officeDocument/2006/relationships/slide" Target="slides/slide126.xml"/><Relationship Id="rId177" Type="http://schemas.openxmlformats.org/officeDocument/2006/relationships/slide" Target="slides/slide147.xml"/><Relationship Id="rId198" Type="http://schemas.openxmlformats.org/officeDocument/2006/relationships/slide" Target="slides/slide168.xml"/><Relationship Id="rId321" Type="http://schemas.openxmlformats.org/officeDocument/2006/relationships/slide" Target="slides/slide291.xml"/><Relationship Id="rId342" Type="http://schemas.openxmlformats.org/officeDocument/2006/relationships/slide" Target="slides/slide312.xml"/><Relationship Id="rId202" Type="http://schemas.openxmlformats.org/officeDocument/2006/relationships/slide" Target="slides/slide172.xml"/><Relationship Id="rId223" Type="http://schemas.openxmlformats.org/officeDocument/2006/relationships/slide" Target="slides/slide193.xml"/><Relationship Id="rId244" Type="http://schemas.openxmlformats.org/officeDocument/2006/relationships/slide" Target="slides/slide214.xml"/><Relationship Id="rId18" Type="http://schemas.openxmlformats.org/officeDocument/2006/relationships/slideMaster" Target="slideMasters/slideMaster18.xml"/><Relationship Id="rId39" Type="http://schemas.openxmlformats.org/officeDocument/2006/relationships/slide" Target="slides/slide9.xml"/><Relationship Id="rId265" Type="http://schemas.openxmlformats.org/officeDocument/2006/relationships/slide" Target="slides/slide235.xml"/><Relationship Id="rId286" Type="http://schemas.openxmlformats.org/officeDocument/2006/relationships/slide" Target="slides/slide256.xml"/><Relationship Id="rId50" Type="http://schemas.openxmlformats.org/officeDocument/2006/relationships/slide" Target="slides/slide20.xml"/><Relationship Id="rId104" Type="http://schemas.openxmlformats.org/officeDocument/2006/relationships/slide" Target="slides/slide74.xml"/><Relationship Id="rId125" Type="http://schemas.openxmlformats.org/officeDocument/2006/relationships/slide" Target="slides/slide95.xml"/><Relationship Id="rId146" Type="http://schemas.openxmlformats.org/officeDocument/2006/relationships/slide" Target="slides/slide116.xml"/><Relationship Id="rId167" Type="http://schemas.openxmlformats.org/officeDocument/2006/relationships/slide" Target="slides/slide137.xml"/><Relationship Id="rId188" Type="http://schemas.openxmlformats.org/officeDocument/2006/relationships/slide" Target="slides/slide158.xml"/><Relationship Id="rId311" Type="http://schemas.openxmlformats.org/officeDocument/2006/relationships/slide" Target="slides/slide281.xml"/><Relationship Id="rId332" Type="http://schemas.openxmlformats.org/officeDocument/2006/relationships/slide" Target="slides/slide302.xml"/><Relationship Id="rId353" Type="http://schemas.openxmlformats.org/officeDocument/2006/relationships/slide" Target="slides/slide323.xml"/><Relationship Id="rId71" Type="http://schemas.openxmlformats.org/officeDocument/2006/relationships/slide" Target="slides/slide41.xml"/><Relationship Id="rId92" Type="http://schemas.openxmlformats.org/officeDocument/2006/relationships/slide" Target="slides/slide62.xml"/><Relationship Id="rId213" Type="http://schemas.openxmlformats.org/officeDocument/2006/relationships/slide" Target="slides/slide183.xml"/><Relationship Id="rId234" Type="http://schemas.openxmlformats.org/officeDocument/2006/relationships/slide" Target="slides/slide204.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225.xml"/><Relationship Id="rId276" Type="http://schemas.openxmlformats.org/officeDocument/2006/relationships/slide" Target="slides/slide246.xml"/><Relationship Id="rId297" Type="http://schemas.openxmlformats.org/officeDocument/2006/relationships/slide" Target="slides/slide267.xml"/><Relationship Id="rId40" Type="http://schemas.openxmlformats.org/officeDocument/2006/relationships/slide" Target="slides/slide10.xml"/><Relationship Id="rId115" Type="http://schemas.openxmlformats.org/officeDocument/2006/relationships/slide" Target="slides/slide85.xml"/><Relationship Id="rId136" Type="http://schemas.openxmlformats.org/officeDocument/2006/relationships/slide" Target="slides/slide106.xml"/><Relationship Id="rId157" Type="http://schemas.openxmlformats.org/officeDocument/2006/relationships/slide" Target="slides/slide127.xml"/><Relationship Id="rId178" Type="http://schemas.openxmlformats.org/officeDocument/2006/relationships/slide" Target="slides/slide148.xml"/><Relationship Id="rId301" Type="http://schemas.openxmlformats.org/officeDocument/2006/relationships/slide" Target="slides/slide271.xml"/><Relationship Id="rId322" Type="http://schemas.openxmlformats.org/officeDocument/2006/relationships/slide" Target="slides/slide292.xml"/><Relationship Id="rId343" Type="http://schemas.openxmlformats.org/officeDocument/2006/relationships/slide" Target="slides/slide313.xml"/><Relationship Id="rId61" Type="http://schemas.openxmlformats.org/officeDocument/2006/relationships/slide" Target="slides/slide31.xml"/><Relationship Id="rId82" Type="http://schemas.openxmlformats.org/officeDocument/2006/relationships/slide" Target="slides/slide52.xml"/><Relationship Id="rId199" Type="http://schemas.openxmlformats.org/officeDocument/2006/relationships/slide" Target="slides/slide169.xml"/><Relationship Id="rId203" Type="http://schemas.openxmlformats.org/officeDocument/2006/relationships/slide" Target="slides/slide173.xml"/><Relationship Id="rId19" Type="http://schemas.openxmlformats.org/officeDocument/2006/relationships/slideMaster" Target="slideMasters/slideMaster19.xml"/><Relationship Id="rId224" Type="http://schemas.openxmlformats.org/officeDocument/2006/relationships/slide" Target="slides/slide194.xml"/><Relationship Id="rId245" Type="http://schemas.openxmlformats.org/officeDocument/2006/relationships/slide" Target="slides/slide215.xml"/><Relationship Id="rId266" Type="http://schemas.openxmlformats.org/officeDocument/2006/relationships/slide" Target="slides/slide236.xml"/><Relationship Id="rId287" Type="http://schemas.openxmlformats.org/officeDocument/2006/relationships/slide" Target="slides/slide257.xml"/><Relationship Id="rId30" Type="http://schemas.openxmlformats.org/officeDocument/2006/relationships/slideMaster" Target="slideMasters/slideMaster30.xml"/><Relationship Id="rId105" Type="http://schemas.openxmlformats.org/officeDocument/2006/relationships/slide" Target="slides/slide75.xml"/><Relationship Id="rId126" Type="http://schemas.openxmlformats.org/officeDocument/2006/relationships/slide" Target="slides/slide96.xml"/><Relationship Id="rId147" Type="http://schemas.openxmlformats.org/officeDocument/2006/relationships/slide" Target="slides/slide117.xml"/><Relationship Id="rId168" Type="http://schemas.openxmlformats.org/officeDocument/2006/relationships/slide" Target="slides/slide138.xml"/><Relationship Id="rId312" Type="http://schemas.openxmlformats.org/officeDocument/2006/relationships/slide" Target="slides/slide282.xml"/><Relationship Id="rId333" Type="http://schemas.openxmlformats.org/officeDocument/2006/relationships/slide" Target="slides/slide303.xml"/><Relationship Id="rId354" Type="http://schemas.openxmlformats.org/officeDocument/2006/relationships/slide" Target="slides/slide324.xml"/><Relationship Id="rId51" Type="http://schemas.openxmlformats.org/officeDocument/2006/relationships/slide" Target="slides/slide21.xml"/><Relationship Id="rId72" Type="http://schemas.openxmlformats.org/officeDocument/2006/relationships/slide" Target="slides/slide42.xml"/><Relationship Id="rId93" Type="http://schemas.openxmlformats.org/officeDocument/2006/relationships/slide" Target="slides/slide63.xml"/><Relationship Id="rId189" Type="http://schemas.openxmlformats.org/officeDocument/2006/relationships/slide" Target="slides/slide159.xml"/><Relationship Id="rId3" Type="http://schemas.openxmlformats.org/officeDocument/2006/relationships/slideMaster" Target="slideMasters/slideMaster3.xml"/><Relationship Id="rId214" Type="http://schemas.openxmlformats.org/officeDocument/2006/relationships/slide" Target="slides/slide184.xml"/><Relationship Id="rId235" Type="http://schemas.openxmlformats.org/officeDocument/2006/relationships/slide" Target="slides/slide205.xml"/><Relationship Id="rId256" Type="http://schemas.openxmlformats.org/officeDocument/2006/relationships/slide" Target="slides/slide226.xml"/><Relationship Id="rId277" Type="http://schemas.openxmlformats.org/officeDocument/2006/relationships/slide" Target="slides/slide247.xml"/><Relationship Id="rId298" Type="http://schemas.openxmlformats.org/officeDocument/2006/relationships/slide" Target="slides/slide268.xml"/><Relationship Id="rId116" Type="http://schemas.openxmlformats.org/officeDocument/2006/relationships/slide" Target="slides/slide86.xml"/><Relationship Id="rId137" Type="http://schemas.openxmlformats.org/officeDocument/2006/relationships/slide" Target="slides/slide107.xml"/><Relationship Id="rId158" Type="http://schemas.openxmlformats.org/officeDocument/2006/relationships/slide" Target="slides/slide128.xml"/><Relationship Id="rId302" Type="http://schemas.openxmlformats.org/officeDocument/2006/relationships/slide" Target="slides/slide272.xml"/><Relationship Id="rId323" Type="http://schemas.openxmlformats.org/officeDocument/2006/relationships/slide" Target="slides/slide293.xml"/><Relationship Id="rId344" Type="http://schemas.openxmlformats.org/officeDocument/2006/relationships/slide" Target="slides/slide314.xml"/><Relationship Id="rId20" Type="http://schemas.openxmlformats.org/officeDocument/2006/relationships/slideMaster" Target="slideMasters/slideMaster20.xml"/><Relationship Id="rId41" Type="http://schemas.openxmlformats.org/officeDocument/2006/relationships/slide" Target="slides/slide11.xml"/><Relationship Id="rId62" Type="http://schemas.openxmlformats.org/officeDocument/2006/relationships/slide" Target="slides/slide32.xml"/><Relationship Id="rId83" Type="http://schemas.openxmlformats.org/officeDocument/2006/relationships/slide" Target="slides/slide53.xml"/><Relationship Id="rId179" Type="http://schemas.openxmlformats.org/officeDocument/2006/relationships/slide" Target="slides/slide149.xml"/><Relationship Id="rId190" Type="http://schemas.openxmlformats.org/officeDocument/2006/relationships/slide" Target="slides/slide160.xml"/><Relationship Id="rId204" Type="http://schemas.openxmlformats.org/officeDocument/2006/relationships/slide" Target="slides/slide174.xml"/><Relationship Id="rId225" Type="http://schemas.openxmlformats.org/officeDocument/2006/relationships/slide" Target="slides/slide195.xml"/><Relationship Id="rId246" Type="http://schemas.openxmlformats.org/officeDocument/2006/relationships/slide" Target="slides/slide216.xml"/><Relationship Id="rId267" Type="http://schemas.openxmlformats.org/officeDocument/2006/relationships/slide" Target="slides/slide237.xml"/><Relationship Id="rId288" Type="http://schemas.openxmlformats.org/officeDocument/2006/relationships/slide" Target="slides/slide258.xml"/><Relationship Id="rId106" Type="http://schemas.openxmlformats.org/officeDocument/2006/relationships/slide" Target="slides/slide76.xml"/><Relationship Id="rId127" Type="http://schemas.openxmlformats.org/officeDocument/2006/relationships/slide" Target="slides/slide97.xml"/><Relationship Id="rId313" Type="http://schemas.openxmlformats.org/officeDocument/2006/relationships/slide" Target="slides/slide283.xml"/><Relationship Id="rId10" Type="http://schemas.openxmlformats.org/officeDocument/2006/relationships/slideMaster" Target="slideMasters/slideMaster10.xml"/><Relationship Id="rId31" Type="http://schemas.openxmlformats.org/officeDocument/2006/relationships/slide" Target="slides/slide1.xml"/><Relationship Id="rId52" Type="http://schemas.openxmlformats.org/officeDocument/2006/relationships/slide" Target="slides/slide22.xml"/><Relationship Id="rId73" Type="http://schemas.openxmlformats.org/officeDocument/2006/relationships/slide" Target="slides/slide43.xml"/><Relationship Id="rId94" Type="http://schemas.openxmlformats.org/officeDocument/2006/relationships/slide" Target="slides/slide64.xml"/><Relationship Id="rId148" Type="http://schemas.openxmlformats.org/officeDocument/2006/relationships/slide" Target="slides/slide118.xml"/><Relationship Id="rId169" Type="http://schemas.openxmlformats.org/officeDocument/2006/relationships/slide" Target="slides/slide139.xml"/><Relationship Id="rId334" Type="http://schemas.openxmlformats.org/officeDocument/2006/relationships/slide" Target="slides/slide304.xml"/><Relationship Id="rId355" Type="http://schemas.openxmlformats.org/officeDocument/2006/relationships/slide" Target="slides/slide325.xml"/><Relationship Id="rId4" Type="http://schemas.openxmlformats.org/officeDocument/2006/relationships/slideMaster" Target="slideMasters/slideMaster4.xml"/><Relationship Id="rId180" Type="http://schemas.openxmlformats.org/officeDocument/2006/relationships/slide" Target="slides/slide150.xml"/><Relationship Id="rId215" Type="http://schemas.openxmlformats.org/officeDocument/2006/relationships/slide" Target="slides/slide185.xml"/><Relationship Id="rId236" Type="http://schemas.openxmlformats.org/officeDocument/2006/relationships/slide" Target="slides/slide206.xml"/><Relationship Id="rId257" Type="http://schemas.openxmlformats.org/officeDocument/2006/relationships/slide" Target="slides/slide227.xml"/><Relationship Id="rId278" Type="http://schemas.openxmlformats.org/officeDocument/2006/relationships/slide" Target="slides/slide248.xml"/><Relationship Id="rId303" Type="http://schemas.openxmlformats.org/officeDocument/2006/relationships/slide" Target="slides/slide273.xml"/><Relationship Id="rId42" Type="http://schemas.openxmlformats.org/officeDocument/2006/relationships/slide" Target="slides/slide12.xml"/><Relationship Id="rId84" Type="http://schemas.openxmlformats.org/officeDocument/2006/relationships/slide" Target="slides/slide54.xml"/><Relationship Id="rId138" Type="http://schemas.openxmlformats.org/officeDocument/2006/relationships/slide" Target="slides/slide108.xml"/><Relationship Id="rId345" Type="http://schemas.openxmlformats.org/officeDocument/2006/relationships/slide" Target="slides/slide315.xml"/><Relationship Id="rId191" Type="http://schemas.openxmlformats.org/officeDocument/2006/relationships/slide" Target="slides/slide161.xml"/><Relationship Id="rId205" Type="http://schemas.openxmlformats.org/officeDocument/2006/relationships/slide" Target="slides/slide175.xml"/><Relationship Id="rId247" Type="http://schemas.openxmlformats.org/officeDocument/2006/relationships/slide" Target="slides/slide217.xml"/><Relationship Id="rId107" Type="http://schemas.openxmlformats.org/officeDocument/2006/relationships/slide" Target="slides/slide77.xml"/><Relationship Id="rId289" Type="http://schemas.openxmlformats.org/officeDocument/2006/relationships/slide" Target="slides/slide259.xml"/><Relationship Id="rId11" Type="http://schemas.openxmlformats.org/officeDocument/2006/relationships/slideMaster" Target="slideMasters/slideMaster11.xml"/><Relationship Id="rId53" Type="http://schemas.openxmlformats.org/officeDocument/2006/relationships/slide" Target="slides/slide23.xml"/><Relationship Id="rId149" Type="http://schemas.openxmlformats.org/officeDocument/2006/relationships/slide" Target="slides/slide119.xml"/><Relationship Id="rId314" Type="http://schemas.openxmlformats.org/officeDocument/2006/relationships/slide" Target="slides/slide284.xml"/><Relationship Id="rId356" Type="http://schemas.openxmlformats.org/officeDocument/2006/relationships/notesMaster" Target="notesMasters/notesMaster1.xml"/><Relationship Id="rId95" Type="http://schemas.openxmlformats.org/officeDocument/2006/relationships/slide" Target="slides/slide65.xml"/><Relationship Id="rId160" Type="http://schemas.openxmlformats.org/officeDocument/2006/relationships/slide" Target="slides/slide130.xml"/><Relationship Id="rId216" Type="http://schemas.openxmlformats.org/officeDocument/2006/relationships/slide" Target="slides/slide186.xml"/><Relationship Id="rId258" Type="http://schemas.openxmlformats.org/officeDocument/2006/relationships/slide" Target="slides/slide228.xml"/><Relationship Id="rId22" Type="http://schemas.openxmlformats.org/officeDocument/2006/relationships/slideMaster" Target="slideMasters/slideMaster22.xml"/><Relationship Id="rId64" Type="http://schemas.openxmlformats.org/officeDocument/2006/relationships/slide" Target="slides/slide34.xml"/><Relationship Id="rId118" Type="http://schemas.openxmlformats.org/officeDocument/2006/relationships/slide" Target="slides/slide88.xml"/><Relationship Id="rId325" Type="http://schemas.openxmlformats.org/officeDocument/2006/relationships/slide" Target="slides/slide295.xml"/><Relationship Id="rId171" Type="http://schemas.openxmlformats.org/officeDocument/2006/relationships/slide" Target="slides/slide141.xml"/><Relationship Id="rId227" Type="http://schemas.openxmlformats.org/officeDocument/2006/relationships/slide" Target="slides/slide197.xml"/><Relationship Id="rId269" Type="http://schemas.openxmlformats.org/officeDocument/2006/relationships/slide" Target="slides/slide239.xml"/><Relationship Id="rId33" Type="http://schemas.openxmlformats.org/officeDocument/2006/relationships/slide" Target="slides/slide3.xml"/><Relationship Id="rId129" Type="http://schemas.openxmlformats.org/officeDocument/2006/relationships/slide" Target="slides/slide99.xml"/><Relationship Id="rId280" Type="http://schemas.openxmlformats.org/officeDocument/2006/relationships/slide" Target="slides/slide250.xml"/><Relationship Id="rId336" Type="http://schemas.openxmlformats.org/officeDocument/2006/relationships/slide" Target="slides/slide306.xml"/><Relationship Id="rId75" Type="http://schemas.openxmlformats.org/officeDocument/2006/relationships/slide" Target="slides/slide45.xml"/><Relationship Id="rId140" Type="http://schemas.openxmlformats.org/officeDocument/2006/relationships/slide" Target="slides/slide110.xml"/><Relationship Id="rId182" Type="http://schemas.openxmlformats.org/officeDocument/2006/relationships/slide" Target="slides/slide152.xml"/><Relationship Id="rId6" Type="http://schemas.openxmlformats.org/officeDocument/2006/relationships/slideMaster" Target="slideMasters/slideMaster6.xml"/><Relationship Id="rId238" Type="http://schemas.openxmlformats.org/officeDocument/2006/relationships/slide" Target="slides/slide208.xml"/><Relationship Id="rId291" Type="http://schemas.openxmlformats.org/officeDocument/2006/relationships/slide" Target="slides/slide261.xml"/><Relationship Id="rId305" Type="http://schemas.openxmlformats.org/officeDocument/2006/relationships/slide" Target="slides/slide275.xml"/><Relationship Id="rId347" Type="http://schemas.openxmlformats.org/officeDocument/2006/relationships/slide" Target="slides/slide317.xml"/><Relationship Id="rId44" Type="http://schemas.openxmlformats.org/officeDocument/2006/relationships/slide" Target="slides/slide14.xml"/><Relationship Id="rId86" Type="http://schemas.openxmlformats.org/officeDocument/2006/relationships/slide" Target="slides/slide56.xml"/><Relationship Id="rId151" Type="http://schemas.openxmlformats.org/officeDocument/2006/relationships/slide" Target="slides/slide121.xml"/><Relationship Id="rId193" Type="http://schemas.openxmlformats.org/officeDocument/2006/relationships/slide" Target="slides/slide163.xml"/><Relationship Id="rId207" Type="http://schemas.openxmlformats.org/officeDocument/2006/relationships/slide" Target="slides/slide177.xml"/><Relationship Id="rId249" Type="http://schemas.openxmlformats.org/officeDocument/2006/relationships/slide" Target="slides/slide219.xml"/><Relationship Id="rId13" Type="http://schemas.openxmlformats.org/officeDocument/2006/relationships/slideMaster" Target="slideMasters/slideMaster13.xml"/><Relationship Id="rId109" Type="http://schemas.openxmlformats.org/officeDocument/2006/relationships/slide" Target="slides/slide79.xml"/><Relationship Id="rId260" Type="http://schemas.openxmlformats.org/officeDocument/2006/relationships/slide" Target="slides/slide230.xml"/><Relationship Id="rId316" Type="http://schemas.openxmlformats.org/officeDocument/2006/relationships/slide" Target="slides/slide286.xml"/><Relationship Id="rId55" Type="http://schemas.openxmlformats.org/officeDocument/2006/relationships/slide" Target="slides/slide25.xml"/><Relationship Id="rId97" Type="http://schemas.openxmlformats.org/officeDocument/2006/relationships/slide" Target="slides/slide67.xml"/><Relationship Id="rId120" Type="http://schemas.openxmlformats.org/officeDocument/2006/relationships/slide" Target="slides/slide90.xml"/><Relationship Id="rId358" Type="http://schemas.openxmlformats.org/officeDocument/2006/relationships/viewProps" Target="viewProps.xml"/><Relationship Id="rId162" Type="http://schemas.openxmlformats.org/officeDocument/2006/relationships/slide" Target="slides/slide132.xml"/><Relationship Id="rId218" Type="http://schemas.openxmlformats.org/officeDocument/2006/relationships/slide" Target="slides/slide188.xml"/><Relationship Id="rId271" Type="http://schemas.openxmlformats.org/officeDocument/2006/relationships/slide" Target="slides/slide241.xml"/><Relationship Id="rId24" Type="http://schemas.openxmlformats.org/officeDocument/2006/relationships/slideMaster" Target="slideMasters/slideMaster24.xml"/><Relationship Id="rId66" Type="http://schemas.openxmlformats.org/officeDocument/2006/relationships/slide" Target="slides/slide36.xml"/><Relationship Id="rId131" Type="http://schemas.openxmlformats.org/officeDocument/2006/relationships/slide" Target="slides/slide101.xml"/><Relationship Id="rId327" Type="http://schemas.openxmlformats.org/officeDocument/2006/relationships/slide" Target="slides/slide297.xml"/><Relationship Id="rId173" Type="http://schemas.openxmlformats.org/officeDocument/2006/relationships/slide" Target="slides/slide143.xml"/><Relationship Id="rId229" Type="http://schemas.openxmlformats.org/officeDocument/2006/relationships/slide" Target="slides/slide199.xml"/><Relationship Id="rId240" Type="http://schemas.openxmlformats.org/officeDocument/2006/relationships/slide" Target="slides/slide210.xml"/><Relationship Id="rId35" Type="http://schemas.openxmlformats.org/officeDocument/2006/relationships/slide" Target="slides/slide5.xml"/><Relationship Id="rId77" Type="http://schemas.openxmlformats.org/officeDocument/2006/relationships/slide" Target="slides/slide47.xml"/><Relationship Id="rId100" Type="http://schemas.openxmlformats.org/officeDocument/2006/relationships/slide" Target="slides/slide70.xml"/><Relationship Id="rId282" Type="http://schemas.openxmlformats.org/officeDocument/2006/relationships/slide" Target="slides/slide252.xml"/><Relationship Id="rId338" Type="http://schemas.openxmlformats.org/officeDocument/2006/relationships/slide" Target="slides/slide308.xml"/><Relationship Id="rId8" Type="http://schemas.openxmlformats.org/officeDocument/2006/relationships/slideMaster" Target="slideMasters/slideMaster8.xml"/><Relationship Id="rId142" Type="http://schemas.openxmlformats.org/officeDocument/2006/relationships/slide" Target="slides/slide112.xml"/><Relationship Id="rId184" Type="http://schemas.openxmlformats.org/officeDocument/2006/relationships/slide" Target="slides/slide154.xml"/><Relationship Id="rId251" Type="http://schemas.openxmlformats.org/officeDocument/2006/relationships/slide" Target="slides/slide221.xml"/></Relationships>
</file>

<file path=ppt/diagrams/colors1.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976BC362-BA57-4C92-8B44-637C8A98CBC2}" type="doc">
      <dgm:prSet loTypeId="urn:microsoft.com/office/officeart/2005/8/layout/orgChart1" loCatId="hierarchy" qsTypeId="urn:microsoft.com/office/officeart/2005/8/quickstyle/simple1" qsCatId="simple" csTypeId="urn:microsoft.com/office/officeart/2005/8/colors/accent2_1" csCatId="accent2" phldr="1"/>
      <dgm:spPr/>
      <dgm:t>
        <a:bodyPr/>
        <a:lstStyle/>
        <a:p>
          <a:endParaRPr lang="en-US"/>
        </a:p>
      </dgm:t>
    </dgm:pt>
    <dgm:pt modelId="{0C3F9389-1E0B-4313-B134-445595BEC8DE}">
      <dgm:prSet phldrT="[Text]" custT="1"/>
      <dgm:spPr/>
      <dgm:t>
        <a:bodyPr/>
        <a:lstStyle/>
        <a:p>
          <a:r>
            <a:rPr lang="ar-JO" sz="3200" dirty="0"/>
            <a:t>هيرودس (الكبير)</a:t>
          </a:r>
          <a:endParaRPr lang="en-US" sz="3200" dirty="0"/>
        </a:p>
      </dgm:t>
    </dgm:pt>
    <dgm:pt modelId="{FD90B25F-29B7-4505-A207-B6BBBAF2AA34}" type="parTrans" cxnId="{7F6F78B2-872B-4A52-84FC-90DDDBC72383}">
      <dgm:prSet/>
      <dgm:spPr/>
      <dgm:t>
        <a:bodyPr/>
        <a:lstStyle/>
        <a:p>
          <a:endParaRPr lang="en-US"/>
        </a:p>
      </dgm:t>
    </dgm:pt>
    <dgm:pt modelId="{ADC27F6F-FC77-4A6F-BC67-D50BF1FC89E2}" type="sibTrans" cxnId="{7F6F78B2-872B-4A52-84FC-90DDDBC72383}">
      <dgm:prSet/>
      <dgm:spPr/>
      <dgm:t>
        <a:bodyPr/>
        <a:lstStyle/>
        <a:p>
          <a:endParaRPr lang="en-US"/>
        </a:p>
      </dgm:t>
    </dgm:pt>
    <dgm:pt modelId="{93332F9B-73FE-47C3-9717-D491FE49778C}" type="pres">
      <dgm:prSet presAssocID="{976BC362-BA57-4C92-8B44-637C8A98CBC2}" presName="hierChild1" presStyleCnt="0">
        <dgm:presLayoutVars>
          <dgm:orgChart val="1"/>
          <dgm:chPref val="1"/>
          <dgm:dir/>
          <dgm:animOne val="branch"/>
          <dgm:animLvl val="lvl"/>
          <dgm:resizeHandles/>
        </dgm:presLayoutVars>
      </dgm:prSet>
      <dgm:spPr/>
    </dgm:pt>
    <dgm:pt modelId="{DD3FA401-39A3-49BB-8460-D1F21E9A0817}" type="pres">
      <dgm:prSet presAssocID="{0C3F9389-1E0B-4313-B134-445595BEC8DE}" presName="hierRoot1" presStyleCnt="0">
        <dgm:presLayoutVars>
          <dgm:hierBranch val="init"/>
        </dgm:presLayoutVars>
      </dgm:prSet>
      <dgm:spPr/>
    </dgm:pt>
    <dgm:pt modelId="{69E97027-EA78-4177-816E-9DBD2D0B7CAF}" type="pres">
      <dgm:prSet presAssocID="{0C3F9389-1E0B-4313-B134-445595BEC8DE}" presName="rootComposite1" presStyleCnt="0"/>
      <dgm:spPr/>
    </dgm:pt>
    <dgm:pt modelId="{A633ACFB-9C70-4F2D-A90F-EE1CD28B908E}" type="pres">
      <dgm:prSet presAssocID="{0C3F9389-1E0B-4313-B134-445595BEC8DE}" presName="rootText1" presStyleLbl="node0" presStyleIdx="0" presStyleCnt="1" custScaleX="222220" custScaleY="93046" custLinFactNeighborX="1851" custLinFactNeighborY="-3839">
        <dgm:presLayoutVars>
          <dgm:chPref val="3"/>
        </dgm:presLayoutVars>
      </dgm:prSet>
      <dgm:spPr/>
    </dgm:pt>
    <dgm:pt modelId="{DE64B33C-887E-43B1-A710-A08740296445}" type="pres">
      <dgm:prSet presAssocID="{0C3F9389-1E0B-4313-B134-445595BEC8DE}" presName="rootConnector1" presStyleLbl="node1" presStyleIdx="0" presStyleCnt="0"/>
      <dgm:spPr/>
    </dgm:pt>
    <dgm:pt modelId="{C25AC2C6-4553-45A8-A602-F55A2B997825}" type="pres">
      <dgm:prSet presAssocID="{0C3F9389-1E0B-4313-B134-445595BEC8DE}" presName="hierChild2" presStyleCnt="0"/>
      <dgm:spPr/>
    </dgm:pt>
    <dgm:pt modelId="{B98CA205-2FDA-400B-93C0-03D7CD56213C}" type="pres">
      <dgm:prSet presAssocID="{0C3F9389-1E0B-4313-B134-445595BEC8DE}" presName="hierChild3" presStyleCnt="0"/>
      <dgm:spPr/>
    </dgm:pt>
  </dgm:ptLst>
  <dgm:cxnLst>
    <dgm:cxn modelId="{CCFB5173-BFA4-4362-8C75-794F65652E1B}" type="presOf" srcId="{0C3F9389-1E0B-4313-B134-445595BEC8DE}" destId="{DE64B33C-887E-43B1-A710-A08740296445}" srcOrd="1" destOrd="0" presId="urn:microsoft.com/office/officeart/2005/8/layout/orgChart1"/>
    <dgm:cxn modelId="{0C337185-9E65-4BE3-B298-3870091BC6D0}" type="presOf" srcId="{976BC362-BA57-4C92-8B44-637C8A98CBC2}" destId="{93332F9B-73FE-47C3-9717-D491FE49778C}" srcOrd="0" destOrd="0" presId="urn:microsoft.com/office/officeart/2005/8/layout/orgChart1"/>
    <dgm:cxn modelId="{2C148A99-8D68-4B5B-A314-C5BB52653F4A}" type="presOf" srcId="{0C3F9389-1E0B-4313-B134-445595BEC8DE}" destId="{A633ACFB-9C70-4F2D-A90F-EE1CD28B908E}" srcOrd="0" destOrd="0" presId="urn:microsoft.com/office/officeart/2005/8/layout/orgChart1"/>
    <dgm:cxn modelId="{7F6F78B2-872B-4A52-84FC-90DDDBC72383}" srcId="{976BC362-BA57-4C92-8B44-637C8A98CBC2}" destId="{0C3F9389-1E0B-4313-B134-445595BEC8DE}" srcOrd="0" destOrd="0" parTransId="{FD90B25F-29B7-4505-A207-B6BBBAF2AA34}" sibTransId="{ADC27F6F-FC77-4A6F-BC67-D50BF1FC89E2}"/>
    <dgm:cxn modelId="{C24D6A62-A599-4F13-B5E2-7BCF18F77BCC}" type="presParOf" srcId="{93332F9B-73FE-47C3-9717-D491FE49778C}" destId="{DD3FA401-39A3-49BB-8460-D1F21E9A0817}" srcOrd="0" destOrd="0" presId="urn:microsoft.com/office/officeart/2005/8/layout/orgChart1"/>
    <dgm:cxn modelId="{342434CE-13FD-4018-A880-77F0C269A56B}" type="presParOf" srcId="{DD3FA401-39A3-49BB-8460-D1F21E9A0817}" destId="{69E97027-EA78-4177-816E-9DBD2D0B7CAF}" srcOrd="0" destOrd="0" presId="urn:microsoft.com/office/officeart/2005/8/layout/orgChart1"/>
    <dgm:cxn modelId="{270CB0B1-050E-4222-81F0-F6A0B5143EE6}" type="presParOf" srcId="{69E97027-EA78-4177-816E-9DBD2D0B7CAF}" destId="{A633ACFB-9C70-4F2D-A90F-EE1CD28B908E}" srcOrd="0" destOrd="0" presId="urn:microsoft.com/office/officeart/2005/8/layout/orgChart1"/>
    <dgm:cxn modelId="{FFD6D391-E354-482C-9463-8B08D384728A}" type="presParOf" srcId="{69E97027-EA78-4177-816E-9DBD2D0B7CAF}" destId="{DE64B33C-887E-43B1-A710-A08740296445}" srcOrd="1" destOrd="0" presId="urn:microsoft.com/office/officeart/2005/8/layout/orgChart1"/>
    <dgm:cxn modelId="{17E75346-6916-4121-A9EF-90437D2E4822}" type="presParOf" srcId="{DD3FA401-39A3-49BB-8460-D1F21E9A0817}" destId="{C25AC2C6-4553-45A8-A602-F55A2B997825}" srcOrd="1" destOrd="0" presId="urn:microsoft.com/office/officeart/2005/8/layout/orgChart1"/>
    <dgm:cxn modelId="{6FA4039C-99FC-4F97-8BEA-5EF0E2B5D9D6}" type="presParOf" srcId="{DD3FA401-39A3-49BB-8460-D1F21E9A0817}" destId="{B98CA205-2FDA-400B-93C0-03D7CD56213C}" srcOrd="2" destOrd="0" presId="urn:microsoft.com/office/officeart/2005/8/layout/orgChart1"/>
  </dgm:cxnLst>
  <dgm:bg/>
  <dgm:whole/>
  <dgm:extLst>
    <a:ext uri="http://schemas.microsoft.com/office/drawing/2008/diagram">
      <dsp:dataModelExt xmlns:dsp="http://schemas.microsoft.com/office/drawing/2008/diagram" relId="rId7" minVer="http://schemas.openxmlformats.org/drawingml/2006/diagram"/>
    </a:ext>
    <a:ext uri="{C62137D5-CB1D-491B-B009-E17868A290BF}">
      <dgm14:recolorImg xmlns:dgm14="http://schemas.microsoft.com/office/drawing/2010/diagram" val="1"/>
    </a:ext>
  </dgm:extLst>
</dgm:dataModel>
</file>

<file path=ppt/diagrams/data2.xml><?xml version="1.0" encoding="utf-8"?>
<dgm:dataModel xmlns:dgm="http://schemas.openxmlformats.org/drawingml/2006/diagram" xmlns:a="http://schemas.openxmlformats.org/drawingml/2006/main">
  <dgm:ptLst>
    <dgm:pt modelId="{976BC362-BA57-4C92-8B44-637C8A98CBC2}" type="doc">
      <dgm:prSet loTypeId="urn:microsoft.com/office/officeart/2005/8/layout/orgChart1" loCatId="hierarchy" qsTypeId="urn:microsoft.com/office/officeart/2005/8/quickstyle/simple1" qsCatId="simple" csTypeId="urn:microsoft.com/office/officeart/2005/8/colors/accent2_1" csCatId="accent2" phldr="1"/>
      <dgm:spPr/>
      <dgm:t>
        <a:bodyPr/>
        <a:lstStyle/>
        <a:p>
          <a:endParaRPr lang="en-US"/>
        </a:p>
      </dgm:t>
    </dgm:pt>
    <dgm:pt modelId="{0C3F9389-1E0B-4313-B134-445595BEC8DE}">
      <dgm:prSet phldrT="[Text]" custT="1"/>
      <dgm:spPr/>
      <dgm:t>
        <a:bodyPr/>
        <a:lstStyle/>
        <a:p>
          <a:r>
            <a:rPr lang="ar-JO" sz="3200" dirty="0"/>
            <a:t>هيرودس (الكبير)</a:t>
          </a:r>
          <a:endParaRPr lang="en-US" sz="3200" dirty="0"/>
        </a:p>
      </dgm:t>
    </dgm:pt>
    <dgm:pt modelId="{FD90B25F-29B7-4505-A207-B6BBBAF2AA34}" type="parTrans" cxnId="{7F6F78B2-872B-4A52-84FC-90DDDBC72383}">
      <dgm:prSet/>
      <dgm:spPr/>
      <dgm:t>
        <a:bodyPr/>
        <a:lstStyle/>
        <a:p>
          <a:endParaRPr lang="en-US"/>
        </a:p>
      </dgm:t>
    </dgm:pt>
    <dgm:pt modelId="{ADC27F6F-FC77-4A6F-BC67-D50BF1FC89E2}" type="sibTrans" cxnId="{7F6F78B2-872B-4A52-84FC-90DDDBC72383}">
      <dgm:prSet/>
      <dgm:spPr/>
      <dgm:t>
        <a:bodyPr/>
        <a:lstStyle/>
        <a:p>
          <a:endParaRPr lang="en-US"/>
        </a:p>
      </dgm:t>
    </dgm:pt>
    <dgm:pt modelId="{ED4091D1-27D4-4C21-8BA8-ADD39597B5B3}">
      <dgm:prSet phldrT="[Text]" custT="1"/>
      <dgm:spPr/>
      <dgm:t>
        <a:bodyPr/>
        <a:lstStyle/>
        <a:p>
          <a:r>
            <a:rPr lang="ar-JO" sz="2800" dirty="0"/>
            <a:t>هيرودس   أنتيباس</a:t>
          </a:r>
          <a:endParaRPr lang="en-US" sz="2400" dirty="0"/>
        </a:p>
      </dgm:t>
    </dgm:pt>
    <dgm:pt modelId="{C8BE05E2-A3A1-45B8-972C-32E3023C50F4}" type="parTrans" cxnId="{2C6A51A4-EA7A-4265-ADE1-FBEF01F07603}">
      <dgm:prSet/>
      <dgm:spPr/>
      <dgm:t>
        <a:bodyPr/>
        <a:lstStyle/>
        <a:p>
          <a:endParaRPr lang="en-US"/>
        </a:p>
      </dgm:t>
    </dgm:pt>
    <dgm:pt modelId="{687D067B-BD2E-42B3-8A09-6A3E2C1E84E7}" type="sibTrans" cxnId="{2C6A51A4-EA7A-4265-ADE1-FBEF01F07603}">
      <dgm:prSet/>
      <dgm:spPr/>
      <dgm:t>
        <a:bodyPr/>
        <a:lstStyle/>
        <a:p>
          <a:endParaRPr lang="en-US"/>
        </a:p>
      </dgm:t>
    </dgm:pt>
    <dgm:pt modelId="{584DA72E-3487-4726-A5F1-320F92B628F7}">
      <dgm:prSet custT="1"/>
      <dgm:spPr/>
      <dgm:t>
        <a:bodyPr/>
        <a:lstStyle/>
        <a:p>
          <a:r>
            <a:rPr lang="ar-JO" sz="2800" dirty="0"/>
            <a:t>هيرودس أرخيلاوس</a:t>
          </a:r>
          <a:endParaRPr lang="en-US" sz="2800" dirty="0"/>
        </a:p>
      </dgm:t>
    </dgm:pt>
    <dgm:pt modelId="{138CEFF5-E51A-490E-AE8C-097FA1233B73}" type="parTrans" cxnId="{E5AC2A9D-2C5F-4F84-8E24-73AB06BAA42F}">
      <dgm:prSet/>
      <dgm:spPr/>
      <dgm:t>
        <a:bodyPr/>
        <a:lstStyle/>
        <a:p>
          <a:endParaRPr lang="en-US"/>
        </a:p>
      </dgm:t>
    </dgm:pt>
    <dgm:pt modelId="{D2F3E96B-6AF2-4DD3-94A9-25B66C80A6EB}" type="sibTrans" cxnId="{E5AC2A9D-2C5F-4F84-8E24-73AB06BAA42F}">
      <dgm:prSet/>
      <dgm:spPr/>
      <dgm:t>
        <a:bodyPr/>
        <a:lstStyle/>
        <a:p>
          <a:endParaRPr lang="en-US"/>
        </a:p>
      </dgm:t>
    </dgm:pt>
    <dgm:pt modelId="{BBC05A4F-D02E-4167-9EB2-F3BFB9AB0E2D}">
      <dgm:prSet custT="1"/>
      <dgm:spPr/>
      <dgm:t>
        <a:bodyPr/>
        <a:lstStyle/>
        <a:p>
          <a:r>
            <a:rPr lang="ar-JO" sz="2800" dirty="0"/>
            <a:t>هيرودس    فيلبس</a:t>
          </a:r>
          <a:endParaRPr lang="en-US" sz="2800" dirty="0"/>
        </a:p>
      </dgm:t>
    </dgm:pt>
    <dgm:pt modelId="{0F9BE313-8A6C-4A10-B4C5-93CF9B26AD24}" type="parTrans" cxnId="{E7933AAA-BABD-410E-B007-6C64F53FF01B}">
      <dgm:prSet/>
      <dgm:spPr/>
      <dgm:t>
        <a:bodyPr/>
        <a:lstStyle/>
        <a:p>
          <a:endParaRPr lang="en-US"/>
        </a:p>
      </dgm:t>
    </dgm:pt>
    <dgm:pt modelId="{2ED308CF-DF02-4E04-863D-43EB347BD07C}" type="sibTrans" cxnId="{E7933AAA-BABD-410E-B007-6C64F53FF01B}">
      <dgm:prSet/>
      <dgm:spPr/>
      <dgm:t>
        <a:bodyPr/>
        <a:lstStyle/>
        <a:p>
          <a:endParaRPr lang="en-US"/>
        </a:p>
      </dgm:t>
    </dgm:pt>
    <dgm:pt modelId="{93332F9B-73FE-47C3-9717-D491FE49778C}" type="pres">
      <dgm:prSet presAssocID="{976BC362-BA57-4C92-8B44-637C8A98CBC2}" presName="hierChild1" presStyleCnt="0">
        <dgm:presLayoutVars>
          <dgm:orgChart val="1"/>
          <dgm:chPref val="1"/>
          <dgm:dir/>
          <dgm:animOne val="branch"/>
          <dgm:animLvl val="lvl"/>
          <dgm:resizeHandles/>
        </dgm:presLayoutVars>
      </dgm:prSet>
      <dgm:spPr/>
    </dgm:pt>
    <dgm:pt modelId="{DD3FA401-39A3-49BB-8460-D1F21E9A0817}" type="pres">
      <dgm:prSet presAssocID="{0C3F9389-1E0B-4313-B134-445595BEC8DE}" presName="hierRoot1" presStyleCnt="0">
        <dgm:presLayoutVars>
          <dgm:hierBranch val="init"/>
        </dgm:presLayoutVars>
      </dgm:prSet>
      <dgm:spPr/>
    </dgm:pt>
    <dgm:pt modelId="{69E97027-EA78-4177-816E-9DBD2D0B7CAF}" type="pres">
      <dgm:prSet presAssocID="{0C3F9389-1E0B-4313-B134-445595BEC8DE}" presName="rootComposite1" presStyleCnt="0"/>
      <dgm:spPr/>
    </dgm:pt>
    <dgm:pt modelId="{A633ACFB-9C70-4F2D-A90F-EE1CD28B908E}" type="pres">
      <dgm:prSet presAssocID="{0C3F9389-1E0B-4313-B134-445595BEC8DE}" presName="rootText1" presStyleLbl="node0" presStyleIdx="0" presStyleCnt="1" custScaleX="222220" custLinFactNeighborX="41096" custLinFactNeighborY="-53606">
        <dgm:presLayoutVars>
          <dgm:chPref val="3"/>
        </dgm:presLayoutVars>
      </dgm:prSet>
      <dgm:spPr/>
    </dgm:pt>
    <dgm:pt modelId="{DE64B33C-887E-43B1-A710-A08740296445}" type="pres">
      <dgm:prSet presAssocID="{0C3F9389-1E0B-4313-B134-445595BEC8DE}" presName="rootConnector1" presStyleLbl="node1" presStyleIdx="0" presStyleCnt="0"/>
      <dgm:spPr/>
    </dgm:pt>
    <dgm:pt modelId="{C25AC2C6-4553-45A8-A602-F55A2B997825}" type="pres">
      <dgm:prSet presAssocID="{0C3F9389-1E0B-4313-B134-445595BEC8DE}" presName="hierChild2" presStyleCnt="0"/>
      <dgm:spPr/>
    </dgm:pt>
    <dgm:pt modelId="{B8BEAF1A-F2D8-4219-852F-2D86D779A809}" type="pres">
      <dgm:prSet presAssocID="{138CEFF5-E51A-490E-AE8C-097FA1233B73}" presName="Name37" presStyleLbl="parChTrans1D2" presStyleIdx="0" presStyleCnt="3"/>
      <dgm:spPr/>
    </dgm:pt>
    <dgm:pt modelId="{392B61A3-1D8C-4DB1-8D2E-319E68A03487}" type="pres">
      <dgm:prSet presAssocID="{584DA72E-3487-4726-A5F1-320F92B628F7}" presName="hierRoot2" presStyleCnt="0">
        <dgm:presLayoutVars>
          <dgm:hierBranch val="init"/>
        </dgm:presLayoutVars>
      </dgm:prSet>
      <dgm:spPr/>
    </dgm:pt>
    <dgm:pt modelId="{83933FAA-45EE-4D4C-9DF3-D6F49C96426B}" type="pres">
      <dgm:prSet presAssocID="{584DA72E-3487-4726-A5F1-320F92B628F7}" presName="rootComposite" presStyleCnt="0"/>
      <dgm:spPr/>
    </dgm:pt>
    <dgm:pt modelId="{8EB20407-4F2E-48BA-B076-3BE6C02B1AE4}" type="pres">
      <dgm:prSet presAssocID="{584DA72E-3487-4726-A5F1-320F92B628F7}" presName="rootText" presStyleLbl="node2" presStyleIdx="0" presStyleCnt="3" custScaleY="96479">
        <dgm:presLayoutVars>
          <dgm:chPref val="3"/>
        </dgm:presLayoutVars>
      </dgm:prSet>
      <dgm:spPr/>
    </dgm:pt>
    <dgm:pt modelId="{3BB2C1C2-CB6E-467C-9C99-2B5F99F3D7D8}" type="pres">
      <dgm:prSet presAssocID="{584DA72E-3487-4726-A5F1-320F92B628F7}" presName="rootConnector" presStyleLbl="node2" presStyleIdx="0" presStyleCnt="3"/>
      <dgm:spPr/>
    </dgm:pt>
    <dgm:pt modelId="{9EE3BE90-6EF6-4353-8DBA-CC9DF355BF74}" type="pres">
      <dgm:prSet presAssocID="{584DA72E-3487-4726-A5F1-320F92B628F7}" presName="hierChild4" presStyleCnt="0"/>
      <dgm:spPr/>
    </dgm:pt>
    <dgm:pt modelId="{8B703AC7-D99E-4B39-9403-C1FD3FF4CE6E}" type="pres">
      <dgm:prSet presAssocID="{584DA72E-3487-4726-A5F1-320F92B628F7}" presName="hierChild5" presStyleCnt="0"/>
      <dgm:spPr/>
    </dgm:pt>
    <dgm:pt modelId="{41389741-7D45-44E1-83AB-E498535C92C5}" type="pres">
      <dgm:prSet presAssocID="{0F9BE313-8A6C-4A10-B4C5-93CF9B26AD24}" presName="Name37" presStyleLbl="parChTrans1D2" presStyleIdx="1" presStyleCnt="3"/>
      <dgm:spPr/>
    </dgm:pt>
    <dgm:pt modelId="{3F0CD0A5-FE5A-486D-8B3F-CE3F152548F5}" type="pres">
      <dgm:prSet presAssocID="{BBC05A4F-D02E-4167-9EB2-F3BFB9AB0E2D}" presName="hierRoot2" presStyleCnt="0">
        <dgm:presLayoutVars>
          <dgm:hierBranch val="init"/>
        </dgm:presLayoutVars>
      </dgm:prSet>
      <dgm:spPr/>
    </dgm:pt>
    <dgm:pt modelId="{0825F4FD-0026-4CF5-AD7B-EDF8CDFA0BE0}" type="pres">
      <dgm:prSet presAssocID="{BBC05A4F-D02E-4167-9EB2-F3BFB9AB0E2D}" presName="rootComposite" presStyleCnt="0"/>
      <dgm:spPr/>
    </dgm:pt>
    <dgm:pt modelId="{EF9DEBC5-ED2A-4C63-A9C9-90AE3D64E5DE}" type="pres">
      <dgm:prSet presAssocID="{BBC05A4F-D02E-4167-9EB2-F3BFB9AB0E2D}" presName="rootText" presStyleLbl="node2" presStyleIdx="1" presStyleCnt="3">
        <dgm:presLayoutVars>
          <dgm:chPref val="3"/>
        </dgm:presLayoutVars>
      </dgm:prSet>
      <dgm:spPr/>
    </dgm:pt>
    <dgm:pt modelId="{76E7596F-AA3C-48AD-A6B6-BC6B4C7DCDA9}" type="pres">
      <dgm:prSet presAssocID="{BBC05A4F-D02E-4167-9EB2-F3BFB9AB0E2D}" presName="rootConnector" presStyleLbl="node2" presStyleIdx="1" presStyleCnt="3"/>
      <dgm:spPr/>
    </dgm:pt>
    <dgm:pt modelId="{AF5E46C8-B139-4C3D-A8F3-B3BA7658E15A}" type="pres">
      <dgm:prSet presAssocID="{BBC05A4F-D02E-4167-9EB2-F3BFB9AB0E2D}" presName="hierChild4" presStyleCnt="0"/>
      <dgm:spPr/>
    </dgm:pt>
    <dgm:pt modelId="{83053F0A-0CD4-4BA8-8A41-ADEF705909DA}" type="pres">
      <dgm:prSet presAssocID="{BBC05A4F-D02E-4167-9EB2-F3BFB9AB0E2D}" presName="hierChild5" presStyleCnt="0"/>
      <dgm:spPr/>
    </dgm:pt>
    <dgm:pt modelId="{DE714AA7-238A-4AC7-A8EA-05B0CCCC4D97}" type="pres">
      <dgm:prSet presAssocID="{C8BE05E2-A3A1-45B8-972C-32E3023C50F4}" presName="Name37" presStyleLbl="parChTrans1D2" presStyleIdx="2" presStyleCnt="3"/>
      <dgm:spPr/>
    </dgm:pt>
    <dgm:pt modelId="{CFAE9F74-CC55-4F00-90A5-2D9794300F15}" type="pres">
      <dgm:prSet presAssocID="{ED4091D1-27D4-4C21-8BA8-ADD39597B5B3}" presName="hierRoot2" presStyleCnt="0">
        <dgm:presLayoutVars>
          <dgm:hierBranch val="init"/>
        </dgm:presLayoutVars>
      </dgm:prSet>
      <dgm:spPr/>
    </dgm:pt>
    <dgm:pt modelId="{267DDAA9-BE74-41EE-B0F8-946AC78272ED}" type="pres">
      <dgm:prSet presAssocID="{ED4091D1-27D4-4C21-8BA8-ADD39597B5B3}" presName="rootComposite" presStyleCnt="0"/>
      <dgm:spPr/>
    </dgm:pt>
    <dgm:pt modelId="{6C544ACE-EAA9-4759-9DDD-2002014892B0}" type="pres">
      <dgm:prSet presAssocID="{ED4091D1-27D4-4C21-8BA8-ADD39597B5B3}" presName="rootText" presStyleLbl="node2" presStyleIdx="2" presStyleCnt="3">
        <dgm:presLayoutVars>
          <dgm:chPref val="3"/>
        </dgm:presLayoutVars>
      </dgm:prSet>
      <dgm:spPr/>
    </dgm:pt>
    <dgm:pt modelId="{07F2576E-E490-4484-BE9C-679BFBD4C057}" type="pres">
      <dgm:prSet presAssocID="{ED4091D1-27D4-4C21-8BA8-ADD39597B5B3}" presName="rootConnector" presStyleLbl="node2" presStyleIdx="2" presStyleCnt="3"/>
      <dgm:spPr/>
    </dgm:pt>
    <dgm:pt modelId="{19FC2866-46FC-4014-AB93-C3B147C25E19}" type="pres">
      <dgm:prSet presAssocID="{ED4091D1-27D4-4C21-8BA8-ADD39597B5B3}" presName="hierChild4" presStyleCnt="0"/>
      <dgm:spPr/>
    </dgm:pt>
    <dgm:pt modelId="{1A3AFE1B-13A5-4C35-BC9E-2AFB0148447B}" type="pres">
      <dgm:prSet presAssocID="{ED4091D1-27D4-4C21-8BA8-ADD39597B5B3}" presName="hierChild5" presStyleCnt="0"/>
      <dgm:spPr/>
    </dgm:pt>
    <dgm:pt modelId="{B98CA205-2FDA-400B-93C0-03D7CD56213C}" type="pres">
      <dgm:prSet presAssocID="{0C3F9389-1E0B-4313-B134-445595BEC8DE}" presName="hierChild3" presStyleCnt="0"/>
      <dgm:spPr/>
    </dgm:pt>
  </dgm:ptLst>
  <dgm:cxnLst>
    <dgm:cxn modelId="{A062ED02-CAA4-4D92-A103-1DDD45686618}" type="presOf" srcId="{ED4091D1-27D4-4C21-8BA8-ADD39597B5B3}" destId="{07F2576E-E490-4484-BE9C-679BFBD4C057}" srcOrd="1" destOrd="0" presId="urn:microsoft.com/office/officeart/2005/8/layout/orgChart1"/>
    <dgm:cxn modelId="{F1D5D423-8FBD-486A-B0AE-D5D69516F671}" type="presOf" srcId="{BBC05A4F-D02E-4167-9EB2-F3BFB9AB0E2D}" destId="{76E7596F-AA3C-48AD-A6B6-BC6B4C7DCDA9}" srcOrd="1" destOrd="0" presId="urn:microsoft.com/office/officeart/2005/8/layout/orgChart1"/>
    <dgm:cxn modelId="{DBF4C72B-17F8-4AAA-82B7-097F1A086D75}" type="presOf" srcId="{138CEFF5-E51A-490E-AE8C-097FA1233B73}" destId="{B8BEAF1A-F2D8-4219-852F-2D86D779A809}" srcOrd="0" destOrd="0" presId="urn:microsoft.com/office/officeart/2005/8/layout/orgChart1"/>
    <dgm:cxn modelId="{965C9955-E014-4C8B-9C2E-13183E1AE71D}" type="presOf" srcId="{ED4091D1-27D4-4C21-8BA8-ADD39597B5B3}" destId="{6C544ACE-EAA9-4759-9DDD-2002014892B0}" srcOrd="0" destOrd="0" presId="urn:microsoft.com/office/officeart/2005/8/layout/orgChart1"/>
    <dgm:cxn modelId="{CCFB5173-BFA4-4362-8C75-794F65652E1B}" type="presOf" srcId="{0C3F9389-1E0B-4313-B134-445595BEC8DE}" destId="{DE64B33C-887E-43B1-A710-A08740296445}" srcOrd="1" destOrd="0" presId="urn:microsoft.com/office/officeart/2005/8/layout/orgChart1"/>
    <dgm:cxn modelId="{797D5B75-AB4F-4C88-8B9A-B3F9DECCEAAA}" type="presOf" srcId="{584DA72E-3487-4726-A5F1-320F92B628F7}" destId="{8EB20407-4F2E-48BA-B076-3BE6C02B1AE4}" srcOrd="0" destOrd="0" presId="urn:microsoft.com/office/officeart/2005/8/layout/orgChart1"/>
    <dgm:cxn modelId="{0C337185-9E65-4BE3-B298-3870091BC6D0}" type="presOf" srcId="{976BC362-BA57-4C92-8B44-637C8A98CBC2}" destId="{93332F9B-73FE-47C3-9717-D491FE49778C}" srcOrd="0" destOrd="0" presId="urn:microsoft.com/office/officeart/2005/8/layout/orgChart1"/>
    <dgm:cxn modelId="{2C148A99-8D68-4B5B-A314-C5BB52653F4A}" type="presOf" srcId="{0C3F9389-1E0B-4313-B134-445595BEC8DE}" destId="{A633ACFB-9C70-4F2D-A90F-EE1CD28B908E}" srcOrd="0" destOrd="0" presId="urn:microsoft.com/office/officeart/2005/8/layout/orgChart1"/>
    <dgm:cxn modelId="{1D22169A-46E8-4A1A-9B7F-44C823FBAA49}" type="presOf" srcId="{BBC05A4F-D02E-4167-9EB2-F3BFB9AB0E2D}" destId="{EF9DEBC5-ED2A-4C63-A9C9-90AE3D64E5DE}" srcOrd="0" destOrd="0" presId="urn:microsoft.com/office/officeart/2005/8/layout/orgChart1"/>
    <dgm:cxn modelId="{E5AC2A9D-2C5F-4F84-8E24-73AB06BAA42F}" srcId="{0C3F9389-1E0B-4313-B134-445595BEC8DE}" destId="{584DA72E-3487-4726-A5F1-320F92B628F7}" srcOrd="0" destOrd="0" parTransId="{138CEFF5-E51A-490E-AE8C-097FA1233B73}" sibTransId="{D2F3E96B-6AF2-4DD3-94A9-25B66C80A6EB}"/>
    <dgm:cxn modelId="{B0D505A1-9D04-4108-97AA-050F2FB6BEF4}" type="presOf" srcId="{C8BE05E2-A3A1-45B8-972C-32E3023C50F4}" destId="{DE714AA7-238A-4AC7-A8EA-05B0CCCC4D97}" srcOrd="0" destOrd="0" presId="urn:microsoft.com/office/officeart/2005/8/layout/orgChart1"/>
    <dgm:cxn modelId="{2C6A51A4-EA7A-4265-ADE1-FBEF01F07603}" srcId="{0C3F9389-1E0B-4313-B134-445595BEC8DE}" destId="{ED4091D1-27D4-4C21-8BA8-ADD39597B5B3}" srcOrd="2" destOrd="0" parTransId="{C8BE05E2-A3A1-45B8-972C-32E3023C50F4}" sibTransId="{687D067B-BD2E-42B3-8A09-6A3E2C1E84E7}"/>
    <dgm:cxn modelId="{E7933AAA-BABD-410E-B007-6C64F53FF01B}" srcId="{0C3F9389-1E0B-4313-B134-445595BEC8DE}" destId="{BBC05A4F-D02E-4167-9EB2-F3BFB9AB0E2D}" srcOrd="1" destOrd="0" parTransId="{0F9BE313-8A6C-4A10-B4C5-93CF9B26AD24}" sibTransId="{2ED308CF-DF02-4E04-863D-43EB347BD07C}"/>
    <dgm:cxn modelId="{7F6F78B2-872B-4A52-84FC-90DDDBC72383}" srcId="{976BC362-BA57-4C92-8B44-637C8A98CBC2}" destId="{0C3F9389-1E0B-4313-B134-445595BEC8DE}" srcOrd="0" destOrd="0" parTransId="{FD90B25F-29B7-4505-A207-B6BBBAF2AA34}" sibTransId="{ADC27F6F-FC77-4A6F-BC67-D50BF1FC89E2}"/>
    <dgm:cxn modelId="{056F69CA-ADA7-42F6-A6BE-8D1D2897CD19}" type="presOf" srcId="{584DA72E-3487-4726-A5F1-320F92B628F7}" destId="{3BB2C1C2-CB6E-467C-9C99-2B5F99F3D7D8}" srcOrd="1" destOrd="0" presId="urn:microsoft.com/office/officeart/2005/8/layout/orgChart1"/>
    <dgm:cxn modelId="{DAF62CF9-C2ED-4202-A8DD-120578267407}" type="presOf" srcId="{0F9BE313-8A6C-4A10-B4C5-93CF9B26AD24}" destId="{41389741-7D45-44E1-83AB-E498535C92C5}" srcOrd="0" destOrd="0" presId="urn:microsoft.com/office/officeart/2005/8/layout/orgChart1"/>
    <dgm:cxn modelId="{C24D6A62-A599-4F13-B5E2-7BCF18F77BCC}" type="presParOf" srcId="{93332F9B-73FE-47C3-9717-D491FE49778C}" destId="{DD3FA401-39A3-49BB-8460-D1F21E9A0817}" srcOrd="0" destOrd="0" presId="urn:microsoft.com/office/officeart/2005/8/layout/orgChart1"/>
    <dgm:cxn modelId="{342434CE-13FD-4018-A880-77F0C269A56B}" type="presParOf" srcId="{DD3FA401-39A3-49BB-8460-D1F21E9A0817}" destId="{69E97027-EA78-4177-816E-9DBD2D0B7CAF}" srcOrd="0" destOrd="0" presId="urn:microsoft.com/office/officeart/2005/8/layout/orgChart1"/>
    <dgm:cxn modelId="{270CB0B1-050E-4222-81F0-F6A0B5143EE6}" type="presParOf" srcId="{69E97027-EA78-4177-816E-9DBD2D0B7CAF}" destId="{A633ACFB-9C70-4F2D-A90F-EE1CD28B908E}" srcOrd="0" destOrd="0" presId="urn:microsoft.com/office/officeart/2005/8/layout/orgChart1"/>
    <dgm:cxn modelId="{FFD6D391-E354-482C-9463-8B08D384728A}" type="presParOf" srcId="{69E97027-EA78-4177-816E-9DBD2D0B7CAF}" destId="{DE64B33C-887E-43B1-A710-A08740296445}" srcOrd="1" destOrd="0" presId="urn:microsoft.com/office/officeart/2005/8/layout/orgChart1"/>
    <dgm:cxn modelId="{17E75346-6916-4121-A9EF-90437D2E4822}" type="presParOf" srcId="{DD3FA401-39A3-49BB-8460-D1F21E9A0817}" destId="{C25AC2C6-4553-45A8-A602-F55A2B997825}" srcOrd="1" destOrd="0" presId="urn:microsoft.com/office/officeart/2005/8/layout/orgChart1"/>
    <dgm:cxn modelId="{AEE12954-11BD-4154-AC11-966619C2E3CD}" type="presParOf" srcId="{C25AC2C6-4553-45A8-A602-F55A2B997825}" destId="{B8BEAF1A-F2D8-4219-852F-2D86D779A809}" srcOrd="0" destOrd="0" presId="urn:microsoft.com/office/officeart/2005/8/layout/orgChart1"/>
    <dgm:cxn modelId="{D561A433-5C8A-491C-A4B1-3E5FC667DD0A}" type="presParOf" srcId="{C25AC2C6-4553-45A8-A602-F55A2B997825}" destId="{392B61A3-1D8C-4DB1-8D2E-319E68A03487}" srcOrd="1" destOrd="0" presId="urn:microsoft.com/office/officeart/2005/8/layout/orgChart1"/>
    <dgm:cxn modelId="{0765C89C-272B-4BA3-99F8-A1561FE64968}" type="presParOf" srcId="{392B61A3-1D8C-4DB1-8D2E-319E68A03487}" destId="{83933FAA-45EE-4D4C-9DF3-D6F49C96426B}" srcOrd="0" destOrd="0" presId="urn:microsoft.com/office/officeart/2005/8/layout/orgChart1"/>
    <dgm:cxn modelId="{06FBF439-7C38-4AF2-B57A-9FBDB3116D05}" type="presParOf" srcId="{83933FAA-45EE-4D4C-9DF3-D6F49C96426B}" destId="{8EB20407-4F2E-48BA-B076-3BE6C02B1AE4}" srcOrd="0" destOrd="0" presId="urn:microsoft.com/office/officeart/2005/8/layout/orgChart1"/>
    <dgm:cxn modelId="{443FE344-0355-43FF-961B-71EEA8AF035E}" type="presParOf" srcId="{83933FAA-45EE-4D4C-9DF3-D6F49C96426B}" destId="{3BB2C1C2-CB6E-467C-9C99-2B5F99F3D7D8}" srcOrd="1" destOrd="0" presId="urn:microsoft.com/office/officeart/2005/8/layout/orgChart1"/>
    <dgm:cxn modelId="{5F4A6432-4FA2-457E-96EC-43593D6892E3}" type="presParOf" srcId="{392B61A3-1D8C-4DB1-8D2E-319E68A03487}" destId="{9EE3BE90-6EF6-4353-8DBA-CC9DF355BF74}" srcOrd="1" destOrd="0" presId="urn:microsoft.com/office/officeart/2005/8/layout/orgChart1"/>
    <dgm:cxn modelId="{D671ED7A-CDDB-4B63-AE2B-7B66531C099D}" type="presParOf" srcId="{392B61A3-1D8C-4DB1-8D2E-319E68A03487}" destId="{8B703AC7-D99E-4B39-9403-C1FD3FF4CE6E}" srcOrd="2" destOrd="0" presId="urn:microsoft.com/office/officeart/2005/8/layout/orgChart1"/>
    <dgm:cxn modelId="{2731BF1C-D3C0-47EA-A14C-28AADFBBFDF5}" type="presParOf" srcId="{C25AC2C6-4553-45A8-A602-F55A2B997825}" destId="{41389741-7D45-44E1-83AB-E498535C92C5}" srcOrd="2" destOrd="0" presId="urn:microsoft.com/office/officeart/2005/8/layout/orgChart1"/>
    <dgm:cxn modelId="{6E676426-FCDD-4304-9D1E-9F2813B81098}" type="presParOf" srcId="{C25AC2C6-4553-45A8-A602-F55A2B997825}" destId="{3F0CD0A5-FE5A-486D-8B3F-CE3F152548F5}" srcOrd="3" destOrd="0" presId="urn:microsoft.com/office/officeart/2005/8/layout/orgChart1"/>
    <dgm:cxn modelId="{AF8811D8-9C23-49BF-B911-AC65C03DF92A}" type="presParOf" srcId="{3F0CD0A5-FE5A-486D-8B3F-CE3F152548F5}" destId="{0825F4FD-0026-4CF5-AD7B-EDF8CDFA0BE0}" srcOrd="0" destOrd="0" presId="urn:microsoft.com/office/officeart/2005/8/layout/orgChart1"/>
    <dgm:cxn modelId="{0F99C6BE-AAE7-47CB-8018-2261DDE1FEE4}" type="presParOf" srcId="{0825F4FD-0026-4CF5-AD7B-EDF8CDFA0BE0}" destId="{EF9DEBC5-ED2A-4C63-A9C9-90AE3D64E5DE}" srcOrd="0" destOrd="0" presId="urn:microsoft.com/office/officeart/2005/8/layout/orgChart1"/>
    <dgm:cxn modelId="{BC4740E5-B536-4AE2-80C8-AD67A697EFBD}" type="presParOf" srcId="{0825F4FD-0026-4CF5-AD7B-EDF8CDFA0BE0}" destId="{76E7596F-AA3C-48AD-A6B6-BC6B4C7DCDA9}" srcOrd="1" destOrd="0" presId="urn:microsoft.com/office/officeart/2005/8/layout/orgChart1"/>
    <dgm:cxn modelId="{3AB53E36-2A8D-4BCF-93B5-509E72048A6E}" type="presParOf" srcId="{3F0CD0A5-FE5A-486D-8B3F-CE3F152548F5}" destId="{AF5E46C8-B139-4C3D-A8F3-B3BA7658E15A}" srcOrd="1" destOrd="0" presId="urn:microsoft.com/office/officeart/2005/8/layout/orgChart1"/>
    <dgm:cxn modelId="{34D848E9-6239-42BE-9945-B48389B9CAFD}" type="presParOf" srcId="{3F0CD0A5-FE5A-486D-8B3F-CE3F152548F5}" destId="{83053F0A-0CD4-4BA8-8A41-ADEF705909DA}" srcOrd="2" destOrd="0" presId="urn:microsoft.com/office/officeart/2005/8/layout/orgChart1"/>
    <dgm:cxn modelId="{D3CCADDA-69F9-4D40-AB3C-75AA950558ED}" type="presParOf" srcId="{C25AC2C6-4553-45A8-A602-F55A2B997825}" destId="{DE714AA7-238A-4AC7-A8EA-05B0CCCC4D97}" srcOrd="4" destOrd="0" presId="urn:microsoft.com/office/officeart/2005/8/layout/orgChart1"/>
    <dgm:cxn modelId="{27B029F1-D09B-40DE-BABE-7687A6CE94F8}" type="presParOf" srcId="{C25AC2C6-4553-45A8-A602-F55A2B997825}" destId="{CFAE9F74-CC55-4F00-90A5-2D9794300F15}" srcOrd="5" destOrd="0" presId="urn:microsoft.com/office/officeart/2005/8/layout/orgChart1"/>
    <dgm:cxn modelId="{5CC2E4D8-9839-4C2D-B90E-1F36CAE867E0}" type="presParOf" srcId="{CFAE9F74-CC55-4F00-90A5-2D9794300F15}" destId="{267DDAA9-BE74-41EE-B0F8-946AC78272ED}" srcOrd="0" destOrd="0" presId="urn:microsoft.com/office/officeart/2005/8/layout/orgChart1"/>
    <dgm:cxn modelId="{0804E290-C6C9-4568-AE35-6FCED733A026}" type="presParOf" srcId="{267DDAA9-BE74-41EE-B0F8-946AC78272ED}" destId="{6C544ACE-EAA9-4759-9DDD-2002014892B0}" srcOrd="0" destOrd="0" presId="urn:microsoft.com/office/officeart/2005/8/layout/orgChart1"/>
    <dgm:cxn modelId="{BD583348-A9A2-4798-931D-9A6761AC1244}" type="presParOf" srcId="{267DDAA9-BE74-41EE-B0F8-946AC78272ED}" destId="{07F2576E-E490-4484-BE9C-679BFBD4C057}" srcOrd="1" destOrd="0" presId="urn:microsoft.com/office/officeart/2005/8/layout/orgChart1"/>
    <dgm:cxn modelId="{FD97F508-0C0C-42EF-91C6-805B7F0991DE}" type="presParOf" srcId="{CFAE9F74-CC55-4F00-90A5-2D9794300F15}" destId="{19FC2866-46FC-4014-AB93-C3B147C25E19}" srcOrd="1" destOrd="0" presId="urn:microsoft.com/office/officeart/2005/8/layout/orgChart1"/>
    <dgm:cxn modelId="{C5CEC1D9-2F50-4080-BF8C-A622F673A760}" type="presParOf" srcId="{CFAE9F74-CC55-4F00-90A5-2D9794300F15}" destId="{1A3AFE1B-13A5-4C35-BC9E-2AFB0148447B}" srcOrd="2" destOrd="0" presId="urn:microsoft.com/office/officeart/2005/8/layout/orgChart1"/>
    <dgm:cxn modelId="{6FA4039C-99FC-4F97-8BEA-5EF0E2B5D9D6}" type="presParOf" srcId="{DD3FA401-39A3-49BB-8460-D1F21E9A0817}" destId="{B98CA205-2FDA-400B-93C0-03D7CD56213C}" srcOrd="2" destOrd="0" presId="urn:microsoft.com/office/officeart/2005/8/layout/orgChart1"/>
  </dgm:cxnLst>
  <dgm:bg/>
  <dgm:whole/>
  <dgm:extLst>
    <a:ext uri="http://schemas.microsoft.com/office/drawing/2008/diagram">
      <dsp:dataModelExt xmlns:dsp="http://schemas.microsoft.com/office/drawing/2008/diagram" relId="rId7" minVer="http://schemas.openxmlformats.org/drawingml/2006/diagram"/>
    </a:ext>
    <a:ext uri="{C62137D5-CB1D-491B-B009-E17868A290BF}">
      <dgm14:recolorImg xmlns:dgm14="http://schemas.microsoft.com/office/drawing/2010/diagram" val="1"/>
    </a:ext>
  </dgm:extLst>
</dgm:dataModel>
</file>

<file path=ppt/diagrams/data3.xml><?xml version="1.0" encoding="utf-8"?>
<dgm:dataModel xmlns:dgm="http://schemas.openxmlformats.org/drawingml/2006/diagram" xmlns:a="http://schemas.openxmlformats.org/drawingml/2006/main">
  <dgm:ptLst>
    <dgm:pt modelId="{976BC362-BA57-4C92-8B44-637C8A98CBC2}" type="doc">
      <dgm:prSet loTypeId="urn:microsoft.com/office/officeart/2005/8/layout/orgChart1" loCatId="hierarchy" qsTypeId="urn:microsoft.com/office/officeart/2005/8/quickstyle/simple1" qsCatId="simple" csTypeId="urn:microsoft.com/office/officeart/2005/8/colors/accent2_1" csCatId="accent2" phldr="1"/>
      <dgm:spPr/>
      <dgm:t>
        <a:bodyPr/>
        <a:lstStyle/>
        <a:p>
          <a:endParaRPr lang="en-US"/>
        </a:p>
      </dgm:t>
    </dgm:pt>
    <dgm:pt modelId="{0C3F9389-1E0B-4313-B134-445595BEC8DE}">
      <dgm:prSet phldrT="[Text]" custT="1"/>
      <dgm:spPr/>
      <dgm:t>
        <a:bodyPr/>
        <a:lstStyle/>
        <a:p>
          <a:r>
            <a:rPr lang="ar-JO" sz="3200" dirty="0"/>
            <a:t>هيرودس (الكبير)</a:t>
          </a:r>
          <a:endParaRPr lang="en-US" sz="3200" dirty="0"/>
        </a:p>
      </dgm:t>
    </dgm:pt>
    <dgm:pt modelId="{FD90B25F-29B7-4505-A207-B6BBBAF2AA34}" type="parTrans" cxnId="{7F6F78B2-872B-4A52-84FC-90DDDBC72383}">
      <dgm:prSet/>
      <dgm:spPr/>
      <dgm:t>
        <a:bodyPr/>
        <a:lstStyle/>
        <a:p>
          <a:endParaRPr lang="en-US"/>
        </a:p>
      </dgm:t>
    </dgm:pt>
    <dgm:pt modelId="{ADC27F6F-FC77-4A6F-BC67-D50BF1FC89E2}" type="sibTrans" cxnId="{7F6F78B2-872B-4A52-84FC-90DDDBC72383}">
      <dgm:prSet/>
      <dgm:spPr/>
      <dgm:t>
        <a:bodyPr/>
        <a:lstStyle/>
        <a:p>
          <a:endParaRPr lang="en-US"/>
        </a:p>
      </dgm:t>
    </dgm:pt>
    <dgm:pt modelId="{ED4091D1-27D4-4C21-8BA8-ADD39597B5B3}">
      <dgm:prSet phldrT="[Text]" custT="1"/>
      <dgm:spPr/>
      <dgm:t>
        <a:bodyPr/>
        <a:lstStyle/>
        <a:p>
          <a:r>
            <a:rPr lang="ar-JO" sz="2800" dirty="0"/>
            <a:t>هيرودس </a:t>
          </a:r>
        </a:p>
        <a:p>
          <a:r>
            <a:rPr lang="ar-JO" sz="2800" dirty="0"/>
            <a:t>أنتيباس</a:t>
          </a:r>
          <a:endParaRPr lang="en-US" sz="2400" dirty="0"/>
        </a:p>
      </dgm:t>
    </dgm:pt>
    <dgm:pt modelId="{C8BE05E2-A3A1-45B8-972C-32E3023C50F4}" type="parTrans" cxnId="{2C6A51A4-EA7A-4265-ADE1-FBEF01F07603}">
      <dgm:prSet/>
      <dgm:spPr/>
      <dgm:t>
        <a:bodyPr/>
        <a:lstStyle/>
        <a:p>
          <a:endParaRPr lang="en-US"/>
        </a:p>
      </dgm:t>
    </dgm:pt>
    <dgm:pt modelId="{687D067B-BD2E-42B3-8A09-6A3E2C1E84E7}" type="sibTrans" cxnId="{2C6A51A4-EA7A-4265-ADE1-FBEF01F07603}">
      <dgm:prSet/>
      <dgm:spPr/>
      <dgm:t>
        <a:bodyPr/>
        <a:lstStyle/>
        <a:p>
          <a:endParaRPr lang="en-US"/>
        </a:p>
      </dgm:t>
    </dgm:pt>
    <dgm:pt modelId="{584DA72E-3487-4726-A5F1-320F92B628F7}">
      <dgm:prSet custT="1"/>
      <dgm:spPr/>
      <dgm:t>
        <a:bodyPr/>
        <a:lstStyle/>
        <a:p>
          <a:r>
            <a:rPr lang="ar-JO" sz="2800" dirty="0"/>
            <a:t>هيرودس أرخيلاوس</a:t>
          </a:r>
          <a:endParaRPr lang="en-US" sz="2800" dirty="0"/>
        </a:p>
      </dgm:t>
    </dgm:pt>
    <dgm:pt modelId="{138CEFF5-E51A-490E-AE8C-097FA1233B73}" type="parTrans" cxnId="{E5AC2A9D-2C5F-4F84-8E24-73AB06BAA42F}">
      <dgm:prSet/>
      <dgm:spPr/>
      <dgm:t>
        <a:bodyPr/>
        <a:lstStyle/>
        <a:p>
          <a:endParaRPr lang="en-US"/>
        </a:p>
      </dgm:t>
    </dgm:pt>
    <dgm:pt modelId="{D2F3E96B-6AF2-4DD3-94A9-25B66C80A6EB}" type="sibTrans" cxnId="{E5AC2A9D-2C5F-4F84-8E24-73AB06BAA42F}">
      <dgm:prSet/>
      <dgm:spPr/>
      <dgm:t>
        <a:bodyPr/>
        <a:lstStyle/>
        <a:p>
          <a:endParaRPr lang="en-US"/>
        </a:p>
      </dgm:t>
    </dgm:pt>
    <dgm:pt modelId="{BBC05A4F-D02E-4167-9EB2-F3BFB9AB0E2D}">
      <dgm:prSet custT="1"/>
      <dgm:spPr/>
      <dgm:t>
        <a:bodyPr/>
        <a:lstStyle/>
        <a:p>
          <a:r>
            <a:rPr lang="ar-JO" sz="2800" dirty="0"/>
            <a:t>هيرودس </a:t>
          </a:r>
        </a:p>
        <a:p>
          <a:r>
            <a:rPr lang="ar-JO" sz="2800" dirty="0"/>
            <a:t>فيلبس</a:t>
          </a:r>
          <a:endParaRPr lang="en-US" sz="2800" dirty="0"/>
        </a:p>
      </dgm:t>
    </dgm:pt>
    <dgm:pt modelId="{0F9BE313-8A6C-4A10-B4C5-93CF9B26AD24}" type="parTrans" cxnId="{E7933AAA-BABD-410E-B007-6C64F53FF01B}">
      <dgm:prSet/>
      <dgm:spPr/>
      <dgm:t>
        <a:bodyPr/>
        <a:lstStyle/>
        <a:p>
          <a:endParaRPr lang="en-US"/>
        </a:p>
      </dgm:t>
    </dgm:pt>
    <dgm:pt modelId="{2ED308CF-DF02-4E04-863D-43EB347BD07C}" type="sibTrans" cxnId="{E7933AAA-BABD-410E-B007-6C64F53FF01B}">
      <dgm:prSet/>
      <dgm:spPr/>
      <dgm:t>
        <a:bodyPr/>
        <a:lstStyle/>
        <a:p>
          <a:endParaRPr lang="en-US"/>
        </a:p>
      </dgm:t>
    </dgm:pt>
    <dgm:pt modelId="{93332F9B-73FE-47C3-9717-D491FE49778C}" type="pres">
      <dgm:prSet presAssocID="{976BC362-BA57-4C92-8B44-637C8A98CBC2}" presName="hierChild1" presStyleCnt="0">
        <dgm:presLayoutVars>
          <dgm:orgChart val="1"/>
          <dgm:chPref val="1"/>
          <dgm:dir/>
          <dgm:animOne val="branch"/>
          <dgm:animLvl val="lvl"/>
          <dgm:resizeHandles/>
        </dgm:presLayoutVars>
      </dgm:prSet>
      <dgm:spPr/>
    </dgm:pt>
    <dgm:pt modelId="{DD3FA401-39A3-49BB-8460-D1F21E9A0817}" type="pres">
      <dgm:prSet presAssocID="{0C3F9389-1E0B-4313-B134-445595BEC8DE}" presName="hierRoot1" presStyleCnt="0">
        <dgm:presLayoutVars>
          <dgm:hierBranch val="init"/>
        </dgm:presLayoutVars>
      </dgm:prSet>
      <dgm:spPr/>
    </dgm:pt>
    <dgm:pt modelId="{69E97027-EA78-4177-816E-9DBD2D0B7CAF}" type="pres">
      <dgm:prSet presAssocID="{0C3F9389-1E0B-4313-B134-445595BEC8DE}" presName="rootComposite1" presStyleCnt="0"/>
      <dgm:spPr/>
    </dgm:pt>
    <dgm:pt modelId="{A633ACFB-9C70-4F2D-A90F-EE1CD28B908E}" type="pres">
      <dgm:prSet presAssocID="{0C3F9389-1E0B-4313-B134-445595BEC8DE}" presName="rootText1" presStyleLbl="node0" presStyleIdx="0" presStyleCnt="1" custScaleX="222220" custLinFactNeighborX="41096" custLinFactNeighborY="-53606">
        <dgm:presLayoutVars>
          <dgm:chPref val="3"/>
        </dgm:presLayoutVars>
      </dgm:prSet>
      <dgm:spPr/>
    </dgm:pt>
    <dgm:pt modelId="{DE64B33C-887E-43B1-A710-A08740296445}" type="pres">
      <dgm:prSet presAssocID="{0C3F9389-1E0B-4313-B134-445595BEC8DE}" presName="rootConnector1" presStyleLbl="node1" presStyleIdx="0" presStyleCnt="0"/>
      <dgm:spPr/>
    </dgm:pt>
    <dgm:pt modelId="{C25AC2C6-4553-45A8-A602-F55A2B997825}" type="pres">
      <dgm:prSet presAssocID="{0C3F9389-1E0B-4313-B134-445595BEC8DE}" presName="hierChild2" presStyleCnt="0"/>
      <dgm:spPr/>
    </dgm:pt>
    <dgm:pt modelId="{B8BEAF1A-F2D8-4219-852F-2D86D779A809}" type="pres">
      <dgm:prSet presAssocID="{138CEFF5-E51A-490E-AE8C-097FA1233B73}" presName="Name37" presStyleLbl="parChTrans1D2" presStyleIdx="0" presStyleCnt="3"/>
      <dgm:spPr/>
    </dgm:pt>
    <dgm:pt modelId="{392B61A3-1D8C-4DB1-8D2E-319E68A03487}" type="pres">
      <dgm:prSet presAssocID="{584DA72E-3487-4726-A5F1-320F92B628F7}" presName="hierRoot2" presStyleCnt="0">
        <dgm:presLayoutVars>
          <dgm:hierBranch val="init"/>
        </dgm:presLayoutVars>
      </dgm:prSet>
      <dgm:spPr/>
    </dgm:pt>
    <dgm:pt modelId="{83933FAA-45EE-4D4C-9DF3-D6F49C96426B}" type="pres">
      <dgm:prSet presAssocID="{584DA72E-3487-4726-A5F1-320F92B628F7}" presName="rootComposite" presStyleCnt="0"/>
      <dgm:spPr/>
    </dgm:pt>
    <dgm:pt modelId="{8EB20407-4F2E-48BA-B076-3BE6C02B1AE4}" type="pres">
      <dgm:prSet presAssocID="{584DA72E-3487-4726-A5F1-320F92B628F7}" presName="rootText" presStyleLbl="node2" presStyleIdx="0" presStyleCnt="3" custScaleY="96479">
        <dgm:presLayoutVars>
          <dgm:chPref val="3"/>
        </dgm:presLayoutVars>
      </dgm:prSet>
      <dgm:spPr/>
    </dgm:pt>
    <dgm:pt modelId="{3BB2C1C2-CB6E-467C-9C99-2B5F99F3D7D8}" type="pres">
      <dgm:prSet presAssocID="{584DA72E-3487-4726-A5F1-320F92B628F7}" presName="rootConnector" presStyleLbl="node2" presStyleIdx="0" presStyleCnt="3"/>
      <dgm:spPr/>
    </dgm:pt>
    <dgm:pt modelId="{9EE3BE90-6EF6-4353-8DBA-CC9DF355BF74}" type="pres">
      <dgm:prSet presAssocID="{584DA72E-3487-4726-A5F1-320F92B628F7}" presName="hierChild4" presStyleCnt="0"/>
      <dgm:spPr/>
    </dgm:pt>
    <dgm:pt modelId="{8B703AC7-D99E-4B39-9403-C1FD3FF4CE6E}" type="pres">
      <dgm:prSet presAssocID="{584DA72E-3487-4726-A5F1-320F92B628F7}" presName="hierChild5" presStyleCnt="0"/>
      <dgm:spPr/>
    </dgm:pt>
    <dgm:pt modelId="{41389741-7D45-44E1-83AB-E498535C92C5}" type="pres">
      <dgm:prSet presAssocID="{0F9BE313-8A6C-4A10-B4C5-93CF9B26AD24}" presName="Name37" presStyleLbl="parChTrans1D2" presStyleIdx="1" presStyleCnt="3"/>
      <dgm:spPr/>
    </dgm:pt>
    <dgm:pt modelId="{3F0CD0A5-FE5A-486D-8B3F-CE3F152548F5}" type="pres">
      <dgm:prSet presAssocID="{BBC05A4F-D02E-4167-9EB2-F3BFB9AB0E2D}" presName="hierRoot2" presStyleCnt="0">
        <dgm:presLayoutVars>
          <dgm:hierBranch val="init"/>
        </dgm:presLayoutVars>
      </dgm:prSet>
      <dgm:spPr/>
    </dgm:pt>
    <dgm:pt modelId="{0825F4FD-0026-4CF5-AD7B-EDF8CDFA0BE0}" type="pres">
      <dgm:prSet presAssocID="{BBC05A4F-D02E-4167-9EB2-F3BFB9AB0E2D}" presName="rootComposite" presStyleCnt="0"/>
      <dgm:spPr/>
    </dgm:pt>
    <dgm:pt modelId="{EF9DEBC5-ED2A-4C63-A9C9-90AE3D64E5DE}" type="pres">
      <dgm:prSet presAssocID="{BBC05A4F-D02E-4167-9EB2-F3BFB9AB0E2D}" presName="rootText" presStyleLbl="node2" presStyleIdx="1" presStyleCnt="3">
        <dgm:presLayoutVars>
          <dgm:chPref val="3"/>
        </dgm:presLayoutVars>
      </dgm:prSet>
      <dgm:spPr/>
    </dgm:pt>
    <dgm:pt modelId="{76E7596F-AA3C-48AD-A6B6-BC6B4C7DCDA9}" type="pres">
      <dgm:prSet presAssocID="{BBC05A4F-D02E-4167-9EB2-F3BFB9AB0E2D}" presName="rootConnector" presStyleLbl="node2" presStyleIdx="1" presStyleCnt="3"/>
      <dgm:spPr/>
    </dgm:pt>
    <dgm:pt modelId="{AF5E46C8-B139-4C3D-A8F3-B3BA7658E15A}" type="pres">
      <dgm:prSet presAssocID="{BBC05A4F-D02E-4167-9EB2-F3BFB9AB0E2D}" presName="hierChild4" presStyleCnt="0"/>
      <dgm:spPr/>
    </dgm:pt>
    <dgm:pt modelId="{83053F0A-0CD4-4BA8-8A41-ADEF705909DA}" type="pres">
      <dgm:prSet presAssocID="{BBC05A4F-D02E-4167-9EB2-F3BFB9AB0E2D}" presName="hierChild5" presStyleCnt="0"/>
      <dgm:spPr/>
    </dgm:pt>
    <dgm:pt modelId="{DE714AA7-238A-4AC7-A8EA-05B0CCCC4D97}" type="pres">
      <dgm:prSet presAssocID="{C8BE05E2-A3A1-45B8-972C-32E3023C50F4}" presName="Name37" presStyleLbl="parChTrans1D2" presStyleIdx="2" presStyleCnt="3"/>
      <dgm:spPr/>
    </dgm:pt>
    <dgm:pt modelId="{CFAE9F74-CC55-4F00-90A5-2D9794300F15}" type="pres">
      <dgm:prSet presAssocID="{ED4091D1-27D4-4C21-8BA8-ADD39597B5B3}" presName="hierRoot2" presStyleCnt="0">
        <dgm:presLayoutVars>
          <dgm:hierBranch val="init"/>
        </dgm:presLayoutVars>
      </dgm:prSet>
      <dgm:spPr/>
    </dgm:pt>
    <dgm:pt modelId="{267DDAA9-BE74-41EE-B0F8-946AC78272ED}" type="pres">
      <dgm:prSet presAssocID="{ED4091D1-27D4-4C21-8BA8-ADD39597B5B3}" presName="rootComposite" presStyleCnt="0"/>
      <dgm:spPr/>
    </dgm:pt>
    <dgm:pt modelId="{6C544ACE-EAA9-4759-9DDD-2002014892B0}" type="pres">
      <dgm:prSet presAssocID="{ED4091D1-27D4-4C21-8BA8-ADD39597B5B3}" presName="rootText" presStyleLbl="node2" presStyleIdx="2" presStyleCnt="3">
        <dgm:presLayoutVars>
          <dgm:chPref val="3"/>
        </dgm:presLayoutVars>
      </dgm:prSet>
      <dgm:spPr/>
    </dgm:pt>
    <dgm:pt modelId="{07F2576E-E490-4484-BE9C-679BFBD4C057}" type="pres">
      <dgm:prSet presAssocID="{ED4091D1-27D4-4C21-8BA8-ADD39597B5B3}" presName="rootConnector" presStyleLbl="node2" presStyleIdx="2" presStyleCnt="3"/>
      <dgm:spPr/>
    </dgm:pt>
    <dgm:pt modelId="{19FC2866-46FC-4014-AB93-C3B147C25E19}" type="pres">
      <dgm:prSet presAssocID="{ED4091D1-27D4-4C21-8BA8-ADD39597B5B3}" presName="hierChild4" presStyleCnt="0"/>
      <dgm:spPr/>
    </dgm:pt>
    <dgm:pt modelId="{1A3AFE1B-13A5-4C35-BC9E-2AFB0148447B}" type="pres">
      <dgm:prSet presAssocID="{ED4091D1-27D4-4C21-8BA8-ADD39597B5B3}" presName="hierChild5" presStyleCnt="0"/>
      <dgm:spPr/>
    </dgm:pt>
    <dgm:pt modelId="{B98CA205-2FDA-400B-93C0-03D7CD56213C}" type="pres">
      <dgm:prSet presAssocID="{0C3F9389-1E0B-4313-B134-445595BEC8DE}" presName="hierChild3" presStyleCnt="0"/>
      <dgm:spPr/>
    </dgm:pt>
  </dgm:ptLst>
  <dgm:cxnLst>
    <dgm:cxn modelId="{A062ED02-CAA4-4D92-A103-1DDD45686618}" type="presOf" srcId="{ED4091D1-27D4-4C21-8BA8-ADD39597B5B3}" destId="{07F2576E-E490-4484-BE9C-679BFBD4C057}" srcOrd="1" destOrd="0" presId="urn:microsoft.com/office/officeart/2005/8/layout/orgChart1"/>
    <dgm:cxn modelId="{F1D5D423-8FBD-486A-B0AE-D5D69516F671}" type="presOf" srcId="{BBC05A4F-D02E-4167-9EB2-F3BFB9AB0E2D}" destId="{76E7596F-AA3C-48AD-A6B6-BC6B4C7DCDA9}" srcOrd="1" destOrd="0" presId="urn:microsoft.com/office/officeart/2005/8/layout/orgChart1"/>
    <dgm:cxn modelId="{DBF4C72B-17F8-4AAA-82B7-097F1A086D75}" type="presOf" srcId="{138CEFF5-E51A-490E-AE8C-097FA1233B73}" destId="{B8BEAF1A-F2D8-4219-852F-2D86D779A809}" srcOrd="0" destOrd="0" presId="urn:microsoft.com/office/officeart/2005/8/layout/orgChart1"/>
    <dgm:cxn modelId="{965C9955-E014-4C8B-9C2E-13183E1AE71D}" type="presOf" srcId="{ED4091D1-27D4-4C21-8BA8-ADD39597B5B3}" destId="{6C544ACE-EAA9-4759-9DDD-2002014892B0}" srcOrd="0" destOrd="0" presId="urn:microsoft.com/office/officeart/2005/8/layout/orgChart1"/>
    <dgm:cxn modelId="{CCFB5173-BFA4-4362-8C75-794F65652E1B}" type="presOf" srcId="{0C3F9389-1E0B-4313-B134-445595BEC8DE}" destId="{DE64B33C-887E-43B1-A710-A08740296445}" srcOrd="1" destOrd="0" presId="urn:microsoft.com/office/officeart/2005/8/layout/orgChart1"/>
    <dgm:cxn modelId="{797D5B75-AB4F-4C88-8B9A-B3F9DECCEAAA}" type="presOf" srcId="{584DA72E-3487-4726-A5F1-320F92B628F7}" destId="{8EB20407-4F2E-48BA-B076-3BE6C02B1AE4}" srcOrd="0" destOrd="0" presId="urn:microsoft.com/office/officeart/2005/8/layout/orgChart1"/>
    <dgm:cxn modelId="{0C337185-9E65-4BE3-B298-3870091BC6D0}" type="presOf" srcId="{976BC362-BA57-4C92-8B44-637C8A98CBC2}" destId="{93332F9B-73FE-47C3-9717-D491FE49778C}" srcOrd="0" destOrd="0" presId="urn:microsoft.com/office/officeart/2005/8/layout/orgChart1"/>
    <dgm:cxn modelId="{2C148A99-8D68-4B5B-A314-C5BB52653F4A}" type="presOf" srcId="{0C3F9389-1E0B-4313-B134-445595BEC8DE}" destId="{A633ACFB-9C70-4F2D-A90F-EE1CD28B908E}" srcOrd="0" destOrd="0" presId="urn:microsoft.com/office/officeart/2005/8/layout/orgChart1"/>
    <dgm:cxn modelId="{1D22169A-46E8-4A1A-9B7F-44C823FBAA49}" type="presOf" srcId="{BBC05A4F-D02E-4167-9EB2-F3BFB9AB0E2D}" destId="{EF9DEBC5-ED2A-4C63-A9C9-90AE3D64E5DE}" srcOrd="0" destOrd="0" presId="urn:microsoft.com/office/officeart/2005/8/layout/orgChart1"/>
    <dgm:cxn modelId="{E5AC2A9D-2C5F-4F84-8E24-73AB06BAA42F}" srcId="{0C3F9389-1E0B-4313-B134-445595BEC8DE}" destId="{584DA72E-3487-4726-A5F1-320F92B628F7}" srcOrd="0" destOrd="0" parTransId="{138CEFF5-E51A-490E-AE8C-097FA1233B73}" sibTransId="{D2F3E96B-6AF2-4DD3-94A9-25B66C80A6EB}"/>
    <dgm:cxn modelId="{B0D505A1-9D04-4108-97AA-050F2FB6BEF4}" type="presOf" srcId="{C8BE05E2-A3A1-45B8-972C-32E3023C50F4}" destId="{DE714AA7-238A-4AC7-A8EA-05B0CCCC4D97}" srcOrd="0" destOrd="0" presId="urn:microsoft.com/office/officeart/2005/8/layout/orgChart1"/>
    <dgm:cxn modelId="{2C6A51A4-EA7A-4265-ADE1-FBEF01F07603}" srcId="{0C3F9389-1E0B-4313-B134-445595BEC8DE}" destId="{ED4091D1-27D4-4C21-8BA8-ADD39597B5B3}" srcOrd="2" destOrd="0" parTransId="{C8BE05E2-A3A1-45B8-972C-32E3023C50F4}" sibTransId="{687D067B-BD2E-42B3-8A09-6A3E2C1E84E7}"/>
    <dgm:cxn modelId="{E7933AAA-BABD-410E-B007-6C64F53FF01B}" srcId="{0C3F9389-1E0B-4313-B134-445595BEC8DE}" destId="{BBC05A4F-D02E-4167-9EB2-F3BFB9AB0E2D}" srcOrd="1" destOrd="0" parTransId="{0F9BE313-8A6C-4A10-B4C5-93CF9B26AD24}" sibTransId="{2ED308CF-DF02-4E04-863D-43EB347BD07C}"/>
    <dgm:cxn modelId="{7F6F78B2-872B-4A52-84FC-90DDDBC72383}" srcId="{976BC362-BA57-4C92-8B44-637C8A98CBC2}" destId="{0C3F9389-1E0B-4313-B134-445595BEC8DE}" srcOrd="0" destOrd="0" parTransId="{FD90B25F-29B7-4505-A207-B6BBBAF2AA34}" sibTransId="{ADC27F6F-FC77-4A6F-BC67-D50BF1FC89E2}"/>
    <dgm:cxn modelId="{056F69CA-ADA7-42F6-A6BE-8D1D2897CD19}" type="presOf" srcId="{584DA72E-3487-4726-A5F1-320F92B628F7}" destId="{3BB2C1C2-CB6E-467C-9C99-2B5F99F3D7D8}" srcOrd="1" destOrd="0" presId="urn:microsoft.com/office/officeart/2005/8/layout/orgChart1"/>
    <dgm:cxn modelId="{DAF62CF9-C2ED-4202-A8DD-120578267407}" type="presOf" srcId="{0F9BE313-8A6C-4A10-B4C5-93CF9B26AD24}" destId="{41389741-7D45-44E1-83AB-E498535C92C5}" srcOrd="0" destOrd="0" presId="urn:microsoft.com/office/officeart/2005/8/layout/orgChart1"/>
    <dgm:cxn modelId="{C24D6A62-A599-4F13-B5E2-7BCF18F77BCC}" type="presParOf" srcId="{93332F9B-73FE-47C3-9717-D491FE49778C}" destId="{DD3FA401-39A3-49BB-8460-D1F21E9A0817}" srcOrd="0" destOrd="0" presId="urn:microsoft.com/office/officeart/2005/8/layout/orgChart1"/>
    <dgm:cxn modelId="{342434CE-13FD-4018-A880-77F0C269A56B}" type="presParOf" srcId="{DD3FA401-39A3-49BB-8460-D1F21E9A0817}" destId="{69E97027-EA78-4177-816E-9DBD2D0B7CAF}" srcOrd="0" destOrd="0" presId="urn:microsoft.com/office/officeart/2005/8/layout/orgChart1"/>
    <dgm:cxn modelId="{270CB0B1-050E-4222-81F0-F6A0B5143EE6}" type="presParOf" srcId="{69E97027-EA78-4177-816E-9DBD2D0B7CAF}" destId="{A633ACFB-9C70-4F2D-A90F-EE1CD28B908E}" srcOrd="0" destOrd="0" presId="urn:microsoft.com/office/officeart/2005/8/layout/orgChart1"/>
    <dgm:cxn modelId="{FFD6D391-E354-482C-9463-8B08D384728A}" type="presParOf" srcId="{69E97027-EA78-4177-816E-9DBD2D0B7CAF}" destId="{DE64B33C-887E-43B1-A710-A08740296445}" srcOrd="1" destOrd="0" presId="urn:microsoft.com/office/officeart/2005/8/layout/orgChart1"/>
    <dgm:cxn modelId="{17E75346-6916-4121-A9EF-90437D2E4822}" type="presParOf" srcId="{DD3FA401-39A3-49BB-8460-D1F21E9A0817}" destId="{C25AC2C6-4553-45A8-A602-F55A2B997825}" srcOrd="1" destOrd="0" presId="urn:microsoft.com/office/officeart/2005/8/layout/orgChart1"/>
    <dgm:cxn modelId="{AEE12954-11BD-4154-AC11-966619C2E3CD}" type="presParOf" srcId="{C25AC2C6-4553-45A8-A602-F55A2B997825}" destId="{B8BEAF1A-F2D8-4219-852F-2D86D779A809}" srcOrd="0" destOrd="0" presId="urn:microsoft.com/office/officeart/2005/8/layout/orgChart1"/>
    <dgm:cxn modelId="{D561A433-5C8A-491C-A4B1-3E5FC667DD0A}" type="presParOf" srcId="{C25AC2C6-4553-45A8-A602-F55A2B997825}" destId="{392B61A3-1D8C-4DB1-8D2E-319E68A03487}" srcOrd="1" destOrd="0" presId="urn:microsoft.com/office/officeart/2005/8/layout/orgChart1"/>
    <dgm:cxn modelId="{0765C89C-272B-4BA3-99F8-A1561FE64968}" type="presParOf" srcId="{392B61A3-1D8C-4DB1-8D2E-319E68A03487}" destId="{83933FAA-45EE-4D4C-9DF3-D6F49C96426B}" srcOrd="0" destOrd="0" presId="urn:microsoft.com/office/officeart/2005/8/layout/orgChart1"/>
    <dgm:cxn modelId="{06FBF439-7C38-4AF2-B57A-9FBDB3116D05}" type="presParOf" srcId="{83933FAA-45EE-4D4C-9DF3-D6F49C96426B}" destId="{8EB20407-4F2E-48BA-B076-3BE6C02B1AE4}" srcOrd="0" destOrd="0" presId="urn:microsoft.com/office/officeart/2005/8/layout/orgChart1"/>
    <dgm:cxn modelId="{443FE344-0355-43FF-961B-71EEA8AF035E}" type="presParOf" srcId="{83933FAA-45EE-4D4C-9DF3-D6F49C96426B}" destId="{3BB2C1C2-CB6E-467C-9C99-2B5F99F3D7D8}" srcOrd="1" destOrd="0" presId="urn:microsoft.com/office/officeart/2005/8/layout/orgChart1"/>
    <dgm:cxn modelId="{5F4A6432-4FA2-457E-96EC-43593D6892E3}" type="presParOf" srcId="{392B61A3-1D8C-4DB1-8D2E-319E68A03487}" destId="{9EE3BE90-6EF6-4353-8DBA-CC9DF355BF74}" srcOrd="1" destOrd="0" presId="urn:microsoft.com/office/officeart/2005/8/layout/orgChart1"/>
    <dgm:cxn modelId="{D671ED7A-CDDB-4B63-AE2B-7B66531C099D}" type="presParOf" srcId="{392B61A3-1D8C-4DB1-8D2E-319E68A03487}" destId="{8B703AC7-D99E-4B39-9403-C1FD3FF4CE6E}" srcOrd="2" destOrd="0" presId="urn:microsoft.com/office/officeart/2005/8/layout/orgChart1"/>
    <dgm:cxn modelId="{2731BF1C-D3C0-47EA-A14C-28AADFBBFDF5}" type="presParOf" srcId="{C25AC2C6-4553-45A8-A602-F55A2B997825}" destId="{41389741-7D45-44E1-83AB-E498535C92C5}" srcOrd="2" destOrd="0" presId="urn:microsoft.com/office/officeart/2005/8/layout/orgChart1"/>
    <dgm:cxn modelId="{6E676426-FCDD-4304-9D1E-9F2813B81098}" type="presParOf" srcId="{C25AC2C6-4553-45A8-A602-F55A2B997825}" destId="{3F0CD0A5-FE5A-486D-8B3F-CE3F152548F5}" srcOrd="3" destOrd="0" presId="urn:microsoft.com/office/officeart/2005/8/layout/orgChart1"/>
    <dgm:cxn modelId="{AF8811D8-9C23-49BF-B911-AC65C03DF92A}" type="presParOf" srcId="{3F0CD0A5-FE5A-486D-8B3F-CE3F152548F5}" destId="{0825F4FD-0026-4CF5-AD7B-EDF8CDFA0BE0}" srcOrd="0" destOrd="0" presId="urn:microsoft.com/office/officeart/2005/8/layout/orgChart1"/>
    <dgm:cxn modelId="{0F99C6BE-AAE7-47CB-8018-2261DDE1FEE4}" type="presParOf" srcId="{0825F4FD-0026-4CF5-AD7B-EDF8CDFA0BE0}" destId="{EF9DEBC5-ED2A-4C63-A9C9-90AE3D64E5DE}" srcOrd="0" destOrd="0" presId="urn:microsoft.com/office/officeart/2005/8/layout/orgChart1"/>
    <dgm:cxn modelId="{BC4740E5-B536-4AE2-80C8-AD67A697EFBD}" type="presParOf" srcId="{0825F4FD-0026-4CF5-AD7B-EDF8CDFA0BE0}" destId="{76E7596F-AA3C-48AD-A6B6-BC6B4C7DCDA9}" srcOrd="1" destOrd="0" presId="urn:microsoft.com/office/officeart/2005/8/layout/orgChart1"/>
    <dgm:cxn modelId="{3AB53E36-2A8D-4BCF-93B5-509E72048A6E}" type="presParOf" srcId="{3F0CD0A5-FE5A-486D-8B3F-CE3F152548F5}" destId="{AF5E46C8-B139-4C3D-A8F3-B3BA7658E15A}" srcOrd="1" destOrd="0" presId="urn:microsoft.com/office/officeart/2005/8/layout/orgChart1"/>
    <dgm:cxn modelId="{34D848E9-6239-42BE-9945-B48389B9CAFD}" type="presParOf" srcId="{3F0CD0A5-FE5A-486D-8B3F-CE3F152548F5}" destId="{83053F0A-0CD4-4BA8-8A41-ADEF705909DA}" srcOrd="2" destOrd="0" presId="urn:microsoft.com/office/officeart/2005/8/layout/orgChart1"/>
    <dgm:cxn modelId="{D3CCADDA-69F9-4D40-AB3C-75AA950558ED}" type="presParOf" srcId="{C25AC2C6-4553-45A8-A602-F55A2B997825}" destId="{DE714AA7-238A-4AC7-A8EA-05B0CCCC4D97}" srcOrd="4" destOrd="0" presId="urn:microsoft.com/office/officeart/2005/8/layout/orgChart1"/>
    <dgm:cxn modelId="{27B029F1-D09B-40DE-BABE-7687A6CE94F8}" type="presParOf" srcId="{C25AC2C6-4553-45A8-A602-F55A2B997825}" destId="{CFAE9F74-CC55-4F00-90A5-2D9794300F15}" srcOrd="5" destOrd="0" presId="urn:microsoft.com/office/officeart/2005/8/layout/orgChart1"/>
    <dgm:cxn modelId="{5CC2E4D8-9839-4C2D-B90E-1F36CAE867E0}" type="presParOf" srcId="{CFAE9F74-CC55-4F00-90A5-2D9794300F15}" destId="{267DDAA9-BE74-41EE-B0F8-946AC78272ED}" srcOrd="0" destOrd="0" presId="urn:microsoft.com/office/officeart/2005/8/layout/orgChart1"/>
    <dgm:cxn modelId="{0804E290-C6C9-4568-AE35-6FCED733A026}" type="presParOf" srcId="{267DDAA9-BE74-41EE-B0F8-946AC78272ED}" destId="{6C544ACE-EAA9-4759-9DDD-2002014892B0}" srcOrd="0" destOrd="0" presId="urn:microsoft.com/office/officeart/2005/8/layout/orgChart1"/>
    <dgm:cxn modelId="{BD583348-A9A2-4798-931D-9A6761AC1244}" type="presParOf" srcId="{267DDAA9-BE74-41EE-B0F8-946AC78272ED}" destId="{07F2576E-E490-4484-BE9C-679BFBD4C057}" srcOrd="1" destOrd="0" presId="urn:microsoft.com/office/officeart/2005/8/layout/orgChart1"/>
    <dgm:cxn modelId="{FD97F508-0C0C-42EF-91C6-805B7F0991DE}" type="presParOf" srcId="{CFAE9F74-CC55-4F00-90A5-2D9794300F15}" destId="{19FC2866-46FC-4014-AB93-C3B147C25E19}" srcOrd="1" destOrd="0" presId="urn:microsoft.com/office/officeart/2005/8/layout/orgChart1"/>
    <dgm:cxn modelId="{C5CEC1D9-2F50-4080-BF8C-A622F673A760}" type="presParOf" srcId="{CFAE9F74-CC55-4F00-90A5-2D9794300F15}" destId="{1A3AFE1B-13A5-4C35-BC9E-2AFB0148447B}" srcOrd="2" destOrd="0" presId="urn:microsoft.com/office/officeart/2005/8/layout/orgChart1"/>
    <dgm:cxn modelId="{6FA4039C-99FC-4F97-8BEA-5EF0E2B5D9D6}" type="presParOf" srcId="{DD3FA401-39A3-49BB-8460-D1F21E9A0817}" destId="{B98CA205-2FDA-400B-93C0-03D7CD56213C}" srcOrd="2" destOrd="0" presId="urn:microsoft.com/office/officeart/2005/8/layout/orgChart1"/>
  </dgm:cxnLst>
  <dgm:bg/>
  <dgm:whole/>
  <dgm:extLst>
    <a:ext uri="http://schemas.microsoft.com/office/drawing/2008/diagram">
      <dsp:dataModelExt xmlns:dsp="http://schemas.microsoft.com/office/drawing/2008/diagram" relId="rId7" minVer="http://schemas.openxmlformats.org/drawingml/2006/diagram"/>
    </a:ext>
    <a:ext uri="{C62137D5-CB1D-491B-B009-E17868A290BF}">
      <dgm14:recolorImg xmlns:dgm14="http://schemas.microsoft.com/office/drawing/2010/diagram" val="1"/>
    </a:ext>
  </dgm:extLst>
</dgm:dataModel>
</file>

<file path=ppt/diagrams/data4.xml><?xml version="1.0" encoding="utf-8"?>
<dgm:dataModel xmlns:dgm="http://schemas.openxmlformats.org/drawingml/2006/diagram" xmlns:a="http://schemas.openxmlformats.org/drawingml/2006/main">
  <dgm:ptLst>
    <dgm:pt modelId="{976BC362-BA57-4C92-8B44-637C8A98CBC2}" type="doc">
      <dgm:prSet loTypeId="urn:microsoft.com/office/officeart/2005/8/layout/orgChart1" loCatId="hierarchy" qsTypeId="urn:microsoft.com/office/officeart/2005/8/quickstyle/simple1" qsCatId="simple" csTypeId="urn:microsoft.com/office/officeart/2005/8/colors/accent2_1" csCatId="accent2" phldr="1"/>
      <dgm:spPr/>
      <dgm:t>
        <a:bodyPr/>
        <a:lstStyle/>
        <a:p>
          <a:endParaRPr lang="en-US"/>
        </a:p>
      </dgm:t>
    </dgm:pt>
    <dgm:pt modelId="{0C3F9389-1E0B-4313-B134-445595BEC8DE}">
      <dgm:prSet phldrT="[Text]" custT="1"/>
      <dgm:spPr/>
      <dgm:t>
        <a:bodyPr/>
        <a:lstStyle/>
        <a:p>
          <a:r>
            <a:rPr lang="ar-JO" sz="3200" dirty="0"/>
            <a:t>هيرودس (الكبير)</a:t>
          </a:r>
          <a:endParaRPr lang="en-US" sz="3200" dirty="0"/>
        </a:p>
      </dgm:t>
    </dgm:pt>
    <dgm:pt modelId="{FD90B25F-29B7-4505-A207-B6BBBAF2AA34}" type="parTrans" cxnId="{7F6F78B2-872B-4A52-84FC-90DDDBC72383}">
      <dgm:prSet/>
      <dgm:spPr/>
      <dgm:t>
        <a:bodyPr/>
        <a:lstStyle/>
        <a:p>
          <a:endParaRPr lang="en-US"/>
        </a:p>
      </dgm:t>
    </dgm:pt>
    <dgm:pt modelId="{ADC27F6F-FC77-4A6F-BC67-D50BF1FC89E2}" type="sibTrans" cxnId="{7F6F78B2-872B-4A52-84FC-90DDDBC72383}">
      <dgm:prSet/>
      <dgm:spPr/>
      <dgm:t>
        <a:bodyPr/>
        <a:lstStyle/>
        <a:p>
          <a:endParaRPr lang="en-US"/>
        </a:p>
      </dgm:t>
    </dgm:pt>
    <dgm:pt modelId="{ED4091D1-27D4-4C21-8BA8-ADD39597B5B3}">
      <dgm:prSet phldrT="[Text]" custT="1"/>
      <dgm:spPr/>
      <dgm:t>
        <a:bodyPr/>
        <a:lstStyle/>
        <a:p>
          <a:r>
            <a:rPr lang="ar-JO" sz="2800" dirty="0"/>
            <a:t>هيرودس </a:t>
          </a:r>
        </a:p>
        <a:p>
          <a:r>
            <a:rPr lang="ar-JO" sz="2800" dirty="0"/>
            <a:t>أنتيباس</a:t>
          </a:r>
          <a:endParaRPr lang="en-US" sz="2400" dirty="0"/>
        </a:p>
      </dgm:t>
    </dgm:pt>
    <dgm:pt modelId="{C8BE05E2-A3A1-45B8-972C-32E3023C50F4}" type="parTrans" cxnId="{2C6A51A4-EA7A-4265-ADE1-FBEF01F07603}">
      <dgm:prSet/>
      <dgm:spPr/>
      <dgm:t>
        <a:bodyPr/>
        <a:lstStyle/>
        <a:p>
          <a:endParaRPr lang="en-US"/>
        </a:p>
      </dgm:t>
    </dgm:pt>
    <dgm:pt modelId="{687D067B-BD2E-42B3-8A09-6A3E2C1E84E7}" type="sibTrans" cxnId="{2C6A51A4-EA7A-4265-ADE1-FBEF01F07603}">
      <dgm:prSet/>
      <dgm:spPr/>
      <dgm:t>
        <a:bodyPr/>
        <a:lstStyle/>
        <a:p>
          <a:endParaRPr lang="en-US"/>
        </a:p>
      </dgm:t>
    </dgm:pt>
    <dgm:pt modelId="{584DA72E-3487-4726-A5F1-320F92B628F7}">
      <dgm:prSet custT="1"/>
      <dgm:spPr/>
      <dgm:t>
        <a:bodyPr/>
        <a:lstStyle/>
        <a:p>
          <a:r>
            <a:rPr lang="ar-JO" sz="2800" dirty="0"/>
            <a:t>هيرودس أرخيلاوس</a:t>
          </a:r>
          <a:endParaRPr lang="en-US" sz="2800" dirty="0"/>
        </a:p>
      </dgm:t>
    </dgm:pt>
    <dgm:pt modelId="{138CEFF5-E51A-490E-AE8C-097FA1233B73}" type="parTrans" cxnId="{E5AC2A9D-2C5F-4F84-8E24-73AB06BAA42F}">
      <dgm:prSet/>
      <dgm:spPr/>
      <dgm:t>
        <a:bodyPr/>
        <a:lstStyle/>
        <a:p>
          <a:endParaRPr lang="en-US"/>
        </a:p>
      </dgm:t>
    </dgm:pt>
    <dgm:pt modelId="{D2F3E96B-6AF2-4DD3-94A9-25B66C80A6EB}" type="sibTrans" cxnId="{E5AC2A9D-2C5F-4F84-8E24-73AB06BAA42F}">
      <dgm:prSet/>
      <dgm:spPr/>
      <dgm:t>
        <a:bodyPr/>
        <a:lstStyle/>
        <a:p>
          <a:endParaRPr lang="en-US"/>
        </a:p>
      </dgm:t>
    </dgm:pt>
    <dgm:pt modelId="{BBC05A4F-D02E-4167-9EB2-F3BFB9AB0E2D}">
      <dgm:prSet custT="1"/>
      <dgm:spPr/>
      <dgm:t>
        <a:bodyPr/>
        <a:lstStyle/>
        <a:p>
          <a:r>
            <a:rPr lang="ar-JO" sz="2800" dirty="0"/>
            <a:t>هيرودس </a:t>
          </a:r>
        </a:p>
        <a:p>
          <a:r>
            <a:rPr lang="ar-JO" sz="2800" dirty="0"/>
            <a:t>فيلبس</a:t>
          </a:r>
          <a:endParaRPr lang="en-US" sz="2800" dirty="0"/>
        </a:p>
      </dgm:t>
    </dgm:pt>
    <dgm:pt modelId="{0F9BE313-8A6C-4A10-B4C5-93CF9B26AD24}" type="parTrans" cxnId="{E7933AAA-BABD-410E-B007-6C64F53FF01B}">
      <dgm:prSet/>
      <dgm:spPr/>
      <dgm:t>
        <a:bodyPr/>
        <a:lstStyle/>
        <a:p>
          <a:endParaRPr lang="en-US"/>
        </a:p>
      </dgm:t>
    </dgm:pt>
    <dgm:pt modelId="{2ED308CF-DF02-4E04-863D-43EB347BD07C}" type="sibTrans" cxnId="{E7933AAA-BABD-410E-B007-6C64F53FF01B}">
      <dgm:prSet/>
      <dgm:spPr/>
      <dgm:t>
        <a:bodyPr/>
        <a:lstStyle/>
        <a:p>
          <a:endParaRPr lang="en-US"/>
        </a:p>
      </dgm:t>
    </dgm:pt>
    <dgm:pt modelId="{93332F9B-73FE-47C3-9717-D491FE49778C}" type="pres">
      <dgm:prSet presAssocID="{976BC362-BA57-4C92-8B44-637C8A98CBC2}" presName="hierChild1" presStyleCnt="0">
        <dgm:presLayoutVars>
          <dgm:orgChart val="1"/>
          <dgm:chPref val="1"/>
          <dgm:dir/>
          <dgm:animOne val="branch"/>
          <dgm:animLvl val="lvl"/>
          <dgm:resizeHandles/>
        </dgm:presLayoutVars>
      </dgm:prSet>
      <dgm:spPr/>
    </dgm:pt>
    <dgm:pt modelId="{DD3FA401-39A3-49BB-8460-D1F21E9A0817}" type="pres">
      <dgm:prSet presAssocID="{0C3F9389-1E0B-4313-B134-445595BEC8DE}" presName="hierRoot1" presStyleCnt="0">
        <dgm:presLayoutVars>
          <dgm:hierBranch val="init"/>
        </dgm:presLayoutVars>
      </dgm:prSet>
      <dgm:spPr/>
    </dgm:pt>
    <dgm:pt modelId="{69E97027-EA78-4177-816E-9DBD2D0B7CAF}" type="pres">
      <dgm:prSet presAssocID="{0C3F9389-1E0B-4313-B134-445595BEC8DE}" presName="rootComposite1" presStyleCnt="0"/>
      <dgm:spPr/>
    </dgm:pt>
    <dgm:pt modelId="{A633ACFB-9C70-4F2D-A90F-EE1CD28B908E}" type="pres">
      <dgm:prSet presAssocID="{0C3F9389-1E0B-4313-B134-445595BEC8DE}" presName="rootText1" presStyleLbl="node0" presStyleIdx="0" presStyleCnt="1" custScaleX="222220" custLinFactNeighborX="41096" custLinFactNeighborY="-53606">
        <dgm:presLayoutVars>
          <dgm:chPref val="3"/>
        </dgm:presLayoutVars>
      </dgm:prSet>
      <dgm:spPr/>
    </dgm:pt>
    <dgm:pt modelId="{DE64B33C-887E-43B1-A710-A08740296445}" type="pres">
      <dgm:prSet presAssocID="{0C3F9389-1E0B-4313-B134-445595BEC8DE}" presName="rootConnector1" presStyleLbl="node1" presStyleIdx="0" presStyleCnt="0"/>
      <dgm:spPr/>
    </dgm:pt>
    <dgm:pt modelId="{C25AC2C6-4553-45A8-A602-F55A2B997825}" type="pres">
      <dgm:prSet presAssocID="{0C3F9389-1E0B-4313-B134-445595BEC8DE}" presName="hierChild2" presStyleCnt="0"/>
      <dgm:spPr/>
    </dgm:pt>
    <dgm:pt modelId="{B8BEAF1A-F2D8-4219-852F-2D86D779A809}" type="pres">
      <dgm:prSet presAssocID="{138CEFF5-E51A-490E-AE8C-097FA1233B73}" presName="Name37" presStyleLbl="parChTrans1D2" presStyleIdx="0" presStyleCnt="3"/>
      <dgm:spPr/>
    </dgm:pt>
    <dgm:pt modelId="{392B61A3-1D8C-4DB1-8D2E-319E68A03487}" type="pres">
      <dgm:prSet presAssocID="{584DA72E-3487-4726-A5F1-320F92B628F7}" presName="hierRoot2" presStyleCnt="0">
        <dgm:presLayoutVars>
          <dgm:hierBranch val="init"/>
        </dgm:presLayoutVars>
      </dgm:prSet>
      <dgm:spPr/>
    </dgm:pt>
    <dgm:pt modelId="{83933FAA-45EE-4D4C-9DF3-D6F49C96426B}" type="pres">
      <dgm:prSet presAssocID="{584DA72E-3487-4726-A5F1-320F92B628F7}" presName="rootComposite" presStyleCnt="0"/>
      <dgm:spPr/>
    </dgm:pt>
    <dgm:pt modelId="{8EB20407-4F2E-48BA-B076-3BE6C02B1AE4}" type="pres">
      <dgm:prSet presAssocID="{584DA72E-3487-4726-A5F1-320F92B628F7}" presName="rootText" presStyleLbl="node2" presStyleIdx="0" presStyleCnt="3" custScaleY="96479">
        <dgm:presLayoutVars>
          <dgm:chPref val="3"/>
        </dgm:presLayoutVars>
      </dgm:prSet>
      <dgm:spPr/>
    </dgm:pt>
    <dgm:pt modelId="{3BB2C1C2-CB6E-467C-9C99-2B5F99F3D7D8}" type="pres">
      <dgm:prSet presAssocID="{584DA72E-3487-4726-A5F1-320F92B628F7}" presName="rootConnector" presStyleLbl="node2" presStyleIdx="0" presStyleCnt="3"/>
      <dgm:spPr/>
    </dgm:pt>
    <dgm:pt modelId="{9EE3BE90-6EF6-4353-8DBA-CC9DF355BF74}" type="pres">
      <dgm:prSet presAssocID="{584DA72E-3487-4726-A5F1-320F92B628F7}" presName="hierChild4" presStyleCnt="0"/>
      <dgm:spPr/>
    </dgm:pt>
    <dgm:pt modelId="{8B703AC7-D99E-4B39-9403-C1FD3FF4CE6E}" type="pres">
      <dgm:prSet presAssocID="{584DA72E-3487-4726-A5F1-320F92B628F7}" presName="hierChild5" presStyleCnt="0"/>
      <dgm:spPr/>
    </dgm:pt>
    <dgm:pt modelId="{41389741-7D45-44E1-83AB-E498535C92C5}" type="pres">
      <dgm:prSet presAssocID="{0F9BE313-8A6C-4A10-B4C5-93CF9B26AD24}" presName="Name37" presStyleLbl="parChTrans1D2" presStyleIdx="1" presStyleCnt="3"/>
      <dgm:spPr/>
    </dgm:pt>
    <dgm:pt modelId="{3F0CD0A5-FE5A-486D-8B3F-CE3F152548F5}" type="pres">
      <dgm:prSet presAssocID="{BBC05A4F-D02E-4167-9EB2-F3BFB9AB0E2D}" presName="hierRoot2" presStyleCnt="0">
        <dgm:presLayoutVars>
          <dgm:hierBranch val="init"/>
        </dgm:presLayoutVars>
      </dgm:prSet>
      <dgm:spPr/>
    </dgm:pt>
    <dgm:pt modelId="{0825F4FD-0026-4CF5-AD7B-EDF8CDFA0BE0}" type="pres">
      <dgm:prSet presAssocID="{BBC05A4F-D02E-4167-9EB2-F3BFB9AB0E2D}" presName="rootComposite" presStyleCnt="0"/>
      <dgm:spPr/>
    </dgm:pt>
    <dgm:pt modelId="{EF9DEBC5-ED2A-4C63-A9C9-90AE3D64E5DE}" type="pres">
      <dgm:prSet presAssocID="{BBC05A4F-D02E-4167-9EB2-F3BFB9AB0E2D}" presName="rootText" presStyleLbl="node2" presStyleIdx="1" presStyleCnt="3">
        <dgm:presLayoutVars>
          <dgm:chPref val="3"/>
        </dgm:presLayoutVars>
      </dgm:prSet>
      <dgm:spPr/>
    </dgm:pt>
    <dgm:pt modelId="{76E7596F-AA3C-48AD-A6B6-BC6B4C7DCDA9}" type="pres">
      <dgm:prSet presAssocID="{BBC05A4F-D02E-4167-9EB2-F3BFB9AB0E2D}" presName="rootConnector" presStyleLbl="node2" presStyleIdx="1" presStyleCnt="3"/>
      <dgm:spPr/>
    </dgm:pt>
    <dgm:pt modelId="{AF5E46C8-B139-4C3D-A8F3-B3BA7658E15A}" type="pres">
      <dgm:prSet presAssocID="{BBC05A4F-D02E-4167-9EB2-F3BFB9AB0E2D}" presName="hierChild4" presStyleCnt="0"/>
      <dgm:spPr/>
    </dgm:pt>
    <dgm:pt modelId="{83053F0A-0CD4-4BA8-8A41-ADEF705909DA}" type="pres">
      <dgm:prSet presAssocID="{BBC05A4F-D02E-4167-9EB2-F3BFB9AB0E2D}" presName="hierChild5" presStyleCnt="0"/>
      <dgm:spPr/>
    </dgm:pt>
    <dgm:pt modelId="{DE714AA7-238A-4AC7-A8EA-05B0CCCC4D97}" type="pres">
      <dgm:prSet presAssocID="{C8BE05E2-A3A1-45B8-972C-32E3023C50F4}" presName="Name37" presStyleLbl="parChTrans1D2" presStyleIdx="2" presStyleCnt="3"/>
      <dgm:spPr/>
    </dgm:pt>
    <dgm:pt modelId="{CFAE9F74-CC55-4F00-90A5-2D9794300F15}" type="pres">
      <dgm:prSet presAssocID="{ED4091D1-27D4-4C21-8BA8-ADD39597B5B3}" presName="hierRoot2" presStyleCnt="0">
        <dgm:presLayoutVars>
          <dgm:hierBranch val="init"/>
        </dgm:presLayoutVars>
      </dgm:prSet>
      <dgm:spPr/>
    </dgm:pt>
    <dgm:pt modelId="{267DDAA9-BE74-41EE-B0F8-946AC78272ED}" type="pres">
      <dgm:prSet presAssocID="{ED4091D1-27D4-4C21-8BA8-ADD39597B5B3}" presName="rootComposite" presStyleCnt="0"/>
      <dgm:spPr/>
    </dgm:pt>
    <dgm:pt modelId="{6C544ACE-EAA9-4759-9DDD-2002014892B0}" type="pres">
      <dgm:prSet presAssocID="{ED4091D1-27D4-4C21-8BA8-ADD39597B5B3}" presName="rootText" presStyleLbl="node2" presStyleIdx="2" presStyleCnt="3">
        <dgm:presLayoutVars>
          <dgm:chPref val="3"/>
        </dgm:presLayoutVars>
      </dgm:prSet>
      <dgm:spPr/>
    </dgm:pt>
    <dgm:pt modelId="{07F2576E-E490-4484-BE9C-679BFBD4C057}" type="pres">
      <dgm:prSet presAssocID="{ED4091D1-27D4-4C21-8BA8-ADD39597B5B3}" presName="rootConnector" presStyleLbl="node2" presStyleIdx="2" presStyleCnt="3"/>
      <dgm:spPr/>
    </dgm:pt>
    <dgm:pt modelId="{19FC2866-46FC-4014-AB93-C3B147C25E19}" type="pres">
      <dgm:prSet presAssocID="{ED4091D1-27D4-4C21-8BA8-ADD39597B5B3}" presName="hierChild4" presStyleCnt="0"/>
      <dgm:spPr/>
    </dgm:pt>
    <dgm:pt modelId="{1A3AFE1B-13A5-4C35-BC9E-2AFB0148447B}" type="pres">
      <dgm:prSet presAssocID="{ED4091D1-27D4-4C21-8BA8-ADD39597B5B3}" presName="hierChild5" presStyleCnt="0"/>
      <dgm:spPr/>
    </dgm:pt>
    <dgm:pt modelId="{B98CA205-2FDA-400B-93C0-03D7CD56213C}" type="pres">
      <dgm:prSet presAssocID="{0C3F9389-1E0B-4313-B134-445595BEC8DE}" presName="hierChild3" presStyleCnt="0"/>
      <dgm:spPr/>
    </dgm:pt>
  </dgm:ptLst>
  <dgm:cxnLst>
    <dgm:cxn modelId="{A062ED02-CAA4-4D92-A103-1DDD45686618}" type="presOf" srcId="{ED4091D1-27D4-4C21-8BA8-ADD39597B5B3}" destId="{07F2576E-E490-4484-BE9C-679BFBD4C057}" srcOrd="1" destOrd="0" presId="urn:microsoft.com/office/officeart/2005/8/layout/orgChart1"/>
    <dgm:cxn modelId="{F1D5D423-8FBD-486A-B0AE-D5D69516F671}" type="presOf" srcId="{BBC05A4F-D02E-4167-9EB2-F3BFB9AB0E2D}" destId="{76E7596F-AA3C-48AD-A6B6-BC6B4C7DCDA9}" srcOrd="1" destOrd="0" presId="urn:microsoft.com/office/officeart/2005/8/layout/orgChart1"/>
    <dgm:cxn modelId="{DBF4C72B-17F8-4AAA-82B7-097F1A086D75}" type="presOf" srcId="{138CEFF5-E51A-490E-AE8C-097FA1233B73}" destId="{B8BEAF1A-F2D8-4219-852F-2D86D779A809}" srcOrd="0" destOrd="0" presId="urn:microsoft.com/office/officeart/2005/8/layout/orgChart1"/>
    <dgm:cxn modelId="{965C9955-E014-4C8B-9C2E-13183E1AE71D}" type="presOf" srcId="{ED4091D1-27D4-4C21-8BA8-ADD39597B5B3}" destId="{6C544ACE-EAA9-4759-9DDD-2002014892B0}" srcOrd="0" destOrd="0" presId="urn:microsoft.com/office/officeart/2005/8/layout/orgChart1"/>
    <dgm:cxn modelId="{CCFB5173-BFA4-4362-8C75-794F65652E1B}" type="presOf" srcId="{0C3F9389-1E0B-4313-B134-445595BEC8DE}" destId="{DE64B33C-887E-43B1-A710-A08740296445}" srcOrd="1" destOrd="0" presId="urn:microsoft.com/office/officeart/2005/8/layout/orgChart1"/>
    <dgm:cxn modelId="{797D5B75-AB4F-4C88-8B9A-B3F9DECCEAAA}" type="presOf" srcId="{584DA72E-3487-4726-A5F1-320F92B628F7}" destId="{8EB20407-4F2E-48BA-B076-3BE6C02B1AE4}" srcOrd="0" destOrd="0" presId="urn:microsoft.com/office/officeart/2005/8/layout/orgChart1"/>
    <dgm:cxn modelId="{0C337185-9E65-4BE3-B298-3870091BC6D0}" type="presOf" srcId="{976BC362-BA57-4C92-8B44-637C8A98CBC2}" destId="{93332F9B-73FE-47C3-9717-D491FE49778C}" srcOrd="0" destOrd="0" presId="urn:microsoft.com/office/officeart/2005/8/layout/orgChart1"/>
    <dgm:cxn modelId="{2C148A99-8D68-4B5B-A314-C5BB52653F4A}" type="presOf" srcId="{0C3F9389-1E0B-4313-B134-445595BEC8DE}" destId="{A633ACFB-9C70-4F2D-A90F-EE1CD28B908E}" srcOrd="0" destOrd="0" presId="urn:microsoft.com/office/officeart/2005/8/layout/orgChart1"/>
    <dgm:cxn modelId="{1D22169A-46E8-4A1A-9B7F-44C823FBAA49}" type="presOf" srcId="{BBC05A4F-D02E-4167-9EB2-F3BFB9AB0E2D}" destId="{EF9DEBC5-ED2A-4C63-A9C9-90AE3D64E5DE}" srcOrd="0" destOrd="0" presId="urn:microsoft.com/office/officeart/2005/8/layout/orgChart1"/>
    <dgm:cxn modelId="{E5AC2A9D-2C5F-4F84-8E24-73AB06BAA42F}" srcId="{0C3F9389-1E0B-4313-B134-445595BEC8DE}" destId="{584DA72E-3487-4726-A5F1-320F92B628F7}" srcOrd="0" destOrd="0" parTransId="{138CEFF5-E51A-490E-AE8C-097FA1233B73}" sibTransId="{D2F3E96B-6AF2-4DD3-94A9-25B66C80A6EB}"/>
    <dgm:cxn modelId="{B0D505A1-9D04-4108-97AA-050F2FB6BEF4}" type="presOf" srcId="{C8BE05E2-A3A1-45B8-972C-32E3023C50F4}" destId="{DE714AA7-238A-4AC7-A8EA-05B0CCCC4D97}" srcOrd="0" destOrd="0" presId="urn:microsoft.com/office/officeart/2005/8/layout/orgChart1"/>
    <dgm:cxn modelId="{2C6A51A4-EA7A-4265-ADE1-FBEF01F07603}" srcId="{0C3F9389-1E0B-4313-B134-445595BEC8DE}" destId="{ED4091D1-27D4-4C21-8BA8-ADD39597B5B3}" srcOrd="2" destOrd="0" parTransId="{C8BE05E2-A3A1-45B8-972C-32E3023C50F4}" sibTransId="{687D067B-BD2E-42B3-8A09-6A3E2C1E84E7}"/>
    <dgm:cxn modelId="{E7933AAA-BABD-410E-B007-6C64F53FF01B}" srcId="{0C3F9389-1E0B-4313-B134-445595BEC8DE}" destId="{BBC05A4F-D02E-4167-9EB2-F3BFB9AB0E2D}" srcOrd="1" destOrd="0" parTransId="{0F9BE313-8A6C-4A10-B4C5-93CF9B26AD24}" sibTransId="{2ED308CF-DF02-4E04-863D-43EB347BD07C}"/>
    <dgm:cxn modelId="{7F6F78B2-872B-4A52-84FC-90DDDBC72383}" srcId="{976BC362-BA57-4C92-8B44-637C8A98CBC2}" destId="{0C3F9389-1E0B-4313-B134-445595BEC8DE}" srcOrd="0" destOrd="0" parTransId="{FD90B25F-29B7-4505-A207-B6BBBAF2AA34}" sibTransId="{ADC27F6F-FC77-4A6F-BC67-D50BF1FC89E2}"/>
    <dgm:cxn modelId="{056F69CA-ADA7-42F6-A6BE-8D1D2897CD19}" type="presOf" srcId="{584DA72E-3487-4726-A5F1-320F92B628F7}" destId="{3BB2C1C2-CB6E-467C-9C99-2B5F99F3D7D8}" srcOrd="1" destOrd="0" presId="urn:microsoft.com/office/officeart/2005/8/layout/orgChart1"/>
    <dgm:cxn modelId="{DAF62CF9-C2ED-4202-A8DD-120578267407}" type="presOf" srcId="{0F9BE313-8A6C-4A10-B4C5-93CF9B26AD24}" destId="{41389741-7D45-44E1-83AB-E498535C92C5}" srcOrd="0" destOrd="0" presId="urn:microsoft.com/office/officeart/2005/8/layout/orgChart1"/>
    <dgm:cxn modelId="{C24D6A62-A599-4F13-B5E2-7BCF18F77BCC}" type="presParOf" srcId="{93332F9B-73FE-47C3-9717-D491FE49778C}" destId="{DD3FA401-39A3-49BB-8460-D1F21E9A0817}" srcOrd="0" destOrd="0" presId="urn:microsoft.com/office/officeart/2005/8/layout/orgChart1"/>
    <dgm:cxn modelId="{342434CE-13FD-4018-A880-77F0C269A56B}" type="presParOf" srcId="{DD3FA401-39A3-49BB-8460-D1F21E9A0817}" destId="{69E97027-EA78-4177-816E-9DBD2D0B7CAF}" srcOrd="0" destOrd="0" presId="urn:microsoft.com/office/officeart/2005/8/layout/orgChart1"/>
    <dgm:cxn modelId="{270CB0B1-050E-4222-81F0-F6A0B5143EE6}" type="presParOf" srcId="{69E97027-EA78-4177-816E-9DBD2D0B7CAF}" destId="{A633ACFB-9C70-4F2D-A90F-EE1CD28B908E}" srcOrd="0" destOrd="0" presId="urn:microsoft.com/office/officeart/2005/8/layout/orgChart1"/>
    <dgm:cxn modelId="{FFD6D391-E354-482C-9463-8B08D384728A}" type="presParOf" srcId="{69E97027-EA78-4177-816E-9DBD2D0B7CAF}" destId="{DE64B33C-887E-43B1-A710-A08740296445}" srcOrd="1" destOrd="0" presId="urn:microsoft.com/office/officeart/2005/8/layout/orgChart1"/>
    <dgm:cxn modelId="{17E75346-6916-4121-A9EF-90437D2E4822}" type="presParOf" srcId="{DD3FA401-39A3-49BB-8460-D1F21E9A0817}" destId="{C25AC2C6-4553-45A8-A602-F55A2B997825}" srcOrd="1" destOrd="0" presId="urn:microsoft.com/office/officeart/2005/8/layout/orgChart1"/>
    <dgm:cxn modelId="{AEE12954-11BD-4154-AC11-966619C2E3CD}" type="presParOf" srcId="{C25AC2C6-4553-45A8-A602-F55A2B997825}" destId="{B8BEAF1A-F2D8-4219-852F-2D86D779A809}" srcOrd="0" destOrd="0" presId="urn:microsoft.com/office/officeart/2005/8/layout/orgChart1"/>
    <dgm:cxn modelId="{D561A433-5C8A-491C-A4B1-3E5FC667DD0A}" type="presParOf" srcId="{C25AC2C6-4553-45A8-A602-F55A2B997825}" destId="{392B61A3-1D8C-4DB1-8D2E-319E68A03487}" srcOrd="1" destOrd="0" presId="urn:microsoft.com/office/officeart/2005/8/layout/orgChart1"/>
    <dgm:cxn modelId="{0765C89C-272B-4BA3-99F8-A1561FE64968}" type="presParOf" srcId="{392B61A3-1D8C-4DB1-8D2E-319E68A03487}" destId="{83933FAA-45EE-4D4C-9DF3-D6F49C96426B}" srcOrd="0" destOrd="0" presId="urn:microsoft.com/office/officeart/2005/8/layout/orgChart1"/>
    <dgm:cxn modelId="{06FBF439-7C38-4AF2-B57A-9FBDB3116D05}" type="presParOf" srcId="{83933FAA-45EE-4D4C-9DF3-D6F49C96426B}" destId="{8EB20407-4F2E-48BA-B076-3BE6C02B1AE4}" srcOrd="0" destOrd="0" presId="urn:microsoft.com/office/officeart/2005/8/layout/orgChart1"/>
    <dgm:cxn modelId="{443FE344-0355-43FF-961B-71EEA8AF035E}" type="presParOf" srcId="{83933FAA-45EE-4D4C-9DF3-D6F49C96426B}" destId="{3BB2C1C2-CB6E-467C-9C99-2B5F99F3D7D8}" srcOrd="1" destOrd="0" presId="urn:microsoft.com/office/officeart/2005/8/layout/orgChart1"/>
    <dgm:cxn modelId="{5F4A6432-4FA2-457E-96EC-43593D6892E3}" type="presParOf" srcId="{392B61A3-1D8C-4DB1-8D2E-319E68A03487}" destId="{9EE3BE90-6EF6-4353-8DBA-CC9DF355BF74}" srcOrd="1" destOrd="0" presId="urn:microsoft.com/office/officeart/2005/8/layout/orgChart1"/>
    <dgm:cxn modelId="{D671ED7A-CDDB-4B63-AE2B-7B66531C099D}" type="presParOf" srcId="{392B61A3-1D8C-4DB1-8D2E-319E68A03487}" destId="{8B703AC7-D99E-4B39-9403-C1FD3FF4CE6E}" srcOrd="2" destOrd="0" presId="urn:microsoft.com/office/officeart/2005/8/layout/orgChart1"/>
    <dgm:cxn modelId="{2731BF1C-D3C0-47EA-A14C-28AADFBBFDF5}" type="presParOf" srcId="{C25AC2C6-4553-45A8-A602-F55A2B997825}" destId="{41389741-7D45-44E1-83AB-E498535C92C5}" srcOrd="2" destOrd="0" presId="urn:microsoft.com/office/officeart/2005/8/layout/orgChart1"/>
    <dgm:cxn modelId="{6E676426-FCDD-4304-9D1E-9F2813B81098}" type="presParOf" srcId="{C25AC2C6-4553-45A8-A602-F55A2B997825}" destId="{3F0CD0A5-FE5A-486D-8B3F-CE3F152548F5}" srcOrd="3" destOrd="0" presId="urn:microsoft.com/office/officeart/2005/8/layout/orgChart1"/>
    <dgm:cxn modelId="{AF8811D8-9C23-49BF-B911-AC65C03DF92A}" type="presParOf" srcId="{3F0CD0A5-FE5A-486D-8B3F-CE3F152548F5}" destId="{0825F4FD-0026-4CF5-AD7B-EDF8CDFA0BE0}" srcOrd="0" destOrd="0" presId="urn:microsoft.com/office/officeart/2005/8/layout/orgChart1"/>
    <dgm:cxn modelId="{0F99C6BE-AAE7-47CB-8018-2261DDE1FEE4}" type="presParOf" srcId="{0825F4FD-0026-4CF5-AD7B-EDF8CDFA0BE0}" destId="{EF9DEBC5-ED2A-4C63-A9C9-90AE3D64E5DE}" srcOrd="0" destOrd="0" presId="urn:microsoft.com/office/officeart/2005/8/layout/orgChart1"/>
    <dgm:cxn modelId="{BC4740E5-B536-4AE2-80C8-AD67A697EFBD}" type="presParOf" srcId="{0825F4FD-0026-4CF5-AD7B-EDF8CDFA0BE0}" destId="{76E7596F-AA3C-48AD-A6B6-BC6B4C7DCDA9}" srcOrd="1" destOrd="0" presId="urn:microsoft.com/office/officeart/2005/8/layout/orgChart1"/>
    <dgm:cxn modelId="{3AB53E36-2A8D-4BCF-93B5-509E72048A6E}" type="presParOf" srcId="{3F0CD0A5-FE5A-486D-8B3F-CE3F152548F5}" destId="{AF5E46C8-B139-4C3D-A8F3-B3BA7658E15A}" srcOrd="1" destOrd="0" presId="urn:microsoft.com/office/officeart/2005/8/layout/orgChart1"/>
    <dgm:cxn modelId="{34D848E9-6239-42BE-9945-B48389B9CAFD}" type="presParOf" srcId="{3F0CD0A5-FE5A-486D-8B3F-CE3F152548F5}" destId="{83053F0A-0CD4-4BA8-8A41-ADEF705909DA}" srcOrd="2" destOrd="0" presId="urn:microsoft.com/office/officeart/2005/8/layout/orgChart1"/>
    <dgm:cxn modelId="{D3CCADDA-69F9-4D40-AB3C-75AA950558ED}" type="presParOf" srcId="{C25AC2C6-4553-45A8-A602-F55A2B997825}" destId="{DE714AA7-238A-4AC7-A8EA-05B0CCCC4D97}" srcOrd="4" destOrd="0" presId="urn:microsoft.com/office/officeart/2005/8/layout/orgChart1"/>
    <dgm:cxn modelId="{27B029F1-D09B-40DE-BABE-7687A6CE94F8}" type="presParOf" srcId="{C25AC2C6-4553-45A8-A602-F55A2B997825}" destId="{CFAE9F74-CC55-4F00-90A5-2D9794300F15}" srcOrd="5" destOrd="0" presId="urn:microsoft.com/office/officeart/2005/8/layout/orgChart1"/>
    <dgm:cxn modelId="{5CC2E4D8-9839-4C2D-B90E-1F36CAE867E0}" type="presParOf" srcId="{CFAE9F74-CC55-4F00-90A5-2D9794300F15}" destId="{267DDAA9-BE74-41EE-B0F8-946AC78272ED}" srcOrd="0" destOrd="0" presId="urn:microsoft.com/office/officeart/2005/8/layout/orgChart1"/>
    <dgm:cxn modelId="{0804E290-C6C9-4568-AE35-6FCED733A026}" type="presParOf" srcId="{267DDAA9-BE74-41EE-B0F8-946AC78272ED}" destId="{6C544ACE-EAA9-4759-9DDD-2002014892B0}" srcOrd="0" destOrd="0" presId="urn:microsoft.com/office/officeart/2005/8/layout/orgChart1"/>
    <dgm:cxn modelId="{BD583348-A9A2-4798-931D-9A6761AC1244}" type="presParOf" srcId="{267DDAA9-BE74-41EE-B0F8-946AC78272ED}" destId="{07F2576E-E490-4484-BE9C-679BFBD4C057}" srcOrd="1" destOrd="0" presId="urn:microsoft.com/office/officeart/2005/8/layout/orgChart1"/>
    <dgm:cxn modelId="{FD97F508-0C0C-42EF-91C6-805B7F0991DE}" type="presParOf" srcId="{CFAE9F74-CC55-4F00-90A5-2D9794300F15}" destId="{19FC2866-46FC-4014-AB93-C3B147C25E19}" srcOrd="1" destOrd="0" presId="urn:microsoft.com/office/officeart/2005/8/layout/orgChart1"/>
    <dgm:cxn modelId="{C5CEC1D9-2F50-4080-BF8C-A622F673A760}" type="presParOf" srcId="{CFAE9F74-CC55-4F00-90A5-2D9794300F15}" destId="{1A3AFE1B-13A5-4C35-BC9E-2AFB0148447B}" srcOrd="2" destOrd="0" presId="urn:microsoft.com/office/officeart/2005/8/layout/orgChart1"/>
    <dgm:cxn modelId="{6FA4039C-99FC-4F97-8BEA-5EF0E2B5D9D6}" type="presParOf" srcId="{DD3FA401-39A3-49BB-8460-D1F21E9A0817}" destId="{B98CA205-2FDA-400B-93C0-03D7CD56213C}" srcOrd="2" destOrd="0" presId="urn:microsoft.com/office/officeart/2005/8/layout/orgChart1"/>
  </dgm:cxnLst>
  <dgm:bg/>
  <dgm:whole/>
  <dgm:extLst>
    <a:ext uri="http://schemas.microsoft.com/office/drawing/2008/diagram">
      <dsp:dataModelExt xmlns:dsp="http://schemas.microsoft.com/office/drawing/2008/diagram" relId="rId7" minVer="http://schemas.openxmlformats.org/drawingml/2006/diagram"/>
    </a:ext>
    <a:ext uri="{C62137D5-CB1D-491B-B009-E17868A290BF}">
      <dgm14:recolorImg xmlns:dgm14="http://schemas.microsoft.com/office/drawing/2010/diagram" val="1"/>
    </a:ext>
  </dgm:extLst>
</dgm:dataModel>
</file>

<file path=ppt/diagrams/data5.xml><?xml version="1.0" encoding="utf-8"?>
<dgm:dataModel xmlns:dgm="http://schemas.openxmlformats.org/drawingml/2006/diagram" xmlns:a="http://schemas.openxmlformats.org/drawingml/2006/main">
  <dgm:ptLst>
    <dgm:pt modelId="{976BC362-BA57-4C92-8B44-637C8A98CBC2}" type="doc">
      <dgm:prSet loTypeId="urn:microsoft.com/office/officeart/2005/8/layout/orgChart1" loCatId="hierarchy" qsTypeId="urn:microsoft.com/office/officeart/2005/8/quickstyle/simple1" qsCatId="simple" csTypeId="urn:microsoft.com/office/officeart/2005/8/colors/accent2_1" csCatId="accent2" phldr="1"/>
      <dgm:spPr/>
      <dgm:t>
        <a:bodyPr/>
        <a:lstStyle/>
        <a:p>
          <a:endParaRPr lang="en-US"/>
        </a:p>
      </dgm:t>
    </dgm:pt>
    <dgm:pt modelId="{0C3F9389-1E0B-4313-B134-445595BEC8DE}">
      <dgm:prSet phldrT="[Text]" custT="1"/>
      <dgm:spPr/>
      <dgm:t>
        <a:bodyPr/>
        <a:lstStyle/>
        <a:p>
          <a:r>
            <a:rPr lang="ar-JO" sz="3200" dirty="0"/>
            <a:t>هيرودس (الكبير)</a:t>
          </a:r>
          <a:endParaRPr lang="en-US" sz="3200" dirty="0"/>
        </a:p>
      </dgm:t>
    </dgm:pt>
    <dgm:pt modelId="{FD90B25F-29B7-4505-A207-B6BBBAF2AA34}" type="parTrans" cxnId="{7F6F78B2-872B-4A52-84FC-90DDDBC72383}">
      <dgm:prSet/>
      <dgm:spPr/>
      <dgm:t>
        <a:bodyPr/>
        <a:lstStyle/>
        <a:p>
          <a:endParaRPr lang="en-US"/>
        </a:p>
      </dgm:t>
    </dgm:pt>
    <dgm:pt modelId="{ADC27F6F-FC77-4A6F-BC67-D50BF1FC89E2}" type="sibTrans" cxnId="{7F6F78B2-872B-4A52-84FC-90DDDBC72383}">
      <dgm:prSet/>
      <dgm:spPr/>
      <dgm:t>
        <a:bodyPr/>
        <a:lstStyle/>
        <a:p>
          <a:endParaRPr lang="en-US"/>
        </a:p>
      </dgm:t>
    </dgm:pt>
    <dgm:pt modelId="{ED4091D1-27D4-4C21-8BA8-ADD39597B5B3}">
      <dgm:prSet phldrT="[Text]" custT="1"/>
      <dgm:spPr/>
      <dgm:t>
        <a:bodyPr/>
        <a:lstStyle/>
        <a:p>
          <a:r>
            <a:rPr lang="ar-JO" sz="2800" dirty="0"/>
            <a:t>هيرودس</a:t>
          </a:r>
        </a:p>
        <a:p>
          <a:r>
            <a:rPr lang="ar-JO" sz="2800" dirty="0"/>
            <a:t>أنتيباس</a:t>
          </a:r>
          <a:endParaRPr lang="en-US" sz="2400" dirty="0"/>
        </a:p>
      </dgm:t>
    </dgm:pt>
    <dgm:pt modelId="{C8BE05E2-A3A1-45B8-972C-32E3023C50F4}" type="parTrans" cxnId="{2C6A51A4-EA7A-4265-ADE1-FBEF01F07603}">
      <dgm:prSet/>
      <dgm:spPr/>
      <dgm:t>
        <a:bodyPr/>
        <a:lstStyle/>
        <a:p>
          <a:endParaRPr lang="en-US"/>
        </a:p>
      </dgm:t>
    </dgm:pt>
    <dgm:pt modelId="{687D067B-BD2E-42B3-8A09-6A3E2C1E84E7}" type="sibTrans" cxnId="{2C6A51A4-EA7A-4265-ADE1-FBEF01F07603}">
      <dgm:prSet/>
      <dgm:spPr/>
      <dgm:t>
        <a:bodyPr/>
        <a:lstStyle/>
        <a:p>
          <a:endParaRPr lang="en-US"/>
        </a:p>
      </dgm:t>
    </dgm:pt>
    <dgm:pt modelId="{584DA72E-3487-4726-A5F1-320F92B628F7}">
      <dgm:prSet custT="1"/>
      <dgm:spPr>
        <a:solidFill>
          <a:schemeClr val="bg1"/>
        </a:solidFill>
      </dgm:spPr>
      <dgm:t>
        <a:bodyPr/>
        <a:lstStyle/>
        <a:p>
          <a:r>
            <a:rPr lang="ar-JO" sz="2800" dirty="0"/>
            <a:t>أرسطوبولوس الرابع</a:t>
          </a:r>
          <a:endParaRPr lang="en-US" sz="2800" dirty="0"/>
        </a:p>
      </dgm:t>
    </dgm:pt>
    <dgm:pt modelId="{138CEFF5-E51A-490E-AE8C-097FA1233B73}" type="parTrans" cxnId="{E5AC2A9D-2C5F-4F84-8E24-73AB06BAA42F}">
      <dgm:prSet/>
      <dgm:spPr/>
      <dgm:t>
        <a:bodyPr/>
        <a:lstStyle/>
        <a:p>
          <a:endParaRPr lang="en-US"/>
        </a:p>
      </dgm:t>
    </dgm:pt>
    <dgm:pt modelId="{D2F3E96B-6AF2-4DD3-94A9-25B66C80A6EB}" type="sibTrans" cxnId="{E5AC2A9D-2C5F-4F84-8E24-73AB06BAA42F}">
      <dgm:prSet/>
      <dgm:spPr/>
      <dgm:t>
        <a:bodyPr/>
        <a:lstStyle/>
        <a:p>
          <a:endParaRPr lang="en-US"/>
        </a:p>
      </dgm:t>
    </dgm:pt>
    <dgm:pt modelId="{BBC05A4F-D02E-4167-9EB2-F3BFB9AB0E2D}">
      <dgm:prSet custT="1"/>
      <dgm:spPr/>
      <dgm:t>
        <a:bodyPr/>
        <a:lstStyle/>
        <a:p>
          <a:r>
            <a:rPr lang="ar-JO" sz="2800" dirty="0"/>
            <a:t>هيرودس</a:t>
          </a:r>
        </a:p>
        <a:p>
          <a:r>
            <a:rPr lang="ar-JO" sz="2800" dirty="0"/>
            <a:t>فيلبس</a:t>
          </a:r>
          <a:endParaRPr lang="en-US" sz="2800" dirty="0"/>
        </a:p>
      </dgm:t>
    </dgm:pt>
    <dgm:pt modelId="{0F9BE313-8A6C-4A10-B4C5-93CF9B26AD24}" type="parTrans" cxnId="{E7933AAA-BABD-410E-B007-6C64F53FF01B}">
      <dgm:prSet/>
      <dgm:spPr/>
      <dgm:t>
        <a:bodyPr/>
        <a:lstStyle/>
        <a:p>
          <a:endParaRPr lang="en-US"/>
        </a:p>
      </dgm:t>
    </dgm:pt>
    <dgm:pt modelId="{2ED308CF-DF02-4E04-863D-43EB347BD07C}" type="sibTrans" cxnId="{E7933AAA-BABD-410E-B007-6C64F53FF01B}">
      <dgm:prSet/>
      <dgm:spPr/>
      <dgm:t>
        <a:bodyPr/>
        <a:lstStyle/>
        <a:p>
          <a:endParaRPr lang="en-US"/>
        </a:p>
      </dgm:t>
    </dgm:pt>
    <dgm:pt modelId="{5E7F7819-C79C-42D8-A2CB-A9FD3842A501}">
      <dgm:prSet custT="1"/>
      <dgm:spPr/>
      <dgm:t>
        <a:bodyPr/>
        <a:lstStyle/>
        <a:p>
          <a:r>
            <a:rPr lang="ar-JO" sz="2800" dirty="0"/>
            <a:t>هيرودس أرخيلاوس</a:t>
          </a:r>
          <a:endParaRPr lang="en-US" sz="2800" dirty="0"/>
        </a:p>
      </dgm:t>
    </dgm:pt>
    <dgm:pt modelId="{98ECF0C3-88E5-4D84-AEE4-D765BCD7CA11}" type="parTrans" cxnId="{7883B224-31A0-4448-A993-8C934B7CFDEF}">
      <dgm:prSet/>
      <dgm:spPr/>
      <dgm:t>
        <a:bodyPr/>
        <a:lstStyle/>
        <a:p>
          <a:endParaRPr lang="en-US"/>
        </a:p>
      </dgm:t>
    </dgm:pt>
    <dgm:pt modelId="{15C90B2A-7933-440D-A1D6-086B2EA08288}" type="sibTrans" cxnId="{7883B224-31A0-4448-A993-8C934B7CFDEF}">
      <dgm:prSet/>
      <dgm:spPr/>
      <dgm:t>
        <a:bodyPr/>
        <a:lstStyle/>
        <a:p>
          <a:endParaRPr lang="en-US"/>
        </a:p>
      </dgm:t>
    </dgm:pt>
    <dgm:pt modelId="{93332F9B-73FE-47C3-9717-D491FE49778C}" type="pres">
      <dgm:prSet presAssocID="{976BC362-BA57-4C92-8B44-637C8A98CBC2}" presName="hierChild1" presStyleCnt="0">
        <dgm:presLayoutVars>
          <dgm:orgChart val="1"/>
          <dgm:chPref val="1"/>
          <dgm:dir/>
          <dgm:animOne val="branch"/>
          <dgm:animLvl val="lvl"/>
          <dgm:resizeHandles/>
        </dgm:presLayoutVars>
      </dgm:prSet>
      <dgm:spPr/>
    </dgm:pt>
    <dgm:pt modelId="{DD3FA401-39A3-49BB-8460-D1F21E9A0817}" type="pres">
      <dgm:prSet presAssocID="{0C3F9389-1E0B-4313-B134-445595BEC8DE}" presName="hierRoot1" presStyleCnt="0">
        <dgm:presLayoutVars>
          <dgm:hierBranch val="init"/>
        </dgm:presLayoutVars>
      </dgm:prSet>
      <dgm:spPr/>
    </dgm:pt>
    <dgm:pt modelId="{69E97027-EA78-4177-816E-9DBD2D0B7CAF}" type="pres">
      <dgm:prSet presAssocID="{0C3F9389-1E0B-4313-B134-445595BEC8DE}" presName="rootComposite1" presStyleCnt="0"/>
      <dgm:spPr/>
    </dgm:pt>
    <dgm:pt modelId="{A633ACFB-9C70-4F2D-A90F-EE1CD28B908E}" type="pres">
      <dgm:prSet presAssocID="{0C3F9389-1E0B-4313-B134-445595BEC8DE}" presName="rootText1" presStyleLbl="node0" presStyleIdx="0" presStyleCnt="1" custScaleX="222220" custLinFactNeighborX="74721" custLinFactNeighborY="-23408">
        <dgm:presLayoutVars>
          <dgm:chPref val="3"/>
        </dgm:presLayoutVars>
      </dgm:prSet>
      <dgm:spPr/>
    </dgm:pt>
    <dgm:pt modelId="{DE64B33C-887E-43B1-A710-A08740296445}" type="pres">
      <dgm:prSet presAssocID="{0C3F9389-1E0B-4313-B134-445595BEC8DE}" presName="rootConnector1" presStyleLbl="node1" presStyleIdx="0" presStyleCnt="0"/>
      <dgm:spPr/>
    </dgm:pt>
    <dgm:pt modelId="{C25AC2C6-4553-45A8-A602-F55A2B997825}" type="pres">
      <dgm:prSet presAssocID="{0C3F9389-1E0B-4313-B134-445595BEC8DE}" presName="hierChild2" presStyleCnt="0"/>
      <dgm:spPr/>
    </dgm:pt>
    <dgm:pt modelId="{B8BEAF1A-F2D8-4219-852F-2D86D779A809}" type="pres">
      <dgm:prSet presAssocID="{138CEFF5-E51A-490E-AE8C-097FA1233B73}" presName="Name37" presStyleLbl="parChTrans1D2" presStyleIdx="0" presStyleCnt="4"/>
      <dgm:spPr/>
    </dgm:pt>
    <dgm:pt modelId="{392B61A3-1D8C-4DB1-8D2E-319E68A03487}" type="pres">
      <dgm:prSet presAssocID="{584DA72E-3487-4726-A5F1-320F92B628F7}" presName="hierRoot2" presStyleCnt="0">
        <dgm:presLayoutVars>
          <dgm:hierBranch val="init"/>
        </dgm:presLayoutVars>
      </dgm:prSet>
      <dgm:spPr/>
    </dgm:pt>
    <dgm:pt modelId="{83933FAA-45EE-4D4C-9DF3-D6F49C96426B}" type="pres">
      <dgm:prSet presAssocID="{584DA72E-3487-4726-A5F1-320F92B628F7}" presName="rootComposite" presStyleCnt="0"/>
      <dgm:spPr/>
    </dgm:pt>
    <dgm:pt modelId="{8EB20407-4F2E-48BA-B076-3BE6C02B1AE4}" type="pres">
      <dgm:prSet presAssocID="{584DA72E-3487-4726-A5F1-320F92B628F7}" presName="rootText" presStyleLbl="node2" presStyleIdx="0" presStyleCnt="4">
        <dgm:presLayoutVars>
          <dgm:chPref val="3"/>
        </dgm:presLayoutVars>
      </dgm:prSet>
      <dgm:spPr/>
    </dgm:pt>
    <dgm:pt modelId="{3BB2C1C2-CB6E-467C-9C99-2B5F99F3D7D8}" type="pres">
      <dgm:prSet presAssocID="{584DA72E-3487-4726-A5F1-320F92B628F7}" presName="rootConnector" presStyleLbl="node2" presStyleIdx="0" presStyleCnt="4"/>
      <dgm:spPr/>
    </dgm:pt>
    <dgm:pt modelId="{9EE3BE90-6EF6-4353-8DBA-CC9DF355BF74}" type="pres">
      <dgm:prSet presAssocID="{584DA72E-3487-4726-A5F1-320F92B628F7}" presName="hierChild4" presStyleCnt="0"/>
      <dgm:spPr/>
    </dgm:pt>
    <dgm:pt modelId="{8B703AC7-D99E-4B39-9403-C1FD3FF4CE6E}" type="pres">
      <dgm:prSet presAssocID="{584DA72E-3487-4726-A5F1-320F92B628F7}" presName="hierChild5" presStyleCnt="0"/>
      <dgm:spPr/>
    </dgm:pt>
    <dgm:pt modelId="{2F542194-ABE0-4B46-8E17-440B1D8DB17A}" type="pres">
      <dgm:prSet presAssocID="{98ECF0C3-88E5-4D84-AEE4-D765BCD7CA11}" presName="Name37" presStyleLbl="parChTrans1D2" presStyleIdx="1" presStyleCnt="4"/>
      <dgm:spPr/>
    </dgm:pt>
    <dgm:pt modelId="{AA5DFFCE-43E5-49B6-8D1B-09EF6D72BBC7}" type="pres">
      <dgm:prSet presAssocID="{5E7F7819-C79C-42D8-A2CB-A9FD3842A501}" presName="hierRoot2" presStyleCnt="0">
        <dgm:presLayoutVars>
          <dgm:hierBranch val="init"/>
        </dgm:presLayoutVars>
      </dgm:prSet>
      <dgm:spPr/>
    </dgm:pt>
    <dgm:pt modelId="{BBB0D759-70F6-4FD6-945D-863087CC5F9A}" type="pres">
      <dgm:prSet presAssocID="{5E7F7819-C79C-42D8-A2CB-A9FD3842A501}" presName="rootComposite" presStyleCnt="0"/>
      <dgm:spPr/>
    </dgm:pt>
    <dgm:pt modelId="{FC5E6854-ECCA-49DF-841A-C00599F7F769}" type="pres">
      <dgm:prSet presAssocID="{5E7F7819-C79C-42D8-A2CB-A9FD3842A501}" presName="rootText" presStyleLbl="node2" presStyleIdx="1" presStyleCnt="4">
        <dgm:presLayoutVars>
          <dgm:chPref val="3"/>
        </dgm:presLayoutVars>
      </dgm:prSet>
      <dgm:spPr/>
    </dgm:pt>
    <dgm:pt modelId="{F76808EB-94E6-431F-82D2-E4DA32FEBC2B}" type="pres">
      <dgm:prSet presAssocID="{5E7F7819-C79C-42D8-A2CB-A9FD3842A501}" presName="rootConnector" presStyleLbl="node2" presStyleIdx="1" presStyleCnt="4"/>
      <dgm:spPr/>
    </dgm:pt>
    <dgm:pt modelId="{FF4F7C39-6E50-4235-8E59-3A2856C3EA77}" type="pres">
      <dgm:prSet presAssocID="{5E7F7819-C79C-42D8-A2CB-A9FD3842A501}" presName="hierChild4" presStyleCnt="0"/>
      <dgm:spPr/>
    </dgm:pt>
    <dgm:pt modelId="{9B020165-D396-4F1D-9C77-963C5DF9309F}" type="pres">
      <dgm:prSet presAssocID="{5E7F7819-C79C-42D8-A2CB-A9FD3842A501}" presName="hierChild5" presStyleCnt="0"/>
      <dgm:spPr/>
    </dgm:pt>
    <dgm:pt modelId="{41389741-7D45-44E1-83AB-E498535C92C5}" type="pres">
      <dgm:prSet presAssocID="{0F9BE313-8A6C-4A10-B4C5-93CF9B26AD24}" presName="Name37" presStyleLbl="parChTrans1D2" presStyleIdx="2" presStyleCnt="4"/>
      <dgm:spPr/>
    </dgm:pt>
    <dgm:pt modelId="{3F0CD0A5-FE5A-486D-8B3F-CE3F152548F5}" type="pres">
      <dgm:prSet presAssocID="{BBC05A4F-D02E-4167-9EB2-F3BFB9AB0E2D}" presName="hierRoot2" presStyleCnt="0">
        <dgm:presLayoutVars>
          <dgm:hierBranch val="init"/>
        </dgm:presLayoutVars>
      </dgm:prSet>
      <dgm:spPr/>
    </dgm:pt>
    <dgm:pt modelId="{0825F4FD-0026-4CF5-AD7B-EDF8CDFA0BE0}" type="pres">
      <dgm:prSet presAssocID="{BBC05A4F-D02E-4167-9EB2-F3BFB9AB0E2D}" presName="rootComposite" presStyleCnt="0"/>
      <dgm:spPr/>
    </dgm:pt>
    <dgm:pt modelId="{EF9DEBC5-ED2A-4C63-A9C9-90AE3D64E5DE}" type="pres">
      <dgm:prSet presAssocID="{BBC05A4F-D02E-4167-9EB2-F3BFB9AB0E2D}" presName="rootText" presStyleLbl="node2" presStyleIdx="2" presStyleCnt="4">
        <dgm:presLayoutVars>
          <dgm:chPref val="3"/>
        </dgm:presLayoutVars>
      </dgm:prSet>
      <dgm:spPr/>
    </dgm:pt>
    <dgm:pt modelId="{76E7596F-AA3C-48AD-A6B6-BC6B4C7DCDA9}" type="pres">
      <dgm:prSet presAssocID="{BBC05A4F-D02E-4167-9EB2-F3BFB9AB0E2D}" presName="rootConnector" presStyleLbl="node2" presStyleIdx="2" presStyleCnt="4"/>
      <dgm:spPr/>
    </dgm:pt>
    <dgm:pt modelId="{AF5E46C8-B139-4C3D-A8F3-B3BA7658E15A}" type="pres">
      <dgm:prSet presAssocID="{BBC05A4F-D02E-4167-9EB2-F3BFB9AB0E2D}" presName="hierChild4" presStyleCnt="0"/>
      <dgm:spPr/>
    </dgm:pt>
    <dgm:pt modelId="{83053F0A-0CD4-4BA8-8A41-ADEF705909DA}" type="pres">
      <dgm:prSet presAssocID="{BBC05A4F-D02E-4167-9EB2-F3BFB9AB0E2D}" presName="hierChild5" presStyleCnt="0"/>
      <dgm:spPr/>
    </dgm:pt>
    <dgm:pt modelId="{DE714AA7-238A-4AC7-A8EA-05B0CCCC4D97}" type="pres">
      <dgm:prSet presAssocID="{C8BE05E2-A3A1-45B8-972C-32E3023C50F4}" presName="Name37" presStyleLbl="parChTrans1D2" presStyleIdx="3" presStyleCnt="4"/>
      <dgm:spPr/>
    </dgm:pt>
    <dgm:pt modelId="{CFAE9F74-CC55-4F00-90A5-2D9794300F15}" type="pres">
      <dgm:prSet presAssocID="{ED4091D1-27D4-4C21-8BA8-ADD39597B5B3}" presName="hierRoot2" presStyleCnt="0">
        <dgm:presLayoutVars>
          <dgm:hierBranch val="init"/>
        </dgm:presLayoutVars>
      </dgm:prSet>
      <dgm:spPr/>
    </dgm:pt>
    <dgm:pt modelId="{267DDAA9-BE74-41EE-B0F8-946AC78272ED}" type="pres">
      <dgm:prSet presAssocID="{ED4091D1-27D4-4C21-8BA8-ADD39597B5B3}" presName="rootComposite" presStyleCnt="0"/>
      <dgm:spPr/>
    </dgm:pt>
    <dgm:pt modelId="{6C544ACE-EAA9-4759-9DDD-2002014892B0}" type="pres">
      <dgm:prSet presAssocID="{ED4091D1-27D4-4C21-8BA8-ADD39597B5B3}" presName="rootText" presStyleLbl="node2" presStyleIdx="3" presStyleCnt="4" custLinFactNeighborX="-8927">
        <dgm:presLayoutVars>
          <dgm:chPref val="3"/>
        </dgm:presLayoutVars>
      </dgm:prSet>
      <dgm:spPr/>
    </dgm:pt>
    <dgm:pt modelId="{07F2576E-E490-4484-BE9C-679BFBD4C057}" type="pres">
      <dgm:prSet presAssocID="{ED4091D1-27D4-4C21-8BA8-ADD39597B5B3}" presName="rootConnector" presStyleLbl="node2" presStyleIdx="3" presStyleCnt="4"/>
      <dgm:spPr/>
    </dgm:pt>
    <dgm:pt modelId="{19FC2866-46FC-4014-AB93-C3B147C25E19}" type="pres">
      <dgm:prSet presAssocID="{ED4091D1-27D4-4C21-8BA8-ADD39597B5B3}" presName="hierChild4" presStyleCnt="0"/>
      <dgm:spPr/>
    </dgm:pt>
    <dgm:pt modelId="{1A3AFE1B-13A5-4C35-BC9E-2AFB0148447B}" type="pres">
      <dgm:prSet presAssocID="{ED4091D1-27D4-4C21-8BA8-ADD39597B5B3}" presName="hierChild5" presStyleCnt="0"/>
      <dgm:spPr/>
    </dgm:pt>
    <dgm:pt modelId="{B98CA205-2FDA-400B-93C0-03D7CD56213C}" type="pres">
      <dgm:prSet presAssocID="{0C3F9389-1E0B-4313-B134-445595BEC8DE}" presName="hierChild3" presStyleCnt="0"/>
      <dgm:spPr/>
    </dgm:pt>
  </dgm:ptLst>
  <dgm:cxnLst>
    <dgm:cxn modelId="{A062ED02-CAA4-4D92-A103-1DDD45686618}" type="presOf" srcId="{ED4091D1-27D4-4C21-8BA8-ADD39597B5B3}" destId="{07F2576E-E490-4484-BE9C-679BFBD4C057}" srcOrd="1" destOrd="0" presId="urn:microsoft.com/office/officeart/2005/8/layout/orgChart1"/>
    <dgm:cxn modelId="{34867507-9914-46CC-AE4D-67EC971173BE}" type="presOf" srcId="{98ECF0C3-88E5-4D84-AEE4-D765BCD7CA11}" destId="{2F542194-ABE0-4B46-8E17-440B1D8DB17A}" srcOrd="0" destOrd="0" presId="urn:microsoft.com/office/officeart/2005/8/layout/orgChart1"/>
    <dgm:cxn modelId="{F1D5D423-8FBD-486A-B0AE-D5D69516F671}" type="presOf" srcId="{BBC05A4F-D02E-4167-9EB2-F3BFB9AB0E2D}" destId="{76E7596F-AA3C-48AD-A6B6-BC6B4C7DCDA9}" srcOrd="1" destOrd="0" presId="urn:microsoft.com/office/officeart/2005/8/layout/orgChart1"/>
    <dgm:cxn modelId="{7883B224-31A0-4448-A993-8C934B7CFDEF}" srcId="{0C3F9389-1E0B-4313-B134-445595BEC8DE}" destId="{5E7F7819-C79C-42D8-A2CB-A9FD3842A501}" srcOrd="1" destOrd="0" parTransId="{98ECF0C3-88E5-4D84-AEE4-D765BCD7CA11}" sibTransId="{15C90B2A-7933-440D-A1D6-086B2EA08288}"/>
    <dgm:cxn modelId="{DBF4C72B-17F8-4AAA-82B7-097F1A086D75}" type="presOf" srcId="{138CEFF5-E51A-490E-AE8C-097FA1233B73}" destId="{B8BEAF1A-F2D8-4219-852F-2D86D779A809}" srcOrd="0" destOrd="0" presId="urn:microsoft.com/office/officeart/2005/8/layout/orgChart1"/>
    <dgm:cxn modelId="{1E80AA45-7E52-42AC-B718-1FA8E187D350}" type="presOf" srcId="{5E7F7819-C79C-42D8-A2CB-A9FD3842A501}" destId="{F76808EB-94E6-431F-82D2-E4DA32FEBC2B}" srcOrd="1" destOrd="0" presId="urn:microsoft.com/office/officeart/2005/8/layout/orgChart1"/>
    <dgm:cxn modelId="{965C9955-E014-4C8B-9C2E-13183E1AE71D}" type="presOf" srcId="{ED4091D1-27D4-4C21-8BA8-ADD39597B5B3}" destId="{6C544ACE-EAA9-4759-9DDD-2002014892B0}" srcOrd="0" destOrd="0" presId="urn:microsoft.com/office/officeart/2005/8/layout/orgChart1"/>
    <dgm:cxn modelId="{CCFB5173-BFA4-4362-8C75-794F65652E1B}" type="presOf" srcId="{0C3F9389-1E0B-4313-B134-445595BEC8DE}" destId="{DE64B33C-887E-43B1-A710-A08740296445}" srcOrd="1" destOrd="0" presId="urn:microsoft.com/office/officeart/2005/8/layout/orgChart1"/>
    <dgm:cxn modelId="{797D5B75-AB4F-4C88-8B9A-B3F9DECCEAAA}" type="presOf" srcId="{584DA72E-3487-4726-A5F1-320F92B628F7}" destId="{8EB20407-4F2E-48BA-B076-3BE6C02B1AE4}" srcOrd="0" destOrd="0" presId="urn:microsoft.com/office/officeart/2005/8/layout/orgChart1"/>
    <dgm:cxn modelId="{7C5B677C-C8A2-4754-9D97-3BA0CDF8179D}" type="presOf" srcId="{5E7F7819-C79C-42D8-A2CB-A9FD3842A501}" destId="{FC5E6854-ECCA-49DF-841A-C00599F7F769}" srcOrd="0" destOrd="0" presId="urn:microsoft.com/office/officeart/2005/8/layout/orgChart1"/>
    <dgm:cxn modelId="{0C337185-9E65-4BE3-B298-3870091BC6D0}" type="presOf" srcId="{976BC362-BA57-4C92-8B44-637C8A98CBC2}" destId="{93332F9B-73FE-47C3-9717-D491FE49778C}" srcOrd="0" destOrd="0" presId="urn:microsoft.com/office/officeart/2005/8/layout/orgChart1"/>
    <dgm:cxn modelId="{2C148A99-8D68-4B5B-A314-C5BB52653F4A}" type="presOf" srcId="{0C3F9389-1E0B-4313-B134-445595BEC8DE}" destId="{A633ACFB-9C70-4F2D-A90F-EE1CD28B908E}" srcOrd="0" destOrd="0" presId="urn:microsoft.com/office/officeart/2005/8/layout/orgChart1"/>
    <dgm:cxn modelId="{1D22169A-46E8-4A1A-9B7F-44C823FBAA49}" type="presOf" srcId="{BBC05A4F-D02E-4167-9EB2-F3BFB9AB0E2D}" destId="{EF9DEBC5-ED2A-4C63-A9C9-90AE3D64E5DE}" srcOrd="0" destOrd="0" presId="urn:microsoft.com/office/officeart/2005/8/layout/orgChart1"/>
    <dgm:cxn modelId="{E5AC2A9D-2C5F-4F84-8E24-73AB06BAA42F}" srcId="{0C3F9389-1E0B-4313-B134-445595BEC8DE}" destId="{584DA72E-3487-4726-A5F1-320F92B628F7}" srcOrd="0" destOrd="0" parTransId="{138CEFF5-E51A-490E-AE8C-097FA1233B73}" sibTransId="{D2F3E96B-6AF2-4DD3-94A9-25B66C80A6EB}"/>
    <dgm:cxn modelId="{B0D505A1-9D04-4108-97AA-050F2FB6BEF4}" type="presOf" srcId="{C8BE05E2-A3A1-45B8-972C-32E3023C50F4}" destId="{DE714AA7-238A-4AC7-A8EA-05B0CCCC4D97}" srcOrd="0" destOrd="0" presId="urn:microsoft.com/office/officeart/2005/8/layout/orgChart1"/>
    <dgm:cxn modelId="{2C6A51A4-EA7A-4265-ADE1-FBEF01F07603}" srcId="{0C3F9389-1E0B-4313-B134-445595BEC8DE}" destId="{ED4091D1-27D4-4C21-8BA8-ADD39597B5B3}" srcOrd="3" destOrd="0" parTransId="{C8BE05E2-A3A1-45B8-972C-32E3023C50F4}" sibTransId="{687D067B-BD2E-42B3-8A09-6A3E2C1E84E7}"/>
    <dgm:cxn modelId="{E7933AAA-BABD-410E-B007-6C64F53FF01B}" srcId="{0C3F9389-1E0B-4313-B134-445595BEC8DE}" destId="{BBC05A4F-D02E-4167-9EB2-F3BFB9AB0E2D}" srcOrd="2" destOrd="0" parTransId="{0F9BE313-8A6C-4A10-B4C5-93CF9B26AD24}" sibTransId="{2ED308CF-DF02-4E04-863D-43EB347BD07C}"/>
    <dgm:cxn modelId="{7F6F78B2-872B-4A52-84FC-90DDDBC72383}" srcId="{976BC362-BA57-4C92-8B44-637C8A98CBC2}" destId="{0C3F9389-1E0B-4313-B134-445595BEC8DE}" srcOrd="0" destOrd="0" parTransId="{FD90B25F-29B7-4505-A207-B6BBBAF2AA34}" sibTransId="{ADC27F6F-FC77-4A6F-BC67-D50BF1FC89E2}"/>
    <dgm:cxn modelId="{056F69CA-ADA7-42F6-A6BE-8D1D2897CD19}" type="presOf" srcId="{584DA72E-3487-4726-A5F1-320F92B628F7}" destId="{3BB2C1C2-CB6E-467C-9C99-2B5F99F3D7D8}" srcOrd="1" destOrd="0" presId="urn:microsoft.com/office/officeart/2005/8/layout/orgChart1"/>
    <dgm:cxn modelId="{DAF62CF9-C2ED-4202-A8DD-120578267407}" type="presOf" srcId="{0F9BE313-8A6C-4A10-B4C5-93CF9B26AD24}" destId="{41389741-7D45-44E1-83AB-E498535C92C5}" srcOrd="0" destOrd="0" presId="urn:microsoft.com/office/officeart/2005/8/layout/orgChart1"/>
    <dgm:cxn modelId="{C24D6A62-A599-4F13-B5E2-7BCF18F77BCC}" type="presParOf" srcId="{93332F9B-73FE-47C3-9717-D491FE49778C}" destId="{DD3FA401-39A3-49BB-8460-D1F21E9A0817}" srcOrd="0" destOrd="0" presId="urn:microsoft.com/office/officeart/2005/8/layout/orgChart1"/>
    <dgm:cxn modelId="{342434CE-13FD-4018-A880-77F0C269A56B}" type="presParOf" srcId="{DD3FA401-39A3-49BB-8460-D1F21E9A0817}" destId="{69E97027-EA78-4177-816E-9DBD2D0B7CAF}" srcOrd="0" destOrd="0" presId="urn:microsoft.com/office/officeart/2005/8/layout/orgChart1"/>
    <dgm:cxn modelId="{270CB0B1-050E-4222-81F0-F6A0B5143EE6}" type="presParOf" srcId="{69E97027-EA78-4177-816E-9DBD2D0B7CAF}" destId="{A633ACFB-9C70-4F2D-A90F-EE1CD28B908E}" srcOrd="0" destOrd="0" presId="urn:microsoft.com/office/officeart/2005/8/layout/orgChart1"/>
    <dgm:cxn modelId="{FFD6D391-E354-482C-9463-8B08D384728A}" type="presParOf" srcId="{69E97027-EA78-4177-816E-9DBD2D0B7CAF}" destId="{DE64B33C-887E-43B1-A710-A08740296445}" srcOrd="1" destOrd="0" presId="urn:microsoft.com/office/officeart/2005/8/layout/orgChart1"/>
    <dgm:cxn modelId="{17E75346-6916-4121-A9EF-90437D2E4822}" type="presParOf" srcId="{DD3FA401-39A3-49BB-8460-D1F21E9A0817}" destId="{C25AC2C6-4553-45A8-A602-F55A2B997825}" srcOrd="1" destOrd="0" presId="urn:microsoft.com/office/officeart/2005/8/layout/orgChart1"/>
    <dgm:cxn modelId="{AEE12954-11BD-4154-AC11-966619C2E3CD}" type="presParOf" srcId="{C25AC2C6-4553-45A8-A602-F55A2B997825}" destId="{B8BEAF1A-F2D8-4219-852F-2D86D779A809}" srcOrd="0" destOrd="0" presId="urn:microsoft.com/office/officeart/2005/8/layout/orgChart1"/>
    <dgm:cxn modelId="{D561A433-5C8A-491C-A4B1-3E5FC667DD0A}" type="presParOf" srcId="{C25AC2C6-4553-45A8-A602-F55A2B997825}" destId="{392B61A3-1D8C-4DB1-8D2E-319E68A03487}" srcOrd="1" destOrd="0" presId="urn:microsoft.com/office/officeart/2005/8/layout/orgChart1"/>
    <dgm:cxn modelId="{0765C89C-272B-4BA3-99F8-A1561FE64968}" type="presParOf" srcId="{392B61A3-1D8C-4DB1-8D2E-319E68A03487}" destId="{83933FAA-45EE-4D4C-9DF3-D6F49C96426B}" srcOrd="0" destOrd="0" presId="urn:microsoft.com/office/officeart/2005/8/layout/orgChart1"/>
    <dgm:cxn modelId="{06FBF439-7C38-4AF2-B57A-9FBDB3116D05}" type="presParOf" srcId="{83933FAA-45EE-4D4C-9DF3-D6F49C96426B}" destId="{8EB20407-4F2E-48BA-B076-3BE6C02B1AE4}" srcOrd="0" destOrd="0" presId="urn:microsoft.com/office/officeart/2005/8/layout/orgChart1"/>
    <dgm:cxn modelId="{443FE344-0355-43FF-961B-71EEA8AF035E}" type="presParOf" srcId="{83933FAA-45EE-4D4C-9DF3-D6F49C96426B}" destId="{3BB2C1C2-CB6E-467C-9C99-2B5F99F3D7D8}" srcOrd="1" destOrd="0" presId="urn:microsoft.com/office/officeart/2005/8/layout/orgChart1"/>
    <dgm:cxn modelId="{5F4A6432-4FA2-457E-96EC-43593D6892E3}" type="presParOf" srcId="{392B61A3-1D8C-4DB1-8D2E-319E68A03487}" destId="{9EE3BE90-6EF6-4353-8DBA-CC9DF355BF74}" srcOrd="1" destOrd="0" presId="urn:microsoft.com/office/officeart/2005/8/layout/orgChart1"/>
    <dgm:cxn modelId="{D671ED7A-CDDB-4B63-AE2B-7B66531C099D}" type="presParOf" srcId="{392B61A3-1D8C-4DB1-8D2E-319E68A03487}" destId="{8B703AC7-D99E-4B39-9403-C1FD3FF4CE6E}" srcOrd="2" destOrd="0" presId="urn:microsoft.com/office/officeart/2005/8/layout/orgChart1"/>
    <dgm:cxn modelId="{A0ADDA87-876C-4312-B2F8-AE1587116B9A}" type="presParOf" srcId="{C25AC2C6-4553-45A8-A602-F55A2B997825}" destId="{2F542194-ABE0-4B46-8E17-440B1D8DB17A}" srcOrd="2" destOrd="0" presId="urn:microsoft.com/office/officeart/2005/8/layout/orgChart1"/>
    <dgm:cxn modelId="{3356DC3D-82A1-40D2-99C5-3B2E72C22BBF}" type="presParOf" srcId="{C25AC2C6-4553-45A8-A602-F55A2B997825}" destId="{AA5DFFCE-43E5-49B6-8D1B-09EF6D72BBC7}" srcOrd="3" destOrd="0" presId="urn:microsoft.com/office/officeart/2005/8/layout/orgChart1"/>
    <dgm:cxn modelId="{1AE04F80-1853-4AF4-9EB9-158DDE83437C}" type="presParOf" srcId="{AA5DFFCE-43E5-49B6-8D1B-09EF6D72BBC7}" destId="{BBB0D759-70F6-4FD6-945D-863087CC5F9A}" srcOrd="0" destOrd="0" presId="urn:microsoft.com/office/officeart/2005/8/layout/orgChart1"/>
    <dgm:cxn modelId="{1B21956F-D832-4513-A48E-5A7B168CAAF2}" type="presParOf" srcId="{BBB0D759-70F6-4FD6-945D-863087CC5F9A}" destId="{FC5E6854-ECCA-49DF-841A-C00599F7F769}" srcOrd="0" destOrd="0" presId="urn:microsoft.com/office/officeart/2005/8/layout/orgChart1"/>
    <dgm:cxn modelId="{E91C8366-F8EE-4913-9B01-F3E64A5AF485}" type="presParOf" srcId="{BBB0D759-70F6-4FD6-945D-863087CC5F9A}" destId="{F76808EB-94E6-431F-82D2-E4DA32FEBC2B}" srcOrd="1" destOrd="0" presId="urn:microsoft.com/office/officeart/2005/8/layout/orgChart1"/>
    <dgm:cxn modelId="{D871547D-FED2-4B69-BC05-35E167EE3530}" type="presParOf" srcId="{AA5DFFCE-43E5-49B6-8D1B-09EF6D72BBC7}" destId="{FF4F7C39-6E50-4235-8E59-3A2856C3EA77}" srcOrd="1" destOrd="0" presId="urn:microsoft.com/office/officeart/2005/8/layout/orgChart1"/>
    <dgm:cxn modelId="{3F53696C-18EF-4E80-AB37-01DBC167DD78}" type="presParOf" srcId="{AA5DFFCE-43E5-49B6-8D1B-09EF6D72BBC7}" destId="{9B020165-D396-4F1D-9C77-963C5DF9309F}" srcOrd="2" destOrd="0" presId="urn:microsoft.com/office/officeart/2005/8/layout/orgChart1"/>
    <dgm:cxn modelId="{2731BF1C-D3C0-47EA-A14C-28AADFBBFDF5}" type="presParOf" srcId="{C25AC2C6-4553-45A8-A602-F55A2B997825}" destId="{41389741-7D45-44E1-83AB-E498535C92C5}" srcOrd="4" destOrd="0" presId="urn:microsoft.com/office/officeart/2005/8/layout/orgChart1"/>
    <dgm:cxn modelId="{6E676426-FCDD-4304-9D1E-9F2813B81098}" type="presParOf" srcId="{C25AC2C6-4553-45A8-A602-F55A2B997825}" destId="{3F0CD0A5-FE5A-486D-8B3F-CE3F152548F5}" srcOrd="5" destOrd="0" presId="urn:microsoft.com/office/officeart/2005/8/layout/orgChart1"/>
    <dgm:cxn modelId="{AF8811D8-9C23-49BF-B911-AC65C03DF92A}" type="presParOf" srcId="{3F0CD0A5-FE5A-486D-8B3F-CE3F152548F5}" destId="{0825F4FD-0026-4CF5-AD7B-EDF8CDFA0BE0}" srcOrd="0" destOrd="0" presId="urn:microsoft.com/office/officeart/2005/8/layout/orgChart1"/>
    <dgm:cxn modelId="{0F99C6BE-AAE7-47CB-8018-2261DDE1FEE4}" type="presParOf" srcId="{0825F4FD-0026-4CF5-AD7B-EDF8CDFA0BE0}" destId="{EF9DEBC5-ED2A-4C63-A9C9-90AE3D64E5DE}" srcOrd="0" destOrd="0" presId="urn:microsoft.com/office/officeart/2005/8/layout/orgChart1"/>
    <dgm:cxn modelId="{BC4740E5-B536-4AE2-80C8-AD67A697EFBD}" type="presParOf" srcId="{0825F4FD-0026-4CF5-AD7B-EDF8CDFA0BE0}" destId="{76E7596F-AA3C-48AD-A6B6-BC6B4C7DCDA9}" srcOrd="1" destOrd="0" presId="urn:microsoft.com/office/officeart/2005/8/layout/orgChart1"/>
    <dgm:cxn modelId="{3AB53E36-2A8D-4BCF-93B5-509E72048A6E}" type="presParOf" srcId="{3F0CD0A5-FE5A-486D-8B3F-CE3F152548F5}" destId="{AF5E46C8-B139-4C3D-A8F3-B3BA7658E15A}" srcOrd="1" destOrd="0" presId="urn:microsoft.com/office/officeart/2005/8/layout/orgChart1"/>
    <dgm:cxn modelId="{34D848E9-6239-42BE-9945-B48389B9CAFD}" type="presParOf" srcId="{3F0CD0A5-FE5A-486D-8B3F-CE3F152548F5}" destId="{83053F0A-0CD4-4BA8-8A41-ADEF705909DA}" srcOrd="2" destOrd="0" presId="urn:microsoft.com/office/officeart/2005/8/layout/orgChart1"/>
    <dgm:cxn modelId="{D3CCADDA-69F9-4D40-AB3C-75AA950558ED}" type="presParOf" srcId="{C25AC2C6-4553-45A8-A602-F55A2B997825}" destId="{DE714AA7-238A-4AC7-A8EA-05B0CCCC4D97}" srcOrd="6" destOrd="0" presId="urn:microsoft.com/office/officeart/2005/8/layout/orgChart1"/>
    <dgm:cxn modelId="{27B029F1-D09B-40DE-BABE-7687A6CE94F8}" type="presParOf" srcId="{C25AC2C6-4553-45A8-A602-F55A2B997825}" destId="{CFAE9F74-CC55-4F00-90A5-2D9794300F15}" srcOrd="7" destOrd="0" presId="urn:microsoft.com/office/officeart/2005/8/layout/orgChart1"/>
    <dgm:cxn modelId="{5CC2E4D8-9839-4C2D-B90E-1F36CAE867E0}" type="presParOf" srcId="{CFAE9F74-CC55-4F00-90A5-2D9794300F15}" destId="{267DDAA9-BE74-41EE-B0F8-946AC78272ED}" srcOrd="0" destOrd="0" presId="urn:microsoft.com/office/officeart/2005/8/layout/orgChart1"/>
    <dgm:cxn modelId="{0804E290-C6C9-4568-AE35-6FCED733A026}" type="presParOf" srcId="{267DDAA9-BE74-41EE-B0F8-946AC78272ED}" destId="{6C544ACE-EAA9-4759-9DDD-2002014892B0}" srcOrd="0" destOrd="0" presId="urn:microsoft.com/office/officeart/2005/8/layout/orgChart1"/>
    <dgm:cxn modelId="{BD583348-A9A2-4798-931D-9A6761AC1244}" type="presParOf" srcId="{267DDAA9-BE74-41EE-B0F8-946AC78272ED}" destId="{07F2576E-E490-4484-BE9C-679BFBD4C057}" srcOrd="1" destOrd="0" presId="urn:microsoft.com/office/officeart/2005/8/layout/orgChart1"/>
    <dgm:cxn modelId="{FD97F508-0C0C-42EF-91C6-805B7F0991DE}" type="presParOf" srcId="{CFAE9F74-CC55-4F00-90A5-2D9794300F15}" destId="{19FC2866-46FC-4014-AB93-C3B147C25E19}" srcOrd="1" destOrd="0" presId="urn:microsoft.com/office/officeart/2005/8/layout/orgChart1"/>
    <dgm:cxn modelId="{C5CEC1D9-2F50-4080-BF8C-A622F673A760}" type="presParOf" srcId="{CFAE9F74-CC55-4F00-90A5-2D9794300F15}" destId="{1A3AFE1B-13A5-4C35-BC9E-2AFB0148447B}" srcOrd="2" destOrd="0" presId="urn:microsoft.com/office/officeart/2005/8/layout/orgChart1"/>
    <dgm:cxn modelId="{6FA4039C-99FC-4F97-8BEA-5EF0E2B5D9D6}" type="presParOf" srcId="{DD3FA401-39A3-49BB-8460-D1F21E9A0817}" destId="{B98CA205-2FDA-400B-93C0-03D7CD56213C}" srcOrd="2" destOrd="0" presId="urn:microsoft.com/office/officeart/2005/8/layout/orgChart1"/>
  </dgm:cxnLst>
  <dgm:bg/>
  <dgm:whole/>
  <dgm:extLst>
    <a:ext uri="http://schemas.microsoft.com/office/drawing/2008/diagram">
      <dsp:dataModelExt xmlns:dsp="http://schemas.microsoft.com/office/drawing/2008/diagram" relId="rId7" minVer="http://schemas.openxmlformats.org/drawingml/2006/diagram"/>
    </a:ext>
    <a:ext uri="{C62137D5-CB1D-491B-B009-E17868A290BF}">
      <dgm14:recolorImg xmlns:dgm14="http://schemas.microsoft.com/office/drawing/2010/diagram" val="1"/>
    </a:ext>
  </dgm:extLst>
</dgm:dataModel>
</file>

<file path=ppt/diagrams/data6.xml><?xml version="1.0" encoding="utf-8"?>
<dgm:dataModel xmlns:dgm="http://schemas.openxmlformats.org/drawingml/2006/diagram" xmlns:a="http://schemas.openxmlformats.org/drawingml/2006/main">
  <dgm:ptLst>
    <dgm:pt modelId="{976BC362-BA57-4C92-8B44-637C8A98CBC2}" type="doc">
      <dgm:prSet loTypeId="urn:microsoft.com/office/officeart/2005/8/layout/orgChart1" loCatId="hierarchy" qsTypeId="urn:microsoft.com/office/officeart/2005/8/quickstyle/simple1" qsCatId="simple" csTypeId="urn:microsoft.com/office/officeart/2005/8/colors/accent2_1" csCatId="accent2" phldr="1"/>
      <dgm:spPr/>
      <dgm:t>
        <a:bodyPr/>
        <a:lstStyle/>
        <a:p>
          <a:endParaRPr lang="en-US"/>
        </a:p>
      </dgm:t>
    </dgm:pt>
    <dgm:pt modelId="{0C3F9389-1E0B-4313-B134-445595BEC8DE}">
      <dgm:prSet phldrT="[Text]" custT="1"/>
      <dgm:spPr/>
      <dgm:t>
        <a:bodyPr/>
        <a:lstStyle/>
        <a:p>
          <a:r>
            <a:rPr lang="ar-JO" sz="3200" dirty="0"/>
            <a:t>هيرودس (الكبير)</a:t>
          </a:r>
          <a:endParaRPr lang="en-US" sz="3200" dirty="0"/>
        </a:p>
      </dgm:t>
    </dgm:pt>
    <dgm:pt modelId="{FD90B25F-29B7-4505-A207-B6BBBAF2AA34}" type="parTrans" cxnId="{7F6F78B2-872B-4A52-84FC-90DDDBC72383}">
      <dgm:prSet/>
      <dgm:spPr/>
      <dgm:t>
        <a:bodyPr/>
        <a:lstStyle/>
        <a:p>
          <a:endParaRPr lang="en-US"/>
        </a:p>
      </dgm:t>
    </dgm:pt>
    <dgm:pt modelId="{ADC27F6F-FC77-4A6F-BC67-D50BF1FC89E2}" type="sibTrans" cxnId="{7F6F78B2-872B-4A52-84FC-90DDDBC72383}">
      <dgm:prSet/>
      <dgm:spPr/>
      <dgm:t>
        <a:bodyPr/>
        <a:lstStyle/>
        <a:p>
          <a:endParaRPr lang="en-US"/>
        </a:p>
      </dgm:t>
    </dgm:pt>
    <dgm:pt modelId="{ED4091D1-27D4-4C21-8BA8-ADD39597B5B3}">
      <dgm:prSet phldrT="[Text]" custT="1"/>
      <dgm:spPr/>
      <dgm:t>
        <a:bodyPr/>
        <a:lstStyle/>
        <a:p>
          <a:r>
            <a:rPr lang="ar-JO" sz="2800" dirty="0"/>
            <a:t>هيرودس</a:t>
          </a:r>
        </a:p>
        <a:p>
          <a:r>
            <a:rPr lang="ar-JO" sz="2800" dirty="0"/>
            <a:t>أنتيباس</a:t>
          </a:r>
          <a:endParaRPr lang="en-US" sz="2400" dirty="0"/>
        </a:p>
      </dgm:t>
    </dgm:pt>
    <dgm:pt modelId="{C8BE05E2-A3A1-45B8-972C-32E3023C50F4}" type="parTrans" cxnId="{2C6A51A4-EA7A-4265-ADE1-FBEF01F07603}">
      <dgm:prSet/>
      <dgm:spPr/>
      <dgm:t>
        <a:bodyPr/>
        <a:lstStyle/>
        <a:p>
          <a:endParaRPr lang="en-US"/>
        </a:p>
      </dgm:t>
    </dgm:pt>
    <dgm:pt modelId="{687D067B-BD2E-42B3-8A09-6A3E2C1E84E7}" type="sibTrans" cxnId="{2C6A51A4-EA7A-4265-ADE1-FBEF01F07603}">
      <dgm:prSet/>
      <dgm:spPr/>
      <dgm:t>
        <a:bodyPr/>
        <a:lstStyle/>
        <a:p>
          <a:endParaRPr lang="en-US"/>
        </a:p>
      </dgm:t>
    </dgm:pt>
    <dgm:pt modelId="{584DA72E-3487-4726-A5F1-320F92B628F7}">
      <dgm:prSet custT="1"/>
      <dgm:spPr>
        <a:solidFill>
          <a:schemeClr val="bg1"/>
        </a:solidFill>
      </dgm:spPr>
      <dgm:t>
        <a:bodyPr/>
        <a:lstStyle/>
        <a:p>
          <a:r>
            <a:rPr lang="ar-JO" sz="2800" dirty="0"/>
            <a:t>أرسطوبولوس الرابع</a:t>
          </a:r>
          <a:endParaRPr lang="en-US" sz="2800" dirty="0"/>
        </a:p>
      </dgm:t>
    </dgm:pt>
    <dgm:pt modelId="{138CEFF5-E51A-490E-AE8C-097FA1233B73}" type="parTrans" cxnId="{E5AC2A9D-2C5F-4F84-8E24-73AB06BAA42F}">
      <dgm:prSet/>
      <dgm:spPr/>
      <dgm:t>
        <a:bodyPr/>
        <a:lstStyle/>
        <a:p>
          <a:endParaRPr lang="en-US"/>
        </a:p>
      </dgm:t>
    </dgm:pt>
    <dgm:pt modelId="{D2F3E96B-6AF2-4DD3-94A9-25B66C80A6EB}" type="sibTrans" cxnId="{E5AC2A9D-2C5F-4F84-8E24-73AB06BAA42F}">
      <dgm:prSet/>
      <dgm:spPr/>
      <dgm:t>
        <a:bodyPr/>
        <a:lstStyle/>
        <a:p>
          <a:endParaRPr lang="en-US"/>
        </a:p>
      </dgm:t>
    </dgm:pt>
    <dgm:pt modelId="{BBC05A4F-D02E-4167-9EB2-F3BFB9AB0E2D}">
      <dgm:prSet custT="1"/>
      <dgm:spPr/>
      <dgm:t>
        <a:bodyPr/>
        <a:lstStyle/>
        <a:p>
          <a:r>
            <a:rPr lang="ar-JO" sz="2800" dirty="0"/>
            <a:t>هيرودس</a:t>
          </a:r>
        </a:p>
        <a:p>
          <a:r>
            <a:rPr lang="ar-JO" sz="2800" dirty="0"/>
            <a:t>فيلبس</a:t>
          </a:r>
          <a:endParaRPr lang="en-US" sz="2800" dirty="0"/>
        </a:p>
      </dgm:t>
    </dgm:pt>
    <dgm:pt modelId="{0F9BE313-8A6C-4A10-B4C5-93CF9B26AD24}" type="parTrans" cxnId="{E7933AAA-BABD-410E-B007-6C64F53FF01B}">
      <dgm:prSet/>
      <dgm:spPr/>
      <dgm:t>
        <a:bodyPr/>
        <a:lstStyle/>
        <a:p>
          <a:endParaRPr lang="en-US"/>
        </a:p>
      </dgm:t>
    </dgm:pt>
    <dgm:pt modelId="{2ED308CF-DF02-4E04-863D-43EB347BD07C}" type="sibTrans" cxnId="{E7933AAA-BABD-410E-B007-6C64F53FF01B}">
      <dgm:prSet/>
      <dgm:spPr/>
      <dgm:t>
        <a:bodyPr/>
        <a:lstStyle/>
        <a:p>
          <a:endParaRPr lang="en-US"/>
        </a:p>
      </dgm:t>
    </dgm:pt>
    <dgm:pt modelId="{5E7F7819-C79C-42D8-A2CB-A9FD3842A501}">
      <dgm:prSet custT="1"/>
      <dgm:spPr/>
      <dgm:t>
        <a:bodyPr/>
        <a:lstStyle/>
        <a:p>
          <a:r>
            <a:rPr lang="ar-JO" sz="2800" dirty="0"/>
            <a:t>هيرودس أرخيلاوس</a:t>
          </a:r>
          <a:endParaRPr lang="en-US" sz="2800" dirty="0"/>
        </a:p>
      </dgm:t>
    </dgm:pt>
    <dgm:pt modelId="{98ECF0C3-88E5-4D84-AEE4-D765BCD7CA11}" type="parTrans" cxnId="{7883B224-31A0-4448-A993-8C934B7CFDEF}">
      <dgm:prSet/>
      <dgm:spPr/>
      <dgm:t>
        <a:bodyPr/>
        <a:lstStyle/>
        <a:p>
          <a:endParaRPr lang="en-US"/>
        </a:p>
      </dgm:t>
    </dgm:pt>
    <dgm:pt modelId="{15C90B2A-7933-440D-A1D6-086B2EA08288}" type="sibTrans" cxnId="{7883B224-31A0-4448-A993-8C934B7CFDEF}">
      <dgm:prSet/>
      <dgm:spPr/>
      <dgm:t>
        <a:bodyPr/>
        <a:lstStyle/>
        <a:p>
          <a:endParaRPr lang="en-US"/>
        </a:p>
      </dgm:t>
    </dgm:pt>
    <dgm:pt modelId="{93332F9B-73FE-47C3-9717-D491FE49778C}" type="pres">
      <dgm:prSet presAssocID="{976BC362-BA57-4C92-8B44-637C8A98CBC2}" presName="hierChild1" presStyleCnt="0">
        <dgm:presLayoutVars>
          <dgm:orgChart val="1"/>
          <dgm:chPref val="1"/>
          <dgm:dir/>
          <dgm:animOne val="branch"/>
          <dgm:animLvl val="lvl"/>
          <dgm:resizeHandles/>
        </dgm:presLayoutVars>
      </dgm:prSet>
      <dgm:spPr/>
    </dgm:pt>
    <dgm:pt modelId="{DD3FA401-39A3-49BB-8460-D1F21E9A0817}" type="pres">
      <dgm:prSet presAssocID="{0C3F9389-1E0B-4313-B134-445595BEC8DE}" presName="hierRoot1" presStyleCnt="0">
        <dgm:presLayoutVars>
          <dgm:hierBranch val="init"/>
        </dgm:presLayoutVars>
      </dgm:prSet>
      <dgm:spPr/>
    </dgm:pt>
    <dgm:pt modelId="{69E97027-EA78-4177-816E-9DBD2D0B7CAF}" type="pres">
      <dgm:prSet presAssocID="{0C3F9389-1E0B-4313-B134-445595BEC8DE}" presName="rootComposite1" presStyleCnt="0"/>
      <dgm:spPr/>
    </dgm:pt>
    <dgm:pt modelId="{A633ACFB-9C70-4F2D-A90F-EE1CD28B908E}" type="pres">
      <dgm:prSet presAssocID="{0C3F9389-1E0B-4313-B134-445595BEC8DE}" presName="rootText1" presStyleLbl="node0" presStyleIdx="0" presStyleCnt="1" custScaleX="222220" custLinFactNeighborX="74721" custLinFactNeighborY="-23408">
        <dgm:presLayoutVars>
          <dgm:chPref val="3"/>
        </dgm:presLayoutVars>
      </dgm:prSet>
      <dgm:spPr/>
    </dgm:pt>
    <dgm:pt modelId="{DE64B33C-887E-43B1-A710-A08740296445}" type="pres">
      <dgm:prSet presAssocID="{0C3F9389-1E0B-4313-B134-445595BEC8DE}" presName="rootConnector1" presStyleLbl="node1" presStyleIdx="0" presStyleCnt="0"/>
      <dgm:spPr/>
    </dgm:pt>
    <dgm:pt modelId="{C25AC2C6-4553-45A8-A602-F55A2B997825}" type="pres">
      <dgm:prSet presAssocID="{0C3F9389-1E0B-4313-B134-445595BEC8DE}" presName="hierChild2" presStyleCnt="0"/>
      <dgm:spPr/>
    </dgm:pt>
    <dgm:pt modelId="{B8BEAF1A-F2D8-4219-852F-2D86D779A809}" type="pres">
      <dgm:prSet presAssocID="{138CEFF5-E51A-490E-AE8C-097FA1233B73}" presName="Name37" presStyleLbl="parChTrans1D2" presStyleIdx="0" presStyleCnt="4"/>
      <dgm:spPr/>
    </dgm:pt>
    <dgm:pt modelId="{392B61A3-1D8C-4DB1-8D2E-319E68A03487}" type="pres">
      <dgm:prSet presAssocID="{584DA72E-3487-4726-A5F1-320F92B628F7}" presName="hierRoot2" presStyleCnt="0">
        <dgm:presLayoutVars>
          <dgm:hierBranch val="init"/>
        </dgm:presLayoutVars>
      </dgm:prSet>
      <dgm:spPr/>
    </dgm:pt>
    <dgm:pt modelId="{83933FAA-45EE-4D4C-9DF3-D6F49C96426B}" type="pres">
      <dgm:prSet presAssocID="{584DA72E-3487-4726-A5F1-320F92B628F7}" presName="rootComposite" presStyleCnt="0"/>
      <dgm:spPr/>
    </dgm:pt>
    <dgm:pt modelId="{8EB20407-4F2E-48BA-B076-3BE6C02B1AE4}" type="pres">
      <dgm:prSet presAssocID="{584DA72E-3487-4726-A5F1-320F92B628F7}" presName="rootText" presStyleLbl="node2" presStyleIdx="0" presStyleCnt="4">
        <dgm:presLayoutVars>
          <dgm:chPref val="3"/>
        </dgm:presLayoutVars>
      </dgm:prSet>
      <dgm:spPr/>
    </dgm:pt>
    <dgm:pt modelId="{3BB2C1C2-CB6E-467C-9C99-2B5F99F3D7D8}" type="pres">
      <dgm:prSet presAssocID="{584DA72E-3487-4726-A5F1-320F92B628F7}" presName="rootConnector" presStyleLbl="node2" presStyleIdx="0" presStyleCnt="4"/>
      <dgm:spPr/>
    </dgm:pt>
    <dgm:pt modelId="{9EE3BE90-6EF6-4353-8DBA-CC9DF355BF74}" type="pres">
      <dgm:prSet presAssocID="{584DA72E-3487-4726-A5F1-320F92B628F7}" presName="hierChild4" presStyleCnt="0"/>
      <dgm:spPr/>
    </dgm:pt>
    <dgm:pt modelId="{8B703AC7-D99E-4B39-9403-C1FD3FF4CE6E}" type="pres">
      <dgm:prSet presAssocID="{584DA72E-3487-4726-A5F1-320F92B628F7}" presName="hierChild5" presStyleCnt="0"/>
      <dgm:spPr/>
    </dgm:pt>
    <dgm:pt modelId="{2F542194-ABE0-4B46-8E17-440B1D8DB17A}" type="pres">
      <dgm:prSet presAssocID="{98ECF0C3-88E5-4D84-AEE4-D765BCD7CA11}" presName="Name37" presStyleLbl="parChTrans1D2" presStyleIdx="1" presStyleCnt="4"/>
      <dgm:spPr/>
    </dgm:pt>
    <dgm:pt modelId="{AA5DFFCE-43E5-49B6-8D1B-09EF6D72BBC7}" type="pres">
      <dgm:prSet presAssocID="{5E7F7819-C79C-42D8-A2CB-A9FD3842A501}" presName="hierRoot2" presStyleCnt="0">
        <dgm:presLayoutVars>
          <dgm:hierBranch val="init"/>
        </dgm:presLayoutVars>
      </dgm:prSet>
      <dgm:spPr/>
    </dgm:pt>
    <dgm:pt modelId="{BBB0D759-70F6-4FD6-945D-863087CC5F9A}" type="pres">
      <dgm:prSet presAssocID="{5E7F7819-C79C-42D8-A2CB-A9FD3842A501}" presName="rootComposite" presStyleCnt="0"/>
      <dgm:spPr/>
    </dgm:pt>
    <dgm:pt modelId="{FC5E6854-ECCA-49DF-841A-C00599F7F769}" type="pres">
      <dgm:prSet presAssocID="{5E7F7819-C79C-42D8-A2CB-A9FD3842A501}" presName="rootText" presStyleLbl="node2" presStyleIdx="1" presStyleCnt="4">
        <dgm:presLayoutVars>
          <dgm:chPref val="3"/>
        </dgm:presLayoutVars>
      </dgm:prSet>
      <dgm:spPr/>
    </dgm:pt>
    <dgm:pt modelId="{F76808EB-94E6-431F-82D2-E4DA32FEBC2B}" type="pres">
      <dgm:prSet presAssocID="{5E7F7819-C79C-42D8-A2CB-A9FD3842A501}" presName="rootConnector" presStyleLbl="node2" presStyleIdx="1" presStyleCnt="4"/>
      <dgm:spPr/>
    </dgm:pt>
    <dgm:pt modelId="{FF4F7C39-6E50-4235-8E59-3A2856C3EA77}" type="pres">
      <dgm:prSet presAssocID="{5E7F7819-C79C-42D8-A2CB-A9FD3842A501}" presName="hierChild4" presStyleCnt="0"/>
      <dgm:spPr/>
    </dgm:pt>
    <dgm:pt modelId="{9B020165-D396-4F1D-9C77-963C5DF9309F}" type="pres">
      <dgm:prSet presAssocID="{5E7F7819-C79C-42D8-A2CB-A9FD3842A501}" presName="hierChild5" presStyleCnt="0"/>
      <dgm:spPr/>
    </dgm:pt>
    <dgm:pt modelId="{41389741-7D45-44E1-83AB-E498535C92C5}" type="pres">
      <dgm:prSet presAssocID="{0F9BE313-8A6C-4A10-B4C5-93CF9B26AD24}" presName="Name37" presStyleLbl="parChTrans1D2" presStyleIdx="2" presStyleCnt="4"/>
      <dgm:spPr/>
    </dgm:pt>
    <dgm:pt modelId="{3F0CD0A5-FE5A-486D-8B3F-CE3F152548F5}" type="pres">
      <dgm:prSet presAssocID="{BBC05A4F-D02E-4167-9EB2-F3BFB9AB0E2D}" presName="hierRoot2" presStyleCnt="0">
        <dgm:presLayoutVars>
          <dgm:hierBranch val="init"/>
        </dgm:presLayoutVars>
      </dgm:prSet>
      <dgm:spPr/>
    </dgm:pt>
    <dgm:pt modelId="{0825F4FD-0026-4CF5-AD7B-EDF8CDFA0BE0}" type="pres">
      <dgm:prSet presAssocID="{BBC05A4F-D02E-4167-9EB2-F3BFB9AB0E2D}" presName="rootComposite" presStyleCnt="0"/>
      <dgm:spPr/>
    </dgm:pt>
    <dgm:pt modelId="{EF9DEBC5-ED2A-4C63-A9C9-90AE3D64E5DE}" type="pres">
      <dgm:prSet presAssocID="{BBC05A4F-D02E-4167-9EB2-F3BFB9AB0E2D}" presName="rootText" presStyleLbl="node2" presStyleIdx="2" presStyleCnt="4">
        <dgm:presLayoutVars>
          <dgm:chPref val="3"/>
        </dgm:presLayoutVars>
      </dgm:prSet>
      <dgm:spPr/>
    </dgm:pt>
    <dgm:pt modelId="{76E7596F-AA3C-48AD-A6B6-BC6B4C7DCDA9}" type="pres">
      <dgm:prSet presAssocID="{BBC05A4F-D02E-4167-9EB2-F3BFB9AB0E2D}" presName="rootConnector" presStyleLbl="node2" presStyleIdx="2" presStyleCnt="4"/>
      <dgm:spPr/>
    </dgm:pt>
    <dgm:pt modelId="{AF5E46C8-B139-4C3D-A8F3-B3BA7658E15A}" type="pres">
      <dgm:prSet presAssocID="{BBC05A4F-D02E-4167-9EB2-F3BFB9AB0E2D}" presName="hierChild4" presStyleCnt="0"/>
      <dgm:spPr/>
    </dgm:pt>
    <dgm:pt modelId="{83053F0A-0CD4-4BA8-8A41-ADEF705909DA}" type="pres">
      <dgm:prSet presAssocID="{BBC05A4F-D02E-4167-9EB2-F3BFB9AB0E2D}" presName="hierChild5" presStyleCnt="0"/>
      <dgm:spPr/>
    </dgm:pt>
    <dgm:pt modelId="{DE714AA7-238A-4AC7-A8EA-05B0CCCC4D97}" type="pres">
      <dgm:prSet presAssocID="{C8BE05E2-A3A1-45B8-972C-32E3023C50F4}" presName="Name37" presStyleLbl="parChTrans1D2" presStyleIdx="3" presStyleCnt="4"/>
      <dgm:spPr/>
    </dgm:pt>
    <dgm:pt modelId="{CFAE9F74-CC55-4F00-90A5-2D9794300F15}" type="pres">
      <dgm:prSet presAssocID="{ED4091D1-27D4-4C21-8BA8-ADD39597B5B3}" presName="hierRoot2" presStyleCnt="0">
        <dgm:presLayoutVars>
          <dgm:hierBranch val="init"/>
        </dgm:presLayoutVars>
      </dgm:prSet>
      <dgm:spPr/>
    </dgm:pt>
    <dgm:pt modelId="{267DDAA9-BE74-41EE-B0F8-946AC78272ED}" type="pres">
      <dgm:prSet presAssocID="{ED4091D1-27D4-4C21-8BA8-ADD39597B5B3}" presName="rootComposite" presStyleCnt="0"/>
      <dgm:spPr/>
    </dgm:pt>
    <dgm:pt modelId="{6C544ACE-EAA9-4759-9DDD-2002014892B0}" type="pres">
      <dgm:prSet presAssocID="{ED4091D1-27D4-4C21-8BA8-ADD39597B5B3}" presName="rootText" presStyleLbl="node2" presStyleIdx="3" presStyleCnt="4" custLinFactNeighborX="-8927">
        <dgm:presLayoutVars>
          <dgm:chPref val="3"/>
        </dgm:presLayoutVars>
      </dgm:prSet>
      <dgm:spPr/>
    </dgm:pt>
    <dgm:pt modelId="{07F2576E-E490-4484-BE9C-679BFBD4C057}" type="pres">
      <dgm:prSet presAssocID="{ED4091D1-27D4-4C21-8BA8-ADD39597B5B3}" presName="rootConnector" presStyleLbl="node2" presStyleIdx="3" presStyleCnt="4"/>
      <dgm:spPr/>
    </dgm:pt>
    <dgm:pt modelId="{19FC2866-46FC-4014-AB93-C3B147C25E19}" type="pres">
      <dgm:prSet presAssocID="{ED4091D1-27D4-4C21-8BA8-ADD39597B5B3}" presName="hierChild4" presStyleCnt="0"/>
      <dgm:spPr/>
    </dgm:pt>
    <dgm:pt modelId="{1A3AFE1B-13A5-4C35-BC9E-2AFB0148447B}" type="pres">
      <dgm:prSet presAssocID="{ED4091D1-27D4-4C21-8BA8-ADD39597B5B3}" presName="hierChild5" presStyleCnt="0"/>
      <dgm:spPr/>
    </dgm:pt>
    <dgm:pt modelId="{B98CA205-2FDA-400B-93C0-03D7CD56213C}" type="pres">
      <dgm:prSet presAssocID="{0C3F9389-1E0B-4313-B134-445595BEC8DE}" presName="hierChild3" presStyleCnt="0"/>
      <dgm:spPr/>
    </dgm:pt>
  </dgm:ptLst>
  <dgm:cxnLst>
    <dgm:cxn modelId="{A062ED02-CAA4-4D92-A103-1DDD45686618}" type="presOf" srcId="{ED4091D1-27D4-4C21-8BA8-ADD39597B5B3}" destId="{07F2576E-E490-4484-BE9C-679BFBD4C057}" srcOrd="1" destOrd="0" presId="urn:microsoft.com/office/officeart/2005/8/layout/orgChart1"/>
    <dgm:cxn modelId="{34867507-9914-46CC-AE4D-67EC971173BE}" type="presOf" srcId="{98ECF0C3-88E5-4D84-AEE4-D765BCD7CA11}" destId="{2F542194-ABE0-4B46-8E17-440B1D8DB17A}" srcOrd="0" destOrd="0" presId="urn:microsoft.com/office/officeart/2005/8/layout/orgChart1"/>
    <dgm:cxn modelId="{F1D5D423-8FBD-486A-B0AE-D5D69516F671}" type="presOf" srcId="{BBC05A4F-D02E-4167-9EB2-F3BFB9AB0E2D}" destId="{76E7596F-AA3C-48AD-A6B6-BC6B4C7DCDA9}" srcOrd="1" destOrd="0" presId="urn:microsoft.com/office/officeart/2005/8/layout/orgChart1"/>
    <dgm:cxn modelId="{7883B224-31A0-4448-A993-8C934B7CFDEF}" srcId="{0C3F9389-1E0B-4313-B134-445595BEC8DE}" destId="{5E7F7819-C79C-42D8-A2CB-A9FD3842A501}" srcOrd="1" destOrd="0" parTransId="{98ECF0C3-88E5-4D84-AEE4-D765BCD7CA11}" sibTransId="{15C90B2A-7933-440D-A1D6-086B2EA08288}"/>
    <dgm:cxn modelId="{DBF4C72B-17F8-4AAA-82B7-097F1A086D75}" type="presOf" srcId="{138CEFF5-E51A-490E-AE8C-097FA1233B73}" destId="{B8BEAF1A-F2D8-4219-852F-2D86D779A809}" srcOrd="0" destOrd="0" presId="urn:microsoft.com/office/officeart/2005/8/layout/orgChart1"/>
    <dgm:cxn modelId="{1E80AA45-7E52-42AC-B718-1FA8E187D350}" type="presOf" srcId="{5E7F7819-C79C-42D8-A2CB-A9FD3842A501}" destId="{F76808EB-94E6-431F-82D2-E4DA32FEBC2B}" srcOrd="1" destOrd="0" presId="urn:microsoft.com/office/officeart/2005/8/layout/orgChart1"/>
    <dgm:cxn modelId="{965C9955-E014-4C8B-9C2E-13183E1AE71D}" type="presOf" srcId="{ED4091D1-27D4-4C21-8BA8-ADD39597B5B3}" destId="{6C544ACE-EAA9-4759-9DDD-2002014892B0}" srcOrd="0" destOrd="0" presId="urn:microsoft.com/office/officeart/2005/8/layout/orgChart1"/>
    <dgm:cxn modelId="{CCFB5173-BFA4-4362-8C75-794F65652E1B}" type="presOf" srcId="{0C3F9389-1E0B-4313-B134-445595BEC8DE}" destId="{DE64B33C-887E-43B1-A710-A08740296445}" srcOrd="1" destOrd="0" presId="urn:microsoft.com/office/officeart/2005/8/layout/orgChart1"/>
    <dgm:cxn modelId="{797D5B75-AB4F-4C88-8B9A-B3F9DECCEAAA}" type="presOf" srcId="{584DA72E-3487-4726-A5F1-320F92B628F7}" destId="{8EB20407-4F2E-48BA-B076-3BE6C02B1AE4}" srcOrd="0" destOrd="0" presId="urn:microsoft.com/office/officeart/2005/8/layout/orgChart1"/>
    <dgm:cxn modelId="{7C5B677C-C8A2-4754-9D97-3BA0CDF8179D}" type="presOf" srcId="{5E7F7819-C79C-42D8-A2CB-A9FD3842A501}" destId="{FC5E6854-ECCA-49DF-841A-C00599F7F769}" srcOrd="0" destOrd="0" presId="urn:microsoft.com/office/officeart/2005/8/layout/orgChart1"/>
    <dgm:cxn modelId="{0C337185-9E65-4BE3-B298-3870091BC6D0}" type="presOf" srcId="{976BC362-BA57-4C92-8B44-637C8A98CBC2}" destId="{93332F9B-73FE-47C3-9717-D491FE49778C}" srcOrd="0" destOrd="0" presId="urn:microsoft.com/office/officeart/2005/8/layout/orgChart1"/>
    <dgm:cxn modelId="{2C148A99-8D68-4B5B-A314-C5BB52653F4A}" type="presOf" srcId="{0C3F9389-1E0B-4313-B134-445595BEC8DE}" destId="{A633ACFB-9C70-4F2D-A90F-EE1CD28B908E}" srcOrd="0" destOrd="0" presId="urn:microsoft.com/office/officeart/2005/8/layout/orgChart1"/>
    <dgm:cxn modelId="{1D22169A-46E8-4A1A-9B7F-44C823FBAA49}" type="presOf" srcId="{BBC05A4F-D02E-4167-9EB2-F3BFB9AB0E2D}" destId="{EF9DEBC5-ED2A-4C63-A9C9-90AE3D64E5DE}" srcOrd="0" destOrd="0" presId="urn:microsoft.com/office/officeart/2005/8/layout/orgChart1"/>
    <dgm:cxn modelId="{E5AC2A9D-2C5F-4F84-8E24-73AB06BAA42F}" srcId="{0C3F9389-1E0B-4313-B134-445595BEC8DE}" destId="{584DA72E-3487-4726-A5F1-320F92B628F7}" srcOrd="0" destOrd="0" parTransId="{138CEFF5-E51A-490E-AE8C-097FA1233B73}" sibTransId="{D2F3E96B-6AF2-4DD3-94A9-25B66C80A6EB}"/>
    <dgm:cxn modelId="{B0D505A1-9D04-4108-97AA-050F2FB6BEF4}" type="presOf" srcId="{C8BE05E2-A3A1-45B8-972C-32E3023C50F4}" destId="{DE714AA7-238A-4AC7-A8EA-05B0CCCC4D97}" srcOrd="0" destOrd="0" presId="urn:microsoft.com/office/officeart/2005/8/layout/orgChart1"/>
    <dgm:cxn modelId="{2C6A51A4-EA7A-4265-ADE1-FBEF01F07603}" srcId="{0C3F9389-1E0B-4313-B134-445595BEC8DE}" destId="{ED4091D1-27D4-4C21-8BA8-ADD39597B5B3}" srcOrd="3" destOrd="0" parTransId="{C8BE05E2-A3A1-45B8-972C-32E3023C50F4}" sibTransId="{687D067B-BD2E-42B3-8A09-6A3E2C1E84E7}"/>
    <dgm:cxn modelId="{E7933AAA-BABD-410E-B007-6C64F53FF01B}" srcId="{0C3F9389-1E0B-4313-B134-445595BEC8DE}" destId="{BBC05A4F-D02E-4167-9EB2-F3BFB9AB0E2D}" srcOrd="2" destOrd="0" parTransId="{0F9BE313-8A6C-4A10-B4C5-93CF9B26AD24}" sibTransId="{2ED308CF-DF02-4E04-863D-43EB347BD07C}"/>
    <dgm:cxn modelId="{7F6F78B2-872B-4A52-84FC-90DDDBC72383}" srcId="{976BC362-BA57-4C92-8B44-637C8A98CBC2}" destId="{0C3F9389-1E0B-4313-B134-445595BEC8DE}" srcOrd="0" destOrd="0" parTransId="{FD90B25F-29B7-4505-A207-B6BBBAF2AA34}" sibTransId="{ADC27F6F-FC77-4A6F-BC67-D50BF1FC89E2}"/>
    <dgm:cxn modelId="{056F69CA-ADA7-42F6-A6BE-8D1D2897CD19}" type="presOf" srcId="{584DA72E-3487-4726-A5F1-320F92B628F7}" destId="{3BB2C1C2-CB6E-467C-9C99-2B5F99F3D7D8}" srcOrd="1" destOrd="0" presId="urn:microsoft.com/office/officeart/2005/8/layout/orgChart1"/>
    <dgm:cxn modelId="{DAF62CF9-C2ED-4202-A8DD-120578267407}" type="presOf" srcId="{0F9BE313-8A6C-4A10-B4C5-93CF9B26AD24}" destId="{41389741-7D45-44E1-83AB-E498535C92C5}" srcOrd="0" destOrd="0" presId="urn:microsoft.com/office/officeart/2005/8/layout/orgChart1"/>
    <dgm:cxn modelId="{C24D6A62-A599-4F13-B5E2-7BCF18F77BCC}" type="presParOf" srcId="{93332F9B-73FE-47C3-9717-D491FE49778C}" destId="{DD3FA401-39A3-49BB-8460-D1F21E9A0817}" srcOrd="0" destOrd="0" presId="urn:microsoft.com/office/officeart/2005/8/layout/orgChart1"/>
    <dgm:cxn modelId="{342434CE-13FD-4018-A880-77F0C269A56B}" type="presParOf" srcId="{DD3FA401-39A3-49BB-8460-D1F21E9A0817}" destId="{69E97027-EA78-4177-816E-9DBD2D0B7CAF}" srcOrd="0" destOrd="0" presId="urn:microsoft.com/office/officeart/2005/8/layout/orgChart1"/>
    <dgm:cxn modelId="{270CB0B1-050E-4222-81F0-F6A0B5143EE6}" type="presParOf" srcId="{69E97027-EA78-4177-816E-9DBD2D0B7CAF}" destId="{A633ACFB-9C70-4F2D-A90F-EE1CD28B908E}" srcOrd="0" destOrd="0" presId="urn:microsoft.com/office/officeart/2005/8/layout/orgChart1"/>
    <dgm:cxn modelId="{FFD6D391-E354-482C-9463-8B08D384728A}" type="presParOf" srcId="{69E97027-EA78-4177-816E-9DBD2D0B7CAF}" destId="{DE64B33C-887E-43B1-A710-A08740296445}" srcOrd="1" destOrd="0" presId="urn:microsoft.com/office/officeart/2005/8/layout/orgChart1"/>
    <dgm:cxn modelId="{17E75346-6916-4121-A9EF-90437D2E4822}" type="presParOf" srcId="{DD3FA401-39A3-49BB-8460-D1F21E9A0817}" destId="{C25AC2C6-4553-45A8-A602-F55A2B997825}" srcOrd="1" destOrd="0" presId="urn:microsoft.com/office/officeart/2005/8/layout/orgChart1"/>
    <dgm:cxn modelId="{AEE12954-11BD-4154-AC11-966619C2E3CD}" type="presParOf" srcId="{C25AC2C6-4553-45A8-A602-F55A2B997825}" destId="{B8BEAF1A-F2D8-4219-852F-2D86D779A809}" srcOrd="0" destOrd="0" presId="urn:microsoft.com/office/officeart/2005/8/layout/orgChart1"/>
    <dgm:cxn modelId="{D561A433-5C8A-491C-A4B1-3E5FC667DD0A}" type="presParOf" srcId="{C25AC2C6-4553-45A8-A602-F55A2B997825}" destId="{392B61A3-1D8C-4DB1-8D2E-319E68A03487}" srcOrd="1" destOrd="0" presId="urn:microsoft.com/office/officeart/2005/8/layout/orgChart1"/>
    <dgm:cxn modelId="{0765C89C-272B-4BA3-99F8-A1561FE64968}" type="presParOf" srcId="{392B61A3-1D8C-4DB1-8D2E-319E68A03487}" destId="{83933FAA-45EE-4D4C-9DF3-D6F49C96426B}" srcOrd="0" destOrd="0" presId="urn:microsoft.com/office/officeart/2005/8/layout/orgChart1"/>
    <dgm:cxn modelId="{06FBF439-7C38-4AF2-B57A-9FBDB3116D05}" type="presParOf" srcId="{83933FAA-45EE-4D4C-9DF3-D6F49C96426B}" destId="{8EB20407-4F2E-48BA-B076-3BE6C02B1AE4}" srcOrd="0" destOrd="0" presId="urn:microsoft.com/office/officeart/2005/8/layout/orgChart1"/>
    <dgm:cxn modelId="{443FE344-0355-43FF-961B-71EEA8AF035E}" type="presParOf" srcId="{83933FAA-45EE-4D4C-9DF3-D6F49C96426B}" destId="{3BB2C1C2-CB6E-467C-9C99-2B5F99F3D7D8}" srcOrd="1" destOrd="0" presId="urn:microsoft.com/office/officeart/2005/8/layout/orgChart1"/>
    <dgm:cxn modelId="{5F4A6432-4FA2-457E-96EC-43593D6892E3}" type="presParOf" srcId="{392B61A3-1D8C-4DB1-8D2E-319E68A03487}" destId="{9EE3BE90-6EF6-4353-8DBA-CC9DF355BF74}" srcOrd="1" destOrd="0" presId="urn:microsoft.com/office/officeart/2005/8/layout/orgChart1"/>
    <dgm:cxn modelId="{D671ED7A-CDDB-4B63-AE2B-7B66531C099D}" type="presParOf" srcId="{392B61A3-1D8C-4DB1-8D2E-319E68A03487}" destId="{8B703AC7-D99E-4B39-9403-C1FD3FF4CE6E}" srcOrd="2" destOrd="0" presId="urn:microsoft.com/office/officeart/2005/8/layout/orgChart1"/>
    <dgm:cxn modelId="{A0ADDA87-876C-4312-B2F8-AE1587116B9A}" type="presParOf" srcId="{C25AC2C6-4553-45A8-A602-F55A2B997825}" destId="{2F542194-ABE0-4B46-8E17-440B1D8DB17A}" srcOrd="2" destOrd="0" presId="urn:microsoft.com/office/officeart/2005/8/layout/orgChart1"/>
    <dgm:cxn modelId="{3356DC3D-82A1-40D2-99C5-3B2E72C22BBF}" type="presParOf" srcId="{C25AC2C6-4553-45A8-A602-F55A2B997825}" destId="{AA5DFFCE-43E5-49B6-8D1B-09EF6D72BBC7}" srcOrd="3" destOrd="0" presId="urn:microsoft.com/office/officeart/2005/8/layout/orgChart1"/>
    <dgm:cxn modelId="{1AE04F80-1853-4AF4-9EB9-158DDE83437C}" type="presParOf" srcId="{AA5DFFCE-43E5-49B6-8D1B-09EF6D72BBC7}" destId="{BBB0D759-70F6-4FD6-945D-863087CC5F9A}" srcOrd="0" destOrd="0" presId="urn:microsoft.com/office/officeart/2005/8/layout/orgChart1"/>
    <dgm:cxn modelId="{1B21956F-D832-4513-A48E-5A7B168CAAF2}" type="presParOf" srcId="{BBB0D759-70F6-4FD6-945D-863087CC5F9A}" destId="{FC5E6854-ECCA-49DF-841A-C00599F7F769}" srcOrd="0" destOrd="0" presId="urn:microsoft.com/office/officeart/2005/8/layout/orgChart1"/>
    <dgm:cxn modelId="{E91C8366-F8EE-4913-9B01-F3E64A5AF485}" type="presParOf" srcId="{BBB0D759-70F6-4FD6-945D-863087CC5F9A}" destId="{F76808EB-94E6-431F-82D2-E4DA32FEBC2B}" srcOrd="1" destOrd="0" presId="urn:microsoft.com/office/officeart/2005/8/layout/orgChart1"/>
    <dgm:cxn modelId="{D871547D-FED2-4B69-BC05-35E167EE3530}" type="presParOf" srcId="{AA5DFFCE-43E5-49B6-8D1B-09EF6D72BBC7}" destId="{FF4F7C39-6E50-4235-8E59-3A2856C3EA77}" srcOrd="1" destOrd="0" presId="urn:microsoft.com/office/officeart/2005/8/layout/orgChart1"/>
    <dgm:cxn modelId="{3F53696C-18EF-4E80-AB37-01DBC167DD78}" type="presParOf" srcId="{AA5DFFCE-43E5-49B6-8D1B-09EF6D72BBC7}" destId="{9B020165-D396-4F1D-9C77-963C5DF9309F}" srcOrd="2" destOrd="0" presId="urn:microsoft.com/office/officeart/2005/8/layout/orgChart1"/>
    <dgm:cxn modelId="{2731BF1C-D3C0-47EA-A14C-28AADFBBFDF5}" type="presParOf" srcId="{C25AC2C6-4553-45A8-A602-F55A2B997825}" destId="{41389741-7D45-44E1-83AB-E498535C92C5}" srcOrd="4" destOrd="0" presId="urn:microsoft.com/office/officeart/2005/8/layout/orgChart1"/>
    <dgm:cxn modelId="{6E676426-FCDD-4304-9D1E-9F2813B81098}" type="presParOf" srcId="{C25AC2C6-4553-45A8-A602-F55A2B997825}" destId="{3F0CD0A5-FE5A-486D-8B3F-CE3F152548F5}" srcOrd="5" destOrd="0" presId="urn:microsoft.com/office/officeart/2005/8/layout/orgChart1"/>
    <dgm:cxn modelId="{AF8811D8-9C23-49BF-B911-AC65C03DF92A}" type="presParOf" srcId="{3F0CD0A5-FE5A-486D-8B3F-CE3F152548F5}" destId="{0825F4FD-0026-4CF5-AD7B-EDF8CDFA0BE0}" srcOrd="0" destOrd="0" presId="urn:microsoft.com/office/officeart/2005/8/layout/orgChart1"/>
    <dgm:cxn modelId="{0F99C6BE-AAE7-47CB-8018-2261DDE1FEE4}" type="presParOf" srcId="{0825F4FD-0026-4CF5-AD7B-EDF8CDFA0BE0}" destId="{EF9DEBC5-ED2A-4C63-A9C9-90AE3D64E5DE}" srcOrd="0" destOrd="0" presId="urn:microsoft.com/office/officeart/2005/8/layout/orgChart1"/>
    <dgm:cxn modelId="{BC4740E5-B536-4AE2-80C8-AD67A697EFBD}" type="presParOf" srcId="{0825F4FD-0026-4CF5-AD7B-EDF8CDFA0BE0}" destId="{76E7596F-AA3C-48AD-A6B6-BC6B4C7DCDA9}" srcOrd="1" destOrd="0" presId="urn:microsoft.com/office/officeart/2005/8/layout/orgChart1"/>
    <dgm:cxn modelId="{3AB53E36-2A8D-4BCF-93B5-509E72048A6E}" type="presParOf" srcId="{3F0CD0A5-FE5A-486D-8B3F-CE3F152548F5}" destId="{AF5E46C8-B139-4C3D-A8F3-B3BA7658E15A}" srcOrd="1" destOrd="0" presId="urn:microsoft.com/office/officeart/2005/8/layout/orgChart1"/>
    <dgm:cxn modelId="{34D848E9-6239-42BE-9945-B48389B9CAFD}" type="presParOf" srcId="{3F0CD0A5-FE5A-486D-8B3F-CE3F152548F5}" destId="{83053F0A-0CD4-4BA8-8A41-ADEF705909DA}" srcOrd="2" destOrd="0" presId="urn:microsoft.com/office/officeart/2005/8/layout/orgChart1"/>
    <dgm:cxn modelId="{D3CCADDA-69F9-4D40-AB3C-75AA950558ED}" type="presParOf" srcId="{C25AC2C6-4553-45A8-A602-F55A2B997825}" destId="{DE714AA7-238A-4AC7-A8EA-05B0CCCC4D97}" srcOrd="6" destOrd="0" presId="urn:microsoft.com/office/officeart/2005/8/layout/orgChart1"/>
    <dgm:cxn modelId="{27B029F1-D09B-40DE-BABE-7687A6CE94F8}" type="presParOf" srcId="{C25AC2C6-4553-45A8-A602-F55A2B997825}" destId="{CFAE9F74-CC55-4F00-90A5-2D9794300F15}" srcOrd="7" destOrd="0" presId="urn:microsoft.com/office/officeart/2005/8/layout/orgChart1"/>
    <dgm:cxn modelId="{5CC2E4D8-9839-4C2D-B90E-1F36CAE867E0}" type="presParOf" srcId="{CFAE9F74-CC55-4F00-90A5-2D9794300F15}" destId="{267DDAA9-BE74-41EE-B0F8-946AC78272ED}" srcOrd="0" destOrd="0" presId="urn:microsoft.com/office/officeart/2005/8/layout/orgChart1"/>
    <dgm:cxn modelId="{0804E290-C6C9-4568-AE35-6FCED733A026}" type="presParOf" srcId="{267DDAA9-BE74-41EE-B0F8-946AC78272ED}" destId="{6C544ACE-EAA9-4759-9DDD-2002014892B0}" srcOrd="0" destOrd="0" presId="urn:microsoft.com/office/officeart/2005/8/layout/orgChart1"/>
    <dgm:cxn modelId="{BD583348-A9A2-4798-931D-9A6761AC1244}" type="presParOf" srcId="{267DDAA9-BE74-41EE-B0F8-946AC78272ED}" destId="{07F2576E-E490-4484-BE9C-679BFBD4C057}" srcOrd="1" destOrd="0" presId="urn:microsoft.com/office/officeart/2005/8/layout/orgChart1"/>
    <dgm:cxn modelId="{FD97F508-0C0C-42EF-91C6-805B7F0991DE}" type="presParOf" srcId="{CFAE9F74-CC55-4F00-90A5-2D9794300F15}" destId="{19FC2866-46FC-4014-AB93-C3B147C25E19}" srcOrd="1" destOrd="0" presId="urn:microsoft.com/office/officeart/2005/8/layout/orgChart1"/>
    <dgm:cxn modelId="{C5CEC1D9-2F50-4080-BF8C-A622F673A760}" type="presParOf" srcId="{CFAE9F74-CC55-4F00-90A5-2D9794300F15}" destId="{1A3AFE1B-13A5-4C35-BC9E-2AFB0148447B}" srcOrd="2" destOrd="0" presId="urn:microsoft.com/office/officeart/2005/8/layout/orgChart1"/>
    <dgm:cxn modelId="{6FA4039C-99FC-4F97-8BEA-5EF0E2B5D9D6}" type="presParOf" srcId="{DD3FA401-39A3-49BB-8460-D1F21E9A0817}" destId="{B98CA205-2FDA-400B-93C0-03D7CD56213C}" srcOrd="2" destOrd="0" presId="urn:microsoft.com/office/officeart/2005/8/layout/orgChart1"/>
  </dgm:cxnLst>
  <dgm:bg/>
  <dgm:whole/>
  <dgm:extLst>
    <a:ext uri="http://schemas.microsoft.com/office/drawing/2008/diagram">
      <dsp:dataModelExt xmlns:dsp="http://schemas.microsoft.com/office/drawing/2008/diagram" relId="rId7" minVer="http://schemas.openxmlformats.org/drawingml/2006/diagram"/>
    </a:ext>
    <a:ext uri="{C62137D5-CB1D-491B-B009-E17868A290BF}">
      <dgm14:recolorImg xmlns:dgm14="http://schemas.microsoft.com/office/drawing/2010/diagram" val="1"/>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633ACFB-9C70-4F2D-A90F-EE1CD28B908E}">
      <dsp:nvSpPr>
        <dsp:cNvPr id="0" name=""/>
        <dsp:cNvSpPr/>
      </dsp:nvSpPr>
      <dsp:spPr>
        <a:xfrm>
          <a:off x="1726" y="3"/>
          <a:ext cx="4426765" cy="926768"/>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1422400">
            <a:lnSpc>
              <a:spcPct val="90000"/>
            </a:lnSpc>
            <a:spcBef>
              <a:spcPct val="0"/>
            </a:spcBef>
            <a:spcAft>
              <a:spcPct val="35000"/>
            </a:spcAft>
            <a:buNone/>
          </a:pPr>
          <a:r>
            <a:rPr lang="ar-JO" sz="3200" kern="1200" dirty="0"/>
            <a:t>هيرودس (الكبير)</a:t>
          </a:r>
          <a:endParaRPr lang="en-US" sz="3200" kern="1200" dirty="0"/>
        </a:p>
      </dsp:txBody>
      <dsp:txXfrm>
        <a:off x="1726" y="3"/>
        <a:ext cx="4426765" cy="926768"/>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E714AA7-238A-4AC7-A8EA-05B0CCCC4D97}">
      <dsp:nvSpPr>
        <dsp:cNvPr id="0" name=""/>
        <dsp:cNvSpPr/>
      </dsp:nvSpPr>
      <dsp:spPr>
        <a:xfrm>
          <a:off x="4288633" y="1010902"/>
          <a:ext cx="1615503" cy="557456"/>
        </a:xfrm>
        <a:custGeom>
          <a:avLst/>
          <a:gdLst/>
          <a:ahLst/>
          <a:cxnLst/>
          <a:rect l="0" t="0" r="0" b="0"/>
          <a:pathLst>
            <a:path>
              <a:moveTo>
                <a:pt x="0" y="0"/>
              </a:moveTo>
              <a:lnTo>
                <a:pt x="0" y="345166"/>
              </a:lnTo>
              <a:lnTo>
                <a:pt x="1615503" y="345166"/>
              </a:lnTo>
              <a:lnTo>
                <a:pt x="1615503" y="557456"/>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41389741-7D45-44E1-83AB-E498535C92C5}">
      <dsp:nvSpPr>
        <dsp:cNvPr id="0" name=""/>
        <dsp:cNvSpPr/>
      </dsp:nvSpPr>
      <dsp:spPr>
        <a:xfrm>
          <a:off x="3457752" y="1010902"/>
          <a:ext cx="830881" cy="557456"/>
        </a:xfrm>
        <a:custGeom>
          <a:avLst/>
          <a:gdLst/>
          <a:ahLst/>
          <a:cxnLst/>
          <a:rect l="0" t="0" r="0" b="0"/>
          <a:pathLst>
            <a:path>
              <a:moveTo>
                <a:pt x="830881" y="0"/>
              </a:moveTo>
              <a:lnTo>
                <a:pt x="830881" y="345166"/>
              </a:lnTo>
              <a:lnTo>
                <a:pt x="0" y="345166"/>
              </a:lnTo>
              <a:lnTo>
                <a:pt x="0" y="557456"/>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B8BEAF1A-F2D8-4219-852F-2D86D779A809}">
      <dsp:nvSpPr>
        <dsp:cNvPr id="0" name=""/>
        <dsp:cNvSpPr/>
      </dsp:nvSpPr>
      <dsp:spPr>
        <a:xfrm>
          <a:off x="1011367" y="1010902"/>
          <a:ext cx="3277266" cy="557456"/>
        </a:xfrm>
        <a:custGeom>
          <a:avLst/>
          <a:gdLst/>
          <a:ahLst/>
          <a:cxnLst/>
          <a:rect l="0" t="0" r="0" b="0"/>
          <a:pathLst>
            <a:path>
              <a:moveTo>
                <a:pt x="3277266" y="0"/>
              </a:moveTo>
              <a:lnTo>
                <a:pt x="3277266" y="345166"/>
              </a:lnTo>
              <a:lnTo>
                <a:pt x="0" y="345166"/>
              </a:lnTo>
              <a:lnTo>
                <a:pt x="0" y="557456"/>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A633ACFB-9C70-4F2D-A90F-EE1CD28B908E}">
      <dsp:nvSpPr>
        <dsp:cNvPr id="0" name=""/>
        <dsp:cNvSpPr/>
      </dsp:nvSpPr>
      <dsp:spPr>
        <a:xfrm>
          <a:off x="2042205" y="0"/>
          <a:ext cx="4492857" cy="1010902"/>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1422400">
            <a:lnSpc>
              <a:spcPct val="90000"/>
            </a:lnSpc>
            <a:spcBef>
              <a:spcPct val="0"/>
            </a:spcBef>
            <a:spcAft>
              <a:spcPct val="35000"/>
            </a:spcAft>
            <a:buNone/>
          </a:pPr>
          <a:r>
            <a:rPr lang="ar-JO" sz="3200" kern="1200" dirty="0"/>
            <a:t>هيرودس (الكبير)</a:t>
          </a:r>
          <a:endParaRPr lang="en-US" sz="3200" kern="1200" dirty="0"/>
        </a:p>
      </dsp:txBody>
      <dsp:txXfrm>
        <a:off x="2042205" y="0"/>
        <a:ext cx="4492857" cy="1010902"/>
      </dsp:txXfrm>
    </dsp:sp>
    <dsp:sp modelId="{8EB20407-4F2E-48BA-B076-3BE6C02B1AE4}">
      <dsp:nvSpPr>
        <dsp:cNvPr id="0" name=""/>
        <dsp:cNvSpPr/>
      </dsp:nvSpPr>
      <dsp:spPr>
        <a:xfrm>
          <a:off x="464" y="1568359"/>
          <a:ext cx="2021805" cy="975309"/>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أرخيلاوس</a:t>
          </a:r>
          <a:endParaRPr lang="en-US" sz="2800" kern="1200" dirty="0"/>
        </a:p>
      </dsp:txBody>
      <dsp:txXfrm>
        <a:off x="464" y="1568359"/>
        <a:ext cx="2021805" cy="975309"/>
      </dsp:txXfrm>
    </dsp:sp>
    <dsp:sp modelId="{EF9DEBC5-ED2A-4C63-A9C9-90AE3D64E5DE}">
      <dsp:nvSpPr>
        <dsp:cNvPr id="0" name=""/>
        <dsp:cNvSpPr/>
      </dsp:nvSpPr>
      <dsp:spPr>
        <a:xfrm>
          <a:off x="2446849" y="1568359"/>
          <a:ext cx="2021805" cy="1010902"/>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فيلبس</a:t>
          </a:r>
          <a:endParaRPr lang="en-US" sz="2800" kern="1200" dirty="0"/>
        </a:p>
      </dsp:txBody>
      <dsp:txXfrm>
        <a:off x="2446849" y="1568359"/>
        <a:ext cx="2021805" cy="1010902"/>
      </dsp:txXfrm>
    </dsp:sp>
    <dsp:sp modelId="{6C544ACE-EAA9-4759-9DDD-2002014892B0}">
      <dsp:nvSpPr>
        <dsp:cNvPr id="0" name=""/>
        <dsp:cNvSpPr/>
      </dsp:nvSpPr>
      <dsp:spPr>
        <a:xfrm>
          <a:off x="4893234" y="1568359"/>
          <a:ext cx="2021805" cy="1010902"/>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أنتيباس</a:t>
          </a:r>
          <a:endParaRPr lang="en-US" sz="2400" kern="1200" dirty="0"/>
        </a:p>
      </dsp:txBody>
      <dsp:txXfrm>
        <a:off x="4893234" y="1568359"/>
        <a:ext cx="2021805" cy="1010902"/>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E714AA7-238A-4AC7-A8EA-05B0CCCC4D97}">
      <dsp:nvSpPr>
        <dsp:cNvPr id="0" name=""/>
        <dsp:cNvSpPr/>
      </dsp:nvSpPr>
      <dsp:spPr>
        <a:xfrm>
          <a:off x="4288633" y="1010902"/>
          <a:ext cx="1615503" cy="557456"/>
        </a:xfrm>
        <a:custGeom>
          <a:avLst/>
          <a:gdLst/>
          <a:ahLst/>
          <a:cxnLst/>
          <a:rect l="0" t="0" r="0" b="0"/>
          <a:pathLst>
            <a:path>
              <a:moveTo>
                <a:pt x="0" y="0"/>
              </a:moveTo>
              <a:lnTo>
                <a:pt x="0" y="345166"/>
              </a:lnTo>
              <a:lnTo>
                <a:pt x="1615503" y="345166"/>
              </a:lnTo>
              <a:lnTo>
                <a:pt x="1615503" y="557456"/>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41389741-7D45-44E1-83AB-E498535C92C5}">
      <dsp:nvSpPr>
        <dsp:cNvPr id="0" name=""/>
        <dsp:cNvSpPr/>
      </dsp:nvSpPr>
      <dsp:spPr>
        <a:xfrm>
          <a:off x="3457752" y="1010902"/>
          <a:ext cx="830881" cy="557456"/>
        </a:xfrm>
        <a:custGeom>
          <a:avLst/>
          <a:gdLst/>
          <a:ahLst/>
          <a:cxnLst/>
          <a:rect l="0" t="0" r="0" b="0"/>
          <a:pathLst>
            <a:path>
              <a:moveTo>
                <a:pt x="830881" y="0"/>
              </a:moveTo>
              <a:lnTo>
                <a:pt x="830881" y="345166"/>
              </a:lnTo>
              <a:lnTo>
                <a:pt x="0" y="345166"/>
              </a:lnTo>
              <a:lnTo>
                <a:pt x="0" y="557456"/>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B8BEAF1A-F2D8-4219-852F-2D86D779A809}">
      <dsp:nvSpPr>
        <dsp:cNvPr id="0" name=""/>
        <dsp:cNvSpPr/>
      </dsp:nvSpPr>
      <dsp:spPr>
        <a:xfrm>
          <a:off x="1011367" y="1010902"/>
          <a:ext cx="3277266" cy="557456"/>
        </a:xfrm>
        <a:custGeom>
          <a:avLst/>
          <a:gdLst/>
          <a:ahLst/>
          <a:cxnLst/>
          <a:rect l="0" t="0" r="0" b="0"/>
          <a:pathLst>
            <a:path>
              <a:moveTo>
                <a:pt x="3277266" y="0"/>
              </a:moveTo>
              <a:lnTo>
                <a:pt x="3277266" y="345166"/>
              </a:lnTo>
              <a:lnTo>
                <a:pt x="0" y="345166"/>
              </a:lnTo>
              <a:lnTo>
                <a:pt x="0" y="557456"/>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A633ACFB-9C70-4F2D-A90F-EE1CD28B908E}">
      <dsp:nvSpPr>
        <dsp:cNvPr id="0" name=""/>
        <dsp:cNvSpPr/>
      </dsp:nvSpPr>
      <dsp:spPr>
        <a:xfrm>
          <a:off x="2042205" y="0"/>
          <a:ext cx="4492857" cy="1010902"/>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1422400">
            <a:lnSpc>
              <a:spcPct val="90000"/>
            </a:lnSpc>
            <a:spcBef>
              <a:spcPct val="0"/>
            </a:spcBef>
            <a:spcAft>
              <a:spcPct val="35000"/>
            </a:spcAft>
            <a:buNone/>
          </a:pPr>
          <a:r>
            <a:rPr lang="ar-JO" sz="3200" kern="1200" dirty="0"/>
            <a:t>هيرودس (الكبير)</a:t>
          </a:r>
          <a:endParaRPr lang="en-US" sz="3200" kern="1200" dirty="0"/>
        </a:p>
      </dsp:txBody>
      <dsp:txXfrm>
        <a:off x="2042205" y="0"/>
        <a:ext cx="4492857" cy="1010902"/>
      </dsp:txXfrm>
    </dsp:sp>
    <dsp:sp modelId="{8EB20407-4F2E-48BA-B076-3BE6C02B1AE4}">
      <dsp:nvSpPr>
        <dsp:cNvPr id="0" name=""/>
        <dsp:cNvSpPr/>
      </dsp:nvSpPr>
      <dsp:spPr>
        <a:xfrm>
          <a:off x="464" y="1568359"/>
          <a:ext cx="2021805" cy="975309"/>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أرخيلاوس</a:t>
          </a:r>
          <a:endParaRPr lang="en-US" sz="2800" kern="1200" dirty="0"/>
        </a:p>
      </dsp:txBody>
      <dsp:txXfrm>
        <a:off x="464" y="1568359"/>
        <a:ext cx="2021805" cy="975309"/>
      </dsp:txXfrm>
    </dsp:sp>
    <dsp:sp modelId="{EF9DEBC5-ED2A-4C63-A9C9-90AE3D64E5DE}">
      <dsp:nvSpPr>
        <dsp:cNvPr id="0" name=""/>
        <dsp:cNvSpPr/>
      </dsp:nvSpPr>
      <dsp:spPr>
        <a:xfrm>
          <a:off x="2446849" y="1568359"/>
          <a:ext cx="2021805" cy="1010902"/>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a:t>
          </a:r>
        </a:p>
        <a:p>
          <a:pPr marL="0" lvl="0" indent="0" algn="ctr" defTabSz="1244600">
            <a:lnSpc>
              <a:spcPct val="90000"/>
            </a:lnSpc>
            <a:spcBef>
              <a:spcPct val="0"/>
            </a:spcBef>
            <a:spcAft>
              <a:spcPct val="35000"/>
            </a:spcAft>
            <a:buNone/>
          </a:pPr>
          <a:r>
            <a:rPr lang="ar-JO" sz="2800" kern="1200" dirty="0"/>
            <a:t>فيلبس</a:t>
          </a:r>
          <a:endParaRPr lang="en-US" sz="2800" kern="1200" dirty="0"/>
        </a:p>
      </dsp:txBody>
      <dsp:txXfrm>
        <a:off x="2446849" y="1568359"/>
        <a:ext cx="2021805" cy="1010902"/>
      </dsp:txXfrm>
    </dsp:sp>
    <dsp:sp modelId="{6C544ACE-EAA9-4759-9DDD-2002014892B0}">
      <dsp:nvSpPr>
        <dsp:cNvPr id="0" name=""/>
        <dsp:cNvSpPr/>
      </dsp:nvSpPr>
      <dsp:spPr>
        <a:xfrm>
          <a:off x="4893234" y="1568359"/>
          <a:ext cx="2021805" cy="1010902"/>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a:t>
          </a:r>
        </a:p>
        <a:p>
          <a:pPr marL="0" lvl="0" indent="0" algn="ctr" defTabSz="1244600">
            <a:lnSpc>
              <a:spcPct val="90000"/>
            </a:lnSpc>
            <a:spcBef>
              <a:spcPct val="0"/>
            </a:spcBef>
            <a:spcAft>
              <a:spcPct val="35000"/>
            </a:spcAft>
            <a:buNone/>
          </a:pPr>
          <a:r>
            <a:rPr lang="ar-JO" sz="2800" kern="1200" dirty="0"/>
            <a:t>أنتيباس</a:t>
          </a:r>
          <a:endParaRPr lang="en-US" sz="2400" kern="1200" dirty="0"/>
        </a:p>
      </dsp:txBody>
      <dsp:txXfrm>
        <a:off x="4893234" y="1568359"/>
        <a:ext cx="2021805" cy="1010902"/>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E714AA7-238A-4AC7-A8EA-05B0CCCC4D97}">
      <dsp:nvSpPr>
        <dsp:cNvPr id="0" name=""/>
        <dsp:cNvSpPr/>
      </dsp:nvSpPr>
      <dsp:spPr>
        <a:xfrm>
          <a:off x="4288633" y="1010902"/>
          <a:ext cx="1615503" cy="557456"/>
        </a:xfrm>
        <a:custGeom>
          <a:avLst/>
          <a:gdLst/>
          <a:ahLst/>
          <a:cxnLst/>
          <a:rect l="0" t="0" r="0" b="0"/>
          <a:pathLst>
            <a:path>
              <a:moveTo>
                <a:pt x="0" y="0"/>
              </a:moveTo>
              <a:lnTo>
                <a:pt x="0" y="345166"/>
              </a:lnTo>
              <a:lnTo>
                <a:pt x="1615503" y="345166"/>
              </a:lnTo>
              <a:lnTo>
                <a:pt x="1615503" y="557456"/>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41389741-7D45-44E1-83AB-E498535C92C5}">
      <dsp:nvSpPr>
        <dsp:cNvPr id="0" name=""/>
        <dsp:cNvSpPr/>
      </dsp:nvSpPr>
      <dsp:spPr>
        <a:xfrm>
          <a:off x="3457752" y="1010902"/>
          <a:ext cx="830881" cy="557456"/>
        </a:xfrm>
        <a:custGeom>
          <a:avLst/>
          <a:gdLst/>
          <a:ahLst/>
          <a:cxnLst/>
          <a:rect l="0" t="0" r="0" b="0"/>
          <a:pathLst>
            <a:path>
              <a:moveTo>
                <a:pt x="830881" y="0"/>
              </a:moveTo>
              <a:lnTo>
                <a:pt x="830881" y="345166"/>
              </a:lnTo>
              <a:lnTo>
                <a:pt x="0" y="345166"/>
              </a:lnTo>
              <a:lnTo>
                <a:pt x="0" y="557456"/>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B8BEAF1A-F2D8-4219-852F-2D86D779A809}">
      <dsp:nvSpPr>
        <dsp:cNvPr id="0" name=""/>
        <dsp:cNvSpPr/>
      </dsp:nvSpPr>
      <dsp:spPr>
        <a:xfrm>
          <a:off x="1011367" y="1010902"/>
          <a:ext cx="3277266" cy="557456"/>
        </a:xfrm>
        <a:custGeom>
          <a:avLst/>
          <a:gdLst/>
          <a:ahLst/>
          <a:cxnLst/>
          <a:rect l="0" t="0" r="0" b="0"/>
          <a:pathLst>
            <a:path>
              <a:moveTo>
                <a:pt x="3277266" y="0"/>
              </a:moveTo>
              <a:lnTo>
                <a:pt x="3277266" y="345166"/>
              </a:lnTo>
              <a:lnTo>
                <a:pt x="0" y="345166"/>
              </a:lnTo>
              <a:lnTo>
                <a:pt x="0" y="557456"/>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A633ACFB-9C70-4F2D-A90F-EE1CD28B908E}">
      <dsp:nvSpPr>
        <dsp:cNvPr id="0" name=""/>
        <dsp:cNvSpPr/>
      </dsp:nvSpPr>
      <dsp:spPr>
        <a:xfrm>
          <a:off x="2042205" y="0"/>
          <a:ext cx="4492857" cy="1010902"/>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1422400">
            <a:lnSpc>
              <a:spcPct val="90000"/>
            </a:lnSpc>
            <a:spcBef>
              <a:spcPct val="0"/>
            </a:spcBef>
            <a:spcAft>
              <a:spcPct val="35000"/>
            </a:spcAft>
            <a:buNone/>
          </a:pPr>
          <a:r>
            <a:rPr lang="ar-JO" sz="3200" kern="1200" dirty="0"/>
            <a:t>هيرودس (الكبير)</a:t>
          </a:r>
          <a:endParaRPr lang="en-US" sz="3200" kern="1200" dirty="0"/>
        </a:p>
      </dsp:txBody>
      <dsp:txXfrm>
        <a:off x="2042205" y="0"/>
        <a:ext cx="4492857" cy="1010902"/>
      </dsp:txXfrm>
    </dsp:sp>
    <dsp:sp modelId="{8EB20407-4F2E-48BA-B076-3BE6C02B1AE4}">
      <dsp:nvSpPr>
        <dsp:cNvPr id="0" name=""/>
        <dsp:cNvSpPr/>
      </dsp:nvSpPr>
      <dsp:spPr>
        <a:xfrm>
          <a:off x="464" y="1568359"/>
          <a:ext cx="2021805" cy="975309"/>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أرخيلاوس</a:t>
          </a:r>
          <a:endParaRPr lang="en-US" sz="2800" kern="1200" dirty="0"/>
        </a:p>
      </dsp:txBody>
      <dsp:txXfrm>
        <a:off x="464" y="1568359"/>
        <a:ext cx="2021805" cy="975309"/>
      </dsp:txXfrm>
    </dsp:sp>
    <dsp:sp modelId="{EF9DEBC5-ED2A-4C63-A9C9-90AE3D64E5DE}">
      <dsp:nvSpPr>
        <dsp:cNvPr id="0" name=""/>
        <dsp:cNvSpPr/>
      </dsp:nvSpPr>
      <dsp:spPr>
        <a:xfrm>
          <a:off x="2446849" y="1568359"/>
          <a:ext cx="2021805" cy="1010902"/>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a:t>
          </a:r>
        </a:p>
        <a:p>
          <a:pPr marL="0" lvl="0" indent="0" algn="ctr" defTabSz="1244600">
            <a:lnSpc>
              <a:spcPct val="90000"/>
            </a:lnSpc>
            <a:spcBef>
              <a:spcPct val="0"/>
            </a:spcBef>
            <a:spcAft>
              <a:spcPct val="35000"/>
            </a:spcAft>
            <a:buNone/>
          </a:pPr>
          <a:r>
            <a:rPr lang="ar-JO" sz="2800" kern="1200" dirty="0"/>
            <a:t>فيلبس</a:t>
          </a:r>
          <a:endParaRPr lang="en-US" sz="2800" kern="1200" dirty="0"/>
        </a:p>
      </dsp:txBody>
      <dsp:txXfrm>
        <a:off x="2446849" y="1568359"/>
        <a:ext cx="2021805" cy="1010902"/>
      </dsp:txXfrm>
    </dsp:sp>
    <dsp:sp modelId="{6C544ACE-EAA9-4759-9DDD-2002014892B0}">
      <dsp:nvSpPr>
        <dsp:cNvPr id="0" name=""/>
        <dsp:cNvSpPr/>
      </dsp:nvSpPr>
      <dsp:spPr>
        <a:xfrm>
          <a:off x="4893234" y="1568359"/>
          <a:ext cx="2021805" cy="1010902"/>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a:t>
          </a:r>
        </a:p>
        <a:p>
          <a:pPr marL="0" lvl="0" indent="0" algn="ctr" defTabSz="1244600">
            <a:lnSpc>
              <a:spcPct val="90000"/>
            </a:lnSpc>
            <a:spcBef>
              <a:spcPct val="0"/>
            </a:spcBef>
            <a:spcAft>
              <a:spcPct val="35000"/>
            </a:spcAft>
            <a:buNone/>
          </a:pPr>
          <a:r>
            <a:rPr lang="ar-JO" sz="2800" kern="1200" dirty="0"/>
            <a:t>أنتيباس</a:t>
          </a:r>
          <a:endParaRPr lang="en-US" sz="2400" kern="1200" dirty="0"/>
        </a:p>
      </dsp:txBody>
      <dsp:txXfrm>
        <a:off x="4893234" y="1568359"/>
        <a:ext cx="2021805" cy="1010902"/>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E714AA7-238A-4AC7-A8EA-05B0CCCC4D97}">
      <dsp:nvSpPr>
        <dsp:cNvPr id="0" name=""/>
        <dsp:cNvSpPr/>
      </dsp:nvSpPr>
      <dsp:spPr>
        <a:xfrm>
          <a:off x="5761166" y="956658"/>
          <a:ext cx="1839523" cy="614803"/>
        </a:xfrm>
        <a:custGeom>
          <a:avLst/>
          <a:gdLst/>
          <a:ahLst/>
          <a:cxnLst/>
          <a:rect l="0" t="0" r="0" b="0"/>
          <a:pathLst>
            <a:path>
              <a:moveTo>
                <a:pt x="0" y="0"/>
              </a:moveTo>
              <a:lnTo>
                <a:pt x="0" y="417413"/>
              </a:lnTo>
              <a:lnTo>
                <a:pt x="1839523" y="417413"/>
              </a:lnTo>
              <a:lnTo>
                <a:pt x="1839523" y="614803"/>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41389741-7D45-44E1-83AB-E498535C92C5}">
      <dsp:nvSpPr>
        <dsp:cNvPr id="0" name=""/>
        <dsp:cNvSpPr/>
      </dsp:nvSpPr>
      <dsp:spPr>
        <a:xfrm>
          <a:off x="5493825" y="956658"/>
          <a:ext cx="267341" cy="614803"/>
        </a:xfrm>
        <a:custGeom>
          <a:avLst/>
          <a:gdLst/>
          <a:ahLst/>
          <a:cxnLst/>
          <a:rect l="0" t="0" r="0" b="0"/>
          <a:pathLst>
            <a:path>
              <a:moveTo>
                <a:pt x="267341" y="0"/>
              </a:moveTo>
              <a:lnTo>
                <a:pt x="267341" y="417413"/>
              </a:lnTo>
              <a:lnTo>
                <a:pt x="0" y="417413"/>
              </a:lnTo>
              <a:lnTo>
                <a:pt x="0" y="614803"/>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2F542194-ABE0-4B46-8E17-440B1D8DB17A}">
      <dsp:nvSpPr>
        <dsp:cNvPr id="0" name=""/>
        <dsp:cNvSpPr/>
      </dsp:nvSpPr>
      <dsp:spPr>
        <a:xfrm>
          <a:off x="3219142" y="956658"/>
          <a:ext cx="2542024" cy="614803"/>
        </a:xfrm>
        <a:custGeom>
          <a:avLst/>
          <a:gdLst/>
          <a:ahLst/>
          <a:cxnLst/>
          <a:rect l="0" t="0" r="0" b="0"/>
          <a:pathLst>
            <a:path>
              <a:moveTo>
                <a:pt x="2542024" y="0"/>
              </a:moveTo>
              <a:lnTo>
                <a:pt x="2542024" y="417413"/>
              </a:lnTo>
              <a:lnTo>
                <a:pt x="0" y="417413"/>
              </a:lnTo>
              <a:lnTo>
                <a:pt x="0" y="614803"/>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B8BEAF1A-F2D8-4219-852F-2D86D779A809}">
      <dsp:nvSpPr>
        <dsp:cNvPr id="0" name=""/>
        <dsp:cNvSpPr/>
      </dsp:nvSpPr>
      <dsp:spPr>
        <a:xfrm>
          <a:off x="944458" y="956658"/>
          <a:ext cx="4816708" cy="614803"/>
        </a:xfrm>
        <a:custGeom>
          <a:avLst/>
          <a:gdLst/>
          <a:ahLst/>
          <a:cxnLst/>
          <a:rect l="0" t="0" r="0" b="0"/>
          <a:pathLst>
            <a:path>
              <a:moveTo>
                <a:pt x="4816708" y="0"/>
              </a:moveTo>
              <a:lnTo>
                <a:pt x="4816708" y="417413"/>
              </a:lnTo>
              <a:lnTo>
                <a:pt x="0" y="417413"/>
              </a:lnTo>
              <a:lnTo>
                <a:pt x="0" y="614803"/>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A633ACFB-9C70-4F2D-A90F-EE1CD28B908E}">
      <dsp:nvSpPr>
        <dsp:cNvPr id="0" name=""/>
        <dsp:cNvSpPr/>
      </dsp:nvSpPr>
      <dsp:spPr>
        <a:xfrm>
          <a:off x="3672405" y="16706"/>
          <a:ext cx="4177521" cy="939951"/>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1422400">
            <a:lnSpc>
              <a:spcPct val="90000"/>
            </a:lnSpc>
            <a:spcBef>
              <a:spcPct val="0"/>
            </a:spcBef>
            <a:spcAft>
              <a:spcPct val="35000"/>
            </a:spcAft>
            <a:buNone/>
          </a:pPr>
          <a:r>
            <a:rPr lang="ar-JO" sz="3200" kern="1200" dirty="0"/>
            <a:t>هيرودس (الكبير)</a:t>
          </a:r>
          <a:endParaRPr lang="en-US" sz="3200" kern="1200" dirty="0"/>
        </a:p>
      </dsp:txBody>
      <dsp:txXfrm>
        <a:off x="3672405" y="16706"/>
        <a:ext cx="4177521" cy="939951"/>
      </dsp:txXfrm>
    </dsp:sp>
    <dsp:sp modelId="{8EB20407-4F2E-48BA-B076-3BE6C02B1AE4}">
      <dsp:nvSpPr>
        <dsp:cNvPr id="0" name=""/>
        <dsp:cNvSpPr/>
      </dsp:nvSpPr>
      <dsp:spPr>
        <a:xfrm>
          <a:off x="4506" y="1571461"/>
          <a:ext cx="1879903" cy="939951"/>
        </a:xfrm>
        <a:prstGeom prst="rect">
          <a:avLst/>
        </a:prstGeom>
        <a:solidFill>
          <a:schemeClr val="bg1"/>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أرسطوبولوس الرابع</a:t>
          </a:r>
          <a:endParaRPr lang="en-US" sz="2800" kern="1200" dirty="0"/>
        </a:p>
      </dsp:txBody>
      <dsp:txXfrm>
        <a:off x="4506" y="1571461"/>
        <a:ext cx="1879903" cy="939951"/>
      </dsp:txXfrm>
    </dsp:sp>
    <dsp:sp modelId="{FC5E6854-ECCA-49DF-841A-C00599F7F769}">
      <dsp:nvSpPr>
        <dsp:cNvPr id="0" name=""/>
        <dsp:cNvSpPr/>
      </dsp:nvSpPr>
      <dsp:spPr>
        <a:xfrm>
          <a:off x="2279190" y="1571461"/>
          <a:ext cx="1879903" cy="939951"/>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أرخيلاوس</a:t>
          </a:r>
          <a:endParaRPr lang="en-US" sz="2800" kern="1200" dirty="0"/>
        </a:p>
      </dsp:txBody>
      <dsp:txXfrm>
        <a:off x="2279190" y="1571461"/>
        <a:ext cx="1879903" cy="939951"/>
      </dsp:txXfrm>
    </dsp:sp>
    <dsp:sp modelId="{EF9DEBC5-ED2A-4C63-A9C9-90AE3D64E5DE}">
      <dsp:nvSpPr>
        <dsp:cNvPr id="0" name=""/>
        <dsp:cNvSpPr/>
      </dsp:nvSpPr>
      <dsp:spPr>
        <a:xfrm>
          <a:off x="4553873" y="1571461"/>
          <a:ext cx="1879903" cy="939951"/>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a:t>
          </a:r>
        </a:p>
        <a:p>
          <a:pPr marL="0" lvl="0" indent="0" algn="ctr" defTabSz="1244600">
            <a:lnSpc>
              <a:spcPct val="90000"/>
            </a:lnSpc>
            <a:spcBef>
              <a:spcPct val="0"/>
            </a:spcBef>
            <a:spcAft>
              <a:spcPct val="35000"/>
            </a:spcAft>
            <a:buNone/>
          </a:pPr>
          <a:r>
            <a:rPr lang="ar-JO" sz="2800" kern="1200" dirty="0"/>
            <a:t>فيلبس</a:t>
          </a:r>
          <a:endParaRPr lang="en-US" sz="2800" kern="1200" dirty="0"/>
        </a:p>
      </dsp:txBody>
      <dsp:txXfrm>
        <a:off x="4553873" y="1571461"/>
        <a:ext cx="1879903" cy="939951"/>
      </dsp:txXfrm>
    </dsp:sp>
    <dsp:sp modelId="{6C544ACE-EAA9-4759-9DDD-2002014892B0}">
      <dsp:nvSpPr>
        <dsp:cNvPr id="0" name=""/>
        <dsp:cNvSpPr/>
      </dsp:nvSpPr>
      <dsp:spPr>
        <a:xfrm>
          <a:off x="6660738" y="1571461"/>
          <a:ext cx="1879903" cy="939951"/>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a:t>
          </a:r>
        </a:p>
        <a:p>
          <a:pPr marL="0" lvl="0" indent="0" algn="ctr" defTabSz="1244600">
            <a:lnSpc>
              <a:spcPct val="90000"/>
            </a:lnSpc>
            <a:spcBef>
              <a:spcPct val="0"/>
            </a:spcBef>
            <a:spcAft>
              <a:spcPct val="35000"/>
            </a:spcAft>
            <a:buNone/>
          </a:pPr>
          <a:r>
            <a:rPr lang="ar-JO" sz="2800" kern="1200" dirty="0"/>
            <a:t>أنتيباس</a:t>
          </a:r>
          <a:endParaRPr lang="en-US" sz="2400" kern="1200" dirty="0"/>
        </a:p>
      </dsp:txBody>
      <dsp:txXfrm>
        <a:off x="6660738" y="1571461"/>
        <a:ext cx="1879903" cy="939951"/>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E714AA7-238A-4AC7-A8EA-05B0CCCC4D97}">
      <dsp:nvSpPr>
        <dsp:cNvPr id="0" name=""/>
        <dsp:cNvSpPr/>
      </dsp:nvSpPr>
      <dsp:spPr>
        <a:xfrm>
          <a:off x="5761166" y="956658"/>
          <a:ext cx="1839523" cy="614803"/>
        </a:xfrm>
        <a:custGeom>
          <a:avLst/>
          <a:gdLst/>
          <a:ahLst/>
          <a:cxnLst/>
          <a:rect l="0" t="0" r="0" b="0"/>
          <a:pathLst>
            <a:path>
              <a:moveTo>
                <a:pt x="0" y="0"/>
              </a:moveTo>
              <a:lnTo>
                <a:pt x="0" y="417413"/>
              </a:lnTo>
              <a:lnTo>
                <a:pt x="1839523" y="417413"/>
              </a:lnTo>
              <a:lnTo>
                <a:pt x="1839523" y="614803"/>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41389741-7D45-44E1-83AB-E498535C92C5}">
      <dsp:nvSpPr>
        <dsp:cNvPr id="0" name=""/>
        <dsp:cNvSpPr/>
      </dsp:nvSpPr>
      <dsp:spPr>
        <a:xfrm>
          <a:off x="5493825" y="956658"/>
          <a:ext cx="267341" cy="614803"/>
        </a:xfrm>
        <a:custGeom>
          <a:avLst/>
          <a:gdLst/>
          <a:ahLst/>
          <a:cxnLst/>
          <a:rect l="0" t="0" r="0" b="0"/>
          <a:pathLst>
            <a:path>
              <a:moveTo>
                <a:pt x="267341" y="0"/>
              </a:moveTo>
              <a:lnTo>
                <a:pt x="267341" y="417413"/>
              </a:lnTo>
              <a:lnTo>
                <a:pt x="0" y="417413"/>
              </a:lnTo>
              <a:lnTo>
                <a:pt x="0" y="614803"/>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2F542194-ABE0-4B46-8E17-440B1D8DB17A}">
      <dsp:nvSpPr>
        <dsp:cNvPr id="0" name=""/>
        <dsp:cNvSpPr/>
      </dsp:nvSpPr>
      <dsp:spPr>
        <a:xfrm>
          <a:off x="3219142" y="956658"/>
          <a:ext cx="2542024" cy="614803"/>
        </a:xfrm>
        <a:custGeom>
          <a:avLst/>
          <a:gdLst/>
          <a:ahLst/>
          <a:cxnLst/>
          <a:rect l="0" t="0" r="0" b="0"/>
          <a:pathLst>
            <a:path>
              <a:moveTo>
                <a:pt x="2542024" y="0"/>
              </a:moveTo>
              <a:lnTo>
                <a:pt x="2542024" y="417413"/>
              </a:lnTo>
              <a:lnTo>
                <a:pt x="0" y="417413"/>
              </a:lnTo>
              <a:lnTo>
                <a:pt x="0" y="614803"/>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B8BEAF1A-F2D8-4219-852F-2D86D779A809}">
      <dsp:nvSpPr>
        <dsp:cNvPr id="0" name=""/>
        <dsp:cNvSpPr/>
      </dsp:nvSpPr>
      <dsp:spPr>
        <a:xfrm>
          <a:off x="944458" y="956658"/>
          <a:ext cx="4816708" cy="614803"/>
        </a:xfrm>
        <a:custGeom>
          <a:avLst/>
          <a:gdLst/>
          <a:ahLst/>
          <a:cxnLst/>
          <a:rect l="0" t="0" r="0" b="0"/>
          <a:pathLst>
            <a:path>
              <a:moveTo>
                <a:pt x="4816708" y="0"/>
              </a:moveTo>
              <a:lnTo>
                <a:pt x="4816708" y="417413"/>
              </a:lnTo>
              <a:lnTo>
                <a:pt x="0" y="417413"/>
              </a:lnTo>
              <a:lnTo>
                <a:pt x="0" y="614803"/>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A633ACFB-9C70-4F2D-A90F-EE1CD28B908E}">
      <dsp:nvSpPr>
        <dsp:cNvPr id="0" name=""/>
        <dsp:cNvSpPr/>
      </dsp:nvSpPr>
      <dsp:spPr>
        <a:xfrm>
          <a:off x="3672405" y="16706"/>
          <a:ext cx="4177521" cy="939951"/>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1422400">
            <a:lnSpc>
              <a:spcPct val="90000"/>
            </a:lnSpc>
            <a:spcBef>
              <a:spcPct val="0"/>
            </a:spcBef>
            <a:spcAft>
              <a:spcPct val="35000"/>
            </a:spcAft>
            <a:buNone/>
          </a:pPr>
          <a:r>
            <a:rPr lang="ar-JO" sz="3200" kern="1200" dirty="0"/>
            <a:t>هيرودس (الكبير)</a:t>
          </a:r>
          <a:endParaRPr lang="en-US" sz="3200" kern="1200" dirty="0"/>
        </a:p>
      </dsp:txBody>
      <dsp:txXfrm>
        <a:off x="3672405" y="16706"/>
        <a:ext cx="4177521" cy="939951"/>
      </dsp:txXfrm>
    </dsp:sp>
    <dsp:sp modelId="{8EB20407-4F2E-48BA-B076-3BE6C02B1AE4}">
      <dsp:nvSpPr>
        <dsp:cNvPr id="0" name=""/>
        <dsp:cNvSpPr/>
      </dsp:nvSpPr>
      <dsp:spPr>
        <a:xfrm>
          <a:off x="4506" y="1571461"/>
          <a:ext cx="1879903" cy="939951"/>
        </a:xfrm>
        <a:prstGeom prst="rect">
          <a:avLst/>
        </a:prstGeom>
        <a:solidFill>
          <a:schemeClr val="bg1"/>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أرسطوبولوس الرابع</a:t>
          </a:r>
          <a:endParaRPr lang="en-US" sz="2800" kern="1200" dirty="0"/>
        </a:p>
      </dsp:txBody>
      <dsp:txXfrm>
        <a:off x="4506" y="1571461"/>
        <a:ext cx="1879903" cy="939951"/>
      </dsp:txXfrm>
    </dsp:sp>
    <dsp:sp modelId="{FC5E6854-ECCA-49DF-841A-C00599F7F769}">
      <dsp:nvSpPr>
        <dsp:cNvPr id="0" name=""/>
        <dsp:cNvSpPr/>
      </dsp:nvSpPr>
      <dsp:spPr>
        <a:xfrm>
          <a:off x="2279190" y="1571461"/>
          <a:ext cx="1879903" cy="939951"/>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أرخيلاوس</a:t>
          </a:r>
          <a:endParaRPr lang="en-US" sz="2800" kern="1200" dirty="0"/>
        </a:p>
      </dsp:txBody>
      <dsp:txXfrm>
        <a:off x="2279190" y="1571461"/>
        <a:ext cx="1879903" cy="939951"/>
      </dsp:txXfrm>
    </dsp:sp>
    <dsp:sp modelId="{EF9DEBC5-ED2A-4C63-A9C9-90AE3D64E5DE}">
      <dsp:nvSpPr>
        <dsp:cNvPr id="0" name=""/>
        <dsp:cNvSpPr/>
      </dsp:nvSpPr>
      <dsp:spPr>
        <a:xfrm>
          <a:off x="4553873" y="1571461"/>
          <a:ext cx="1879903" cy="939951"/>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a:t>
          </a:r>
        </a:p>
        <a:p>
          <a:pPr marL="0" lvl="0" indent="0" algn="ctr" defTabSz="1244600">
            <a:lnSpc>
              <a:spcPct val="90000"/>
            </a:lnSpc>
            <a:spcBef>
              <a:spcPct val="0"/>
            </a:spcBef>
            <a:spcAft>
              <a:spcPct val="35000"/>
            </a:spcAft>
            <a:buNone/>
          </a:pPr>
          <a:r>
            <a:rPr lang="ar-JO" sz="2800" kern="1200" dirty="0"/>
            <a:t>فيلبس</a:t>
          </a:r>
          <a:endParaRPr lang="en-US" sz="2800" kern="1200" dirty="0"/>
        </a:p>
      </dsp:txBody>
      <dsp:txXfrm>
        <a:off x="4553873" y="1571461"/>
        <a:ext cx="1879903" cy="939951"/>
      </dsp:txXfrm>
    </dsp:sp>
    <dsp:sp modelId="{6C544ACE-EAA9-4759-9DDD-2002014892B0}">
      <dsp:nvSpPr>
        <dsp:cNvPr id="0" name=""/>
        <dsp:cNvSpPr/>
      </dsp:nvSpPr>
      <dsp:spPr>
        <a:xfrm>
          <a:off x="6660738" y="1571461"/>
          <a:ext cx="1879903" cy="939951"/>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a:t>
          </a:r>
        </a:p>
        <a:p>
          <a:pPr marL="0" lvl="0" indent="0" algn="ctr" defTabSz="1244600">
            <a:lnSpc>
              <a:spcPct val="90000"/>
            </a:lnSpc>
            <a:spcBef>
              <a:spcPct val="0"/>
            </a:spcBef>
            <a:spcAft>
              <a:spcPct val="35000"/>
            </a:spcAft>
            <a:buNone/>
          </a:pPr>
          <a:r>
            <a:rPr lang="ar-JO" sz="2800" kern="1200" dirty="0"/>
            <a:t>أنتيباس</a:t>
          </a:r>
          <a:endParaRPr lang="en-US" sz="2400" kern="1200" dirty="0"/>
        </a:p>
      </dsp:txBody>
      <dsp:txXfrm>
        <a:off x="6660738" y="1571461"/>
        <a:ext cx="1879903" cy="939951"/>
      </dsp:txXfrm>
    </dsp:sp>
  </dsp:spTree>
</dsp:drawing>
</file>

<file path=ppt/diagrams/layout1.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5.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6.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3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4411" name="Shape 4411"/>
          <p:cNvSpPr>
            <a:spLocks noGrp="1" noRot="1" noChangeAspect="1"/>
          </p:cNvSpPr>
          <p:nvPr>
            <p:ph type="sldImg"/>
          </p:nvPr>
        </p:nvSpPr>
        <p:spPr>
          <a:xfrm>
            <a:off x="1143000" y="685800"/>
            <a:ext cx="4572000" cy="3429000"/>
          </a:xfrm>
          <a:prstGeom prst="rect">
            <a:avLst/>
          </a:prstGeom>
        </p:spPr>
        <p:txBody>
          <a:bodyPr/>
          <a:lstStyle/>
          <a:p>
            <a:endParaRPr dirty="0"/>
          </a:p>
        </p:txBody>
      </p:sp>
      <p:sp>
        <p:nvSpPr>
          <p:cNvPr id="4412" name="Shape 4412"/>
          <p:cNvSpPr>
            <a:spLocks noGrp="1"/>
          </p:cNvSpPr>
          <p:nvPr>
            <p:ph type="body" sz="quarter" idx="1"/>
          </p:nvPr>
        </p:nvSpPr>
        <p:spPr>
          <a:xfrm>
            <a:off x="914400" y="4343400"/>
            <a:ext cx="5029200" cy="4114800"/>
          </a:xfrm>
          <a:prstGeom prst="rect">
            <a:avLst/>
          </a:prstGeom>
        </p:spPr>
        <p:txBody>
          <a:bodyPr/>
          <a:lstStyle/>
          <a:p>
            <a:endParaRPr dirty="0"/>
          </a:p>
        </p:txBody>
      </p:sp>
    </p:spTree>
  </p:cSld>
  <p:clrMap bg1="lt1" tx1="dk1" bg2="lt2" tx2="dk2" accent1="accent1" accent2="accent2" accent3="accent3" accent4="accent4" accent5="accent5" accent6="accent6" hlink="hlink" folHlink="folHlink"/>
  <p:notesStyle>
    <a:lvl1pPr latinLnBrk="0">
      <a:spcBef>
        <a:spcPts val="400"/>
      </a:spcBef>
      <a:defRPr sz="1200" b="1" i="0">
        <a:latin typeface="Arial" panose="020B0604020202020204" pitchFamily="34" charset="0"/>
        <a:ea typeface="+mj-ea"/>
        <a:cs typeface="Arial" panose="020B0604020202020204" pitchFamily="34" charset="0"/>
        <a:sym typeface="Arial"/>
      </a:defRPr>
    </a:lvl1pPr>
    <a:lvl2pPr indent="228600" latinLnBrk="0">
      <a:spcBef>
        <a:spcPts val="400"/>
      </a:spcBef>
      <a:defRPr sz="1200">
        <a:latin typeface="+mj-lt"/>
        <a:ea typeface="+mj-ea"/>
        <a:cs typeface="+mj-cs"/>
        <a:sym typeface="Arial"/>
      </a:defRPr>
    </a:lvl2pPr>
    <a:lvl3pPr indent="457200" latinLnBrk="0">
      <a:spcBef>
        <a:spcPts val="400"/>
      </a:spcBef>
      <a:defRPr sz="1200">
        <a:latin typeface="+mj-lt"/>
        <a:ea typeface="+mj-ea"/>
        <a:cs typeface="+mj-cs"/>
        <a:sym typeface="Arial"/>
      </a:defRPr>
    </a:lvl3pPr>
    <a:lvl4pPr indent="685800" latinLnBrk="0">
      <a:spcBef>
        <a:spcPts val="400"/>
      </a:spcBef>
      <a:defRPr sz="1200">
        <a:latin typeface="+mj-lt"/>
        <a:ea typeface="+mj-ea"/>
        <a:cs typeface="+mj-cs"/>
        <a:sym typeface="Arial"/>
      </a:defRPr>
    </a:lvl4pPr>
    <a:lvl5pPr indent="914400" latinLnBrk="0">
      <a:spcBef>
        <a:spcPts val="400"/>
      </a:spcBef>
      <a:defRPr sz="1200">
        <a:latin typeface="+mj-lt"/>
        <a:ea typeface="+mj-ea"/>
        <a:cs typeface="+mj-cs"/>
        <a:sym typeface="Arial"/>
      </a:defRPr>
    </a:lvl5pPr>
    <a:lvl6pPr indent="1143000" latinLnBrk="0">
      <a:spcBef>
        <a:spcPts val="400"/>
      </a:spcBef>
      <a:defRPr sz="1200">
        <a:latin typeface="+mj-lt"/>
        <a:ea typeface="+mj-ea"/>
        <a:cs typeface="+mj-cs"/>
        <a:sym typeface="Arial"/>
      </a:defRPr>
    </a:lvl6pPr>
    <a:lvl7pPr indent="1371600" latinLnBrk="0">
      <a:spcBef>
        <a:spcPts val="400"/>
      </a:spcBef>
      <a:defRPr sz="1200">
        <a:latin typeface="+mj-lt"/>
        <a:ea typeface="+mj-ea"/>
        <a:cs typeface="+mj-cs"/>
        <a:sym typeface="Arial"/>
      </a:defRPr>
    </a:lvl7pPr>
    <a:lvl8pPr indent="1600200" latinLnBrk="0">
      <a:spcBef>
        <a:spcPts val="400"/>
      </a:spcBef>
      <a:defRPr sz="1200">
        <a:latin typeface="+mj-lt"/>
        <a:ea typeface="+mj-ea"/>
        <a:cs typeface="+mj-cs"/>
        <a:sym typeface="Arial"/>
      </a:defRPr>
    </a:lvl8pPr>
    <a:lvl9pPr indent="1828800" latinLnBrk="0">
      <a:spcBef>
        <a:spcPts val="400"/>
      </a:spcBef>
      <a:defRPr sz="1200">
        <a:latin typeface="+mj-lt"/>
        <a:ea typeface="+mj-ea"/>
        <a:cs typeface="+mj-cs"/>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p:txBody>
      </p:sp>
    </p:spTree>
    <p:extLst>
      <p:ext uri="{BB962C8B-B14F-4D97-AF65-F5344CB8AC3E}">
        <p14:creationId xmlns:p14="http://schemas.microsoft.com/office/powerpoint/2010/main" val="35838194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59" name="Shape 4659"/>
          <p:cNvSpPr>
            <a:spLocks noGrp="1" noRot="1" noChangeAspect="1"/>
          </p:cNvSpPr>
          <p:nvPr>
            <p:ph type="sldImg"/>
          </p:nvPr>
        </p:nvSpPr>
        <p:spPr>
          <a:prstGeom prst="rect">
            <a:avLst/>
          </a:prstGeom>
        </p:spPr>
        <p:txBody>
          <a:bodyPr/>
          <a:lstStyle/>
          <a:p>
            <a:endParaRPr dirty="0"/>
          </a:p>
        </p:txBody>
      </p:sp>
      <p:sp>
        <p:nvSpPr>
          <p:cNvPr id="4660" name="Shape 4660"/>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Follow the arrows as they link together the gospels of MATTHEW, MARK and LUKE.  Again…you'll notice that JOHN is not among them.  Those three are the so-called SYNOPTIC Gospels...THEY ARE SEEN TOGETHER...in that these works take on that ground-level view of the human history of Jesus Christ just as he walked about Palestine in the days of his ministry.   The Man…and his Mission among his People.</a:t>
            </a:r>
          </a:p>
          <a:p>
            <a:pPr>
              <a:defRPr>
                <a:latin typeface="Times Roman"/>
                <a:ea typeface="Times Roman"/>
                <a:cs typeface="Times Roman"/>
                <a:sym typeface="Times Roman"/>
              </a:defRPr>
            </a:pPr>
            <a:r>
              <a:rPr dirty="0"/>
              <a:t>////	On the other hand…the Gospel of John –– seen here with the familiar mathematical SUMMA sign –– represents the summation of all that Jesus Christ MEANT –– the sum of all that he preached and demonstrated –– both publicly and privately.  Seeing the Lord clearly as God Himself, John raises our spiritual horizon in ways that the first three gospels do not.</a:t>
            </a:r>
          </a:p>
          <a:p>
            <a:pPr>
              <a:defRPr>
                <a:latin typeface="Times Roman"/>
                <a:ea typeface="Times Roman"/>
                <a:cs typeface="Times Roman"/>
                <a:sym typeface="Times Roman"/>
              </a:defRPr>
            </a:pPr>
            <a:r>
              <a:rPr dirty="0"/>
              <a:t>_________</a:t>
            </a:r>
          </a:p>
          <a:p>
            <a:pPr>
              <a:spcBef>
                <a:spcPts val="0"/>
              </a:spcBef>
            </a:pPr>
            <a:r>
              <a:rPr dirty="0"/>
              <a:t>NS-00-NT Introduction-21</a:t>
            </a:r>
          </a:p>
          <a:p>
            <a:pPr>
              <a:spcBef>
                <a:spcPts val="0"/>
              </a:spcBef>
            </a:pPr>
            <a:r>
              <a:rPr dirty="0"/>
              <a:t>NS-02-Mark1-8-slide 28</a:t>
            </a: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rPr>
              <a:t>"She went out and asked her mother, 'What should I ask for?'” (Mark 6:24a).</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267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848471395"/>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rPr>
              <a:t>"Her mother told her, 'Ask for the head of John the Baptist!'” (Mark 6:24a).</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268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793424852"/>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rPr>
              <a:t>"So the girl hurried back to the king and told him, 'I want the head of John the Baptist, right now, on a tray!'” (Mark 6:25 NLT).</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effectLst/>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rPr>
              <a:t>"Then the king deeply regretted what he had said; but because of the vows he had made in front of his guests, he couldn’t refuse her" (6:26).</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269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541204797"/>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rPr>
              <a:t>"So he immediately sent an executioner to the prison to cut off John’s head and bring it to him" (Mark 6:27a).</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270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511764265"/>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rPr>
              <a:t>"The soldier beheaded John in the prison" (Mark 6:27b).</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271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435292762"/>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rPr>
              <a:t>"brought his head on a tray, and gave it to the girl, who took it to her mother" (Mark 6:28 NLT).</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272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469391412"/>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a:t>
            </a:r>
            <a:r>
              <a:rPr lang="en-US" dirty="0">
                <a:effectLst/>
              </a:rPr>
              <a:t>When John’s disciples heard what had happened, they came to get his body and buried it in a tomb" (Mark 6:29 NLT).</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273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247754589"/>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_________</a:t>
            </a:r>
          </a:p>
          <a:p>
            <a:r>
              <a:rPr lang="en-US" dirty="0"/>
              <a:t>Common-486</a:t>
            </a:r>
          </a:p>
          <a:p>
            <a:r>
              <a:rPr lang="en-US" dirty="0"/>
              <a:t>NS-01-Matt1-14-slide 477</a:t>
            </a:r>
          </a:p>
          <a:p>
            <a:endParaRPr lang="en-US" dirty="0"/>
          </a:p>
        </p:txBody>
      </p:sp>
      <p:sp>
        <p:nvSpPr>
          <p:cNvPr id="4" name="Date Placeholder 3"/>
          <p:cNvSpPr>
            <a:spLocks noGrp="1"/>
          </p:cNvSpPr>
          <p:nvPr>
            <p:ph type="dt"/>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128"/>
                <a:cs typeface="Arial Unicode MS" charset="0"/>
              </a:rPr>
              <a:t>10/06/10</a:t>
            </a:r>
          </a:p>
        </p:txBody>
      </p:sp>
      <p:sp>
        <p:nvSpPr>
          <p:cNvPr id="5" name="Slide Number Placeholder 4"/>
          <p:cNvSpPr>
            <a:spLocks noGrp="1"/>
          </p:cNvSpPr>
          <p:nvPr>
            <p:ph type="sldNum"/>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E16927D3-97C0-5646-B64C-3E4122A0F397}" type="slidenum">
              <a:rPr kumimoji="0" lang="en-GB" sz="1200" b="1" u="none" strike="noStrike" kern="1200" cap="none" spc="0" normalizeH="0" baseline="0" noProof="0" smtClean="0">
                <a:ln>
                  <a:noFill/>
                </a:ln>
                <a:solidFill>
                  <a:srgbClr val="000000"/>
                </a:solidFill>
                <a:effectLst/>
                <a:uLnTx/>
                <a:uFillTx/>
                <a:latin typeface="Calibri" charset="0"/>
                <a:ea typeface="ＭＳ Ｐゴシック" charset="0"/>
                <a:cs typeface="Arial" panose="020B0604020202020204" pitchFamily="34"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274</a:t>
            </a:fld>
            <a:endParaRPr kumimoji="0" lang="en-GB" sz="1200" b="1" u="none" strike="noStrike" kern="1200" cap="none" spc="0" normalizeH="0" baseline="0" noProof="0">
              <a:ln>
                <a:noFill/>
              </a:ln>
              <a:solidFill>
                <a:srgbClr val="000000"/>
              </a:solidFill>
              <a:effectLst/>
              <a:uLnTx/>
              <a:uFillTx/>
              <a:latin typeface="Calibri"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54145204"/>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9" name="Text Box 1">
            <a:extLst>
              <a:ext uri="{FF2B5EF4-FFF2-40B4-BE49-F238E27FC236}">
                <a16:creationId xmlns:a16="http://schemas.microsoft.com/office/drawing/2014/main" id="{07CDA1DD-0711-6E4E-B2E8-914ACD2F8D48}"/>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7410" name="Text Box 2">
            <a:extLst>
              <a:ext uri="{FF2B5EF4-FFF2-40B4-BE49-F238E27FC236}">
                <a16:creationId xmlns:a16="http://schemas.microsoft.com/office/drawing/2014/main" id="{1B0337F1-0C4E-6040-91B4-D8346956E9AD}"/>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Helvetica Neue" panose="02000503000000020004" pitchFamily="2" charset="0"/>
              </a:rPr>
              <a:t>Mark 7:24</a:t>
            </a:r>
            <a:r>
              <a:rPr lang="en-US" dirty="0">
                <a:effectLst/>
                <a:latin typeface="Lucida Grande" panose="020B0600040502020204" pitchFamily="34" charset="0"/>
              </a:rPr>
              <a:t>    Then Jesus left Galilee and went north to the region of Tyre. He didn’t want anyone to know which house he was staying in, but he couldn’t keep it a secret. </a:t>
            </a:r>
            <a:endParaRPr lang="en-US" altLang="en-US" dirty="0"/>
          </a:p>
        </p:txBody>
      </p:sp>
    </p:spTree>
    <p:extLst>
      <p:ext uri="{BB962C8B-B14F-4D97-AF65-F5344CB8AC3E}">
        <p14:creationId xmlns:p14="http://schemas.microsoft.com/office/powerpoint/2010/main" val="2383921486"/>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a:extLst>
              <a:ext uri="{FF2B5EF4-FFF2-40B4-BE49-F238E27FC236}">
                <a16:creationId xmlns:a16="http://schemas.microsoft.com/office/drawing/2014/main" id="{A48360EA-46B6-014B-B910-2E54BFD82B2E}"/>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434" name="Text Box 2">
            <a:extLst>
              <a:ext uri="{FF2B5EF4-FFF2-40B4-BE49-F238E27FC236}">
                <a16:creationId xmlns:a16="http://schemas.microsoft.com/office/drawing/2014/main" id="{A922EF37-B0DB-A046-9DA8-121FF25A64FD}"/>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b="0" baseline="0" dirty="0">
                <a:solidFill>
                  <a:srgbClr val="006699"/>
                </a:solidFill>
                <a:effectLst/>
                <a:latin typeface="Helvetica Neue" panose="02000503000000020004" pitchFamily="2" charset="0"/>
              </a:rPr>
              <a:t>Jews despised Gentiles and few went even as far away as the nearby city of Tyre. This is even the farthest Jesus traveled in his lifetime.</a:t>
            </a:r>
            <a:endParaRPr lang="en-US" altLang="en-US" b="0" baseline="0" dirty="0"/>
          </a:p>
        </p:txBody>
      </p:sp>
    </p:spTree>
    <p:extLst>
      <p:ext uri="{BB962C8B-B14F-4D97-AF65-F5344CB8AC3E}">
        <p14:creationId xmlns:p14="http://schemas.microsoft.com/office/powerpoint/2010/main" val="233313954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97" name="Shape 4697"/>
          <p:cNvSpPr>
            <a:spLocks noGrp="1" noRot="1" noChangeAspect="1"/>
          </p:cNvSpPr>
          <p:nvPr>
            <p:ph type="sldImg"/>
          </p:nvPr>
        </p:nvSpPr>
        <p:spPr>
          <a:prstGeom prst="rect">
            <a:avLst/>
          </a:prstGeom>
        </p:spPr>
        <p:txBody>
          <a:bodyPr/>
          <a:lstStyle/>
          <a:p>
            <a:endParaRPr dirty="0"/>
          </a:p>
        </p:txBody>
      </p:sp>
      <p:sp>
        <p:nvSpPr>
          <p:cNvPr id="4698" name="Shape 4698"/>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_________</a:t>
            </a:r>
          </a:p>
          <a:p>
            <a:pPr>
              <a:spcBef>
                <a:spcPts val="0"/>
              </a:spcBef>
            </a:pPr>
            <a:r>
              <a:rPr dirty="0"/>
              <a:t>NS-00-NT Introduction-22</a:t>
            </a:r>
          </a:p>
          <a:p>
            <a:pPr>
              <a:spcBef>
                <a:spcPts val="0"/>
              </a:spcBef>
            </a:pPr>
            <a:r>
              <a:rPr dirty="0"/>
              <a:t>NS-02-Mark1-8-slide 29</a:t>
            </a:r>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a:extLst>
              <a:ext uri="{FF2B5EF4-FFF2-40B4-BE49-F238E27FC236}">
                <a16:creationId xmlns:a16="http://schemas.microsoft.com/office/drawing/2014/main" id="{F482826B-BE6C-1041-BA37-B94AA0479AE1}"/>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9458" name="Text Box 2">
            <a:extLst>
              <a:ext uri="{FF2B5EF4-FFF2-40B4-BE49-F238E27FC236}">
                <a16:creationId xmlns:a16="http://schemas.microsoft.com/office/drawing/2014/main" id="{44542CFB-CACE-3542-85FE-06325DF8DEDE}"/>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altLang="en-US" dirty="0"/>
              <a:t>Jews considered a woman of Tyre like this lady unclean.</a:t>
            </a:r>
          </a:p>
        </p:txBody>
      </p:sp>
    </p:spTree>
    <p:extLst>
      <p:ext uri="{BB962C8B-B14F-4D97-AF65-F5344CB8AC3E}">
        <p14:creationId xmlns:p14="http://schemas.microsoft.com/office/powerpoint/2010/main" val="2347913536"/>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a:extLst>
              <a:ext uri="{FF2B5EF4-FFF2-40B4-BE49-F238E27FC236}">
                <a16:creationId xmlns:a16="http://schemas.microsoft.com/office/drawing/2014/main" id="{3B3D2CA2-B44E-3D4D-9BC8-DCC828D7D931}"/>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0482" name="Text Box 2">
            <a:extLst>
              <a:ext uri="{FF2B5EF4-FFF2-40B4-BE49-F238E27FC236}">
                <a16:creationId xmlns:a16="http://schemas.microsoft.com/office/drawing/2014/main" id="{C6329F7B-C9C5-1D42-9525-1D167A2B3ABB}"/>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b="0" baseline="0" dirty="0">
                <a:solidFill>
                  <a:srgbClr val="006699"/>
                </a:solidFill>
                <a:effectLst/>
                <a:latin typeface="Helvetica Neue" panose="02000503000000020004" pitchFamily="2" charset="0"/>
              </a:rPr>
              <a:t>Yet Mark 11 records...</a:t>
            </a:r>
          </a:p>
          <a:p>
            <a:r>
              <a:rPr lang="en-US" b="0" baseline="30000" dirty="0">
                <a:solidFill>
                  <a:srgbClr val="006699"/>
                </a:solidFill>
                <a:effectLst/>
                <a:latin typeface="Helvetica Neue" panose="02000503000000020004" pitchFamily="2" charset="0"/>
              </a:rPr>
              <a:t>25</a:t>
            </a:r>
            <a:r>
              <a:rPr lang="en-US" b="0" dirty="0">
                <a:effectLst/>
                <a:latin typeface="Lucida Grande" panose="020B0600040502020204" pitchFamily="34" charset="0"/>
              </a:rPr>
              <a:t> Right away a woman who had heard about him came and fell at his feet. </a:t>
            </a:r>
            <a:endParaRPr lang="en-US" altLang="en-US" b="0" dirty="0"/>
          </a:p>
        </p:txBody>
      </p:sp>
    </p:spTree>
    <p:extLst>
      <p:ext uri="{BB962C8B-B14F-4D97-AF65-F5344CB8AC3E}">
        <p14:creationId xmlns:p14="http://schemas.microsoft.com/office/powerpoint/2010/main" val="1977954719"/>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a:extLst>
              <a:ext uri="{FF2B5EF4-FFF2-40B4-BE49-F238E27FC236}">
                <a16:creationId xmlns:a16="http://schemas.microsoft.com/office/drawing/2014/main" id="{2229433F-A31D-8542-BA02-6A343BD66245}"/>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1506" name="Text Box 2">
            <a:extLst>
              <a:ext uri="{FF2B5EF4-FFF2-40B4-BE49-F238E27FC236}">
                <a16:creationId xmlns:a16="http://schemas.microsoft.com/office/drawing/2014/main" id="{17E82560-11B8-D64B-A4C8-8575FC52195C}"/>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effectLst/>
                <a:latin typeface="Lucida Grande" panose="020B0600040502020204" pitchFamily="34" charset="0"/>
              </a:rPr>
              <a:t>Her little girl was possessed by an evil spirit, </a:t>
            </a:r>
            <a:r>
              <a:rPr lang="en-US" b="1" baseline="30000" dirty="0">
                <a:solidFill>
                  <a:srgbClr val="006699"/>
                </a:solidFill>
                <a:effectLst/>
                <a:latin typeface="Helvetica Neue" panose="02000503000000020004" pitchFamily="2" charset="0"/>
              </a:rPr>
              <a:t>26</a:t>
            </a:r>
            <a:r>
              <a:rPr lang="en-US" dirty="0">
                <a:effectLst/>
                <a:latin typeface="Lucida Grande" panose="020B0600040502020204" pitchFamily="34" charset="0"/>
              </a:rPr>
              <a:t>  and she begged him to cast out the demon from her daughter. </a:t>
            </a:r>
          </a:p>
          <a:p>
            <a:endParaRPr lang="en-US" altLang="en-US" dirty="0"/>
          </a:p>
        </p:txBody>
      </p:sp>
    </p:spTree>
    <p:extLst>
      <p:ext uri="{BB962C8B-B14F-4D97-AF65-F5344CB8AC3E}">
        <p14:creationId xmlns:p14="http://schemas.microsoft.com/office/powerpoint/2010/main" val="2097413777"/>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a:extLst>
              <a:ext uri="{FF2B5EF4-FFF2-40B4-BE49-F238E27FC236}">
                <a16:creationId xmlns:a16="http://schemas.microsoft.com/office/drawing/2014/main" id="{7BAA3151-FD4B-694F-A8C3-379572CFA780}"/>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2530" name="Text Box 2">
            <a:extLst>
              <a:ext uri="{FF2B5EF4-FFF2-40B4-BE49-F238E27FC236}">
                <a16:creationId xmlns:a16="http://schemas.microsoft.com/office/drawing/2014/main" id="{E7C15A27-C235-3F43-8859-D96E213EB59F}"/>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330763214"/>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a:extLst>
              <a:ext uri="{FF2B5EF4-FFF2-40B4-BE49-F238E27FC236}">
                <a16:creationId xmlns:a16="http://schemas.microsoft.com/office/drawing/2014/main" id="{EA502E75-73D7-AE4D-A759-024AB7930BC3}"/>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3554" name="Text Box 2">
            <a:extLst>
              <a:ext uri="{FF2B5EF4-FFF2-40B4-BE49-F238E27FC236}">
                <a16:creationId xmlns:a16="http://schemas.microsoft.com/office/drawing/2014/main" id="{4098C221-9E60-5A47-B830-E9D997053A55}"/>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effectLst/>
                <a:latin typeface="Lucida Grande" panose="020B0600040502020204" pitchFamily="34" charset="0"/>
              </a:rPr>
              <a:t>Since she was a Gentile, born in Syrian Phoenicia,</a:t>
            </a:r>
          </a:p>
          <a:p>
            <a:r>
              <a:rPr lang="en-US" b="1" baseline="30000" dirty="0">
                <a:solidFill>
                  <a:srgbClr val="006699"/>
                </a:solidFill>
                <a:effectLst/>
                <a:latin typeface="Helvetica Neue" panose="02000503000000020004" pitchFamily="2" charset="0"/>
              </a:rPr>
              <a:t>27</a:t>
            </a:r>
            <a:r>
              <a:rPr lang="en-US" dirty="0">
                <a:solidFill>
                  <a:srgbClr val="000000"/>
                </a:solidFill>
                <a:effectLst/>
                <a:latin typeface="Lucida Grande" panose="020B0600040502020204" pitchFamily="34" charset="0"/>
              </a:rPr>
              <a:t> Jesus told her, </a:t>
            </a:r>
            <a:r>
              <a:rPr lang="en-US" dirty="0">
                <a:solidFill>
                  <a:srgbClr val="FF2500"/>
                </a:solidFill>
                <a:effectLst/>
                <a:latin typeface="Lucida Grande" panose="020B0600040502020204" pitchFamily="34" charset="0"/>
              </a:rPr>
              <a:t>“First I should feed the children—my own family, the Jews. It isn’t right to take food from the children and throw it to the dogs.”</a:t>
            </a:r>
          </a:p>
          <a:p>
            <a:endParaRPr lang="en-US" altLang="en-US" dirty="0"/>
          </a:p>
        </p:txBody>
      </p:sp>
    </p:spTree>
    <p:extLst>
      <p:ext uri="{BB962C8B-B14F-4D97-AF65-F5344CB8AC3E}">
        <p14:creationId xmlns:p14="http://schemas.microsoft.com/office/powerpoint/2010/main" val="4084505351"/>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a:extLst>
              <a:ext uri="{FF2B5EF4-FFF2-40B4-BE49-F238E27FC236}">
                <a16:creationId xmlns:a16="http://schemas.microsoft.com/office/drawing/2014/main" id="{298D82E0-8D95-4D42-8A30-C46ED2FD0AFE}"/>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4578" name="Text Box 2">
            <a:extLst>
              <a:ext uri="{FF2B5EF4-FFF2-40B4-BE49-F238E27FC236}">
                <a16:creationId xmlns:a16="http://schemas.microsoft.com/office/drawing/2014/main" id="{B2DB9790-E1B5-4D40-9755-B633655ECCB7}"/>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altLang="en-US" dirty="0"/>
              <a:t>Jesus was telling her not that God did not care for Gentiles but that He designed for Jews to hear the message first and then bring the gospel to the Gentiles as the OT commanded them to be a "light to the Gentiles."</a:t>
            </a:r>
          </a:p>
        </p:txBody>
      </p:sp>
    </p:spTree>
    <p:extLst>
      <p:ext uri="{BB962C8B-B14F-4D97-AF65-F5344CB8AC3E}">
        <p14:creationId xmlns:p14="http://schemas.microsoft.com/office/powerpoint/2010/main" val="3600858996"/>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a:extLst>
              <a:ext uri="{FF2B5EF4-FFF2-40B4-BE49-F238E27FC236}">
                <a16:creationId xmlns:a16="http://schemas.microsoft.com/office/drawing/2014/main" id="{7E8479EE-F223-FE42-9BDA-884E94183AB1}"/>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5602" name="Text Box 2">
            <a:extLst>
              <a:ext uri="{FF2B5EF4-FFF2-40B4-BE49-F238E27FC236}">
                <a16:creationId xmlns:a16="http://schemas.microsoft.com/office/drawing/2014/main" id="{7A0FC31A-9CCB-0F48-AC9F-89F8762DF58A}"/>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Helvetica Neue" panose="02000503000000020004" pitchFamily="2" charset="0"/>
              </a:rPr>
              <a:t>Mark 7:28</a:t>
            </a:r>
            <a:r>
              <a:rPr lang="en-US" dirty="0">
                <a:effectLst/>
                <a:latin typeface="Lucida Grande" panose="020B0600040502020204" pitchFamily="34" charset="0"/>
              </a:rPr>
              <a:t>    She replied, “That’s true, Lord, but even the dogs under the table are allowed to eat the scraps from the children’s plates.”</a:t>
            </a:r>
          </a:p>
          <a:p>
            <a:endParaRPr lang="en-US" altLang="en-US" dirty="0"/>
          </a:p>
        </p:txBody>
      </p:sp>
    </p:spTree>
    <p:extLst>
      <p:ext uri="{BB962C8B-B14F-4D97-AF65-F5344CB8AC3E}">
        <p14:creationId xmlns:p14="http://schemas.microsoft.com/office/powerpoint/2010/main" val="2055437798"/>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a:extLst>
              <a:ext uri="{FF2B5EF4-FFF2-40B4-BE49-F238E27FC236}">
                <a16:creationId xmlns:a16="http://schemas.microsoft.com/office/drawing/2014/main" id="{4196682F-A482-F34A-9FBF-6877CB4744AD}"/>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6626" name="Text Box 2">
            <a:extLst>
              <a:ext uri="{FF2B5EF4-FFF2-40B4-BE49-F238E27FC236}">
                <a16:creationId xmlns:a16="http://schemas.microsoft.com/office/drawing/2014/main" id="{F12D4A7C-5FBE-9341-870F-87965BA3BAFE}"/>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Helvetica Neue" panose="02000503000000020004" pitchFamily="2" charset="0"/>
              </a:rPr>
              <a:t>Mark 7:29</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“Good answer!”</a:t>
            </a:r>
            <a:r>
              <a:rPr lang="en-US" dirty="0">
                <a:solidFill>
                  <a:srgbClr val="000000"/>
                </a:solidFill>
                <a:effectLst/>
                <a:latin typeface="Lucida Grande" panose="020B0600040502020204" pitchFamily="34" charset="0"/>
              </a:rPr>
              <a:t> he said. </a:t>
            </a:r>
            <a:r>
              <a:rPr lang="en-US" dirty="0">
                <a:solidFill>
                  <a:srgbClr val="FF2500"/>
                </a:solidFill>
                <a:effectLst/>
                <a:latin typeface="Lucida Grande" panose="020B0600040502020204" pitchFamily="34" charset="0"/>
              </a:rPr>
              <a:t>“Now go home, for the demon has left your daughter.”</a:t>
            </a:r>
            <a:r>
              <a:rPr lang="en-US" dirty="0">
                <a:solidFill>
                  <a:srgbClr val="000000"/>
                </a:solidFill>
                <a:effectLst/>
                <a:latin typeface="Lucida Grande" panose="020B0600040502020204" pitchFamily="34" charset="0"/>
              </a:rPr>
              <a:t> </a:t>
            </a:r>
            <a:endParaRPr lang="en-US" dirty="0">
              <a:solidFill>
                <a:srgbClr val="FF2500"/>
              </a:solidFill>
              <a:effectLst/>
              <a:latin typeface="Lucida Grande" panose="020B0600040502020204" pitchFamily="34" charset="0"/>
            </a:endParaRPr>
          </a:p>
          <a:p>
            <a:endParaRPr lang="en-US" altLang="en-US" dirty="0"/>
          </a:p>
        </p:txBody>
      </p:sp>
    </p:spTree>
    <p:extLst>
      <p:ext uri="{BB962C8B-B14F-4D97-AF65-F5344CB8AC3E}">
        <p14:creationId xmlns:p14="http://schemas.microsoft.com/office/powerpoint/2010/main" val="3958228115"/>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a:extLst>
              <a:ext uri="{FF2B5EF4-FFF2-40B4-BE49-F238E27FC236}">
                <a16:creationId xmlns:a16="http://schemas.microsoft.com/office/drawing/2014/main" id="{7ADC6FEA-ADE0-FB4A-AB10-D355AC5D2B6D}"/>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7650" name="Text Box 2">
            <a:extLst>
              <a:ext uri="{FF2B5EF4-FFF2-40B4-BE49-F238E27FC236}">
                <a16:creationId xmlns:a16="http://schemas.microsoft.com/office/drawing/2014/main" id="{9BF16570-2B69-524E-884C-03224BF541EA}"/>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0" baseline="30000" dirty="0">
                <a:solidFill>
                  <a:srgbClr val="006699"/>
                </a:solidFill>
                <a:effectLst/>
                <a:latin typeface="Helvetica Neue" panose="02000503000000020004" pitchFamily="2" charset="0"/>
              </a:rPr>
              <a:t>30</a:t>
            </a:r>
            <a:r>
              <a:rPr lang="en-US" b="0" dirty="0">
                <a:effectLst/>
                <a:latin typeface="Lucida Grande" panose="020B0600040502020204" pitchFamily="34" charset="0"/>
              </a:rPr>
              <a:t> And when she arrived home, she found her little girl lying quietly in bed, and the demon was gone.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effectLst/>
                <a:latin typeface="Lucida Grande" panose="020B0600040502020204" pitchFamily="34" charset="0"/>
              </a:rPr>
              <a:t>___________</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effectLst/>
                <a:latin typeface="Lucida Grande" panose="020B0600040502020204" pitchFamily="34" charset="0"/>
              </a:rPr>
              <a:t>Some think that Jesus held to the prejudices of his days, but the opposite is true. </a:t>
            </a:r>
            <a:r>
              <a:rPr lang="en-GB" sz="1200" b="0" kern="0" dirty="0">
                <a:solidFill>
                  <a:srgbClr val="FFFFFF"/>
                </a:solidFill>
                <a:effectLst>
                  <a:glow rad="228600">
                    <a:srgbClr val="220011"/>
                  </a:glow>
                </a:effectLst>
                <a:latin typeface="Arial"/>
                <a:ea typeface="ＭＳ Ｐゴシック" charset="0"/>
                <a:cs typeface="Arial"/>
              </a:rPr>
              <a:t>Jesus healed this Canaanite woman's demon-possessed daughter to teach individual Gentile salvation now before Israel repents</a:t>
            </a:r>
            <a:r>
              <a:rPr kumimoji="0" lang="en-US" sz="1200" b="0" i="0" u="none" strike="noStrike" kern="0" cap="none" spc="0" normalizeH="0" baseline="0" noProof="0" dirty="0">
                <a:ln>
                  <a:noFill/>
                </a:ln>
                <a:solidFill>
                  <a:srgbClr val="FFFFFF"/>
                </a:solidFill>
                <a:effectLst>
                  <a:glow rad="228600">
                    <a:srgbClr val="220011"/>
                  </a:glow>
                </a:effectLst>
                <a:uLnTx/>
                <a:uFillTx/>
                <a:latin typeface="Arial"/>
                <a:ea typeface="ＭＳ Ｐゴシック" charset="0"/>
                <a:cs typeface="Arial"/>
              </a:rPr>
              <a:t> later just before His return!</a:t>
            </a:r>
            <a:endParaRPr lang="en-US" b="0" dirty="0">
              <a:effectLst/>
              <a:latin typeface="Lucida Grande" panose="020B0600040502020204" pitchFamily="34" charset="0"/>
            </a:endParaRPr>
          </a:p>
          <a:p>
            <a:endParaRPr lang="en-US" altLang="en-US" b="0" dirty="0"/>
          </a:p>
        </p:txBody>
      </p:sp>
    </p:spTree>
    <p:extLst>
      <p:ext uri="{BB962C8B-B14F-4D97-AF65-F5344CB8AC3E}">
        <p14:creationId xmlns:p14="http://schemas.microsoft.com/office/powerpoint/2010/main" val="166035202"/>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dirty="0">
              <a:cs typeface="+mn-cs"/>
            </a:endParaRPr>
          </a:p>
        </p:txBody>
      </p:sp>
    </p:spTree>
    <p:extLst>
      <p:ext uri="{BB962C8B-B14F-4D97-AF65-F5344CB8AC3E}">
        <p14:creationId xmlns:p14="http://schemas.microsoft.com/office/powerpoint/2010/main" val="39420977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4" name="Shape 4704"/>
          <p:cNvSpPr>
            <a:spLocks noGrp="1" noRot="1" noChangeAspect="1"/>
          </p:cNvSpPr>
          <p:nvPr>
            <p:ph type="sldImg"/>
          </p:nvPr>
        </p:nvSpPr>
        <p:spPr>
          <a:prstGeom prst="rect">
            <a:avLst/>
          </a:prstGeom>
        </p:spPr>
        <p:txBody>
          <a:bodyPr/>
          <a:lstStyle/>
          <a:p>
            <a:endParaRPr dirty="0"/>
          </a:p>
        </p:txBody>
      </p:sp>
      <p:sp>
        <p:nvSpPr>
          <p:cNvPr id="4705" name="Shape 4705"/>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_________</a:t>
            </a:r>
          </a:p>
          <a:p>
            <a:pPr>
              <a:spcBef>
                <a:spcPts val="0"/>
              </a:spcBef>
            </a:pPr>
            <a:r>
              <a:rPr dirty="0"/>
              <a:t>NS-00-NT Introduction-24</a:t>
            </a:r>
          </a:p>
          <a:p>
            <a:pPr>
              <a:spcBef>
                <a:spcPts val="0"/>
              </a:spcBef>
            </a:pPr>
            <a:r>
              <a:rPr dirty="0"/>
              <a:t>NS-02-Mark1-8-slide 30</a:t>
            </a: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323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ea typeface="ＭＳ Ｐゴシック" charset="0"/>
                <a:cs typeface="ＭＳ Ｐゴシック" charset="0"/>
              </a:rPr>
              <a:t>OP Arabic OT Preaching</a:t>
            </a:r>
          </a:p>
        </p:txBody>
      </p:sp>
    </p:spTree>
    <p:extLst>
      <p:ext uri="{BB962C8B-B14F-4D97-AF65-F5344CB8AC3E}">
        <p14:creationId xmlns:p14="http://schemas.microsoft.com/office/powerpoint/2010/main" val="118845756"/>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06" name="Shape 6106"/>
          <p:cNvSpPr>
            <a:spLocks noGrp="1" noRot="1" noChangeAspect="1"/>
          </p:cNvSpPr>
          <p:nvPr>
            <p:ph type="sldImg"/>
          </p:nvPr>
        </p:nvSpPr>
        <p:spPr>
          <a:prstGeom prst="rect">
            <a:avLst/>
          </a:prstGeom>
        </p:spPr>
        <p:txBody>
          <a:bodyPr/>
          <a:lstStyle/>
          <a:p>
            <a:endParaRPr dirty="0"/>
          </a:p>
        </p:txBody>
      </p:sp>
      <p:sp>
        <p:nvSpPr>
          <p:cNvPr id="6107" name="Shape 6107"/>
          <p:cNvSpPr>
            <a:spLocks noGrp="1"/>
          </p:cNvSpPr>
          <p:nvPr>
            <p:ph type="body" sz="quarter" idx="1"/>
          </p:nvPr>
        </p:nvSpPr>
        <p:spPr>
          <a:prstGeom prst="rect">
            <a:avLst/>
          </a:prstGeom>
        </p:spPr>
        <p:txBody>
          <a:bodyPr/>
          <a:lstStyle>
            <a:lvl1pPr>
              <a:defRPr>
                <a:solidFill>
                  <a:srgbClr val="FFFFFF"/>
                </a:solidFill>
              </a:defRPr>
            </a:lvl1pPr>
          </a:lstStyle>
          <a:p>
            <a:r>
              <a:rPr dirty="0"/>
              <a:t>NT Survey (ns) Arabic</a:t>
            </a: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60" name="Shape 4760"/>
          <p:cNvSpPr>
            <a:spLocks noGrp="1" noRot="1" noChangeAspect="1"/>
          </p:cNvSpPr>
          <p:nvPr>
            <p:ph type="sldImg"/>
          </p:nvPr>
        </p:nvSpPr>
        <p:spPr>
          <a:prstGeom prst="rect">
            <a:avLst/>
          </a:prstGeom>
        </p:spPr>
        <p:txBody>
          <a:bodyPr/>
          <a:lstStyle/>
          <a:p>
            <a:endParaRPr dirty="0"/>
          </a:p>
        </p:txBody>
      </p:sp>
      <p:sp>
        <p:nvSpPr>
          <p:cNvPr id="4761" name="Shape 4761"/>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_________</a:t>
            </a:r>
          </a:p>
          <a:p>
            <a:pPr>
              <a:spcBef>
                <a:spcPts val="0"/>
              </a:spcBef>
            </a:pPr>
            <a:r>
              <a:rPr dirty="0"/>
              <a:t>NS-00-NT Introduction-25</a:t>
            </a:r>
          </a:p>
          <a:p>
            <a:pPr>
              <a:spcBef>
                <a:spcPts val="0"/>
              </a:spcBef>
            </a:pPr>
            <a:r>
              <a:rPr dirty="0"/>
              <a:t>NS-02-Mark1-8-slide 31</a:t>
            </a: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1. Details are most vivid—But the source (Peter) was the most colorful and this assumes that later writers would be more boring</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2. Grammar and style roughest—But isn't this just stylistic rather than indicating an original?</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3. Embarrassing or misleading details—But Mark could just be getting into the action as the young man fleeing naked in the garden</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4. Shortest gospel—But this assumes that later gospels got longer whereas it may not have been the case</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5. Little material not in Matthew or Luke—But Peter as a source would not need these other gospels</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6. Text order same in Matthew &amp; Luke—But would not the chronology be the same despite the order of composition?</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7. High incidence of Aramaic words—But this is expected as Mark was a Jerusalem Jew informing a Roman audience</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8. Omits all material common to Matthew &amp; Luke—But we would expect this as the birth and genealogy were not needed</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9. Consistent theology of Matthew &amp; Luke—But these relate to the kingdom which would not be needed as much for Mark's readers</a:t>
            </a:r>
          </a:p>
          <a:p>
            <a:pPr marL="0" marR="0" lvl="0" indent="0" algn="l" defTabSz="914400" rtl="0" eaLnBrk="1" fontAlgn="base" latinLnBrk="0" hangingPunct="1">
              <a:lnSpc>
                <a:spcPct val="90000"/>
              </a:lnSpc>
              <a:spcBef>
                <a:spcPct val="20000"/>
              </a:spcBef>
              <a:spcAft>
                <a:spcPct val="0"/>
              </a:spcAft>
              <a:buClrTx/>
              <a:buSzTx/>
              <a:buFont typeface="+mj-lt"/>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_____</a:t>
            </a:r>
          </a:p>
          <a:p>
            <a:pPr marL="0" marR="0" lvl="0" indent="0" algn="l" defTabSz="914400" rtl="0" eaLnBrk="1" fontAlgn="base" latinLnBrk="0" hangingPunct="1">
              <a:lnSpc>
                <a:spcPct val="90000"/>
              </a:lnSpc>
              <a:spcBef>
                <a:spcPct val="20000"/>
              </a:spcBef>
              <a:spcAft>
                <a:spcPct val="0"/>
              </a:spcAft>
              <a:buClrTx/>
              <a:buSzTx/>
              <a:buFont typeface="+mj-lt"/>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NS-01-Gospels-36</a:t>
            </a:r>
          </a:p>
          <a:p>
            <a:pPr marL="0" marR="0" lvl="0" indent="0" algn="l" defTabSz="914400" rtl="0" eaLnBrk="1" fontAlgn="base" latinLnBrk="0" hangingPunct="1">
              <a:lnSpc>
                <a:spcPct val="90000"/>
              </a:lnSpc>
              <a:spcBef>
                <a:spcPct val="20000"/>
              </a:spcBef>
              <a:spcAft>
                <a:spcPct val="0"/>
              </a:spcAft>
              <a:buClrTx/>
              <a:buSzTx/>
              <a:buFont typeface="+mj-lt"/>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NS-02-Mark1-8-slide 32</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0" fontAlgn="base" latinLnBrk="0" hangingPunct="0">
                <a:lnSpc>
                  <a:spcPct val="100000"/>
                </a:lnSpc>
                <a:spcBef>
                  <a:spcPct val="0"/>
                </a:spcBef>
                <a:spcAft>
                  <a:spcPct val="0"/>
                </a:spcAft>
                <a:buClrTx/>
                <a:buSzTx/>
                <a:buFontTx/>
                <a:buNone/>
                <a:tabLst/>
                <a:defRPr/>
              </a:pPr>
              <a:t>32</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5781445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0" name="Shape 4810"/>
          <p:cNvSpPr>
            <a:spLocks noGrp="1" noRot="1" noChangeAspect="1"/>
          </p:cNvSpPr>
          <p:nvPr>
            <p:ph type="sldImg"/>
          </p:nvPr>
        </p:nvSpPr>
        <p:spPr>
          <a:prstGeom prst="rect">
            <a:avLst/>
          </a:prstGeom>
        </p:spPr>
        <p:txBody>
          <a:bodyPr/>
          <a:lstStyle/>
          <a:p>
            <a:endParaRPr dirty="0"/>
          </a:p>
        </p:txBody>
      </p:sp>
      <p:sp>
        <p:nvSpPr>
          <p:cNvPr id="4811" name="Shape 4811"/>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_________</a:t>
            </a:r>
          </a:p>
          <a:p>
            <a:pPr>
              <a:spcBef>
                <a:spcPts val="0"/>
              </a:spcBef>
            </a:pPr>
            <a:r>
              <a:rPr dirty="0"/>
              <a:t>NS-00-NT Introduction-26</a:t>
            </a:r>
          </a:p>
          <a:p>
            <a:pPr>
              <a:spcBef>
                <a:spcPts val="0"/>
              </a:spcBef>
            </a:pPr>
            <a:r>
              <a:rPr dirty="0"/>
              <a:t>NS-02-Mark1-8-slide 33</a:t>
            </a: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7" name="Shape 4817"/>
          <p:cNvSpPr>
            <a:spLocks noGrp="1" noRot="1" noChangeAspect="1"/>
          </p:cNvSpPr>
          <p:nvPr>
            <p:ph type="sldImg"/>
          </p:nvPr>
        </p:nvSpPr>
        <p:spPr>
          <a:prstGeom prst="rect">
            <a:avLst/>
          </a:prstGeom>
        </p:spPr>
        <p:txBody>
          <a:bodyPr/>
          <a:lstStyle/>
          <a:p>
            <a:endParaRPr dirty="0"/>
          </a:p>
        </p:txBody>
      </p:sp>
      <p:sp>
        <p:nvSpPr>
          <p:cNvPr id="4818" name="Shape 4818"/>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_________</a:t>
            </a:r>
          </a:p>
          <a:p>
            <a:pPr>
              <a:spcBef>
                <a:spcPts val="0"/>
              </a:spcBef>
            </a:pPr>
            <a:r>
              <a:rPr dirty="0"/>
              <a:t>NS-00-NT Introduction-27</a:t>
            </a:r>
          </a:p>
          <a:p>
            <a:pPr>
              <a:spcBef>
                <a:spcPts val="0"/>
              </a:spcBef>
            </a:pPr>
            <a:r>
              <a:rPr dirty="0"/>
              <a:t>NS-02-Mark1-8-slide 34</a:t>
            </a: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24" name="Shape 4824"/>
          <p:cNvSpPr>
            <a:spLocks noGrp="1" noRot="1" noChangeAspect="1"/>
          </p:cNvSpPr>
          <p:nvPr>
            <p:ph type="sldImg"/>
          </p:nvPr>
        </p:nvSpPr>
        <p:spPr>
          <a:prstGeom prst="rect">
            <a:avLst/>
          </a:prstGeom>
        </p:spPr>
        <p:txBody>
          <a:bodyPr/>
          <a:lstStyle/>
          <a:p>
            <a:endParaRPr dirty="0"/>
          </a:p>
        </p:txBody>
      </p:sp>
      <p:sp>
        <p:nvSpPr>
          <p:cNvPr id="4825" name="Shape 4825"/>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_________</a:t>
            </a:r>
          </a:p>
          <a:p>
            <a:pPr>
              <a:spcBef>
                <a:spcPts val="0"/>
              </a:spcBef>
            </a:pPr>
            <a:r>
              <a:rPr dirty="0"/>
              <a:t>NS-00-NT Introduction-28</a:t>
            </a:r>
          </a:p>
          <a:p>
            <a:pPr>
              <a:spcBef>
                <a:spcPts val="0"/>
              </a:spcBef>
            </a:pPr>
            <a:r>
              <a:rPr dirty="0"/>
              <a:t>NS-02-Mark1-8-slide 35</a:t>
            </a: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1" name="Shape 4841"/>
          <p:cNvSpPr>
            <a:spLocks noGrp="1" noRot="1" noChangeAspect="1"/>
          </p:cNvSpPr>
          <p:nvPr>
            <p:ph type="sldImg"/>
          </p:nvPr>
        </p:nvSpPr>
        <p:spPr>
          <a:prstGeom prst="rect">
            <a:avLst/>
          </a:prstGeom>
        </p:spPr>
        <p:txBody>
          <a:bodyPr/>
          <a:lstStyle/>
          <a:p>
            <a:endParaRPr dirty="0"/>
          </a:p>
        </p:txBody>
      </p:sp>
      <p:sp>
        <p:nvSpPr>
          <p:cNvPr id="4842" name="Shape 4842"/>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_________</a:t>
            </a:r>
          </a:p>
          <a:p>
            <a:pPr>
              <a:spcBef>
                <a:spcPts val="0"/>
              </a:spcBef>
            </a:pPr>
            <a:r>
              <a:rPr dirty="0"/>
              <a:t>NS-00-NT Introduction-29</a:t>
            </a:r>
          </a:p>
          <a:p>
            <a:pPr>
              <a:spcBef>
                <a:spcPts val="0"/>
              </a:spcBef>
            </a:pPr>
            <a:r>
              <a:rPr dirty="0"/>
              <a:t>NS-02-Mark1-8-slide 36</a:t>
            </a: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78" name="Shape 4878"/>
          <p:cNvSpPr>
            <a:spLocks noGrp="1" noRot="1" noChangeAspect="1"/>
          </p:cNvSpPr>
          <p:nvPr>
            <p:ph type="sldImg"/>
          </p:nvPr>
        </p:nvSpPr>
        <p:spPr>
          <a:prstGeom prst="rect">
            <a:avLst/>
          </a:prstGeom>
        </p:spPr>
        <p:txBody>
          <a:bodyPr/>
          <a:lstStyle/>
          <a:p>
            <a:endParaRPr dirty="0"/>
          </a:p>
        </p:txBody>
      </p:sp>
      <p:sp>
        <p:nvSpPr>
          <p:cNvPr id="4879" name="Shape 4879"/>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_________</a:t>
            </a:r>
          </a:p>
          <a:p>
            <a:pPr>
              <a:spcBef>
                <a:spcPts val="0"/>
              </a:spcBef>
            </a:pPr>
            <a:r>
              <a:rPr dirty="0"/>
              <a:t>NS-00-NT Introduction-30</a:t>
            </a:r>
          </a:p>
          <a:p>
            <a:pPr>
              <a:spcBef>
                <a:spcPts val="0"/>
              </a:spcBef>
            </a:pPr>
            <a:r>
              <a:rPr dirty="0"/>
              <a:t>NS-02-Mark1-8-slide 37</a:t>
            </a: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87065594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9" name="Shape 4919"/>
          <p:cNvSpPr>
            <a:spLocks noGrp="1" noRot="1" noChangeAspect="1"/>
          </p:cNvSpPr>
          <p:nvPr>
            <p:ph type="sldImg"/>
          </p:nvPr>
        </p:nvSpPr>
        <p:spPr>
          <a:prstGeom prst="rect">
            <a:avLst/>
          </a:prstGeom>
        </p:spPr>
        <p:txBody>
          <a:bodyPr/>
          <a:lstStyle/>
          <a:p>
            <a:endParaRPr dirty="0"/>
          </a:p>
        </p:txBody>
      </p:sp>
      <p:sp>
        <p:nvSpPr>
          <p:cNvPr id="4920" name="Shape 4920"/>
          <p:cNvSpPr>
            <a:spLocks noGrp="1"/>
          </p:cNvSpPr>
          <p:nvPr>
            <p:ph type="body" sz="quarter" idx="1"/>
          </p:nvPr>
        </p:nvSpPr>
        <p:spPr>
          <a:prstGeom prst="rect">
            <a:avLst/>
          </a:prstGeom>
        </p:spPr>
        <p:txBody>
          <a:bodyPr/>
          <a:lstStyle/>
          <a:p>
            <a:pPr>
              <a:spcBef>
                <a:spcPts val="0"/>
              </a:spcBef>
              <a:defRPr>
                <a:latin typeface="Times Roman"/>
                <a:ea typeface="Times Roman"/>
                <a:cs typeface="Times Roman"/>
                <a:sym typeface="Times Roman"/>
              </a:defRPr>
            </a:pPr>
            <a:r>
              <a:rPr dirty="0"/>
              <a:t>Now…what about the dates of the writing of these crucial documents?  And here we are left to our best scholarly guesses.  There will ALWAYS be argument here.  But some of the best guesses, based on decades of academic research and study are these – in suggested order…</a:t>
            </a:r>
          </a:p>
          <a:p>
            <a:pPr>
              <a:spcBef>
                <a:spcPts val="0"/>
              </a:spcBef>
              <a:defRPr>
                <a:latin typeface="Times Roman"/>
                <a:ea typeface="Times Roman"/>
                <a:cs typeface="Times Roman"/>
                <a:sym typeface="Times Roman"/>
              </a:defRPr>
            </a:pPr>
            <a:r>
              <a:rPr dirty="0"/>
              <a:t>////	MATTHEW…composed sometime during the A.D. 40s…</a:t>
            </a:r>
          </a:p>
          <a:p>
            <a:pPr>
              <a:spcBef>
                <a:spcPts val="0"/>
              </a:spcBef>
              <a:defRPr>
                <a:latin typeface="Times Roman"/>
                <a:ea typeface="Times Roman"/>
                <a:cs typeface="Times Roman"/>
                <a:sym typeface="Times Roman"/>
              </a:defRPr>
            </a:pPr>
            <a:r>
              <a:rPr dirty="0"/>
              <a:t>////	LUKE is suggested as next, between the years A.D. 57 and 59 A.D…</a:t>
            </a:r>
          </a:p>
          <a:p>
            <a:pPr>
              <a:spcBef>
                <a:spcPts val="0"/>
              </a:spcBef>
              <a:defRPr>
                <a:latin typeface="Times Roman"/>
                <a:ea typeface="Times Roman"/>
                <a:cs typeface="Times Roman"/>
                <a:sym typeface="Times Roman"/>
              </a:defRPr>
            </a:pPr>
            <a:r>
              <a:rPr dirty="0"/>
              <a:t>////	Mark…in the next decade…between 64 and 68…</a:t>
            </a:r>
          </a:p>
          <a:p>
            <a:pPr>
              <a:spcBef>
                <a:spcPts val="0"/>
              </a:spcBef>
              <a:defRPr>
                <a:latin typeface="Times Roman"/>
                <a:ea typeface="Times Roman"/>
                <a:cs typeface="Times Roman"/>
                <a:sym typeface="Times Roman"/>
              </a:defRPr>
            </a:pPr>
            <a:r>
              <a:rPr dirty="0"/>
              <a:t>////	and finally…John's Gospel…around A.D. 69….but certainly after the Synoptics were set down.  Again, you will always find disagreement on these dates.  However, these dates are from the research of well-known Christian scholars and teachers.</a:t>
            </a:r>
          </a:p>
          <a:p>
            <a:pPr>
              <a:defRPr>
                <a:latin typeface="Times Roman"/>
                <a:ea typeface="Times Roman"/>
                <a:cs typeface="Times Roman"/>
                <a:sym typeface="Times Roman"/>
              </a:defRPr>
            </a:pPr>
            <a:r>
              <a:rPr dirty="0"/>
              <a:t>_________</a:t>
            </a:r>
          </a:p>
          <a:p>
            <a:pPr>
              <a:spcBef>
                <a:spcPts val="0"/>
              </a:spcBef>
            </a:pPr>
            <a:r>
              <a:rPr dirty="0"/>
              <a:t>NS-00-NT Introduction-31</a:t>
            </a:r>
          </a:p>
          <a:p>
            <a:pPr>
              <a:spcBef>
                <a:spcPts val="0"/>
              </a:spcBef>
            </a:pPr>
            <a:r>
              <a:rPr dirty="0"/>
              <a:t>NS-02-Mark1-8-slide 38</a:t>
            </a:r>
          </a:p>
          <a:p>
            <a:pPr>
              <a:spcBef>
                <a:spcPts val="0"/>
              </a:spcBef>
            </a:pPr>
            <a:endParaRPr dirty="0"/>
          </a:p>
          <a:p>
            <a:pPr>
              <a:spcBef>
                <a:spcPts val="0"/>
              </a:spcBef>
            </a:pPr>
            <a:r>
              <a:rPr dirty="0" err="1"/>
              <a:t>الآن</a:t>
            </a:r>
            <a:r>
              <a:rPr dirty="0"/>
              <a:t> ... </a:t>
            </a:r>
            <a:r>
              <a:rPr dirty="0" err="1"/>
              <a:t>ماذا</a:t>
            </a:r>
            <a:r>
              <a:rPr dirty="0"/>
              <a:t> عن </a:t>
            </a:r>
            <a:r>
              <a:rPr dirty="0" err="1"/>
              <a:t>تواريخ</a:t>
            </a:r>
            <a:r>
              <a:rPr dirty="0"/>
              <a:t> </a:t>
            </a:r>
            <a:r>
              <a:rPr dirty="0" err="1"/>
              <a:t>كتابة</a:t>
            </a:r>
            <a:r>
              <a:rPr dirty="0"/>
              <a:t> </a:t>
            </a:r>
            <a:r>
              <a:rPr dirty="0" err="1"/>
              <a:t>هذه</a:t>
            </a:r>
            <a:r>
              <a:rPr dirty="0"/>
              <a:t> </a:t>
            </a:r>
            <a:r>
              <a:rPr dirty="0" err="1"/>
              <a:t>الوثائق</a:t>
            </a:r>
            <a:r>
              <a:rPr dirty="0"/>
              <a:t> </a:t>
            </a:r>
            <a:r>
              <a:rPr dirty="0" err="1"/>
              <a:t>الهامة</a:t>
            </a:r>
            <a:r>
              <a:rPr dirty="0"/>
              <a:t>؟ </a:t>
            </a:r>
            <a:r>
              <a:rPr dirty="0" err="1"/>
              <a:t>وهنا</a:t>
            </a:r>
            <a:r>
              <a:rPr dirty="0"/>
              <a:t> </a:t>
            </a:r>
            <a:r>
              <a:rPr dirty="0" err="1"/>
              <a:t>تُركنا</a:t>
            </a:r>
            <a:r>
              <a:rPr dirty="0"/>
              <a:t> </a:t>
            </a:r>
            <a:r>
              <a:rPr dirty="0" err="1"/>
              <a:t>لأفضل</a:t>
            </a:r>
            <a:r>
              <a:rPr dirty="0"/>
              <a:t> </a:t>
            </a:r>
            <a:r>
              <a:rPr dirty="0" err="1"/>
              <a:t>تخميناتنا</a:t>
            </a:r>
            <a:r>
              <a:rPr dirty="0"/>
              <a:t> </a:t>
            </a:r>
            <a:r>
              <a:rPr dirty="0" err="1"/>
              <a:t>العلمية</a:t>
            </a:r>
            <a:r>
              <a:rPr dirty="0"/>
              <a:t>. </a:t>
            </a:r>
            <a:r>
              <a:rPr dirty="0" err="1"/>
              <a:t>سيكون</a:t>
            </a:r>
            <a:r>
              <a:rPr dirty="0"/>
              <a:t> </a:t>
            </a:r>
            <a:r>
              <a:rPr dirty="0" err="1"/>
              <a:t>هناك</a:t>
            </a:r>
            <a:r>
              <a:rPr dirty="0"/>
              <a:t> </a:t>
            </a:r>
            <a:r>
              <a:rPr dirty="0" err="1"/>
              <a:t>دائما</a:t>
            </a:r>
            <a:r>
              <a:rPr dirty="0"/>
              <a:t> </a:t>
            </a:r>
            <a:r>
              <a:rPr dirty="0" err="1"/>
              <a:t>جدال</a:t>
            </a:r>
            <a:r>
              <a:rPr dirty="0"/>
              <a:t> </a:t>
            </a:r>
            <a:r>
              <a:rPr dirty="0" err="1"/>
              <a:t>هنا</a:t>
            </a:r>
            <a:r>
              <a:rPr dirty="0"/>
              <a:t>. </a:t>
            </a:r>
            <a:r>
              <a:rPr dirty="0" err="1"/>
              <a:t>ولكن</a:t>
            </a:r>
            <a:r>
              <a:rPr dirty="0"/>
              <a:t> </a:t>
            </a:r>
            <a:r>
              <a:rPr dirty="0" err="1"/>
              <a:t>بعض</a:t>
            </a:r>
            <a:r>
              <a:rPr dirty="0"/>
              <a:t> </a:t>
            </a:r>
            <a:r>
              <a:rPr dirty="0" err="1"/>
              <a:t>أفضل</a:t>
            </a:r>
            <a:r>
              <a:rPr dirty="0"/>
              <a:t> </a:t>
            </a:r>
            <a:r>
              <a:rPr dirty="0" err="1"/>
              <a:t>التخمينات</a:t>
            </a:r>
            <a:r>
              <a:rPr dirty="0"/>
              <a:t> ، </a:t>
            </a:r>
            <a:r>
              <a:rPr dirty="0" err="1"/>
              <a:t>بناءً</a:t>
            </a:r>
            <a:r>
              <a:rPr dirty="0"/>
              <a:t> على </a:t>
            </a:r>
            <a:r>
              <a:rPr dirty="0" err="1"/>
              <a:t>عقود</a:t>
            </a:r>
            <a:r>
              <a:rPr dirty="0"/>
              <a:t> من </a:t>
            </a:r>
            <a:r>
              <a:rPr dirty="0" err="1"/>
              <a:t>البحث</a:t>
            </a:r>
            <a:r>
              <a:rPr dirty="0"/>
              <a:t> </a:t>
            </a:r>
            <a:r>
              <a:rPr dirty="0" err="1"/>
              <a:t>الأكاديمي</a:t>
            </a:r>
            <a:r>
              <a:rPr dirty="0"/>
              <a:t> </a:t>
            </a:r>
            <a:r>
              <a:rPr dirty="0" err="1"/>
              <a:t>والدراسة</a:t>
            </a:r>
            <a:r>
              <a:rPr dirty="0"/>
              <a:t> </a:t>
            </a:r>
            <a:r>
              <a:rPr dirty="0" err="1"/>
              <a:t>هي</a:t>
            </a:r>
            <a:r>
              <a:rPr dirty="0"/>
              <a:t> </a:t>
            </a:r>
            <a:r>
              <a:rPr dirty="0" err="1"/>
              <a:t>هذه</a:t>
            </a:r>
            <a:r>
              <a:rPr dirty="0"/>
              <a:t> - </a:t>
            </a:r>
            <a:r>
              <a:rPr dirty="0" err="1"/>
              <a:t>بالترتيب</a:t>
            </a:r>
            <a:r>
              <a:rPr dirty="0"/>
              <a:t> </a:t>
            </a:r>
            <a:r>
              <a:rPr dirty="0" err="1"/>
              <a:t>المقترح</a:t>
            </a:r>
            <a:r>
              <a:rPr dirty="0"/>
              <a:t> ...</a:t>
            </a:r>
          </a:p>
          <a:p>
            <a:pPr>
              <a:spcBef>
                <a:spcPts val="0"/>
              </a:spcBef>
            </a:pPr>
            <a:r>
              <a:rPr dirty="0"/>
              <a:t>//// </a:t>
            </a:r>
            <a:r>
              <a:rPr dirty="0" err="1"/>
              <a:t>ماثيو</a:t>
            </a:r>
            <a:r>
              <a:rPr dirty="0"/>
              <a:t> ... </a:t>
            </a:r>
            <a:r>
              <a:rPr dirty="0" err="1"/>
              <a:t>تم</a:t>
            </a:r>
            <a:r>
              <a:rPr dirty="0"/>
              <a:t> </a:t>
            </a:r>
            <a:r>
              <a:rPr dirty="0" err="1"/>
              <a:t>تأليفه</a:t>
            </a:r>
            <a:r>
              <a:rPr dirty="0"/>
              <a:t> </a:t>
            </a:r>
            <a:r>
              <a:rPr dirty="0" err="1"/>
              <a:t>في</a:t>
            </a:r>
            <a:r>
              <a:rPr dirty="0"/>
              <a:t> </a:t>
            </a:r>
            <a:r>
              <a:rPr dirty="0" err="1"/>
              <a:t>وقت</a:t>
            </a:r>
            <a:r>
              <a:rPr dirty="0"/>
              <a:t> </a:t>
            </a:r>
            <a:r>
              <a:rPr dirty="0" err="1"/>
              <a:t>ما</a:t>
            </a:r>
            <a:r>
              <a:rPr dirty="0"/>
              <a:t> خلال </a:t>
            </a:r>
            <a:r>
              <a:rPr dirty="0" err="1"/>
              <a:t>الأربعينيات</a:t>
            </a:r>
            <a:r>
              <a:rPr dirty="0"/>
              <a:t> </a:t>
            </a:r>
            <a:r>
              <a:rPr dirty="0" err="1"/>
              <a:t>بعد</a:t>
            </a:r>
            <a:r>
              <a:rPr dirty="0"/>
              <a:t> </a:t>
            </a:r>
            <a:r>
              <a:rPr dirty="0" err="1"/>
              <a:t>الميلاد</a:t>
            </a:r>
            <a:r>
              <a:rPr dirty="0"/>
              <a:t> ...</a:t>
            </a:r>
          </a:p>
          <a:p>
            <a:pPr>
              <a:spcBef>
                <a:spcPts val="0"/>
              </a:spcBef>
            </a:pPr>
            <a:r>
              <a:rPr dirty="0"/>
              <a:t>//// </a:t>
            </a:r>
            <a:r>
              <a:rPr dirty="0" err="1"/>
              <a:t>لوك</a:t>
            </a:r>
            <a:r>
              <a:rPr dirty="0"/>
              <a:t> على </a:t>
            </a:r>
            <a:r>
              <a:rPr dirty="0" err="1"/>
              <a:t>النحو</a:t>
            </a:r>
            <a:r>
              <a:rPr dirty="0"/>
              <a:t> </a:t>
            </a:r>
            <a:r>
              <a:rPr dirty="0" err="1"/>
              <a:t>التالي</a:t>
            </a:r>
            <a:r>
              <a:rPr dirty="0"/>
              <a:t> ، بين </a:t>
            </a:r>
            <a:r>
              <a:rPr dirty="0" err="1"/>
              <a:t>عامي</a:t>
            </a:r>
            <a:r>
              <a:rPr dirty="0"/>
              <a:t> 57 </a:t>
            </a:r>
            <a:r>
              <a:rPr dirty="0" err="1"/>
              <a:t>و</a:t>
            </a:r>
            <a:r>
              <a:rPr dirty="0"/>
              <a:t> 59 م ...</a:t>
            </a:r>
          </a:p>
          <a:p>
            <a:pPr>
              <a:spcBef>
                <a:spcPts val="0"/>
              </a:spcBef>
            </a:pPr>
            <a:r>
              <a:rPr dirty="0"/>
              <a:t>//// </a:t>
            </a:r>
            <a:r>
              <a:rPr dirty="0" err="1"/>
              <a:t>مارك</a:t>
            </a:r>
            <a:r>
              <a:rPr dirty="0"/>
              <a:t> ... </a:t>
            </a:r>
            <a:r>
              <a:rPr dirty="0" err="1"/>
              <a:t>في</a:t>
            </a:r>
            <a:r>
              <a:rPr dirty="0"/>
              <a:t> </a:t>
            </a:r>
            <a:r>
              <a:rPr dirty="0" err="1"/>
              <a:t>العقد</a:t>
            </a:r>
            <a:r>
              <a:rPr dirty="0"/>
              <a:t> </a:t>
            </a:r>
            <a:r>
              <a:rPr dirty="0" err="1"/>
              <a:t>القادم</a:t>
            </a:r>
            <a:r>
              <a:rPr dirty="0"/>
              <a:t> ... بين 64 </a:t>
            </a:r>
            <a:r>
              <a:rPr dirty="0" err="1"/>
              <a:t>و</a:t>
            </a:r>
            <a:r>
              <a:rPr dirty="0"/>
              <a:t> 68 ...</a:t>
            </a:r>
          </a:p>
          <a:p>
            <a:pPr>
              <a:spcBef>
                <a:spcPts val="0"/>
              </a:spcBef>
            </a:pPr>
            <a:r>
              <a:rPr dirty="0"/>
              <a:t>//// </a:t>
            </a:r>
            <a:r>
              <a:rPr dirty="0" err="1"/>
              <a:t>وأخيرًا</a:t>
            </a:r>
            <a:r>
              <a:rPr dirty="0"/>
              <a:t>… إنجيل </a:t>
            </a:r>
            <a:r>
              <a:rPr dirty="0" err="1"/>
              <a:t>يوحنا</a:t>
            </a:r>
            <a:r>
              <a:rPr dirty="0"/>
              <a:t>… </a:t>
            </a:r>
            <a:r>
              <a:rPr dirty="0" err="1"/>
              <a:t>حوالي</a:t>
            </a:r>
            <a:r>
              <a:rPr dirty="0"/>
              <a:t> </a:t>
            </a:r>
            <a:r>
              <a:rPr dirty="0" err="1"/>
              <a:t>عام</a:t>
            </a:r>
            <a:r>
              <a:rPr dirty="0"/>
              <a:t> ٦٩ </a:t>
            </a:r>
            <a:r>
              <a:rPr dirty="0" err="1"/>
              <a:t>بعد</a:t>
            </a:r>
            <a:r>
              <a:rPr dirty="0"/>
              <a:t> </a:t>
            </a:r>
            <a:r>
              <a:rPr dirty="0" err="1"/>
              <a:t>الميلاد</a:t>
            </a:r>
            <a:r>
              <a:rPr dirty="0"/>
              <a:t>…. </a:t>
            </a:r>
            <a:r>
              <a:rPr dirty="0" err="1"/>
              <a:t>ولكن</a:t>
            </a:r>
            <a:r>
              <a:rPr dirty="0"/>
              <a:t> </a:t>
            </a:r>
            <a:r>
              <a:rPr dirty="0" err="1"/>
              <a:t>بالتأكيد</a:t>
            </a:r>
            <a:r>
              <a:rPr dirty="0"/>
              <a:t> </a:t>
            </a:r>
            <a:r>
              <a:rPr dirty="0" err="1"/>
              <a:t>بعد</a:t>
            </a:r>
            <a:r>
              <a:rPr dirty="0"/>
              <a:t> </a:t>
            </a:r>
            <a:r>
              <a:rPr dirty="0" err="1"/>
              <a:t>أن</a:t>
            </a:r>
            <a:r>
              <a:rPr dirty="0"/>
              <a:t> </a:t>
            </a:r>
            <a:r>
              <a:rPr dirty="0" err="1"/>
              <a:t>تم</a:t>
            </a:r>
            <a:r>
              <a:rPr dirty="0"/>
              <a:t> </a:t>
            </a:r>
            <a:r>
              <a:rPr dirty="0" err="1"/>
              <a:t>وضع</a:t>
            </a:r>
            <a:r>
              <a:rPr dirty="0"/>
              <a:t> Synoptics. </a:t>
            </a:r>
            <a:r>
              <a:rPr dirty="0" err="1"/>
              <a:t>مرة</a:t>
            </a:r>
            <a:r>
              <a:rPr dirty="0"/>
              <a:t> </a:t>
            </a:r>
            <a:r>
              <a:rPr dirty="0" err="1"/>
              <a:t>أخرى</a:t>
            </a:r>
            <a:r>
              <a:rPr dirty="0"/>
              <a:t> ، </a:t>
            </a:r>
            <a:r>
              <a:rPr dirty="0" err="1"/>
              <a:t>ستجد</a:t>
            </a:r>
            <a:r>
              <a:rPr dirty="0"/>
              <a:t> </a:t>
            </a:r>
            <a:r>
              <a:rPr dirty="0" err="1"/>
              <a:t>دائمًا</a:t>
            </a:r>
            <a:r>
              <a:rPr dirty="0"/>
              <a:t> </a:t>
            </a:r>
            <a:r>
              <a:rPr dirty="0" err="1"/>
              <a:t>خلافًا</a:t>
            </a:r>
            <a:r>
              <a:rPr dirty="0"/>
              <a:t> </a:t>
            </a:r>
            <a:r>
              <a:rPr dirty="0" err="1"/>
              <a:t>في</a:t>
            </a:r>
            <a:r>
              <a:rPr dirty="0"/>
              <a:t> </a:t>
            </a:r>
            <a:r>
              <a:rPr dirty="0" err="1"/>
              <a:t>هذه</a:t>
            </a:r>
            <a:r>
              <a:rPr dirty="0"/>
              <a:t> </a:t>
            </a:r>
            <a:r>
              <a:rPr dirty="0" err="1"/>
              <a:t>التواريخ</a:t>
            </a:r>
            <a:r>
              <a:rPr dirty="0"/>
              <a:t>. </a:t>
            </a:r>
            <a:r>
              <a:rPr dirty="0" err="1"/>
              <a:t>ومع</a:t>
            </a:r>
            <a:r>
              <a:rPr dirty="0"/>
              <a:t> </a:t>
            </a:r>
            <a:r>
              <a:rPr dirty="0" err="1"/>
              <a:t>ذلك</a:t>
            </a:r>
            <a:r>
              <a:rPr dirty="0"/>
              <a:t> ، </a:t>
            </a:r>
            <a:r>
              <a:rPr dirty="0" err="1"/>
              <a:t>فإن</a:t>
            </a:r>
            <a:r>
              <a:rPr dirty="0"/>
              <a:t> </a:t>
            </a:r>
            <a:r>
              <a:rPr dirty="0" err="1"/>
              <a:t>هذه</a:t>
            </a:r>
            <a:r>
              <a:rPr dirty="0"/>
              <a:t> </a:t>
            </a:r>
            <a:r>
              <a:rPr dirty="0" err="1"/>
              <a:t>التواريخ</a:t>
            </a:r>
            <a:r>
              <a:rPr dirty="0"/>
              <a:t> </a:t>
            </a:r>
            <a:r>
              <a:rPr dirty="0" err="1"/>
              <a:t>مأخوذة</a:t>
            </a:r>
            <a:r>
              <a:rPr dirty="0"/>
              <a:t> من </a:t>
            </a:r>
            <a:r>
              <a:rPr dirty="0" err="1"/>
              <a:t>أبحاث</a:t>
            </a:r>
            <a:r>
              <a:rPr dirty="0"/>
              <a:t> </a:t>
            </a:r>
            <a:r>
              <a:rPr dirty="0" err="1"/>
              <a:t>العلماء</a:t>
            </a:r>
            <a:r>
              <a:rPr dirty="0"/>
              <a:t> </a:t>
            </a:r>
            <a:r>
              <a:rPr dirty="0" err="1"/>
              <a:t>والمعلمين</a:t>
            </a:r>
            <a:r>
              <a:rPr dirty="0"/>
              <a:t> المسيحيين </a:t>
            </a:r>
            <a:r>
              <a:rPr dirty="0" err="1"/>
              <a:t>المعروفين</a:t>
            </a:r>
            <a:r>
              <a:rPr dirty="0"/>
              <a:t>.</a:t>
            </a:r>
          </a:p>
          <a:p>
            <a:pPr>
              <a:spcBef>
                <a:spcPts val="0"/>
              </a:spcBef>
            </a:pPr>
            <a:r>
              <a:rPr dirty="0"/>
              <a:t>_________</a:t>
            </a:r>
          </a:p>
          <a:p>
            <a:pPr>
              <a:spcBef>
                <a:spcPts val="0"/>
              </a:spcBef>
            </a:pPr>
            <a:r>
              <a:rPr dirty="0"/>
              <a:t>NS-00-NT </a:t>
            </a:r>
            <a:r>
              <a:rPr dirty="0" err="1"/>
              <a:t>مقدمة</a:t>
            </a:r>
            <a:r>
              <a:rPr dirty="0"/>
              <a:t> -31</a:t>
            </a:r>
          </a:p>
          <a:p>
            <a:pPr>
              <a:spcBef>
                <a:spcPts val="0"/>
              </a:spcBef>
            </a:pPr>
            <a:r>
              <a:rPr dirty="0"/>
              <a:t>NS-02-Mark1-8-slide 38</a:t>
            </a: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48" name="Shape 4948"/>
          <p:cNvSpPr>
            <a:spLocks noGrp="1" noRot="1" noChangeAspect="1"/>
          </p:cNvSpPr>
          <p:nvPr>
            <p:ph type="sldImg"/>
          </p:nvPr>
        </p:nvSpPr>
        <p:spPr>
          <a:prstGeom prst="rect">
            <a:avLst/>
          </a:prstGeom>
        </p:spPr>
        <p:txBody>
          <a:bodyPr/>
          <a:lstStyle/>
          <a:p>
            <a:endParaRPr dirty="0"/>
          </a:p>
        </p:txBody>
      </p:sp>
      <p:sp>
        <p:nvSpPr>
          <p:cNvPr id="4949" name="Shape 4949"/>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_________</a:t>
            </a:r>
          </a:p>
          <a:p>
            <a:pPr>
              <a:spcBef>
                <a:spcPts val="0"/>
              </a:spcBef>
            </a:pPr>
            <a:r>
              <a:rPr dirty="0"/>
              <a:t>NS-00-NT Introduction-44</a:t>
            </a:r>
          </a:p>
          <a:p>
            <a:pPr>
              <a:spcBef>
                <a:spcPts val="0"/>
              </a:spcBef>
            </a:pPr>
            <a:r>
              <a:rPr dirty="0"/>
              <a:t>NS-02-Mark1-8-slide 39</a:t>
            </a: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4E5EC5C-E7B1-3249-B14C-ADA7F7F43AC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rPr>
              <a:pPr marL="0" marR="0" lvl="0" indent="0" algn="r" defTabSz="914400" rtl="0" eaLnBrk="1" fontAlgn="base" latinLnBrk="0" hangingPunct="1">
                <a:lnSpc>
                  <a:spcPct val="100000"/>
                </a:lnSpc>
                <a:spcBef>
                  <a:spcPct val="0"/>
                </a:spcBef>
                <a:spcAft>
                  <a:spcPct val="0"/>
                </a:spcAft>
                <a:buClrTx/>
                <a:buSzTx/>
                <a:buFontTx/>
                <a:buNone/>
                <a:tabLst/>
                <a:defRPr/>
              </a:pPr>
              <a:t>47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endParaRPr>
          </a:p>
        </p:txBody>
      </p:sp>
      <p:sp>
        <p:nvSpPr>
          <p:cNvPr id="280578" name="Rectangle 1026"/>
          <p:cNvSpPr>
            <a:spLocks noGrp="1" noRot="1" noChangeAspect="1" noChangeArrowheads="1" noTextEdit="1"/>
          </p:cNvSpPr>
          <p:nvPr>
            <p:ph type="sldImg"/>
          </p:nvPr>
        </p:nvSpPr>
        <p:spPr>
          <a:solidFill>
            <a:srgbClr val="FFFFFF"/>
          </a:solidFill>
          <a:ln/>
        </p:spPr>
      </p:sp>
      <p:sp>
        <p:nvSpPr>
          <p:cNvPr id="28057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46212225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3"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7D241D4-D718-BE42-8E13-F4021AE352B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53954" name="Rectangle 2"/>
          <p:cNvSpPr>
            <a:spLocks noGrp="1" noRot="1" noChangeAspect="1" noChangeArrowheads="1" noTextEdit="1"/>
          </p:cNvSpPr>
          <p:nvPr>
            <p:ph type="sldImg"/>
          </p:nvPr>
        </p:nvSpPr>
        <p:spPr>
          <a:xfrm>
            <a:off x="1143000" y="685800"/>
            <a:ext cx="4572000" cy="3429000"/>
          </a:xfrm>
          <a:ln/>
        </p:spPr>
      </p:sp>
      <p:sp>
        <p:nvSpPr>
          <p:cNvPr id="25395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A81B436-7681-1684-2354-7CB7D82CAAB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586BFD2-4569-C614-E8FA-5037E7FD022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3CDF4F9-6928-76B2-1094-EB1C1B8CD8BA}"/>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51033105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Arial"/>
              </a:rPr>
              <a:pPr marL="0" marR="0" lvl="0" indent="0" algn="r" defTabSz="457200" rtl="0" eaLnBrk="1" fontAlgn="auto" latinLnBrk="0" hangingPunct="1">
                <a:lnSpc>
                  <a:spcPct val="100000"/>
                </a:lnSpc>
                <a:spcBef>
                  <a:spcPts val="0"/>
                </a:spcBef>
                <a:spcAft>
                  <a:spcPts val="0"/>
                </a:spcAft>
                <a:buClrTx/>
                <a:buSzTx/>
                <a:buFontTx/>
                <a:buNone/>
                <a:tabLst/>
                <a:defRPr/>
              </a:pPr>
              <a:t>58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Arial"/>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kumimoji="1" lang="en-SG" sz="1200" u="none" strike="noStrike" kern="1200" dirty="0">
                <a:solidFill>
                  <a:schemeClr val="tx1"/>
                </a:solidFill>
                <a:effectLst/>
                <a:ea typeface="ＭＳ Ｐゴシック" pitchFamily="-110" charset="-128"/>
                <a:cs typeface="ＭＳ Ｐゴシック" pitchFamily="-110" charset="-128"/>
              </a:rPr>
              <a:t>One of my former Pakistani students sent this 21 August 2019 email:</a:t>
            </a:r>
          </a:p>
          <a:p>
            <a:r>
              <a:rPr kumimoji="1" lang="en-SG" sz="1200" u="none" strike="noStrike" kern="1200" dirty="0">
                <a:solidFill>
                  <a:schemeClr val="tx1"/>
                </a:solidFill>
                <a:effectLst/>
                <a:ea typeface="ＭＳ Ｐゴシック" pitchFamily="-110" charset="-128"/>
                <a:cs typeface="ＭＳ Ｐゴシック" pitchFamily="-110" charset="-128"/>
              </a:rPr>
              <a:t>Unjustly Enduring Persecution is an Act of Grace! Jesus Demonstrated it &amp; His Followers are Called for It!</a:t>
            </a:r>
          </a:p>
          <a:p>
            <a:br>
              <a:rPr kumimoji="1" lang="en-SG" sz="1200" u="none" strike="noStrike" kern="1200" dirty="0">
                <a:solidFill>
                  <a:schemeClr val="tx1"/>
                </a:solidFill>
                <a:effectLst/>
                <a:ea typeface="ＭＳ Ｐゴシック" pitchFamily="-110" charset="-128"/>
                <a:cs typeface="ＭＳ Ｐゴシック" pitchFamily="-110" charset="-128"/>
              </a:rPr>
            </a:br>
            <a:r>
              <a:rPr kumimoji="1" lang="en-SG" sz="1200" u="none" strike="noStrike" kern="1200" dirty="0">
                <a:solidFill>
                  <a:schemeClr val="tx1"/>
                </a:solidFill>
                <a:effectLst/>
                <a:ea typeface="ＭＳ Ｐゴシック" pitchFamily="-110" charset="-128"/>
                <a:cs typeface="ＭＳ Ｐゴシック" pitchFamily="-110" charset="-128"/>
              </a:rPr>
              <a:t>My heart is deeply saddened as I report that yet another newly converted Hindu family has been severely persecuted for their decision to follow Christ. Non-stop persecution of Christians and Hindus is an every day thing who face persecution at the hands of majority religion. This incident took place in Village 36, </a:t>
            </a:r>
            <a:r>
              <a:rPr kumimoji="1" lang="en-SG" sz="1200" u="none" strike="noStrike" kern="1200" dirty="0" err="1">
                <a:solidFill>
                  <a:schemeClr val="tx1"/>
                </a:solidFill>
                <a:effectLst/>
                <a:ea typeface="ＭＳ Ｐゴシック" pitchFamily="-110" charset="-128"/>
                <a:cs typeface="ＭＳ Ｐゴシック" pitchFamily="-110" charset="-128"/>
              </a:rPr>
              <a:t>Sanghar</a:t>
            </a:r>
            <a:r>
              <a:rPr kumimoji="1" lang="en-SG" sz="1200" u="none" strike="noStrike" kern="1200" dirty="0">
                <a:solidFill>
                  <a:schemeClr val="tx1"/>
                </a:solidFill>
                <a:effectLst/>
                <a:ea typeface="ＭＳ Ｐゴシック" pitchFamily="-110" charset="-128"/>
                <a:cs typeface="ＭＳ Ｐゴシック" pitchFamily="-110" charset="-128"/>
              </a:rPr>
              <a:t> District, Sindh, one of our ministry areas. </a:t>
            </a:r>
          </a:p>
          <a:p>
            <a:endParaRPr kumimoji="1" lang="en-SG" sz="1200" u="none" strike="noStrike" kern="1200" dirty="0">
              <a:solidFill>
                <a:schemeClr val="tx1"/>
              </a:solidFill>
              <a:effectLst/>
              <a:ea typeface="ＭＳ Ｐゴシック" pitchFamily="-110" charset="-128"/>
              <a:cs typeface="ＭＳ Ｐゴシック" pitchFamily="-110" charset="-128"/>
            </a:endParaRPr>
          </a:p>
          <a:p>
            <a:r>
              <a:rPr kumimoji="1" lang="en-SG" sz="1200" u="none" strike="noStrike" kern="1200" dirty="0">
                <a:solidFill>
                  <a:schemeClr val="tx1"/>
                </a:solidFill>
                <a:effectLst/>
                <a:ea typeface="ＭＳ Ｐゴシック" pitchFamily="-110" charset="-128"/>
                <a:cs typeface="ＭＳ Ｐゴシック" pitchFamily="-110" charset="-128"/>
              </a:rPr>
              <a:t>The wood and straw hut of the family was set on fire by an angry mob of close to 100 people. The fire destroyed everything they had including money that they got from selling their livestock only a few days before the incident. All of their belongings have been burnt. They don't even have utensils to eat in. First Investigation Report has been registered at the local police station. The incident was reported in five local Sindhi newspaper. The name of the head of the persecuted family is brother  Abdul Masih. Pastor </a:t>
            </a:r>
            <a:r>
              <a:rPr kumimoji="1" lang="en-SG" sz="1200" u="none" strike="noStrike" kern="1200" dirty="0" err="1">
                <a:solidFill>
                  <a:schemeClr val="tx1"/>
                </a:solidFill>
                <a:effectLst/>
                <a:ea typeface="ＭＳ Ｐゴシック" pitchFamily="-110" charset="-128"/>
                <a:cs typeface="ＭＳ Ｐゴシック" pitchFamily="-110" charset="-128"/>
              </a:rPr>
              <a:t>Bhooro</a:t>
            </a:r>
            <a:r>
              <a:rPr kumimoji="1" lang="en-SG" sz="1200" u="none" strike="noStrike" kern="1200" dirty="0">
                <a:solidFill>
                  <a:schemeClr val="tx1"/>
                </a:solidFill>
                <a:effectLst/>
                <a:ea typeface="ＭＳ Ｐゴシック" pitchFamily="-110" charset="-128"/>
                <a:cs typeface="ＭＳ Ｐゴシック" pitchFamily="-110" charset="-128"/>
              </a:rPr>
              <a:t> and Pastor </a:t>
            </a:r>
            <a:r>
              <a:rPr kumimoji="1" lang="en-SG" sz="1200" u="none" strike="noStrike" kern="1200" dirty="0" err="1">
                <a:solidFill>
                  <a:schemeClr val="tx1"/>
                </a:solidFill>
                <a:effectLst/>
                <a:ea typeface="ＭＳ Ｐゴシック" pitchFamily="-110" charset="-128"/>
                <a:cs typeface="ＭＳ Ｐゴシック" pitchFamily="-110" charset="-128"/>
              </a:rPr>
              <a:t>Girdhari</a:t>
            </a:r>
            <a:r>
              <a:rPr kumimoji="1" lang="en-SG" sz="1200" u="none" strike="noStrike" kern="1200" dirty="0">
                <a:solidFill>
                  <a:schemeClr val="tx1"/>
                </a:solidFill>
                <a:effectLst/>
                <a:ea typeface="ＭＳ Ｐゴシック" pitchFamily="-110" charset="-128"/>
                <a:cs typeface="ＭＳ Ｐゴシック" pitchFamily="-110" charset="-128"/>
              </a:rPr>
              <a:t>, our team members reported this matter to me. A temporary shelter, some clothing, bedding, utensils and a few other things have been provided to the family for survival. But prayers are needed for the protection of the family and finances to help them with a new hut/house, all the household stuff, money to buy to buy livestock which is the main source of survival and income. Please stand with us to pray for this family that the Lord will protect them and others who turn to Christ. </a:t>
            </a:r>
          </a:p>
          <a:p>
            <a:endParaRPr kumimoji="1" lang="en-SG" sz="1200" u="none" strike="noStrike" kern="1200" dirty="0">
              <a:solidFill>
                <a:schemeClr val="tx1"/>
              </a:solidFill>
              <a:effectLst/>
              <a:ea typeface="ＭＳ Ｐゴシック" pitchFamily="-110" charset="-128"/>
              <a:cs typeface="ＭＳ Ｐゴシック" pitchFamily="-110" charset="-128"/>
            </a:endParaRPr>
          </a:p>
          <a:p>
            <a:r>
              <a:rPr kumimoji="1" lang="en-SG" sz="1200" u="none" strike="noStrike" kern="1200" dirty="0">
                <a:solidFill>
                  <a:schemeClr val="tx1"/>
                </a:solidFill>
                <a:effectLst/>
                <a:ea typeface="ＭＳ Ｐゴシック" pitchFamily="-110" charset="-128"/>
                <a:cs typeface="ＭＳ Ｐゴシック" pitchFamily="-110" charset="-128"/>
              </a:rPr>
              <a:t>Blessings</a:t>
            </a:r>
          </a:p>
          <a:p>
            <a:r>
              <a:rPr kumimoji="1" lang="en-SG" sz="1200" u="none" strike="noStrike" kern="1200" dirty="0">
                <a:solidFill>
                  <a:schemeClr val="tx1"/>
                </a:solidFill>
                <a:effectLst/>
                <a:ea typeface="ＭＳ Ｐゴシック" pitchFamily="-110" charset="-128"/>
                <a:cs typeface="ＭＳ Ｐゴシック" pitchFamily="-110" charset="-128"/>
              </a:rPr>
              <a:t>Naeem</a:t>
            </a:r>
          </a:p>
          <a:p>
            <a:endParaRPr lang="en-US" dirty="0">
              <a:cs typeface="ＭＳ Ｐゴシック" charset="0"/>
            </a:endParaRPr>
          </a:p>
        </p:txBody>
      </p:sp>
    </p:spTree>
    <p:extLst>
      <p:ext uri="{BB962C8B-B14F-4D97-AF65-F5344CB8AC3E}">
        <p14:creationId xmlns:p14="http://schemas.microsoft.com/office/powerpoint/2010/main" val="245753968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2" name="Shape 4492"/>
          <p:cNvSpPr>
            <a:spLocks noGrp="1" noRot="1" noChangeAspect="1"/>
          </p:cNvSpPr>
          <p:nvPr>
            <p:ph type="sldImg"/>
          </p:nvPr>
        </p:nvSpPr>
        <p:spPr>
          <a:prstGeom prst="rect">
            <a:avLst/>
          </a:prstGeom>
        </p:spPr>
        <p:txBody>
          <a:bodyPr/>
          <a:lstStyle/>
          <a:p>
            <a:endParaRPr dirty="0"/>
          </a:p>
        </p:txBody>
      </p:sp>
      <p:sp>
        <p:nvSpPr>
          <p:cNvPr id="4493" name="Shape 4493"/>
          <p:cNvSpPr>
            <a:spLocks noGrp="1"/>
          </p:cNvSpPr>
          <p:nvPr>
            <p:ph type="body" sz="quarter" idx="1"/>
          </p:nvPr>
        </p:nvSpPr>
        <p:spPr>
          <a:prstGeom prst="rect">
            <a:avLst/>
          </a:prstGeom>
        </p:spPr>
        <p:txBody>
          <a:bodyPr/>
          <a:lstStyle/>
          <a:p>
            <a:pPr algn="r" rtl="1"/>
            <a:r>
              <a:rPr lang="ar-JO" dirty="0"/>
              <a:t>مع أنَّ </a:t>
            </a:r>
            <a:r>
              <a:rPr dirty="0" err="1"/>
              <a:t>معظمنا</a:t>
            </a:r>
            <a:r>
              <a:rPr dirty="0"/>
              <a:t> </a:t>
            </a:r>
            <a:r>
              <a:rPr dirty="0" err="1"/>
              <a:t>لم</a:t>
            </a:r>
            <a:r>
              <a:rPr dirty="0"/>
              <a:t> </a:t>
            </a:r>
            <a:r>
              <a:rPr lang="ar-JO" dirty="0"/>
              <a:t>يحدثْ معه أن ا</a:t>
            </a:r>
            <a:r>
              <a:rPr dirty="0" err="1"/>
              <a:t>حترق</a:t>
            </a:r>
            <a:r>
              <a:rPr dirty="0"/>
              <a:t> </a:t>
            </a:r>
            <a:r>
              <a:rPr dirty="0" err="1"/>
              <a:t>منزله</a:t>
            </a:r>
            <a:r>
              <a:rPr lang="ar-JO" dirty="0"/>
              <a:t> بسبب إيمانه</a:t>
            </a:r>
            <a:r>
              <a:rPr dirty="0"/>
              <a:t>، </a:t>
            </a:r>
            <a:r>
              <a:rPr lang="ar-JO" dirty="0"/>
              <a:t>فإنَّنا</a:t>
            </a:r>
            <a:r>
              <a:rPr dirty="0"/>
              <a:t> </a:t>
            </a:r>
            <a:r>
              <a:rPr dirty="0" err="1"/>
              <a:t>قد</a:t>
            </a:r>
            <a:r>
              <a:rPr dirty="0"/>
              <a:t> </a:t>
            </a:r>
            <a:r>
              <a:rPr dirty="0" err="1"/>
              <a:t>نعرف</a:t>
            </a:r>
            <a:r>
              <a:rPr dirty="0"/>
              <a:t> </a:t>
            </a:r>
            <a:r>
              <a:rPr lang="ar-JO" dirty="0"/>
              <a:t>بعض المعرفة</a:t>
            </a:r>
            <a:r>
              <a:rPr dirty="0"/>
              <a:t> </a:t>
            </a:r>
            <a:r>
              <a:rPr dirty="0" err="1"/>
              <a:t>عن</a:t>
            </a:r>
            <a:r>
              <a:rPr dirty="0"/>
              <a:t> </a:t>
            </a:r>
            <a:r>
              <a:rPr lang="ar-JO" dirty="0"/>
              <a:t>ال</a:t>
            </a:r>
            <a:r>
              <a:rPr dirty="0" err="1"/>
              <a:t>تكلفة</a:t>
            </a:r>
            <a:r>
              <a:rPr dirty="0"/>
              <a:t> </a:t>
            </a:r>
            <a:r>
              <a:rPr lang="ar-JO" dirty="0"/>
              <a:t>التي تتطلَّبها حقيقة كوننا</a:t>
            </a:r>
            <a:r>
              <a:rPr dirty="0"/>
              <a:t> </a:t>
            </a:r>
            <a:r>
              <a:rPr lang="ar-JO" dirty="0"/>
              <a:t>تلاميذ. بدأَتْ قصتي عندما كان عمري 13سنة، حيث </a:t>
            </a:r>
            <a:r>
              <a:rPr dirty="0" err="1"/>
              <a:t>كنت</a:t>
            </a:r>
            <a:r>
              <a:rPr lang="ar-JO" dirty="0"/>
              <a:t>ُ</a:t>
            </a:r>
            <a:r>
              <a:rPr dirty="0"/>
              <a:t> </a:t>
            </a:r>
            <a:r>
              <a:rPr dirty="0" err="1"/>
              <a:t>أو</a:t>
            </a:r>
            <a:r>
              <a:rPr lang="ar-JO" dirty="0"/>
              <a:t>َّ</a:t>
            </a:r>
            <a:r>
              <a:rPr dirty="0"/>
              <a:t>ل م</a:t>
            </a:r>
            <a:r>
              <a:rPr lang="ar-JO" dirty="0"/>
              <a:t>َ</a:t>
            </a:r>
            <a:r>
              <a:rPr dirty="0"/>
              <a:t>ن </a:t>
            </a:r>
            <a:r>
              <a:rPr lang="ar-JO" dirty="0"/>
              <a:t>وضع ثقته في</a:t>
            </a:r>
            <a:r>
              <a:rPr dirty="0"/>
              <a:t> </a:t>
            </a:r>
            <a:r>
              <a:rPr dirty="0" err="1"/>
              <a:t>المسيح</a:t>
            </a:r>
            <a:r>
              <a:rPr dirty="0"/>
              <a:t> </a:t>
            </a:r>
            <a:r>
              <a:rPr lang="ar-JO" dirty="0"/>
              <a:t>من</a:t>
            </a:r>
            <a:r>
              <a:rPr dirty="0"/>
              <a:t> </a:t>
            </a:r>
            <a:r>
              <a:rPr dirty="0" err="1"/>
              <a:t>عائلت</a:t>
            </a:r>
            <a:r>
              <a:rPr lang="ar-JO" dirty="0"/>
              <a:t>ي.</a:t>
            </a:r>
            <a:r>
              <a:rPr dirty="0"/>
              <a:t> </a:t>
            </a:r>
            <a:r>
              <a:rPr dirty="0" err="1"/>
              <a:t>كنا</a:t>
            </a:r>
            <a:r>
              <a:rPr dirty="0"/>
              <a:t> </a:t>
            </a:r>
            <a:r>
              <a:rPr dirty="0" err="1"/>
              <a:t>نعيش</a:t>
            </a:r>
            <a:r>
              <a:rPr dirty="0"/>
              <a:t> </a:t>
            </a:r>
            <a:r>
              <a:rPr dirty="0" err="1"/>
              <a:t>في</a:t>
            </a:r>
            <a:r>
              <a:rPr dirty="0"/>
              <a:t> </a:t>
            </a:r>
            <a:r>
              <a:rPr dirty="0" err="1"/>
              <a:t>ثاني</a:t>
            </a:r>
            <a:r>
              <a:rPr dirty="0"/>
              <a:t> </a:t>
            </a:r>
            <a:r>
              <a:rPr dirty="0" err="1"/>
              <a:t>أغنى</a:t>
            </a:r>
            <a:r>
              <a:rPr dirty="0"/>
              <a:t> </a:t>
            </a:r>
            <a:r>
              <a:rPr dirty="0" err="1"/>
              <a:t>جزء</a:t>
            </a:r>
            <a:r>
              <a:rPr dirty="0"/>
              <a:t> </a:t>
            </a:r>
            <a:r>
              <a:rPr dirty="0" err="1"/>
              <a:t>من</a:t>
            </a:r>
            <a:r>
              <a:rPr dirty="0"/>
              <a:t> </a:t>
            </a:r>
            <a:r>
              <a:rPr dirty="0" err="1"/>
              <a:t>المدينة</a:t>
            </a:r>
            <a:r>
              <a:rPr dirty="0"/>
              <a:t> </a:t>
            </a:r>
            <a:r>
              <a:rPr lang="ar-JO" dirty="0"/>
              <a:t>في</a:t>
            </a:r>
            <a:r>
              <a:rPr dirty="0"/>
              <a:t> </a:t>
            </a:r>
            <a:r>
              <a:rPr dirty="0" err="1"/>
              <a:t>منزل</a:t>
            </a:r>
            <a:r>
              <a:rPr dirty="0"/>
              <a:t> </a:t>
            </a:r>
            <a:r>
              <a:rPr dirty="0" err="1"/>
              <a:t>جميل</a:t>
            </a:r>
            <a:r>
              <a:rPr dirty="0"/>
              <a:t>. </a:t>
            </a:r>
            <a:r>
              <a:rPr dirty="0" err="1"/>
              <a:t>كان</a:t>
            </a:r>
            <a:r>
              <a:rPr dirty="0"/>
              <a:t> </a:t>
            </a:r>
            <a:r>
              <a:rPr dirty="0" err="1"/>
              <a:t>لدينا</a:t>
            </a:r>
            <a:r>
              <a:rPr dirty="0"/>
              <a:t> </a:t>
            </a:r>
            <a:r>
              <a:rPr dirty="0" err="1"/>
              <a:t>كرفان</a:t>
            </a:r>
            <a:r>
              <a:rPr lang="ar-JO" dirty="0"/>
              <a:t> مخصَّص لقضاء أوقات العُطَل والإجازات</a:t>
            </a:r>
            <a:r>
              <a:rPr dirty="0"/>
              <a:t>، </a:t>
            </a:r>
            <a:r>
              <a:rPr lang="ar-JO" dirty="0"/>
              <a:t>و</a:t>
            </a:r>
            <a:r>
              <a:rPr lang="en-US" dirty="0"/>
              <a:t>7</a:t>
            </a:r>
            <a:r>
              <a:rPr lang="ar-JO" dirty="0"/>
              <a:t> </a:t>
            </a:r>
            <a:r>
              <a:rPr dirty="0" err="1"/>
              <a:t>سيارات</a:t>
            </a:r>
            <a:r>
              <a:rPr dirty="0"/>
              <a:t>، </a:t>
            </a:r>
            <a:r>
              <a:rPr dirty="0" err="1"/>
              <a:t>وزورقان</a:t>
            </a:r>
            <a:r>
              <a:rPr lang="ar-JO" dirty="0"/>
              <a:t>.</a:t>
            </a:r>
            <a:r>
              <a:rPr dirty="0"/>
              <a:t> </a:t>
            </a:r>
            <a:r>
              <a:rPr dirty="0" err="1"/>
              <a:t>وكن</a:t>
            </a:r>
            <a:r>
              <a:rPr lang="ar-JO" dirty="0"/>
              <a:t>َّ</a:t>
            </a:r>
            <a:r>
              <a:rPr dirty="0"/>
              <a:t>ا </a:t>
            </a:r>
            <a:r>
              <a:rPr lang="ar-JO" dirty="0"/>
              <a:t>بؤساء مع أنَّنا امتلكنا كل هذه الممتلكات. ورغبةً منِّي في إكرام إرادة</a:t>
            </a:r>
            <a:r>
              <a:rPr dirty="0"/>
              <a:t> </a:t>
            </a:r>
            <a:r>
              <a:rPr lang="ar-JO" dirty="0"/>
              <a:t>أهلي.</a:t>
            </a:r>
            <a:r>
              <a:rPr dirty="0"/>
              <a:t> </a:t>
            </a:r>
            <a:r>
              <a:rPr dirty="0" err="1"/>
              <a:t>وافق</a:t>
            </a:r>
            <a:r>
              <a:rPr lang="ar-JO" dirty="0"/>
              <a:t>ْ</a:t>
            </a:r>
            <a:r>
              <a:rPr dirty="0"/>
              <a:t>ت</a:t>
            </a:r>
            <a:r>
              <a:rPr lang="ar-JO" dirty="0"/>
              <a:t>ُ</a:t>
            </a:r>
            <a:r>
              <a:rPr dirty="0"/>
              <a:t> </a:t>
            </a:r>
            <a:r>
              <a:rPr dirty="0" err="1"/>
              <a:t>على</a:t>
            </a:r>
            <a:r>
              <a:rPr dirty="0"/>
              <a:t> </a:t>
            </a:r>
            <a:r>
              <a:rPr dirty="0" err="1"/>
              <a:t>التخصص</a:t>
            </a:r>
            <a:r>
              <a:rPr dirty="0"/>
              <a:t> </a:t>
            </a:r>
            <a:r>
              <a:rPr dirty="0" err="1"/>
              <a:t>في</a:t>
            </a:r>
            <a:r>
              <a:rPr dirty="0"/>
              <a:t> </a:t>
            </a:r>
            <a:r>
              <a:rPr lang="ar-JO" dirty="0"/>
              <a:t>دراسة </a:t>
            </a:r>
            <a:r>
              <a:rPr dirty="0" err="1"/>
              <a:t>إدارة</a:t>
            </a:r>
            <a:r>
              <a:rPr dirty="0"/>
              <a:t> </a:t>
            </a:r>
            <a:r>
              <a:rPr dirty="0" err="1"/>
              <a:t>الأعمال</a:t>
            </a:r>
            <a:r>
              <a:rPr dirty="0"/>
              <a:t> </a:t>
            </a:r>
            <a:r>
              <a:rPr dirty="0" err="1"/>
              <a:t>في</a:t>
            </a:r>
            <a:r>
              <a:rPr dirty="0"/>
              <a:t> </a:t>
            </a:r>
            <a:r>
              <a:rPr dirty="0" err="1"/>
              <a:t>الجامعة</a:t>
            </a:r>
            <a:r>
              <a:rPr dirty="0"/>
              <a:t>، </a:t>
            </a:r>
            <a:r>
              <a:rPr dirty="0" err="1"/>
              <a:t>لكن</a:t>
            </a:r>
            <a:r>
              <a:rPr lang="ar-JO" dirty="0"/>
              <a:t>َّ</a:t>
            </a:r>
            <a:r>
              <a:rPr dirty="0"/>
              <a:t> </a:t>
            </a:r>
            <a:r>
              <a:rPr dirty="0" err="1"/>
              <a:t>الله</a:t>
            </a:r>
            <a:r>
              <a:rPr dirty="0"/>
              <a:t> </a:t>
            </a:r>
            <a:r>
              <a:rPr lang="ar-JO" dirty="0"/>
              <a:t>ا</a:t>
            </a:r>
            <a:r>
              <a:rPr dirty="0" err="1"/>
              <a:t>متلك</a:t>
            </a:r>
            <a:r>
              <a:rPr dirty="0"/>
              <a:t> </a:t>
            </a:r>
            <a:r>
              <a:rPr dirty="0" err="1"/>
              <a:t>قلب</a:t>
            </a:r>
            <a:r>
              <a:rPr lang="ar-JO" dirty="0"/>
              <a:t>ي. </a:t>
            </a:r>
            <a:r>
              <a:rPr dirty="0" err="1"/>
              <a:t>غادر</a:t>
            </a:r>
            <a:r>
              <a:rPr lang="ar-JO" dirty="0"/>
              <a:t>ْ</a:t>
            </a:r>
            <a:r>
              <a:rPr dirty="0"/>
              <a:t>ت</a:t>
            </a:r>
            <a:r>
              <a:rPr lang="ar-JO" dirty="0"/>
              <a:t>ُ</a:t>
            </a:r>
            <a:r>
              <a:rPr dirty="0"/>
              <a:t> </a:t>
            </a:r>
            <a:r>
              <a:rPr dirty="0" err="1"/>
              <a:t>المنزل</a:t>
            </a:r>
            <a:r>
              <a:rPr dirty="0"/>
              <a:t> </a:t>
            </a:r>
            <a:r>
              <a:rPr lang="ar-JO" dirty="0"/>
              <a:t>بعد تخرُّجي بساعتين </a:t>
            </a:r>
            <a:r>
              <a:rPr dirty="0" err="1"/>
              <a:t>لأصبح</a:t>
            </a:r>
            <a:r>
              <a:rPr dirty="0"/>
              <a:t> م</a:t>
            </a:r>
            <a:r>
              <a:rPr lang="ar-JO" dirty="0"/>
              <a:t>ُ</a:t>
            </a:r>
            <a:r>
              <a:rPr dirty="0" err="1"/>
              <a:t>رس</a:t>
            </a:r>
            <a:r>
              <a:rPr lang="ar-JO" dirty="0"/>
              <a:t>َ</a:t>
            </a:r>
            <a:r>
              <a:rPr dirty="0" err="1"/>
              <a:t>لاً</a:t>
            </a:r>
            <a:r>
              <a:rPr dirty="0"/>
              <a:t>.</a:t>
            </a:r>
            <a:r>
              <a:rPr lang="ar-JO" dirty="0"/>
              <a:t> </a:t>
            </a:r>
            <a:r>
              <a:rPr dirty="0" err="1"/>
              <a:t>أت</a:t>
            </a:r>
            <a:r>
              <a:rPr lang="ar-JO" dirty="0"/>
              <a:t>َ</a:t>
            </a:r>
            <a:r>
              <a:rPr dirty="0"/>
              <a:t>ذ</a:t>
            </a:r>
            <a:r>
              <a:rPr lang="ar-JO" dirty="0"/>
              <a:t>َ</a:t>
            </a:r>
            <a:r>
              <a:rPr dirty="0"/>
              <a:t>ك</a:t>
            </a:r>
            <a:r>
              <a:rPr lang="ar-JO" dirty="0"/>
              <a:t>َّ</a:t>
            </a:r>
            <a:r>
              <a:rPr dirty="0"/>
              <a:t>ر</a:t>
            </a:r>
            <a:r>
              <a:rPr lang="ar-JO" dirty="0"/>
              <a:t>ُ</a:t>
            </a:r>
            <a:r>
              <a:rPr dirty="0"/>
              <a:t> </a:t>
            </a:r>
            <a:r>
              <a:rPr dirty="0" err="1"/>
              <a:t>والدتي</a:t>
            </a:r>
            <a:r>
              <a:rPr dirty="0"/>
              <a:t> </a:t>
            </a:r>
            <a:r>
              <a:rPr dirty="0" err="1"/>
              <a:t>تقول</a:t>
            </a:r>
            <a:r>
              <a:rPr dirty="0"/>
              <a:t> </a:t>
            </a:r>
            <a:r>
              <a:rPr lang="ar-JO" dirty="0"/>
              <a:t>وهي في حالةٍ من اليأس: </a:t>
            </a:r>
            <a:r>
              <a:rPr lang="en-US" dirty="0"/>
              <a:t>"</a:t>
            </a:r>
            <a:r>
              <a:rPr dirty="0" err="1"/>
              <a:t>لا</a:t>
            </a:r>
            <a:r>
              <a:rPr dirty="0"/>
              <a:t> </a:t>
            </a:r>
            <a:r>
              <a:rPr dirty="0" err="1"/>
              <a:t>أستطيع</a:t>
            </a:r>
            <a:r>
              <a:rPr dirty="0"/>
              <a:t> </a:t>
            </a:r>
            <a:r>
              <a:rPr dirty="0" err="1"/>
              <a:t>أن</a:t>
            </a:r>
            <a:r>
              <a:rPr dirty="0"/>
              <a:t> </a:t>
            </a:r>
            <a:r>
              <a:rPr dirty="0" err="1"/>
              <a:t>أصدق</a:t>
            </a:r>
            <a:r>
              <a:rPr dirty="0"/>
              <a:t> </a:t>
            </a:r>
            <a:r>
              <a:rPr dirty="0" err="1"/>
              <a:t>أن</a:t>
            </a:r>
            <a:r>
              <a:rPr dirty="0"/>
              <a:t> </a:t>
            </a:r>
            <a:r>
              <a:rPr dirty="0" err="1"/>
              <a:t>ابني</a:t>
            </a:r>
            <a:r>
              <a:rPr dirty="0"/>
              <a:t> </a:t>
            </a:r>
            <a:r>
              <a:rPr dirty="0" err="1"/>
              <a:t>سيتخرج</a:t>
            </a:r>
            <a:r>
              <a:rPr dirty="0"/>
              <a:t> </a:t>
            </a:r>
            <a:r>
              <a:rPr dirty="0" err="1"/>
              <a:t>بمرتبة</a:t>
            </a:r>
            <a:r>
              <a:rPr dirty="0"/>
              <a:t> </a:t>
            </a:r>
            <a:r>
              <a:rPr dirty="0" err="1"/>
              <a:t>الشرف</a:t>
            </a:r>
            <a:r>
              <a:rPr dirty="0"/>
              <a:t> </a:t>
            </a:r>
            <a:r>
              <a:rPr dirty="0" err="1"/>
              <a:t>من</a:t>
            </a:r>
            <a:r>
              <a:rPr dirty="0"/>
              <a:t> </a:t>
            </a:r>
            <a:r>
              <a:rPr dirty="0" err="1"/>
              <a:t>كلية</a:t>
            </a:r>
            <a:r>
              <a:rPr dirty="0"/>
              <a:t> </a:t>
            </a:r>
            <a:r>
              <a:rPr dirty="0" err="1"/>
              <a:t>إدارة</a:t>
            </a:r>
            <a:r>
              <a:rPr dirty="0"/>
              <a:t> </a:t>
            </a:r>
            <a:r>
              <a:rPr dirty="0" err="1"/>
              <a:t>الأعمال</a:t>
            </a:r>
            <a:r>
              <a:rPr dirty="0"/>
              <a:t> </a:t>
            </a:r>
            <a:r>
              <a:rPr dirty="0" err="1"/>
              <a:t>ويذهب</a:t>
            </a:r>
            <a:r>
              <a:rPr dirty="0"/>
              <a:t> </a:t>
            </a:r>
            <a:r>
              <a:rPr dirty="0" err="1"/>
              <a:t>للتسول</a:t>
            </a:r>
            <a:r>
              <a:rPr dirty="0"/>
              <a:t> </a:t>
            </a:r>
            <a:r>
              <a:rPr dirty="0" err="1"/>
              <a:t>من</a:t>
            </a:r>
            <a:r>
              <a:rPr dirty="0"/>
              <a:t> </a:t>
            </a:r>
            <a:r>
              <a:rPr dirty="0" err="1"/>
              <a:t>أجل</a:t>
            </a:r>
            <a:r>
              <a:rPr dirty="0"/>
              <a:t> </a:t>
            </a:r>
            <a:r>
              <a:rPr dirty="0" err="1"/>
              <a:t>المال</a:t>
            </a:r>
            <a:r>
              <a:rPr dirty="0"/>
              <a:t>!”</a:t>
            </a:r>
          </a:p>
          <a:p>
            <a:pPr algn="r" rtl="1"/>
            <a:r>
              <a:rPr dirty="0" err="1"/>
              <a:t>ترك</a:t>
            </a:r>
            <a:r>
              <a:rPr lang="ar-JO" dirty="0"/>
              <a:t> والداي موضوع</a:t>
            </a:r>
            <a:r>
              <a:rPr dirty="0"/>
              <a:t> </a:t>
            </a:r>
            <a:r>
              <a:rPr dirty="0" err="1"/>
              <a:t>اختيار</a:t>
            </a:r>
            <a:r>
              <a:rPr dirty="0"/>
              <a:t> </a:t>
            </a:r>
            <a:r>
              <a:rPr dirty="0" err="1"/>
              <a:t>المهنة</a:t>
            </a:r>
            <a:r>
              <a:rPr dirty="0"/>
              <a:t> </a:t>
            </a:r>
            <a:r>
              <a:rPr dirty="0" err="1"/>
              <a:t>لي</a:t>
            </a:r>
            <a:r>
              <a:rPr dirty="0"/>
              <a:t>، </a:t>
            </a:r>
            <a:r>
              <a:rPr dirty="0" err="1"/>
              <a:t>لكن</a:t>
            </a:r>
            <a:r>
              <a:rPr lang="ar-JO" dirty="0"/>
              <a:t>َّ</a:t>
            </a:r>
            <a:r>
              <a:rPr dirty="0"/>
              <a:t> </a:t>
            </a:r>
            <a:r>
              <a:rPr dirty="0" err="1"/>
              <a:t>كنيستي</a:t>
            </a:r>
            <a:r>
              <a:rPr dirty="0"/>
              <a:t> </a:t>
            </a:r>
            <a:r>
              <a:rPr dirty="0" err="1"/>
              <a:t>شعر</a:t>
            </a:r>
            <a:r>
              <a:rPr lang="ar-JO" dirty="0"/>
              <a:t>َ</a:t>
            </a:r>
            <a:r>
              <a:rPr dirty="0"/>
              <a:t>ت</a:t>
            </a:r>
            <a:r>
              <a:rPr lang="ar-JO" dirty="0"/>
              <a:t>ْ</a:t>
            </a:r>
            <a:r>
              <a:rPr dirty="0"/>
              <a:t> </a:t>
            </a:r>
            <a:r>
              <a:rPr lang="ar-JO" dirty="0"/>
              <a:t>َّب</a:t>
            </a:r>
            <a:r>
              <a:rPr dirty="0" err="1"/>
              <a:t>أنه</a:t>
            </a:r>
            <a:r>
              <a:rPr dirty="0"/>
              <a:t> </a:t>
            </a:r>
            <a:r>
              <a:rPr dirty="0" err="1"/>
              <a:t>يجب</a:t>
            </a:r>
            <a:r>
              <a:rPr dirty="0"/>
              <a:t> </a:t>
            </a:r>
            <a:r>
              <a:rPr dirty="0" err="1"/>
              <a:t>أن</a:t>
            </a:r>
            <a:r>
              <a:rPr dirty="0"/>
              <a:t> </a:t>
            </a:r>
            <a:r>
              <a:rPr dirty="0" err="1"/>
              <a:t>أبدأ</a:t>
            </a:r>
            <a:r>
              <a:rPr dirty="0"/>
              <a:t> </a:t>
            </a:r>
            <a:r>
              <a:rPr dirty="0" err="1"/>
              <a:t>العمل</a:t>
            </a:r>
            <a:r>
              <a:rPr lang="ar-JO" dirty="0"/>
              <a:t> وفقًا لتحصيلي العلمي</a:t>
            </a:r>
            <a:r>
              <a:rPr lang="en-US" dirty="0"/>
              <a:t>-</a:t>
            </a:r>
            <a:r>
              <a:rPr lang="ar-JO" dirty="0"/>
              <a:t> ل</a:t>
            </a:r>
            <a:r>
              <a:rPr dirty="0" err="1"/>
              <a:t>ذلك</a:t>
            </a:r>
            <a:r>
              <a:rPr dirty="0"/>
              <a:t> </a:t>
            </a:r>
            <a:r>
              <a:rPr dirty="0" err="1"/>
              <a:t>عندما</a:t>
            </a:r>
            <a:r>
              <a:rPr dirty="0"/>
              <a:t> </a:t>
            </a:r>
            <a:r>
              <a:rPr lang="ar-JO" dirty="0"/>
              <a:t>ذهبْتُ</a:t>
            </a:r>
            <a:r>
              <a:rPr dirty="0"/>
              <a:t> </a:t>
            </a:r>
            <a:r>
              <a:rPr dirty="0" err="1"/>
              <a:t>إلى</a:t>
            </a:r>
            <a:r>
              <a:rPr lang="ar-JO" dirty="0"/>
              <a:t> قارَّة</a:t>
            </a:r>
            <a:r>
              <a:rPr dirty="0"/>
              <a:t> </a:t>
            </a:r>
            <a:r>
              <a:rPr lang="ar-JO" dirty="0"/>
              <a:t>آ</a:t>
            </a:r>
            <a:r>
              <a:rPr dirty="0" err="1"/>
              <a:t>سيا</a:t>
            </a:r>
            <a:r>
              <a:rPr dirty="0"/>
              <a:t>، </a:t>
            </a:r>
            <a:r>
              <a:rPr dirty="0" err="1"/>
              <a:t>رفض</a:t>
            </a:r>
            <a:r>
              <a:rPr lang="ar-JO" dirty="0"/>
              <a:t>َ</a:t>
            </a:r>
            <a:r>
              <a:rPr dirty="0"/>
              <a:t>ت</a:t>
            </a:r>
            <a:r>
              <a:rPr lang="ar-JO" dirty="0"/>
              <a:t>ْ</a:t>
            </a:r>
            <a:r>
              <a:rPr dirty="0"/>
              <a:t> </a:t>
            </a:r>
            <a:r>
              <a:rPr dirty="0" err="1"/>
              <a:t>كنيستي</a:t>
            </a:r>
            <a:r>
              <a:rPr dirty="0"/>
              <a:t> </a:t>
            </a:r>
            <a:r>
              <a:rPr lang="ar-JO" dirty="0"/>
              <a:t>أن ت</a:t>
            </a:r>
            <a:r>
              <a:rPr dirty="0" err="1"/>
              <a:t>دعم</a:t>
            </a:r>
            <a:r>
              <a:rPr lang="ar-JO" dirty="0"/>
              <a:t>ن</a:t>
            </a:r>
            <a:r>
              <a:rPr dirty="0"/>
              <a:t>ي </a:t>
            </a:r>
            <a:r>
              <a:rPr lang="ar-JO" dirty="0"/>
              <a:t>ماليًّا </a:t>
            </a:r>
            <a:r>
              <a:rPr dirty="0" err="1"/>
              <a:t>وطلب</a:t>
            </a:r>
            <a:r>
              <a:rPr lang="ar-JO" dirty="0"/>
              <a:t>َ</a:t>
            </a:r>
            <a:r>
              <a:rPr dirty="0"/>
              <a:t>ت</a:t>
            </a:r>
            <a:r>
              <a:rPr lang="ar-JO" dirty="0"/>
              <a:t>ْ</a:t>
            </a:r>
            <a:r>
              <a:rPr dirty="0"/>
              <a:t> </a:t>
            </a:r>
            <a:r>
              <a:rPr dirty="0" err="1"/>
              <a:t>من</a:t>
            </a:r>
            <a:r>
              <a:rPr dirty="0"/>
              <a:t> </a:t>
            </a:r>
            <a:r>
              <a:rPr dirty="0" err="1"/>
              <a:t>الأعضاء</a:t>
            </a:r>
            <a:r>
              <a:rPr dirty="0"/>
              <a:t> </a:t>
            </a:r>
            <a:r>
              <a:rPr dirty="0" err="1"/>
              <a:t>عدم</a:t>
            </a:r>
            <a:r>
              <a:rPr dirty="0"/>
              <a:t> </a:t>
            </a:r>
            <a:r>
              <a:rPr dirty="0" err="1"/>
              <a:t>القيام</a:t>
            </a:r>
            <a:r>
              <a:rPr dirty="0"/>
              <a:t> </a:t>
            </a:r>
            <a:r>
              <a:rPr dirty="0" err="1"/>
              <a:t>بذلك</a:t>
            </a:r>
            <a:r>
              <a:rPr dirty="0"/>
              <a:t> </a:t>
            </a:r>
            <a:r>
              <a:rPr dirty="0" err="1"/>
              <a:t>أيضًا</a:t>
            </a:r>
            <a:r>
              <a:rPr lang="en-US" dirty="0"/>
              <a:t>.</a:t>
            </a:r>
            <a:r>
              <a:rPr lang="ar-JO" dirty="0"/>
              <a:t> </a:t>
            </a:r>
            <a:r>
              <a:rPr dirty="0" err="1"/>
              <a:t>لم</a:t>
            </a:r>
            <a:r>
              <a:rPr dirty="0"/>
              <a:t> </a:t>
            </a:r>
            <a:r>
              <a:rPr dirty="0" err="1"/>
              <a:t>أشعر</a:t>
            </a:r>
            <a:r>
              <a:rPr dirty="0"/>
              <a:t> </a:t>
            </a:r>
            <a:r>
              <a:rPr dirty="0" err="1"/>
              <a:t>قط</a:t>
            </a:r>
            <a:r>
              <a:rPr dirty="0"/>
              <a:t> </a:t>
            </a:r>
            <a:r>
              <a:rPr dirty="0" err="1"/>
              <a:t>بالوحد</a:t>
            </a:r>
            <a:r>
              <a:rPr lang="ar-JO" dirty="0"/>
              <a:t>ة مثلما شعرْتُ في ذلك الوقت</a:t>
            </a:r>
            <a:r>
              <a:rPr lang="en-US" dirty="0"/>
              <a:t>.</a:t>
            </a:r>
            <a:r>
              <a:rPr lang="ar-JO" dirty="0"/>
              <a:t> </a:t>
            </a:r>
            <a:r>
              <a:rPr dirty="0" err="1"/>
              <a:t>هل</a:t>
            </a:r>
            <a:r>
              <a:rPr dirty="0"/>
              <a:t> </a:t>
            </a:r>
            <a:r>
              <a:rPr dirty="0" err="1"/>
              <a:t>هذا</a:t>
            </a:r>
            <a:r>
              <a:rPr dirty="0"/>
              <a:t> </a:t>
            </a:r>
            <a:r>
              <a:rPr dirty="0" err="1"/>
              <a:t>ما</a:t>
            </a:r>
            <a:r>
              <a:rPr dirty="0"/>
              <a:t> </a:t>
            </a:r>
            <a:r>
              <a:rPr dirty="0" err="1"/>
              <a:t>يعنيه</a:t>
            </a:r>
            <a:r>
              <a:rPr dirty="0"/>
              <a:t> </a:t>
            </a:r>
            <a:r>
              <a:rPr lang="ar-JO" dirty="0"/>
              <a:t>حقّاً </a:t>
            </a:r>
            <a:r>
              <a:rPr dirty="0" err="1"/>
              <a:t>أن</a:t>
            </a:r>
            <a:r>
              <a:rPr dirty="0"/>
              <a:t> </a:t>
            </a:r>
            <a:r>
              <a:rPr dirty="0" err="1"/>
              <a:t>تكون</a:t>
            </a:r>
            <a:r>
              <a:rPr dirty="0"/>
              <a:t> </a:t>
            </a:r>
            <a:r>
              <a:rPr dirty="0" err="1"/>
              <a:t>تلميذا</a:t>
            </a:r>
            <a:r>
              <a:rPr lang="en-US" dirty="0" err="1"/>
              <a:t>ً</a:t>
            </a:r>
            <a:r>
              <a:rPr lang="ar-JO" dirty="0"/>
              <a:t>- شخصًا </a:t>
            </a:r>
            <a:r>
              <a:rPr dirty="0" err="1"/>
              <a:t>من</a:t>
            </a:r>
            <a:r>
              <a:rPr dirty="0"/>
              <a:t> </a:t>
            </a:r>
            <a:r>
              <a:rPr dirty="0" err="1"/>
              <a:t>أتباع</a:t>
            </a:r>
            <a:r>
              <a:rPr dirty="0"/>
              <a:t> </a:t>
            </a:r>
            <a:r>
              <a:rPr dirty="0" err="1"/>
              <a:t>يسوع</a:t>
            </a:r>
            <a:r>
              <a:rPr dirty="0"/>
              <a:t>؟</a:t>
            </a: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Arial"/>
              </a:rPr>
              <a:pPr marL="0" marR="0" lvl="0" indent="0" algn="r" defTabSz="457200" rtl="0" eaLnBrk="1" fontAlgn="auto" latinLnBrk="0" hangingPunct="1">
                <a:lnSpc>
                  <a:spcPct val="100000"/>
                </a:lnSpc>
                <a:spcBef>
                  <a:spcPts val="0"/>
                </a:spcBef>
                <a:spcAft>
                  <a:spcPts val="0"/>
                </a:spcAft>
                <a:buClrTx/>
                <a:buSzTx/>
                <a:buFontTx/>
                <a:buNone/>
                <a:tabLst/>
                <a:defRPr/>
              </a:pPr>
              <a:t>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Arial"/>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r" defTabSz="914400" rtl="1" eaLnBrk="0" fontAlgn="base" latinLnBrk="0" hangingPunct="0">
              <a:lnSpc>
                <a:spcPct val="100000"/>
              </a:lnSpc>
              <a:spcBef>
                <a:spcPct val="30000"/>
              </a:spcBef>
              <a:spcAft>
                <a:spcPct val="0"/>
              </a:spcAft>
              <a:buClrTx/>
              <a:buSzTx/>
              <a:buFontTx/>
              <a:buNone/>
              <a:tabLst/>
              <a:defRPr/>
            </a:pPr>
            <a:r>
              <a:rPr lang="ar-JO" dirty="0"/>
              <a:t>أعتقد أنَّ كونك تلميذاً ليس بالأمر السهل لك أنت أيضاً. </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JO" dirty="0"/>
              <a:t>تسبح سمكة السلمون إلى أعلى النهر على عكس اتِّجاه جريان التيَّار، وأتباع يسوع يسيرون عكس التيَّار أيضاً.</a:t>
            </a:r>
          </a:p>
          <a:p>
            <a:pPr algn="r" rtl="1">
              <a:spcBef>
                <a:spcPts val="400"/>
              </a:spcBef>
              <a:spcAft>
                <a:spcPts val="0"/>
              </a:spcAft>
            </a:pPr>
            <a:r>
              <a:rPr lang="ar-JO" sz="1800" u="none" strike="noStrike" dirty="0">
                <a:solidFill>
                  <a:srgbClr val="000000"/>
                </a:solidFill>
                <a:effectLst/>
              </a:rPr>
              <a:t>هذا هو السبب في أنَّ وكالة اعتماد الكلِّيَّات الكنديَّة لن تعتمد كلِّيَّة الحقوق بجامعة ترينيتي ويسترن (</a:t>
            </a:r>
            <a:r>
              <a:rPr kumimoji="1" lang="en-US" sz="1800" kern="1200" dirty="0">
                <a:solidFill>
                  <a:schemeClr val="tx1"/>
                </a:solidFill>
                <a:effectLst/>
                <a:ea typeface="ＭＳ Ｐゴシック" pitchFamily="-110" charset="-128"/>
                <a:cs typeface="ＭＳ Ｐゴシック" pitchFamily="-110" charset="-128"/>
              </a:rPr>
              <a:t>Trinity Western University </a:t>
            </a:r>
            <a:r>
              <a:rPr lang="ar-JO" sz="1800" u="none" strike="noStrike" dirty="0">
                <a:solidFill>
                  <a:srgbClr val="000000"/>
                </a:solidFill>
                <a:effectLst/>
              </a:rPr>
              <a:t>) ما لم يوافقوا على المِثْليَّة الجنسيَّة- وهكذا، لا يوجد مزيدٌ من المحامين المحافظين ممَّن يحصلون على التدريب في القانون في كندا!</a:t>
            </a:r>
            <a:endParaRPr lang="ar-JO" dirty="0">
              <a:effectLst/>
            </a:endParaRPr>
          </a:p>
          <a:p>
            <a:pPr algn="r" rtl="1">
              <a:spcBef>
                <a:spcPts val="400"/>
              </a:spcBef>
              <a:spcAft>
                <a:spcPts val="0"/>
              </a:spcAft>
            </a:pPr>
            <a:r>
              <a:rPr lang="ar-JO" sz="1800" u="none" strike="noStrike" dirty="0">
                <a:solidFill>
                  <a:srgbClr val="000000"/>
                </a:solidFill>
                <a:effectLst/>
              </a:rPr>
              <a:t>كما قدَّم مجلس فيرجينيا العقاريُّ في الآونة الأخيرة شكوى ضدَّ امرأةٍ مسيحيَّةٍ تعمل في مهنة "سمسارة عقارات" كانت تضع آياتٍ من الكتاب المقدَّس على موقعها الإلكترونيِّ على الإنترنت.</a:t>
            </a:r>
            <a:endParaRPr lang="ar-JO" dirty="0">
              <a:effectLst/>
            </a:endParaRPr>
          </a:p>
          <a:p>
            <a:pPr algn="r" rtl="1">
              <a:spcBef>
                <a:spcPts val="400"/>
              </a:spcBef>
              <a:spcAft>
                <a:spcPts val="0"/>
              </a:spcAft>
            </a:pPr>
            <a:r>
              <a:rPr lang="ar-JO" sz="1800" u="none" strike="noStrike" dirty="0">
                <a:solidFill>
                  <a:srgbClr val="000000"/>
                </a:solidFill>
                <a:effectLst/>
              </a:rPr>
              <a:t>كيف ستبقى أمينًا لتكون تلميذاً (تابعاً) للمسيح؟ كيف ستواصل النمو؟</a:t>
            </a:r>
            <a:endParaRPr lang="ar-JO" dirty="0">
              <a:effectLst/>
            </a:endParaRPr>
          </a:p>
          <a:p>
            <a:br>
              <a:rPr lang="ar-JO" dirty="0"/>
            </a:br>
            <a:endParaRPr lang="en-US" dirty="0"/>
          </a:p>
        </p:txBody>
      </p:sp>
    </p:spTree>
    <p:extLst>
      <p:ext uri="{BB962C8B-B14F-4D97-AF65-F5344CB8AC3E}">
        <p14:creationId xmlns:p14="http://schemas.microsoft.com/office/powerpoint/2010/main" val="76078934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defTabSz="914400" rtl="1" eaLnBrk="1" fontAlgn="auto" latinLnBrk="0" hangingPunct="1">
              <a:lnSpc>
                <a:spcPct val="100000"/>
              </a:lnSpc>
              <a:spcBef>
                <a:spcPts val="400"/>
              </a:spcBef>
              <a:spcAft>
                <a:spcPts val="0"/>
              </a:spcAft>
              <a:buClrTx/>
              <a:buSzTx/>
              <a:buFontTx/>
              <a:buNone/>
              <a:tabLst/>
              <a:defRPr/>
            </a:pPr>
            <a:r>
              <a:rPr lang="ar-JO" dirty="0"/>
              <a:t>ما الذي يتطلَّبه الأمر منك لكي تتبع المسيح حقَّاً عندما يكون معظم الناس حولك يُعارِضون يسوع؟</a:t>
            </a:r>
            <a:endParaRPr lang="en-US" dirty="0"/>
          </a:p>
          <a:p>
            <a:endParaRPr lang="en-US" dirty="0"/>
          </a:p>
          <a:p>
            <a:endParaRPr lang="en-US" dirty="0"/>
          </a:p>
          <a:p>
            <a:pPr rtl="1"/>
            <a:endParaRPr lang="en-US" dirty="0"/>
          </a:p>
        </p:txBody>
      </p:sp>
    </p:spTree>
    <p:extLst>
      <p:ext uri="{BB962C8B-B14F-4D97-AF65-F5344CB8AC3E}">
        <p14:creationId xmlns:p14="http://schemas.microsoft.com/office/powerpoint/2010/main" val="397399224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kumimoji="1" lang="en-US" sz="1200" kern="1200" dirty="0">
                <a:solidFill>
                  <a:schemeClr val="tx1"/>
                </a:solidFill>
                <a:effectLst/>
                <a:ea typeface="ＭＳ Ｐゴシック" pitchFamily="-110" charset="-128"/>
                <a:cs typeface="ＭＳ Ｐゴシック" pitchFamily="-110" charset="-128"/>
              </a:rPr>
              <a:t>Roman believers were being tested to death, so they asked Mark to record the example of Jesus. He did so, giving us the Gospel of Mark.</a:t>
            </a:r>
            <a:r>
              <a:rPr lang="en-SG" dirty="0">
                <a:effectLst/>
              </a:rPr>
              <a:t> </a:t>
            </a:r>
            <a:endParaRPr lang="en-US" dirty="0">
              <a:cs typeface="ＭＳ Ｐゴシック" charset="0"/>
            </a:endParaRPr>
          </a:p>
        </p:txBody>
      </p:sp>
    </p:spTree>
    <p:extLst>
      <p:ext uri="{BB962C8B-B14F-4D97-AF65-F5344CB8AC3E}">
        <p14:creationId xmlns:p14="http://schemas.microsoft.com/office/powerpoint/2010/main" val="6833987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2" name="Shape 4492"/>
          <p:cNvSpPr>
            <a:spLocks noGrp="1" noRot="1" noChangeAspect="1"/>
          </p:cNvSpPr>
          <p:nvPr>
            <p:ph type="sldImg"/>
          </p:nvPr>
        </p:nvSpPr>
        <p:spPr>
          <a:prstGeom prst="rect">
            <a:avLst/>
          </a:prstGeom>
        </p:spPr>
        <p:txBody>
          <a:bodyPr/>
          <a:lstStyle/>
          <a:p>
            <a:endParaRPr dirty="0"/>
          </a:p>
        </p:txBody>
      </p:sp>
      <p:sp>
        <p:nvSpPr>
          <p:cNvPr id="4493" name="Shape 4493"/>
          <p:cNvSpPr>
            <a:spLocks noGrp="1"/>
          </p:cNvSpPr>
          <p:nvPr>
            <p:ph type="body" sz="quarter" idx="1"/>
          </p:nvPr>
        </p:nvSpPr>
        <p:spPr>
          <a:prstGeom prst="rect">
            <a:avLst/>
          </a:prstGeom>
        </p:spPr>
        <p:txBody>
          <a:bodyPr/>
          <a:lstStyle/>
          <a:p>
            <a:pPr algn="r" rtl="1"/>
            <a:r>
              <a:rPr lang="ar-JO" dirty="0"/>
              <a:t>مع أنَّ </a:t>
            </a:r>
            <a:r>
              <a:rPr dirty="0" err="1"/>
              <a:t>معظمنا</a:t>
            </a:r>
            <a:r>
              <a:rPr dirty="0"/>
              <a:t> </a:t>
            </a:r>
            <a:r>
              <a:rPr dirty="0" err="1"/>
              <a:t>لم</a:t>
            </a:r>
            <a:r>
              <a:rPr dirty="0"/>
              <a:t> </a:t>
            </a:r>
            <a:r>
              <a:rPr lang="ar-JO" dirty="0"/>
              <a:t>يحدثْ معه أن ا</a:t>
            </a:r>
            <a:r>
              <a:rPr dirty="0" err="1"/>
              <a:t>حترق</a:t>
            </a:r>
            <a:r>
              <a:rPr dirty="0"/>
              <a:t> </a:t>
            </a:r>
            <a:r>
              <a:rPr dirty="0" err="1"/>
              <a:t>منزله</a:t>
            </a:r>
            <a:r>
              <a:rPr lang="ar-JO" dirty="0"/>
              <a:t> بسبب إيمانه</a:t>
            </a:r>
            <a:r>
              <a:rPr dirty="0"/>
              <a:t>، </a:t>
            </a:r>
            <a:r>
              <a:rPr lang="ar-JO" dirty="0"/>
              <a:t>فإنَّنا</a:t>
            </a:r>
            <a:r>
              <a:rPr dirty="0"/>
              <a:t> </a:t>
            </a:r>
            <a:r>
              <a:rPr dirty="0" err="1"/>
              <a:t>قد</a:t>
            </a:r>
            <a:r>
              <a:rPr dirty="0"/>
              <a:t> </a:t>
            </a:r>
            <a:r>
              <a:rPr dirty="0" err="1"/>
              <a:t>نعرف</a:t>
            </a:r>
            <a:r>
              <a:rPr dirty="0"/>
              <a:t> </a:t>
            </a:r>
            <a:r>
              <a:rPr lang="ar-JO" dirty="0"/>
              <a:t>بعض المعرفة</a:t>
            </a:r>
            <a:r>
              <a:rPr dirty="0"/>
              <a:t> </a:t>
            </a:r>
            <a:r>
              <a:rPr dirty="0" err="1"/>
              <a:t>عن</a:t>
            </a:r>
            <a:r>
              <a:rPr dirty="0"/>
              <a:t> </a:t>
            </a:r>
            <a:r>
              <a:rPr lang="ar-JO" dirty="0"/>
              <a:t>ال</a:t>
            </a:r>
            <a:r>
              <a:rPr dirty="0" err="1"/>
              <a:t>تكلفة</a:t>
            </a:r>
            <a:r>
              <a:rPr dirty="0"/>
              <a:t> </a:t>
            </a:r>
            <a:r>
              <a:rPr lang="ar-JO" dirty="0"/>
              <a:t>التي تتطلَّبها حقيقة كوننا</a:t>
            </a:r>
            <a:r>
              <a:rPr dirty="0"/>
              <a:t> </a:t>
            </a:r>
            <a:r>
              <a:rPr lang="ar-JO" dirty="0"/>
              <a:t>تلاميذ. بدأَتْ قصتي عندما كان عمري 13سنة، حيث </a:t>
            </a:r>
            <a:r>
              <a:rPr dirty="0" err="1"/>
              <a:t>كنت</a:t>
            </a:r>
            <a:r>
              <a:rPr lang="ar-JO" dirty="0"/>
              <a:t>ُ</a:t>
            </a:r>
            <a:r>
              <a:rPr dirty="0"/>
              <a:t> </a:t>
            </a:r>
            <a:r>
              <a:rPr dirty="0" err="1"/>
              <a:t>أو</a:t>
            </a:r>
            <a:r>
              <a:rPr lang="ar-JO" dirty="0"/>
              <a:t>َّ</a:t>
            </a:r>
            <a:r>
              <a:rPr dirty="0"/>
              <a:t>ل م</a:t>
            </a:r>
            <a:r>
              <a:rPr lang="ar-JO" dirty="0"/>
              <a:t>َ</a:t>
            </a:r>
            <a:r>
              <a:rPr dirty="0"/>
              <a:t>ن </a:t>
            </a:r>
            <a:r>
              <a:rPr lang="ar-JO" dirty="0"/>
              <a:t>وضع ثقته في</a:t>
            </a:r>
            <a:r>
              <a:rPr dirty="0"/>
              <a:t> </a:t>
            </a:r>
            <a:r>
              <a:rPr dirty="0" err="1"/>
              <a:t>المسيح</a:t>
            </a:r>
            <a:r>
              <a:rPr dirty="0"/>
              <a:t> </a:t>
            </a:r>
            <a:r>
              <a:rPr lang="ar-JO" dirty="0"/>
              <a:t>من</a:t>
            </a:r>
            <a:r>
              <a:rPr dirty="0"/>
              <a:t> </a:t>
            </a:r>
            <a:r>
              <a:rPr dirty="0" err="1"/>
              <a:t>عائلت</a:t>
            </a:r>
            <a:r>
              <a:rPr lang="ar-JO" dirty="0"/>
              <a:t>ي.</a:t>
            </a:r>
            <a:r>
              <a:rPr dirty="0"/>
              <a:t> </a:t>
            </a:r>
            <a:r>
              <a:rPr dirty="0" err="1"/>
              <a:t>كنا</a:t>
            </a:r>
            <a:r>
              <a:rPr dirty="0"/>
              <a:t> </a:t>
            </a:r>
            <a:r>
              <a:rPr dirty="0" err="1"/>
              <a:t>نعيش</a:t>
            </a:r>
            <a:r>
              <a:rPr dirty="0"/>
              <a:t> </a:t>
            </a:r>
            <a:r>
              <a:rPr dirty="0" err="1"/>
              <a:t>في</a:t>
            </a:r>
            <a:r>
              <a:rPr dirty="0"/>
              <a:t> </a:t>
            </a:r>
            <a:r>
              <a:rPr dirty="0" err="1"/>
              <a:t>ثاني</a:t>
            </a:r>
            <a:r>
              <a:rPr dirty="0"/>
              <a:t> </a:t>
            </a:r>
            <a:r>
              <a:rPr dirty="0" err="1"/>
              <a:t>أغنى</a:t>
            </a:r>
            <a:r>
              <a:rPr dirty="0"/>
              <a:t> </a:t>
            </a:r>
            <a:r>
              <a:rPr dirty="0" err="1"/>
              <a:t>جزء</a:t>
            </a:r>
            <a:r>
              <a:rPr dirty="0"/>
              <a:t> </a:t>
            </a:r>
            <a:r>
              <a:rPr dirty="0" err="1"/>
              <a:t>من</a:t>
            </a:r>
            <a:r>
              <a:rPr dirty="0"/>
              <a:t> </a:t>
            </a:r>
            <a:r>
              <a:rPr dirty="0" err="1"/>
              <a:t>المدينة</a:t>
            </a:r>
            <a:r>
              <a:rPr dirty="0"/>
              <a:t> </a:t>
            </a:r>
            <a:r>
              <a:rPr lang="ar-JO" dirty="0"/>
              <a:t>في</a:t>
            </a:r>
            <a:r>
              <a:rPr dirty="0"/>
              <a:t> </a:t>
            </a:r>
            <a:r>
              <a:rPr dirty="0" err="1"/>
              <a:t>منزل</a:t>
            </a:r>
            <a:r>
              <a:rPr dirty="0"/>
              <a:t> </a:t>
            </a:r>
            <a:r>
              <a:rPr dirty="0" err="1"/>
              <a:t>جميل</a:t>
            </a:r>
            <a:r>
              <a:rPr dirty="0"/>
              <a:t>. </a:t>
            </a:r>
            <a:r>
              <a:rPr dirty="0" err="1"/>
              <a:t>كان</a:t>
            </a:r>
            <a:r>
              <a:rPr dirty="0"/>
              <a:t> </a:t>
            </a:r>
            <a:r>
              <a:rPr dirty="0" err="1"/>
              <a:t>لدينا</a:t>
            </a:r>
            <a:r>
              <a:rPr dirty="0"/>
              <a:t> </a:t>
            </a:r>
            <a:r>
              <a:rPr dirty="0" err="1"/>
              <a:t>كرفان</a:t>
            </a:r>
            <a:r>
              <a:rPr lang="ar-JO" dirty="0"/>
              <a:t> مخصَّص لقضاء أوقات العُطَل والإجازات</a:t>
            </a:r>
            <a:r>
              <a:rPr dirty="0"/>
              <a:t>، </a:t>
            </a:r>
            <a:r>
              <a:rPr lang="ar-JO" dirty="0"/>
              <a:t>و</a:t>
            </a:r>
            <a:r>
              <a:rPr lang="en-US" dirty="0"/>
              <a:t>7</a:t>
            </a:r>
            <a:r>
              <a:rPr lang="ar-JO" dirty="0"/>
              <a:t> </a:t>
            </a:r>
            <a:r>
              <a:rPr dirty="0" err="1"/>
              <a:t>سيارات</a:t>
            </a:r>
            <a:r>
              <a:rPr dirty="0"/>
              <a:t>، </a:t>
            </a:r>
            <a:r>
              <a:rPr dirty="0" err="1"/>
              <a:t>وزورقان</a:t>
            </a:r>
            <a:r>
              <a:rPr lang="ar-JO" dirty="0"/>
              <a:t>.</a:t>
            </a:r>
            <a:r>
              <a:rPr dirty="0"/>
              <a:t> </a:t>
            </a:r>
            <a:r>
              <a:rPr dirty="0" err="1"/>
              <a:t>وكن</a:t>
            </a:r>
            <a:r>
              <a:rPr lang="ar-JO" dirty="0"/>
              <a:t>َّ</a:t>
            </a:r>
            <a:r>
              <a:rPr dirty="0"/>
              <a:t>ا </a:t>
            </a:r>
            <a:r>
              <a:rPr lang="ar-JO" dirty="0"/>
              <a:t>بؤساء مع أنَّنا امتلكنا كل هذه الممتلكات. ورغبةً منِّي في إكرام إرادة</a:t>
            </a:r>
            <a:r>
              <a:rPr dirty="0"/>
              <a:t> </a:t>
            </a:r>
            <a:r>
              <a:rPr lang="ar-JO" dirty="0"/>
              <a:t>أهلي.</a:t>
            </a:r>
            <a:r>
              <a:rPr dirty="0"/>
              <a:t> </a:t>
            </a:r>
            <a:r>
              <a:rPr dirty="0" err="1"/>
              <a:t>وافق</a:t>
            </a:r>
            <a:r>
              <a:rPr lang="ar-JO" dirty="0"/>
              <a:t>ْ</a:t>
            </a:r>
            <a:r>
              <a:rPr dirty="0"/>
              <a:t>ت</a:t>
            </a:r>
            <a:r>
              <a:rPr lang="ar-JO" dirty="0"/>
              <a:t>ُ</a:t>
            </a:r>
            <a:r>
              <a:rPr dirty="0"/>
              <a:t> </a:t>
            </a:r>
            <a:r>
              <a:rPr dirty="0" err="1"/>
              <a:t>على</a:t>
            </a:r>
            <a:r>
              <a:rPr dirty="0"/>
              <a:t> </a:t>
            </a:r>
            <a:r>
              <a:rPr dirty="0" err="1"/>
              <a:t>التخصص</a:t>
            </a:r>
            <a:r>
              <a:rPr dirty="0"/>
              <a:t> </a:t>
            </a:r>
            <a:r>
              <a:rPr dirty="0" err="1"/>
              <a:t>في</a:t>
            </a:r>
            <a:r>
              <a:rPr dirty="0"/>
              <a:t> </a:t>
            </a:r>
            <a:r>
              <a:rPr lang="ar-JO" dirty="0"/>
              <a:t>دراسة </a:t>
            </a:r>
            <a:r>
              <a:rPr dirty="0" err="1"/>
              <a:t>إدارة</a:t>
            </a:r>
            <a:r>
              <a:rPr dirty="0"/>
              <a:t> </a:t>
            </a:r>
            <a:r>
              <a:rPr dirty="0" err="1"/>
              <a:t>الأعمال</a:t>
            </a:r>
            <a:r>
              <a:rPr dirty="0"/>
              <a:t> </a:t>
            </a:r>
            <a:r>
              <a:rPr dirty="0" err="1"/>
              <a:t>في</a:t>
            </a:r>
            <a:r>
              <a:rPr dirty="0"/>
              <a:t> </a:t>
            </a:r>
            <a:r>
              <a:rPr dirty="0" err="1"/>
              <a:t>الجامعة</a:t>
            </a:r>
            <a:r>
              <a:rPr dirty="0"/>
              <a:t>، </a:t>
            </a:r>
            <a:r>
              <a:rPr dirty="0" err="1"/>
              <a:t>لكن</a:t>
            </a:r>
            <a:r>
              <a:rPr lang="ar-JO" dirty="0"/>
              <a:t>َّ</a:t>
            </a:r>
            <a:r>
              <a:rPr dirty="0"/>
              <a:t> </a:t>
            </a:r>
            <a:r>
              <a:rPr dirty="0" err="1"/>
              <a:t>الله</a:t>
            </a:r>
            <a:r>
              <a:rPr dirty="0"/>
              <a:t> </a:t>
            </a:r>
            <a:r>
              <a:rPr lang="ar-JO" dirty="0"/>
              <a:t>ا</a:t>
            </a:r>
            <a:r>
              <a:rPr dirty="0" err="1"/>
              <a:t>متلك</a:t>
            </a:r>
            <a:r>
              <a:rPr dirty="0"/>
              <a:t> </a:t>
            </a:r>
            <a:r>
              <a:rPr dirty="0" err="1"/>
              <a:t>قلب</a:t>
            </a:r>
            <a:r>
              <a:rPr lang="ar-JO" dirty="0"/>
              <a:t>ي. </a:t>
            </a:r>
            <a:r>
              <a:rPr dirty="0" err="1"/>
              <a:t>غادر</a:t>
            </a:r>
            <a:r>
              <a:rPr lang="ar-JO" dirty="0"/>
              <a:t>ْ</a:t>
            </a:r>
            <a:r>
              <a:rPr dirty="0"/>
              <a:t>ت</a:t>
            </a:r>
            <a:r>
              <a:rPr lang="ar-JO" dirty="0"/>
              <a:t>ُ</a:t>
            </a:r>
            <a:r>
              <a:rPr dirty="0"/>
              <a:t> </a:t>
            </a:r>
            <a:r>
              <a:rPr dirty="0" err="1"/>
              <a:t>المنزل</a:t>
            </a:r>
            <a:r>
              <a:rPr dirty="0"/>
              <a:t> </a:t>
            </a:r>
            <a:r>
              <a:rPr lang="ar-JO" dirty="0"/>
              <a:t>بعد تخرُّجي بساعتين </a:t>
            </a:r>
            <a:r>
              <a:rPr dirty="0" err="1"/>
              <a:t>لأصبح</a:t>
            </a:r>
            <a:r>
              <a:rPr dirty="0"/>
              <a:t> م</a:t>
            </a:r>
            <a:r>
              <a:rPr lang="ar-JO" dirty="0"/>
              <a:t>ُ</a:t>
            </a:r>
            <a:r>
              <a:rPr dirty="0" err="1"/>
              <a:t>رس</a:t>
            </a:r>
            <a:r>
              <a:rPr lang="ar-JO" dirty="0"/>
              <a:t>َ</a:t>
            </a:r>
            <a:r>
              <a:rPr dirty="0" err="1"/>
              <a:t>لاً</a:t>
            </a:r>
            <a:r>
              <a:rPr dirty="0"/>
              <a:t>.</a:t>
            </a:r>
            <a:r>
              <a:rPr lang="ar-JO" dirty="0"/>
              <a:t> </a:t>
            </a:r>
            <a:r>
              <a:rPr dirty="0" err="1"/>
              <a:t>أت</a:t>
            </a:r>
            <a:r>
              <a:rPr lang="ar-JO" dirty="0"/>
              <a:t>َ</a:t>
            </a:r>
            <a:r>
              <a:rPr dirty="0"/>
              <a:t>ذ</a:t>
            </a:r>
            <a:r>
              <a:rPr lang="ar-JO" dirty="0"/>
              <a:t>َ</a:t>
            </a:r>
            <a:r>
              <a:rPr dirty="0"/>
              <a:t>ك</a:t>
            </a:r>
            <a:r>
              <a:rPr lang="ar-JO" dirty="0"/>
              <a:t>َّ</a:t>
            </a:r>
            <a:r>
              <a:rPr dirty="0"/>
              <a:t>ر</a:t>
            </a:r>
            <a:r>
              <a:rPr lang="ar-JO" dirty="0"/>
              <a:t>ُ</a:t>
            </a:r>
            <a:r>
              <a:rPr dirty="0"/>
              <a:t> </a:t>
            </a:r>
            <a:r>
              <a:rPr dirty="0" err="1"/>
              <a:t>والدتي</a:t>
            </a:r>
            <a:r>
              <a:rPr dirty="0"/>
              <a:t> </a:t>
            </a:r>
            <a:r>
              <a:rPr dirty="0" err="1"/>
              <a:t>تقول</a:t>
            </a:r>
            <a:r>
              <a:rPr dirty="0"/>
              <a:t> </a:t>
            </a:r>
            <a:r>
              <a:rPr lang="ar-JO" dirty="0"/>
              <a:t>وهي في حالةٍ من اليأس: </a:t>
            </a:r>
            <a:r>
              <a:rPr lang="en-US" dirty="0"/>
              <a:t>"</a:t>
            </a:r>
            <a:r>
              <a:rPr dirty="0" err="1"/>
              <a:t>لا</a:t>
            </a:r>
            <a:r>
              <a:rPr dirty="0"/>
              <a:t> </a:t>
            </a:r>
            <a:r>
              <a:rPr dirty="0" err="1"/>
              <a:t>أستطيع</a:t>
            </a:r>
            <a:r>
              <a:rPr dirty="0"/>
              <a:t> </a:t>
            </a:r>
            <a:r>
              <a:rPr dirty="0" err="1"/>
              <a:t>أن</a:t>
            </a:r>
            <a:r>
              <a:rPr dirty="0"/>
              <a:t> </a:t>
            </a:r>
            <a:r>
              <a:rPr dirty="0" err="1"/>
              <a:t>أصدق</a:t>
            </a:r>
            <a:r>
              <a:rPr dirty="0"/>
              <a:t> </a:t>
            </a:r>
            <a:r>
              <a:rPr dirty="0" err="1"/>
              <a:t>أن</a:t>
            </a:r>
            <a:r>
              <a:rPr dirty="0"/>
              <a:t> </a:t>
            </a:r>
            <a:r>
              <a:rPr dirty="0" err="1"/>
              <a:t>ابني</a:t>
            </a:r>
            <a:r>
              <a:rPr dirty="0"/>
              <a:t> </a:t>
            </a:r>
            <a:r>
              <a:rPr dirty="0" err="1"/>
              <a:t>سيتخرج</a:t>
            </a:r>
            <a:r>
              <a:rPr dirty="0"/>
              <a:t> </a:t>
            </a:r>
            <a:r>
              <a:rPr dirty="0" err="1"/>
              <a:t>بمرتبة</a:t>
            </a:r>
            <a:r>
              <a:rPr dirty="0"/>
              <a:t> </a:t>
            </a:r>
            <a:r>
              <a:rPr dirty="0" err="1"/>
              <a:t>الشرف</a:t>
            </a:r>
            <a:r>
              <a:rPr dirty="0"/>
              <a:t> </a:t>
            </a:r>
            <a:r>
              <a:rPr dirty="0" err="1"/>
              <a:t>من</a:t>
            </a:r>
            <a:r>
              <a:rPr dirty="0"/>
              <a:t> </a:t>
            </a:r>
            <a:r>
              <a:rPr dirty="0" err="1"/>
              <a:t>كلية</a:t>
            </a:r>
            <a:r>
              <a:rPr dirty="0"/>
              <a:t> </a:t>
            </a:r>
            <a:r>
              <a:rPr dirty="0" err="1"/>
              <a:t>إدارة</a:t>
            </a:r>
            <a:r>
              <a:rPr dirty="0"/>
              <a:t> </a:t>
            </a:r>
            <a:r>
              <a:rPr dirty="0" err="1"/>
              <a:t>الأعمال</a:t>
            </a:r>
            <a:r>
              <a:rPr dirty="0"/>
              <a:t> </a:t>
            </a:r>
            <a:r>
              <a:rPr dirty="0" err="1"/>
              <a:t>ويذهب</a:t>
            </a:r>
            <a:r>
              <a:rPr dirty="0"/>
              <a:t> </a:t>
            </a:r>
            <a:r>
              <a:rPr dirty="0" err="1"/>
              <a:t>للتسول</a:t>
            </a:r>
            <a:r>
              <a:rPr dirty="0"/>
              <a:t> </a:t>
            </a:r>
            <a:r>
              <a:rPr dirty="0" err="1"/>
              <a:t>من</a:t>
            </a:r>
            <a:r>
              <a:rPr dirty="0"/>
              <a:t> </a:t>
            </a:r>
            <a:r>
              <a:rPr dirty="0" err="1"/>
              <a:t>أجل</a:t>
            </a:r>
            <a:r>
              <a:rPr dirty="0"/>
              <a:t> </a:t>
            </a:r>
            <a:r>
              <a:rPr dirty="0" err="1"/>
              <a:t>المال</a:t>
            </a:r>
            <a:r>
              <a:rPr dirty="0"/>
              <a:t>!”</a:t>
            </a:r>
          </a:p>
          <a:p>
            <a:pPr algn="r" rtl="1"/>
            <a:r>
              <a:rPr dirty="0" err="1"/>
              <a:t>ترك</a:t>
            </a:r>
            <a:r>
              <a:rPr lang="ar-JO" dirty="0"/>
              <a:t> والداي موضوع</a:t>
            </a:r>
            <a:r>
              <a:rPr dirty="0"/>
              <a:t> </a:t>
            </a:r>
            <a:r>
              <a:rPr dirty="0" err="1"/>
              <a:t>اختيار</a:t>
            </a:r>
            <a:r>
              <a:rPr dirty="0"/>
              <a:t> </a:t>
            </a:r>
            <a:r>
              <a:rPr dirty="0" err="1"/>
              <a:t>المهنة</a:t>
            </a:r>
            <a:r>
              <a:rPr dirty="0"/>
              <a:t> </a:t>
            </a:r>
            <a:r>
              <a:rPr dirty="0" err="1"/>
              <a:t>لي</a:t>
            </a:r>
            <a:r>
              <a:rPr dirty="0"/>
              <a:t>، </a:t>
            </a:r>
            <a:r>
              <a:rPr dirty="0" err="1"/>
              <a:t>لكن</a:t>
            </a:r>
            <a:r>
              <a:rPr lang="ar-JO" dirty="0"/>
              <a:t>َّ</a:t>
            </a:r>
            <a:r>
              <a:rPr dirty="0"/>
              <a:t> </a:t>
            </a:r>
            <a:r>
              <a:rPr dirty="0" err="1"/>
              <a:t>كنيستي</a:t>
            </a:r>
            <a:r>
              <a:rPr dirty="0"/>
              <a:t> </a:t>
            </a:r>
            <a:r>
              <a:rPr dirty="0" err="1"/>
              <a:t>شعر</a:t>
            </a:r>
            <a:r>
              <a:rPr lang="ar-JO" dirty="0"/>
              <a:t>َ</a:t>
            </a:r>
            <a:r>
              <a:rPr dirty="0"/>
              <a:t>ت</a:t>
            </a:r>
            <a:r>
              <a:rPr lang="ar-JO" dirty="0"/>
              <a:t>ْ</a:t>
            </a:r>
            <a:r>
              <a:rPr dirty="0"/>
              <a:t> </a:t>
            </a:r>
            <a:r>
              <a:rPr lang="ar-JO" dirty="0"/>
              <a:t>َّب</a:t>
            </a:r>
            <a:r>
              <a:rPr dirty="0" err="1"/>
              <a:t>أنه</a:t>
            </a:r>
            <a:r>
              <a:rPr dirty="0"/>
              <a:t> </a:t>
            </a:r>
            <a:r>
              <a:rPr dirty="0" err="1"/>
              <a:t>يجب</a:t>
            </a:r>
            <a:r>
              <a:rPr dirty="0"/>
              <a:t> </a:t>
            </a:r>
            <a:r>
              <a:rPr dirty="0" err="1"/>
              <a:t>أن</a:t>
            </a:r>
            <a:r>
              <a:rPr dirty="0"/>
              <a:t> </a:t>
            </a:r>
            <a:r>
              <a:rPr dirty="0" err="1"/>
              <a:t>أبدأ</a:t>
            </a:r>
            <a:r>
              <a:rPr dirty="0"/>
              <a:t> </a:t>
            </a:r>
            <a:r>
              <a:rPr dirty="0" err="1"/>
              <a:t>العمل</a:t>
            </a:r>
            <a:r>
              <a:rPr lang="ar-JO" dirty="0"/>
              <a:t> وفقًا لتحصيلي العلمي</a:t>
            </a:r>
            <a:r>
              <a:rPr lang="en-US" dirty="0"/>
              <a:t>-</a:t>
            </a:r>
            <a:r>
              <a:rPr lang="ar-JO" dirty="0"/>
              <a:t> ل</a:t>
            </a:r>
            <a:r>
              <a:rPr dirty="0" err="1"/>
              <a:t>ذلك</a:t>
            </a:r>
            <a:r>
              <a:rPr dirty="0"/>
              <a:t> </a:t>
            </a:r>
            <a:r>
              <a:rPr dirty="0" err="1"/>
              <a:t>عندما</a:t>
            </a:r>
            <a:r>
              <a:rPr dirty="0"/>
              <a:t> </a:t>
            </a:r>
            <a:r>
              <a:rPr lang="ar-JO" dirty="0"/>
              <a:t>ذهبْتُ</a:t>
            </a:r>
            <a:r>
              <a:rPr dirty="0"/>
              <a:t> </a:t>
            </a:r>
            <a:r>
              <a:rPr dirty="0" err="1"/>
              <a:t>إلى</a:t>
            </a:r>
            <a:r>
              <a:rPr lang="ar-JO" dirty="0"/>
              <a:t> قارَّة</a:t>
            </a:r>
            <a:r>
              <a:rPr dirty="0"/>
              <a:t> </a:t>
            </a:r>
            <a:r>
              <a:rPr lang="ar-JO" dirty="0"/>
              <a:t>آ</a:t>
            </a:r>
            <a:r>
              <a:rPr dirty="0" err="1"/>
              <a:t>سيا</a:t>
            </a:r>
            <a:r>
              <a:rPr dirty="0"/>
              <a:t>، </a:t>
            </a:r>
            <a:r>
              <a:rPr dirty="0" err="1"/>
              <a:t>رفض</a:t>
            </a:r>
            <a:r>
              <a:rPr lang="ar-JO" dirty="0"/>
              <a:t>َ</a:t>
            </a:r>
            <a:r>
              <a:rPr dirty="0"/>
              <a:t>ت</a:t>
            </a:r>
            <a:r>
              <a:rPr lang="ar-JO" dirty="0"/>
              <a:t>ْ</a:t>
            </a:r>
            <a:r>
              <a:rPr dirty="0"/>
              <a:t> </a:t>
            </a:r>
            <a:r>
              <a:rPr dirty="0" err="1"/>
              <a:t>كنيستي</a:t>
            </a:r>
            <a:r>
              <a:rPr dirty="0"/>
              <a:t> </a:t>
            </a:r>
            <a:r>
              <a:rPr lang="ar-JO" dirty="0"/>
              <a:t>أن ت</a:t>
            </a:r>
            <a:r>
              <a:rPr dirty="0" err="1"/>
              <a:t>دعم</a:t>
            </a:r>
            <a:r>
              <a:rPr lang="ar-JO" dirty="0"/>
              <a:t>ن</a:t>
            </a:r>
            <a:r>
              <a:rPr dirty="0"/>
              <a:t>ي </a:t>
            </a:r>
            <a:r>
              <a:rPr lang="ar-JO" dirty="0"/>
              <a:t>ماليًّا </a:t>
            </a:r>
            <a:r>
              <a:rPr dirty="0" err="1"/>
              <a:t>وطلب</a:t>
            </a:r>
            <a:r>
              <a:rPr lang="ar-JO" dirty="0"/>
              <a:t>َ</a:t>
            </a:r>
            <a:r>
              <a:rPr dirty="0"/>
              <a:t>ت</a:t>
            </a:r>
            <a:r>
              <a:rPr lang="ar-JO" dirty="0"/>
              <a:t>ْ</a:t>
            </a:r>
            <a:r>
              <a:rPr dirty="0"/>
              <a:t> </a:t>
            </a:r>
            <a:r>
              <a:rPr dirty="0" err="1"/>
              <a:t>من</a:t>
            </a:r>
            <a:r>
              <a:rPr dirty="0"/>
              <a:t> </a:t>
            </a:r>
            <a:r>
              <a:rPr dirty="0" err="1"/>
              <a:t>الأعضاء</a:t>
            </a:r>
            <a:r>
              <a:rPr dirty="0"/>
              <a:t> </a:t>
            </a:r>
            <a:r>
              <a:rPr dirty="0" err="1"/>
              <a:t>عدم</a:t>
            </a:r>
            <a:r>
              <a:rPr dirty="0"/>
              <a:t> </a:t>
            </a:r>
            <a:r>
              <a:rPr dirty="0" err="1"/>
              <a:t>القيام</a:t>
            </a:r>
            <a:r>
              <a:rPr dirty="0"/>
              <a:t> </a:t>
            </a:r>
            <a:r>
              <a:rPr dirty="0" err="1"/>
              <a:t>بذلك</a:t>
            </a:r>
            <a:r>
              <a:rPr dirty="0"/>
              <a:t> </a:t>
            </a:r>
            <a:r>
              <a:rPr dirty="0" err="1"/>
              <a:t>أيضًا</a:t>
            </a:r>
            <a:r>
              <a:rPr lang="en-US" dirty="0"/>
              <a:t>.</a:t>
            </a:r>
            <a:r>
              <a:rPr lang="ar-JO" dirty="0"/>
              <a:t> </a:t>
            </a:r>
            <a:r>
              <a:rPr dirty="0" err="1"/>
              <a:t>لم</a:t>
            </a:r>
            <a:r>
              <a:rPr dirty="0"/>
              <a:t> </a:t>
            </a:r>
            <a:r>
              <a:rPr dirty="0" err="1"/>
              <a:t>أشعر</a:t>
            </a:r>
            <a:r>
              <a:rPr dirty="0"/>
              <a:t> </a:t>
            </a:r>
            <a:r>
              <a:rPr dirty="0" err="1"/>
              <a:t>قط</a:t>
            </a:r>
            <a:r>
              <a:rPr dirty="0"/>
              <a:t> </a:t>
            </a:r>
            <a:r>
              <a:rPr dirty="0" err="1"/>
              <a:t>بالوحد</a:t>
            </a:r>
            <a:r>
              <a:rPr lang="ar-JO" dirty="0"/>
              <a:t>ة مثلما شعرْتُ في ذلك الوقت</a:t>
            </a:r>
            <a:r>
              <a:rPr lang="en-US" dirty="0"/>
              <a:t>.</a:t>
            </a:r>
            <a:r>
              <a:rPr lang="ar-JO" dirty="0"/>
              <a:t> </a:t>
            </a:r>
            <a:r>
              <a:rPr dirty="0" err="1"/>
              <a:t>هل</a:t>
            </a:r>
            <a:r>
              <a:rPr dirty="0"/>
              <a:t> </a:t>
            </a:r>
            <a:r>
              <a:rPr dirty="0" err="1"/>
              <a:t>هذا</a:t>
            </a:r>
            <a:r>
              <a:rPr dirty="0"/>
              <a:t> </a:t>
            </a:r>
            <a:r>
              <a:rPr dirty="0" err="1"/>
              <a:t>ما</a:t>
            </a:r>
            <a:r>
              <a:rPr dirty="0"/>
              <a:t> </a:t>
            </a:r>
            <a:r>
              <a:rPr dirty="0" err="1"/>
              <a:t>يعنيه</a:t>
            </a:r>
            <a:r>
              <a:rPr dirty="0"/>
              <a:t> </a:t>
            </a:r>
            <a:r>
              <a:rPr lang="ar-JO" dirty="0"/>
              <a:t>حقّاً </a:t>
            </a:r>
            <a:r>
              <a:rPr dirty="0" err="1"/>
              <a:t>أن</a:t>
            </a:r>
            <a:r>
              <a:rPr dirty="0"/>
              <a:t> </a:t>
            </a:r>
            <a:r>
              <a:rPr dirty="0" err="1"/>
              <a:t>تكون</a:t>
            </a:r>
            <a:r>
              <a:rPr dirty="0"/>
              <a:t> </a:t>
            </a:r>
            <a:r>
              <a:rPr dirty="0" err="1"/>
              <a:t>تلميذا</a:t>
            </a:r>
            <a:r>
              <a:rPr lang="en-US" dirty="0" err="1"/>
              <a:t>ً</a:t>
            </a:r>
            <a:r>
              <a:rPr lang="ar-JO" dirty="0"/>
              <a:t>- شخصًا </a:t>
            </a:r>
            <a:r>
              <a:rPr dirty="0" err="1"/>
              <a:t>من</a:t>
            </a:r>
            <a:r>
              <a:rPr dirty="0"/>
              <a:t> </a:t>
            </a:r>
            <a:r>
              <a:rPr dirty="0" err="1"/>
              <a:t>أتباع</a:t>
            </a:r>
            <a:r>
              <a:rPr dirty="0"/>
              <a:t> </a:t>
            </a:r>
            <a:r>
              <a:rPr dirty="0" err="1"/>
              <a:t>يسوع</a:t>
            </a:r>
            <a:r>
              <a:rPr dirty="0"/>
              <a:t>؟</a:t>
            </a: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43900067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4E5EC5C-E7B1-3249-B14C-ADA7F7F43AC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rPr>
              <a:pPr marL="0" marR="0" lvl="0" indent="0" algn="r" defTabSz="914400" rtl="0" eaLnBrk="1" fontAlgn="base" latinLnBrk="0" hangingPunct="1">
                <a:lnSpc>
                  <a:spcPct val="100000"/>
                </a:lnSpc>
                <a:spcBef>
                  <a:spcPct val="0"/>
                </a:spcBef>
                <a:spcAft>
                  <a:spcPct val="0"/>
                </a:spcAft>
                <a:buClrTx/>
                <a:buSzTx/>
                <a:buFontTx/>
                <a:buNone/>
                <a:tabLst/>
                <a:defRPr/>
              </a:pPr>
              <a:t>65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endParaRPr>
          </a:p>
        </p:txBody>
      </p:sp>
      <p:sp>
        <p:nvSpPr>
          <p:cNvPr id="280578" name="Rectangle 1026"/>
          <p:cNvSpPr>
            <a:spLocks noGrp="1" noRot="1" noChangeAspect="1" noChangeArrowheads="1" noTextEdit="1"/>
          </p:cNvSpPr>
          <p:nvPr>
            <p:ph type="sldImg"/>
          </p:nvPr>
        </p:nvSpPr>
        <p:spPr>
          <a:solidFill>
            <a:srgbClr val="FFFFFF"/>
          </a:solidFill>
          <a:ln/>
        </p:spPr>
      </p:sp>
      <p:sp>
        <p:nvSpPr>
          <p:cNvPr id="28057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46212225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JO" dirty="0"/>
              <a:t>كان مرقس الشخص المناسب للكتابة عن التلمذة بسبب الفشل المتكرر في جوانب عدَّة من حياته، وهي جوانب احتاج أن يتعامل معها ويتغلَّب عليها.</a:t>
            </a:r>
            <a:endParaRPr lang="en-US" dirty="0"/>
          </a:p>
        </p:txBody>
      </p:sp>
    </p:spTree>
    <p:extLst>
      <p:ext uri="{BB962C8B-B14F-4D97-AF65-F5344CB8AC3E}">
        <p14:creationId xmlns:p14="http://schemas.microsoft.com/office/powerpoint/2010/main" val="146443703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defTabSz="914400" rtl="1" eaLnBrk="1" fontAlgn="auto" latinLnBrk="0" hangingPunct="1">
              <a:lnSpc>
                <a:spcPct val="100000"/>
              </a:lnSpc>
              <a:spcBef>
                <a:spcPts val="400"/>
              </a:spcBef>
              <a:spcAft>
                <a:spcPts val="0"/>
              </a:spcAft>
              <a:buClrTx/>
              <a:buSzTx/>
              <a:buFontTx/>
              <a:buNone/>
              <a:tabLst/>
              <a:defRPr/>
            </a:pPr>
            <a:r>
              <a:rPr lang="ar-JO" dirty="0"/>
              <a:t>ما الذي يتطلَّبه الأمر منك لكي تتبع المسيح حقَّاً عندما يكون معظم الناس حولك يُعارِضون يسوع؟</a:t>
            </a:r>
            <a:endParaRPr lang="en-US" dirty="0"/>
          </a:p>
          <a:p>
            <a:endParaRPr lang="en-US" dirty="0"/>
          </a:p>
          <a:p>
            <a:endParaRPr lang="en-US" dirty="0"/>
          </a:p>
        </p:txBody>
      </p:sp>
    </p:spTree>
    <p:extLst>
      <p:ext uri="{BB962C8B-B14F-4D97-AF65-F5344CB8AC3E}">
        <p14:creationId xmlns:p14="http://schemas.microsoft.com/office/powerpoint/2010/main" val="394679411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55" name="Shape 5155"/>
          <p:cNvSpPr>
            <a:spLocks noGrp="1" noRot="1" noChangeAspect="1"/>
          </p:cNvSpPr>
          <p:nvPr>
            <p:ph type="sldImg"/>
          </p:nvPr>
        </p:nvSpPr>
        <p:spPr>
          <a:prstGeom prst="rect">
            <a:avLst/>
          </a:prstGeom>
        </p:spPr>
        <p:txBody>
          <a:bodyPr/>
          <a:lstStyle/>
          <a:p>
            <a:endParaRPr dirty="0"/>
          </a:p>
        </p:txBody>
      </p:sp>
      <p:sp>
        <p:nvSpPr>
          <p:cNvPr id="5156" name="Shape 5156"/>
          <p:cNvSpPr>
            <a:spLocks noGrp="1"/>
          </p:cNvSpPr>
          <p:nvPr>
            <p:ph type="body" sz="quarter" idx="1"/>
          </p:nvPr>
        </p:nvSpPr>
        <p:spPr>
          <a:prstGeom prst="rect">
            <a:avLst/>
          </a:prstGeom>
        </p:spPr>
        <p:txBody>
          <a:bodyPr/>
          <a:lstStyle/>
          <a:p>
            <a:pPr rtl="1"/>
            <a:r>
              <a:rPr lang="ar-JO" dirty="0"/>
              <a:t>لكي نتعلَّم الكيفية التي تكون بها تلميذًا في يومنا هذا، سنرى ما يجب </a:t>
            </a:r>
            <a:r>
              <a:rPr lang="ar-JO" sz="1400" dirty="0"/>
              <a:t>ألَّا</a:t>
            </a:r>
            <a:r>
              <a:rPr lang="ar-JO" dirty="0"/>
              <a:t> نفعله، وما يجب </a:t>
            </a:r>
            <a:r>
              <a:rPr lang="ar-JO" sz="1400" dirty="0"/>
              <a:t>أن</a:t>
            </a:r>
            <a:r>
              <a:rPr lang="ar-JO" dirty="0"/>
              <a:t> نفعله (وهما أمران)، والنتيجة.</a:t>
            </a:r>
          </a:p>
          <a:p>
            <a:pPr rtl="1"/>
            <a:r>
              <a:rPr lang="ar-JO" dirty="0"/>
              <a:t>أولاً: ما هو الأمر الذي يجب ألَّا نفعله؟</a:t>
            </a:r>
            <a:endParaRPr dirty="0"/>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21" name="Shape 4521"/>
          <p:cNvSpPr>
            <a:spLocks noGrp="1" noRot="1" noChangeAspect="1"/>
          </p:cNvSpPr>
          <p:nvPr>
            <p:ph type="sldImg"/>
          </p:nvPr>
        </p:nvSpPr>
        <p:spPr>
          <a:prstGeom prst="rect">
            <a:avLst/>
          </a:prstGeom>
        </p:spPr>
        <p:txBody>
          <a:bodyPr/>
          <a:lstStyle/>
          <a:p>
            <a:endParaRPr dirty="0"/>
          </a:p>
        </p:txBody>
      </p:sp>
      <p:sp>
        <p:nvSpPr>
          <p:cNvPr id="4522" name="Shape 4522"/>
          <p:cNvSpPr>
            <a:spLocks noGrp="1"/>
          </p:cNvSpPr>
          <p:nvPr>
            <p:ph type="body" sz="quarter" idx="1"/>
          </p:nvPr>
        </p:nvSpPr>
        <p:spPr>
          <a:prstGeom prst="rect">
            <a:avLst/>
          </a:prstGeom>
        </p:spPr>
        <p:txBody>
          <a:bodyPr/>
          <a:lstStyle/>
          <a:p>
            <a:pPr rtl="1"/>
            <a:r>
              <a:rPr lang="ar-JO" dirty="0"/>
              <a:t>اعملْ على التشبُّه بتواضع ذلك "العبد المتألِّم" رغم كونه الله والمسيَّا (مرقس 1: 1-13).</a:t>
            </a:r>
            <a:endParaRPr dirty="0"/>
          </a:p>
        </p:txBody>
      </p:sp>
    </p:spTree>
    <p:extLst>
      <p:ext uri="{BB962C8B-B14F-4D97-AF65-F5344CB8AC3E}">
        <p14:creationId xmlns:p14="http://schemas.microsoft.com/office/powerpoint/2010/main" val="64612232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72" name="Shape 5172"/>
          <p:cNvSpPr>
            <a:spLocks noGrp="1" noRot="1" noChangeAspect="1"/>
          </p:cNvSpPr>
          <p:nvPr>
            <p:ph type="sldImg"/>
          </p:nvPr>
        </p:nvSpPr>
        <p:spPr>
          <a:prstGeom prst="rect">
            <a:avLst/>
          </a:prstGeom>
        </p:spPr>
        <p:txBody>
          <a:bodyPr/>
          <a:lstStyle/>
          <a:p>
            <a:endParaRPr dirty="0"/>
          </a:p>
        </p:txBody>
      </p:sp>
      <p:sp>
        <p:nvSpPr>
          <p:cNvPr id="5173" name="Shape 5173"/>
          <p:cNvSpPr>
            <a:spLocks noGrp="1"/>
          </p:cNvSpPr>
          <p:nvPr>
            <p:ph type="body" sz="quarter" idx="1"/>
          </p:nvPr>
        </p:nvSpPr>
        <p:spPr>
          <a:prstGeom prst="rect">
            <a:avLst/>
          </a:prstGeom>
        </p:spPr>
        <p:txBody>
          <a:bodyPr/>
          <a:lstStyle/>
          <a:p>
            <a:pPr rtl="1"/>
            <a:r>
              <a:rPr lang="ar-JO" dirty="0"/>
              <a:t>يسوع هو السُلْطة العليا- ملك إسرائيل والله نفسه (مرقس 1: 1)</a:t>
            </a:r>
            <a:endParaRPr dirty="0"/>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Isaiah 40 serves as the primary background to John the Baptist. God comforts his people despite telling of their coming exile—and he does so by promising a voice from the wilderness, not from the temple.</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DD456C3-71BC-CD47-A411-B0D1A05D2059}" type="slidenum">
              <a:rPr kumimoji="0" lang="en-US" sz="1200" b="1" u="none" strike="noStrike" kern="1200" cap="none" spc="0" normalizeH="0" baseline="0" noProof="0" smtClean="0">
                <a:ln>
                  <a:noFill/>
                </a:ln>
                <a:solidFill>
                  <a:srgbClr val="000000"/>
                </a:solidFill>
                <a:effectLst/>
                <a:uLnTx/>
                <a:uFillTx/>
                <a:latin typeface="Times New Roman"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72</a:t>
            </a:fld>
            <a:endParaRPr kumimoji="0" lang="en-US" sz="1200" b="1" u="none" strike="noStrike" kern="1200" cap="none" spc="0" normalizeH="0" baseline="0" noProof="0">
              <a:ln>
                <a:noFill/>
              </a:ln>
              <a:solidFill>
                <a:srgbClr val="000000"/>
              </a:solidFill>
              <a:effectLst/>
              <a:uLnTx/>
              <a:uFillTx/>
              <a:latin typeface="Times New Roman"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9941834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t>John serves as the wilderness voice of God. Although born into the priestly line of Aaron through his father Zechariah, John is a non-conformist who grows up in the desert rather than around the temple rituals. He doesn't perform any sacrifices. Nor does not wear linen like the temple priests. Instead, he likely lived in a desert community such as the Essenes rather than be raised by Zechariah and Elizabeth—and wore camel's hair clothes!</a:t>
            </a:r>
          </a:p>
        </p:txBody>
      </p:sp>
    </p:spTree>
    <p:extLst>
      <p:ext uri="{BB962C8B-B14F-4D97-AF65-F5344CB8AC3E}">
        <p14:creationId xmlns:p14="http://schemas.microsoft.com/office/powerpoint/2010/main" val="40504520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t>He did not eat the meat of sacrificial animals like his fellow priests, even though he was entitled to it. He preferred insects instead, reminding us that God often uses the non-conformance individuals!</a:t>
            </a:r>
          </a:p>
        </p:txBody>
      </p:sp>
    </p:spTree>
    <p:extLst>
      <p:ext uri="{BB962C8B-B14F-4D97-AF65-F5344CB8AC3E}">
        <p14:creationId xmlns:p14="http://schemas.microsoft.com/office/powerpoint/2010/main" val="376615773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defTabSz="914400" rtl="1" eaLnBrk="1" fontAlgn="auto" latinLnBrk="0" hangingPunct="1">
              <a:lnSpc>
                <a:spcPct val="100000"/>
              </a:lnSpc>
              <a:spcBef>
                <a:spcPts val="400"/>
              </a:spcBef>
              <a:spcAft>
                <a:spcPts val="0"/>
              </a:spcAft>
              <a:buClrTx/>
              <a:buSzTx/>
              <a:buFontTx/>
              <a:buNone/>
              <a:tabLst/>
              <a:defRPr/>
            </a:pPr>
            <a:r>
              <a:rPr lang="ar-JO" dirty="0"/>
              <a:t>ما الذي يتطلَّبه الأمر منك لكي تتبع المسيح حقَّاً عندما يكون معظم الناس حولك يُعارِضون يسوع؟</a:t>
            </a:r>
            <a:endParaRPr lang="en-US" dirty="0"/>
          </a:p>
          <a:p>
            <a:endParaRPr lang="en-US" dirty="0"/>
          </a:p>
          <a:p>
            <a:endParaRPr lang="en-US" dirty="0"/>
          </a:p>
          <a:p>
            <a:pPr rtl="1"/>
            <a:endParaRPr lang="en-US" dirty="0"/>
          </a:p>
        </p:txBody>
      </p:sp>
    </p:spTree>
    <p:extLst>
      <p:ext uri="{BB962C8B-B14F-4D97-AF65-F5344CB8AC3E}">
        <p14:creationId xmlns:p14="http://schemas.microsoft.com/office/powerpoint/2010/main" val="3973992243"/>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t>Also, instead of going to the people to preach in their cities, John's audiences had to do the hard work of traveling to the Judean wilderness. They seem even to believe in some sort of reincarnation of famous OT figures, based on their questions.</a:t>
            </a:r>
          </a:p>
        </p:txBody>
      </p:sp>
    </p:spTree>
    <p:extLst>
      <p:ext uri="{BB962C8B-B14F-4D97-AF65-F5344CB8AC3E}">
        <p14:creationId xmlns:p14="http://schemas.microsoft.com/office/powerpoint/2010/main" val="113374838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SG" dirty="0"/>
          </a:p>
        </p:txBody>
      </p:sp>
      <p:sp>
        <p:nvSpPr>
          <p:cNvPr id="4" name="Slide Number Placeholder 3"/>
          <p:cNvSpPr>
            <a:spLocks noGrp="1"/>
          </p:cNvSpPr>
          <p:nvPr>
            <p:ph type="sldNum" sz="quarter" idx="5"/>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FCA546EE-E7B6-47D8-829C-21D77F88CC2E}" type="slidenum">
              <a:rPr kumimoji="0"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77</a:t>
            </a:fld>
            <a:endParaRPr kumimoji="0" lang="en-SG"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412797809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r" defTabSz="914400" rtl="1" eaLnBrk="0" fontAlgn="base" latinLnBrk="0" hangingPunct="0">
              <a:lnSpc>
                <a:spcPct val="100000"/>
              </a:lnSpc>
              <a:spcBef>
                <a:spcPct val="30000"/>
              </a:spcBef>
              <a:spcAft>
                <a:spcPct val="0"/>
              </a:spcAft>
              <a:buClrTx/>
              <a:buSzTx/>
              <a:buFontTx/>
              <a:buNone/>
              <a:tabLst/>
              <a:defRPr/>
            </a:pPr>
            <a:r>
              <a:rPr kumimoji="1" lang="ar-JO" sz="1200" kern="1200" dirty="0">
                <a:solidFill>
                  <a:schemeClr val="tx1"/>
                </a:solidFill>
                <a:effectLst/>
                <a:ea typeface="ＭＳ Ｐゴシック" pitchFamily="-110" charset="-128"/>
                <a:cs typeface="ＭＳ Ｐゴシック" pitchFamily="-110" charset="-128"/>
              </a:rPr>
              <a:t>خدم يوحنا المعمدان بتواضع لأنَّه كان يؤمن بأنَّ يسوع هو أعظم رجل في الوجود (مرقس 1: 2-8).</a:t>
            </a:r>
            <a:endParaRPr lang="en-US" dirty="0">
              <a:cs typeface="+mn-cs"/>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r" defTabSz="914400" rtl="1" eaLnBrk="0" fontAlgn="base" latinLnBrk="0" hangingPunct="0">
              <a:lnSpc>
                <a:spcPct val="100000"/>
              </a:lnSpc>
              <a:spcBef>
                <a:spcPct val="30000"/>
              </a:spcBef>
              <a:spcAft>
                <a:spcPct val="0"/>
              </a:spcAft>
              <a:buClrTx/>
              <a:buSzTx/>
              <a:buFontTx/>
              <a:buNone/>
              <a:tabLst/>
              <a:defRPr/>
            </a:pPr>
            <a:r>
              <a:rPr kumimoji="1" lang="ar-JO" sz="1200" kern="1200" dirty="0">
                <a:solidFill>
                  <a:schemeClr val="tx1"/>
                </a:solidFill>
                <a:effectLst/>
                <a:ea typeface="ＭＳ Ｐゴシック" pitchFamily="-110" charset="-128"/>
                <a:cs typeface="ＭＳ Ｐゴシック" pitchFamily="-110" charset="-128"/>
              </a:rPr>
              <a:t>خدم يوحنا المعمدان بتواضع لأنَّه كان يؤمن بأنَّ يسوع هو أعظم رجل في الوجود (مرقس 1: 2-8).</a:t>
            </a:r>
            <a:endParaRPr lang="en-US" dirty="0">
              <a:cs typeface="+mn-cs"/>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505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608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r" defTabSz="914400" rtl="1" eaLnBrk="0" fontAlgn="base" latinLnBrk="0" hangingPunct="0">
              <a:lnSpc>
                <a:spcPct val="100000"/>
              </a:lnSpc>
              <a:spcBef>
                <a:spcPct val="30000"/>
              </a:spcBef>
              <a:spcAft>
                <a:spcPct val="0"/>
              </a:spcAft>
              <a:buClrTx/>
              <a:buSzTx/>
              <a:buFontTx/>
              <a:buNone/>
              <a:tabLst/>
              <a:defRPr/>
            </a:pPr>
            <a:r>
              <a:rPr kumimoji="1" lang="ar-JO" sz="1200" kern="1200" dirty="0">
                <a:solidFill>
                  <a:schemeClr val="tx1"/>
                </a:solidFill>
                <a:effectLst/>
                <a:ea typeface="ＭＳ Ｐゴシック" pitchFamily="-110" charset="-128"/>
                <a:cs typeface="ＭＳ Ｐゴシック" pitchFamily="-110" charset="-128"/>
              </a:rPr>
              <a:t>تلقَّى يسوعُ المديحَ من الله نفسه في معموديَّته (مرقس 1: 9-11).</a:t>
            </a:r>
            <a:endParaRPr lang="en-US" dirty="0">
              <a:cs typeface="+mn-cs"/>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0" dirty="0"/>
          </a:p>
          <a:p>
            <a:r>
              <a:rPr lang="en-US" b="0" dirty="0"/>
              <a:t>_________</a:t>
            </a:r>
          </a:p>
          <a:p>
            <a:r>
              <a:rPr lang="en-US" b="0" dirty="0"/>
              <a:t>Common-489</a:t>
            </a:r>
          </a:p>
          <a:p>
            <a:r>
              <a:rPr lang="en-US" b="0" dirty="0"/>
              <a:t>NS-01-Matt1-14-slide 289</a:t>
            </a:r>
          </a:p>
          <a:p>
            <a:endParaRPr lang="en-US" b="0" dirty="0"/>
          </a:p>
          <a:p>
            <a:endParaRPr lang="en-US" b="0" dirty="0"/>
          </a:p>
        </p:txBody>
      </p:sp>
      <p:sp>
        <p:nvSpPr>
          <p:cNvPr id="4" name="Date Placeholder 3"/>
          <p:cNvSpPr>
            <a:spLocks noGrp="1"/>
          </p:cNvSpPr>
          <p:nvPr>
            <p:ph type="dt"/>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128"/>
                <a:cs typeface="Arial Unicode MS" charset="0"/>
              </a:rPr>
              <a:t>10/06/10</a:t>
            </a:r>
          </a:p>
        </p:txBody>
      </p:sp>
      <p:sp>
        <p:nvSpPr>
          <p:cNvPr id="5" name="Slide Number Placeholder 4"/>
          <p:cNvSpPr>
            <a:spLocks noGrp="1"/>
          </p:cNvSpPr>
          <p:nvPr>
            <p:ph type="sldNum"/>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E16927D3-97C0-5646-B64C-3E4122A0F397}" type="slidenum">
              <a:rPr kumimoji="0" lang="en-GB" sz="1200" b="0" i="0" u="none" strike="noStrike" kern="1200" cap="none" spc="0" normalizeH="0" baseline="0" noProof="0" smtClean="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95</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1023531513"/>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914400" rtl="1" eaLnBrk="0" fontAlgn="base" latinLnBrk="0" hangingPunct="0">
              <a:lnSpc>
                <a:spcPct val="100000"/>
              </a:lnSpc>
              <a:spcBef>
                <a:spcPct val="30000"/>
              </a:spcBef>
              <a:spcAft>
                <a:spcPct val="0"/>
              </a:spcAft>
              <a:buClrTx/>
              <a:buSzTx/>
              <a:buFontTx/>
              <a:buNone/>
              <a:tabLst/>
              <a:defRPr/>
            </a:pPr>
            <a:r>
              <a:rPr kumimoji="1" lang="ar-JO" sz="1200" kern="1200" dirty="0">
                <a:solidFill>
                  <a:schemeClr val="tx1"/>
                </a:solidFill>
                <a:effectLst/>
                <a:ea typeface="ＭＳ Ｐゴシック" pitchFamily="-110" charset="-128"/>
                <a:cs typeface="ＭＳ Ｐゴシック" pitchFamily="-110" charset="-128"/>
              </a:rPr>
              <a:t>تلقَّى يسوعُ الخدمة من الملائكة في أثناء تجربة الشيطان له في البرية (مرقس 1: 12-13).</a:t>
            </a:r>
            <a:endParaRPr lang="en-US" dirty="0">
              <a:cs typeface="+mn-cs"/>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1" u="none" strike="noStrike" kern="1200" cap="none" spc="0" normalizeH="0" baseline="0" noProof="0" smtClean="0">
                <a:ln>
                  <a:noFill/>
                </a:ln>
                <a:solidFill>
                  <a:srgbClr val="000000"/>
                </a:solidFill>
                <a:effectLst/>
                <a:uLnTx/>
                <a:uFillTx/>
                <a:latin typeface="Times New Roman" charset="0"/>
                <a:ea typeface="ＭＳ Ｐゴシック" charset="0"/>
                <a:cs typeface="Arial" panose="020B0604020202020204" pitchFamily="34" charset="0"/>
                <a:sym typeface="Arial"/>
              </a:rPr>
              <a:pPr marL="0" marR="0" lvl="0" indent="0" algn="r" defTabSz="914400" rtl="0" eaLnBrk="1" fontAlgn="base" latinLnBrk="0" hangingPunct="1">
                <a:lnSpc>
                  <a:spcPct val="100000"/>
                </a:lnSpc>
                <a:spcBef>
                  <a:spcPct val="0"/>
                </a:spcBef>
                <a:spcAft>
                  <a:spcPct val="0"/>
                </a:spcAft>
                <a:buClrTx/>
                <a:buSzTx/>
                <a:buFontTx/>
                <a:buNone/>
                <a:tabLst/>
                <a:defRPr/>
              </a:pPr>
              <a:t>97</a:t>
            </a:fld>
            <a:endParaRPr kumimoji="0" lang="en-US" sz="1200" b="1" u="none" strike="noStrike" kern="1200" cap="none" spc="0" normalizeH="0" baseline="0" noProof="0">
              <a:ln>
                <a:noFill/>
              </a:ln>
              <a:solidFill>
                <a:srgbClr val="000000"/>
              </a:solidFill>
              <a:effectLst/>
              <a:uLnTx/>
              <a:uFillTx/>
              <a:latin typeface="Times New Roman" charset="0"/>
              <a:ea typeface="ＭＳ Ｐゴシック" charset="0"/>
              <a:cs typeface="Arial" panose="020B0604020202020204" pitchFamily="34" charset="0"/>
              <a:sym typeface="Arial"/>
            </a:endParaRPr>
          </a:p>
        </p:txBody>
      </p:sp>
    </p:spTree>
    <p:extLst>
      <p:ext uri="{BB962C8B-B14F-4D97-AF65-F5344CB8AC3E}">
        <p14:creationId xmlns:p14="http://schemas.microsoft.com/office/powerpoint/2010/main" val="102274465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36" name="Shape 5336"/>
          <p:cNvSpPr>
            <a:spLocks noGrp="1" noRot="1" noChangeAspect="1"/>
          </p:cNvSpPr>
          <p:nvPr>
            <p:ph type="sldImg"/>
          </p:nvPr>
        </p:nvSpPr>
        <p:spPr>
          <a:prstGeom prst="rect">
            <a:avLst/>
          </a:prstGeom>
        </p:spPr>
        <p:txBody>
          <a:bodyPr/>
          <a:lstStyle/>
          <a:p>
            <a:endParaRPr dirty="0"/>
          </a:p>
        </p:txBody>
      </p:sp>
      <p:sp>
        <p:nvSpPr>
          <p:cNvPr id="5337" name="Shape 5337"/>
          <p:cNvSpPr>
            <a:spLocks noGrp="1"/>
          </p:cNvSpPr>
          <p:nvPr>
            <p:ph type="body" sz="quarter" idx="1"/>
          </p:nvPr>
        </p:nvSpPr>
        <p:spPr>
          <a:prstGeom prst="rect">
            <a:avLst/>
          </a:prstGeom>
        </p:spPr>
        <p:txBody>
          <a:bodyPr/>
          <a:lstStyle/>
          <a:p>
            <a:r>
              <a:rPr dirty="0"/>
              <a:t>When Jesus came down from the mountainside </a:t>
            </a:r>
          </a:p>
          <a:p>
            <a:r>
              <a:rPr dirty="0"/>
              <a:t>large crowds followed Him. </a:t>
            </a:r>
          </a:p>
          <a:p>
            <a:r>
              <a:rPr dirty="0"/>
              <a:t>________</a:t>
            </a:r>
          </a:p>
          <a:p>
            <a:pPr algn="r" rtl="1">
              <a:defRPr/>
            </a:pPr>
            <a:r>
              <a:rPr dirty="0" err="1">
                <a:latin typeface="ＭＳ Ｐゴシック"/>
                <a:ea typeface="ＭＳ Ｐゴシック"/>
                <a:cs typeface="ＭＳ Ｐゴシック"/>
                <a:sym typeface="ＭＳ Ｐゴシック"/>
              </a:rPr>
              <a:t>عندما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نزل</a:t>
            </a:r>
            <a:r>
              <a:rPr dirty="0">
                <a:latin typeface="ＭＳ Ｐゴシック"/>
                <a:ea typeface="ＭＳ Ｐゴシック"/>
                <a:cs typeface="ＭＳ Ｐゴシック"/>
                <a:sym typeface="ＭＳ Ｐゴシック"/>
              </a:rPr>
              <a:t> الرب يسوع من </a:t>
            </a:r>
            <a:r>
              <a:rPr dirty="0" err="1">
                <a:latin typeface="ＭＳ Ｐゴシック"/>
                <a:ea typeface="ＭＳ Ｐゴシック"/>
                <a:cs typeface="ＭＳ Ｐゴシック"/>
                <a:sym typeface="ＭＳ Ｐゴシック"/>
              </a:rPr>
              <a:t>الجبل</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تبعه</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جمع</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كثير</a:t>
            </a:r>
            <a:r>
              <a:rPr dirty="0"/>
              <a:t>. </a:t>
            </a: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0" name="Shape 5340"/>
          <p:cNvSpPr>
            <a:spLocks noGrp="1" noRot="1" noChangeAspect="1"/>
          </p:cNvSpPr>
          <p:nvPr>
            <p:ph type="sldImg"/>
          </p:nvPr>
        </p:nvSpPr>
        <p:spPr>
          <a:prstGeom prst="rect">
            <a:avLst/>
          </a:prstGeom>
        </p:spPr>
        <p:txBody>
          <a:bodyPr/>
          <a:lstStyle/>
          <a:p>
            <a:endParaRPr dirty="0"/>
          </a:p>
        </p:txBody>
      </p:sp>
      <p:sp>
        <p:nvSpPr>
          <p:cNvPr id="5341" name="Shape 5341"/>
          <p:cNvSpPr>
            <a:spLocks noGrp="1"/>
          </p:cNvSpPr>
          <p:nvPr>
            <p:ph type="body" sz="quarter" idx="1"/>
          </p:nvPr>
        </p:nvSpPr>
        <p:spPr>
          <a:prstGeom prst="rect">
            <a:avLst/>
          </a:prstGeom>
        </p:spPr>
        <p:txBody>
          <a:bodyPr/>
          <a:lstStyle/>
          <a:p>
            <a:r>
              <a:rPr dirty="0"/>
              <a:t>Jesus was moving in and around the local towns. </a:t>
            </a:r>
          </a:p>
          <a:p>
            <a:r>
              <a:rPr dirty="0"/>
              <a:t>________</a:t>
            </a:r>
          </a:p>
          <a:p>
            <a:pPr algn="r" rtl="1">
              <a:defRPr/>
            </a:pPr>
            <a:r>
              <a:rPr dirty="0" err="1">
                <a:latin typeface="ＭＳ Ｐゴシック"/>
                <a:ea typeface="ＭＳ Ｐゴシック"/>
                <a:cs typeface="ＭＳ Ｐゴシック"/>
                <a:sym typeface="ＭＳ Ｐゴシック"/>
              </a:rPr>
              <a:t>وكان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يتنقل</a:t>
            </a:r>
            <a:r>
              <a:rPr dirty="0">
                <a:latin typeface="ＭＳ Ｐゴシック"/>
                <a:ea typeface="ＭＳ Ｐゴシック"/>
                <a:cs typeface="ＭＳ Ｐゴシック"/>
                <a:sym typeface="ＭＳ Ｐゴシック"/>
              </a:rPr>
              <a:t> بين </a:t>
            </a:r>
            <a:r>
              <a:rPr dirty="0" err="1">
                <a:latin typeface="ＭＳ Ｐゴシック"/>
                <a:ea typeface="ＭＳ Ｐゴシック"/>
                <a:cs typeface="ＭＳ Ｐゴシック"/>
                <a:sym typeface="ＭＳ Ｐゴシック"/>
              </a:rPr>
              <a:t>مدن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المنطقة</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وما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حولها</a:t>
            </a:r>
            <a:r>
              <a:rPr dirty="0"/>
              <a:t>. </a:t>
            </a: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742125573"/>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4" name="Shape 5344"/>
          <p:cNvSpPr>
            <a:spLocks noGrp="1" noRot="1" noChangeAspect="1"/>
          </p:cNvSpPr>
          <p:nvPr>
            <p:ph type="sldImg"/>
          </p:nvPr>
        </p:nvSpPr>
        <p:spPr>
          <a:prstGeom prst="rect">
            <a:avLst/>
          </a:prstGeom>
        </p:spPr>
        <p:txBody>
          <a:bodyPr/>
          <a:lstStyle/>
          <a:p>
            <a:endParaRPr dirty="0"/>
          </a:p>
        </p:txBody>
      </p:sp>
      <p:sp>
        <p:nvSpPr>
          <p:cNvPr id="5345" name="Shape 5345"/>
          <p:cNvSpPr>
            <a:spLocks noGrp="1"/>
          </p:cNvSpPr>
          <p:nvPr>
            <p:ph type="body" sz="quarter" idx="1"/>
          </p:nvPr>
        </p:nvSpPr>
        <p:spPr>
          <a:prstGeom prst="rect">
            <a:avLst/>
          </a:prstGeom>
        </p:spPr>
        <p:txBody>
          <a:bodyPr/>
          <a:lstStyle/>
          <a:p>
            <a:r>
              <a:rPr dirty="0"/>
              <a:t>There was a man suffering from leprosy all </a:t>
            </a:r>
          </a:p>
          <a:p>
            <a:r>
              <a:rPr dirty="0"/>
              <a:t>over his body. Those with leprosy had to keep away from everyone, even their family, so as not to pass on this terrible disease to them. </a:t>
            </a:r>
          </a:p>
          <a:p>
            <a:r>
              <a:rPr dirty="0"/>
              <a:t>___________</a:t>
            </a:r>
          </a:p>
          <a:p>
            <a:pPr algn="r" rtl="1">
              <a:defRPr/>
            </a:pPr>
            <a:r>
              <a:rPr dirty="0" err="1">
                <a:latin typeface="ＭＳ Ｐゴシック"/>
                <a:ea typeface="ＭＳ Ｐゴシック"/>
                <a:cs typeface="ＭＳ Ｐゴシック"/>
                <a:sym typeface="ＭＳ Ｐゴシック"/>
              </a:rPr>
              <a:t>وكان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يوجد</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رجل</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مصاب</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بالبرص</a:t>
            </a:r>
            <a:r>
              <a:rPr dirty="0"/>
              <a:t>. </a:t>
            </a:r>
            <a:r>
              <a:rPr dirty="0" err="1">
                <a:latin typeface="ＭＳ Ｐゴシック"/>
                <a:ea typeface="ＭＳ Ｐゴシック"/>
                <a:cs typeface="ＭＳ Ｐゴシック"/>
                <a:sym typeface="ＭＳ Ｐゴシック"/>
              </a:rPr>
              <a:t>وكان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يجب</a:t>
            </a:r>
            <a:r>
              <a:rPr dirty="0">
                <a:latin typeface="ＭＳ Ｐゴシック"/>
                <a:ea typeface="ＭＳ Ｐゴシック"/>
                <a:cs typeface="ＭＳ Ｐゴシック"/>
                <a:sym typeface="ＭＳ Ｐゴシック"/>
              </a:rPr>
              <a:t> على </a:t>
            </a:r>
          </a:p>
          <a:p>
            <a:pPr algn="r" rtl="1">
              <a:defRPr/>
            </a:pPr>
            <a:r>
              <a:rPr dirty="0" err="1">
                <a:latin typeface="ＭＳ Ｐゴシック"/>
                <a:ea typeface="ＭＳ Ｐゴシック"/>
                <a:cs typeface="ＭＳ Ｐゴシック"/>
                <a:sym typeface="ＭＳ Ｐゴシック"/>
              </a:rPr>
              <a:t>المصابين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بالبرص</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يبتعدوا</a:t>
            </a:r>
            <a:r>
              <a:rPr dirty="0">
                <a:latin typeface="ＭＳ Ｐゴシック"/>
                <a:ea typeface="ＭＳ Ｐゴシック"/>
                <a:cs typeface="ＭＳ Ｐゴシック"/>
                <a:sym typeface="ＭＳ Ｐゴシック"/>
              </a:rPr>
              <a:t> عن </a:t>
            </a:r>
            <a:r>
              <a:rPr dirty="0" err="1">
                <a:latin typeface="ＭＳ Ｐゴシック"/>
                <a:ea typeface="ＭＳ Ｐゴシック"/>
                <a:cs typeface="ＭＳ Ｐゴシック"/>
                <a:sym typeface="ＭＳ Ｐゴシック"/>
              </a:rPr>
              <a:t>الجميع</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حتى</a:t>
            </a:r>
            <a:r>
              <a:rPr dirty="0">
                <a:latin typeface="ＭＳ Ｐゴシック"/>
                <a:ea typeface="ＭＳ Ｐゴシック"/>
                <a:cs typeface="ＭＳ Ｐゴシック"/>
                <a:sym typeface="ＭＳ Ｐゴシック"/>
              </a:rPr>
              <a:t> عن </a:t>
            </a:r>
            <a:r>
              <a:rPr dirty="0" err="1">
                <a:latin typeface="ＭＳ Ｐゴシック"/>
                <a:ea typeface="ＭＳ Ｐゴシック"/>
                <a:cs typeface="ＭＳ Ｐゴシック"/>
                <a:sym typeface="ＭＳ Ｐゴシック"/>
              </a:rPr>
              <a:t>عائلتهم</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حتى</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لا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تنتقل</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عدوى</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المرض</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إليهم</a:t>
            </a:r>
            <a:r>
              <a:rPr dirty="0"/>
              <a:t>. </a:t>
            </a: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8" name="Shape 5348"/>
          <p:cNvSpPr>
            <a:spLocks noGrp="1" noRot="1" noChangeAspect="1"/>
          </p:cNvSpPr>
          <p:nvPr>
            <p:ph type="sldImg"/>
          </p:nvPr>
        </p:nvSpPr>
        <p:spPr>
          <a:prstGeom prst="rect">
            <a:avLst/>
          </a:prstGeom>
        </p:spPr>
        <p:txBody>
          <a:bodyPr/>
          <a:lstStyle/>
          <a:p>
            <a:endParaRPr dirty="0"/>
          </a:p>
        </p:txBody>
      </p:sp>
      <p:sp>
        <p:nvSpPr>
          <p:cNvPr id="5349" name="Shape 5349"/>
          <p:cNvSpPr>
            <a:spLocks noGrp="1"/>
          </p:cNvSpPr>
          <p:nvPr>
            <p:ph type="body" sz="quarter" idx="1"/>
          </p:nvPr>
        </p:nvSpPr>
        <p:spPr>
          <a:prstGeom prst="rect">
            <a:avLst/>
          </a:prstGeom>
        </p:spPr>
        <p:txBody>
          <a:bodyPr/>
          <a:lstStyle/>
          <a:p>
            <a:r>
              <a:rPr dirty="0"/>
              <a:t>No one wanted to touch a person with leprosy. It </a:t>
            </a:r>
          </a:p>
          <a:p>
            <a:r>
              <a:rPr dirty="0"/>
              <a:t>was a contagious disease that caused discoloration and lumps on the skin and, in severe cases, disfigurement and deformities. </a:t>
            </a:r>
          </a:p>
          <a:p>
            <a:pPr algn="r" rtl="1">
              <a:defRPr/>
            </a:pPr>
            <a:r>
              <a:rPr dirty="0">
                <a:latin typeface="ＭＳ Ｐゴシック"/>
                <a:ea typeface="ＭＳ Ｐゴシック"/>
                <a:cs typeface="ＭＳ Ｐゴシック"/>
                <a:sym typeface="ＭＳ Ｐゴシック"/>
              </a:rPr>
              <a:t>ـــــــــ</a:t>
            </a:r>
          </a:p>
          <a:p>
            <a:pPr algn="r" rtl="1">
              <a:defRPr/>
            </a:pPr>
            <a:r>
              <a:rPr dirty="0" err="1">
                <a:latin typeface="ＭＳ Ｐゴシック"/>
                <a:ea typeface="ＭＳ Ｐゴシック"/>
                <a:cs typeface="ＭＳ Ｐゴシック"/>
                <a:sym typeface="ＭＳ Ｐゴシック"/>
              </a:rPr>
              <a:t>ولا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يريد</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أحدًا</a:t>
            </a:r>
            <a:r>
              <a:rPr dirty="0"/>
              <a:t> </a:t>
            </a:r>
            <a:r>
              <a:rPr dirty="0" err="1">
                <a:latin typeface="ＭＳ Ｐゴシック"/>
                <a:ea typeface="ＭＳ Ｐゴシック"/>
                <a:cs typeface="ＭＳ Ｐゴシック"/>
                <a:sym typeface="ＭＳ Ｐゴシック"/>
              </a:rPr>
              <a:t>أن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يلمس</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شخصًا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مصاب</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بالبرص</a:t>
            </a:r>
            <a:r>
              <a:rPr dirty="0"/>
              <a:t>. </a:t>
            </a:r>
            <a:r>
              <a:rPr dirty="0">
                <a:latin typeface="ＭＳ Ｐゴシック"/>
                <a:ea typeface="ＭＳ Ｐゴシック"/>
                <a:cs typeface="ＭＳ Ｐゴシック"/>
                <a:sym typeface="ＭＳ Ｐゴシック"/>
              </a:rPr>
              <a:t>لأنه </a:t>
            </a:r>
            <a:r>
              <a:rPr dirty="0" err="1">
                <a:latin typeface="ＭＳ Ｐゴシック"/>
                <a:ea typeface="ＭＳ Ｐゴシック"/>
                <a:cs typeface="ＭＳ Ｐゴシック"/>
                <a:sym typeface="ＭＳ Ｐゴシック"/>
              </a:rPr>
              <a:t>كان</a:t>
            </a:r>
            <a:r>
              <a:rPr dirty="0">
                <a:latin typeface="ＭＳ Ｐゴシック"/>
                <a:ea typeface="ＭＳ Ｐゴシック"/>
                <a:cs typeface="ＭＳ Ｐゴシック"/>
                <a:sym typeface="ＭＳ Ｐゴシック"/>
              </a:rPr>
              <a:t> </a:t>
            </a:r>
          </a:p>
          <a:p>
            <a:pPr algn="r" rtl="1">
              <a:defRPr/>
            </a:pPr>
            <a:r>
              <a:rPr dirty="0" err="1">
                <a:latin typeface="ＭＳ Ｐゴシック"/>
                <a:ea typeface="ＭＳ Ｐゴシック"/>
                <a:cs typeface="ＭＳ Ｐゴシック"/>
                <a:sym typeface="ＭＳ Ｐゴシック"/>
              </a:rPr>
              <a:t>مرضًا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معديًا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يتسبب</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في</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تغير</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لون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الجلد</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وتورمه</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ويسبب</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تشوه</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الجلد</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في</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حالات</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المرض</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الشديدة</a:t>
            </a:r>
            <a:r>
              <a:rPr dirty="0"/>
              <a:t>. </a:t>
            </a: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2" name="Shape 5352"/>
          <p:cNvSpPr>
            <a:spLocks noGrp="1" noRot="1" noChangeAspect="1"/>
          </p:cNvSpPr>
          <p:nvPr>
            <p:ph type="sldImg"/>
          </p:nvPr>
        </p:nvSpPr>
        <p:spPr>
          <a:prstGeom prst="rect">
            <a:avLst/>
          </a:prstGeom>
        </p:spPr>
        <p:txBody>
          <a:bodyPr/>
          <a:lstStyle/>
          <a:p>
            <a:endParaRPr dirty="0"/>
          </a:p>
        </p:txBody>
      </p:sp>
      <p:sp>
        <p:nvSpPr>
          <p:cNvPr id="5353" name="Shape 5353"/>
          <p:cNvSpPr>
            <a:spLocks noGrp="1"/>
          </p:cNvSpPr>
          <p:nvPr>
            <p:ph type="body" sz="quarter" idx="1"/>
          </p:nvPr>
        </p:nvSpPr>
        <p:spPr>
          <a:prstGeom prst="rect">
            <a:avLst/>
          </a:prstGeom>
        </p:spPr>
        <p:txBody>
          <a:bodyPr/>
          <a:lstStyle/>
          <a:p>
            <a:r>
              <a:rPr dirty="0"/>
              <a:t>When this man heard that Jesus was nearby, he made his way to see Him. People with leprosy were meant to shout that they were ‘unclean’ to warn others to keep away. </a:t>
            </a:r>
          </a:p>
          <a:p>
            <a:pPr algn="r" rtl="1">
              <a:defRPr/>
            </a:pPr>
            <a:r>
              <a:rPr dirty="0">
                <a:latin typeface="ＭＳ Ｐゴシック"/>
                <a:ea typeface="ＭＳ Ｐゴシック"/>
                <a:cs typeface="ＭＳ Ｐゴシック"/>
                <a:sym typeface="ＭＳ Ｐゴシック"/>
              </a:rPr>
              <a:t>ــــــــــ</a:t>
            </a:r>
          </a:p>
          <a:p>
            <a:pPr algn="r" rtl="1">
              <a:defRPr/>
            </a:pPr>
            <a:r>
              <a:rPr dirty="0"/>
              <a:t>.</a:t>
            </a:r>
            <a:r>
              <a:rPr dirty="0" err="1">
                <a:latin typeface="ＭＳ Ｐゴシック"/>
                <a:ea typeface="ＭＳ Ｐゴシック"/>
                <a:cs typeface="ＭＳ Ｐゴシック"/>
                <a:sym typeface="ＭＳ Ｐゴシック"/>
              </a:rPr>
              <a:t>وعندما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سمع</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هذا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الرجل</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بأن</a:t>
            </a:r>
            <a:r>
              <a:rPr dirty="0">
                <a:latin typeface="ＭＳ Ｐゴシック"/>
                <a:ea typeface="ＭＳ Ｐゴシック"/>
                <a:cs typeface="ＭＳ Ｐゴシック"/>
                <a:sym typeface="ＭＳ Ｐゴシック"/>
              </a:rPr>
              <a:t> الرب يسوع </a:t>
            </a:r>
            <a:r>
              <a:rPr dirty="0" err="1">
                <a:latin typeface="ＭＳ Ｐゴシック"/>
                <a:ea typeface="ＭＳ Ｐゴシック"/>
                <a:cs typeface="ＭＳ Ｐゴシック"/>
                <a:sym typeface="ＭＳ Ｐゴシック"/>
              </a:rPr>
              <a:t>في</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مكان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قريب</a:t>
            </a:r>
            <a:r>
              <a:rPr dirty="0">
                <a:latin typeface="ＭＳ Ｐゴシック"/>
                <a:ea typeface="ＭＳ Ｐゴシック"/>
                <a:cs typeface="ＭＳ Ｐゴシック"/>
                <a:sym typeface="ＭＳ Ｐゴシック"/>
              </a:rPr>
              <a:t> </a:t>
            </a:r>
          </a:p>
          <a:p>
            <a:pPr algn="r" rtl="1">
              <a:defRPr/>
            </a:pPr>
            <a:r>
              <a:rPr dirty="0" err="1">
                <a:latin typeface="ＭＳ Ｐゴシック"/>
                <a:ea typeface="ＭＳ Ｐゴシック"/>
                <a:cs typeface="ＭＳ Ｐゴシック"/>
                <a:sym typeface="ＭＳ Ｐゴシック"/>
              </a:rPr>
              <a:t>ذهب</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إليه</a:t>
            </a:r>
            <a:r>
              <a:rPr dirty="0"/>
              <a:t>. </a:t>
            </a:r>
            <a:r>
              <a:rPr dirty="0" err="1">
                <a:latin typeface="ＭＳ Ｐゴシック"/>
                <a:ea typeface="ＭＳ Ｐゴシック"/>
                <a:cs typeface="ＭＳ Ｐゴシック"/>
                <a:sym typeface="ＭＳ Ｐゴシック"/>
              </a:rPr>
              <a:t>وكان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يجب</a:t>
            </a:r>
            <a:r>
              <a:rPr dirty="0">
                <a:latin typeface="ＭＳ Ｐゴシック"/>
                <a:ea typeface="ＭＳ Ｐゴシック"/>
                <a:cs typeface="ＭＳ Ｐゴシック"/>
                <a:sym typeface="ＭＳ Ｐゴシック"/>
              </a:rPr>
              <a:t> على </a:t>
            </a:r>
            <a:r>
              <a:rPr dirty="0" err="1">
                <a:latin typeface="ＭＳ Ｐゴシック"/>
                <a:ea typeface="ＭＳ Ｐゴシック"/>
                <a:cs typeface="ＭＳ Ｐゴシック"/>
                <a:sym typeface="ＭＳ Ｐゴシック"/>
              </a:rPr>
              <a:t>المصابين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بالبرص</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يصيحوا</a:t>
            </a:r>
            <a:r>
              <a:rPr dirty="0">
                <a:latin typeface="ＭＳ Ｐゴシック"/>
                <a:ea typeface="ＭＳ Ｐゴシック"/>
                <a:cs typeface="ＭＳ Ｐゴシック"/>
                <a:sym typeface="ＭＳ Ｐゴシック"/>
              </a:rPr>
              <a:t> </a:t>
            </a:r>
            <a:r>
              <a:rPr dirty="0"/>
              <a:t>"</a:t>
            </a:r>
            <a:r>
              <a:rPr dirty="0" err="1">
                <a:latin typeface="ＭＳ Ｐゴシック"/>
                <a:ea typeface="ＭＳ Ｐゴシック"/>
                <a:cs typeface="ＭＳ Ｐゴシック"/>
                <a:sym typeface="ＭＳ Ｐゴシック"/>
              </a:rPr>
              <a:t>نجس</a:t>
            </a:r>
            <a:r>
              <a:rPr dirty="0"/>
              <a:t>" </a:t>
            </a:r>
            <a:r>
              <a:rPr dirty="0" err="1">
                <a:latin typeface="ＭＳ Ｐゴシック"/>
                <a:ea typeface="ＭＳ Ｐゴシック"/>
                <a:cs typeface="ＭＳ Ｐゴシック"/>
                <a:sym typeface="ＭＳ Ｐゴシック"/>
              </a:rPr>
              <a:t>لكي</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يحذروا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الناس</a:t>
            </a:r>
            <a:r>
              <a:rPr dirty="0">
                <a:latin typeface="ＭＳ Ｐゴシック"/>
                <a:ea typeface="ＭＳ Ｐゴシック"/>
                <a:cs typeface="ＭＳ Ｐゴシック"/>
                <a:sym typeface="ＭＳ Ｐゴシック"/>
              </a:rPr>
              <a:t> من </a:t>
            </a:r>
            <a:r>
              <a:rPr dirty="0" err="1">
                <a:latin typeface="ＭＳ Ｐゴシック"/>
                <a:ea typeface="ＭＳ Ｐゴシック"/>
                <a:cs typeface="ＭＳ Ｐゴシック"/>
                <a:sym typeface="ＭＳ Ｐゴシック"/>
              </a:rPr>
              <a:t>الاقتراب</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إليهم</a:t>
            </a:r>
            <a:r>
              <a:rPr dirty="0"/>
              <a:t> </a:t>
            </a: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6" name="Shape 5356"/>
          <p:cNvSpPr>
            <a:spLocks noGrp="1" noRot="1" noChangeAspect="1"/>
          </p:cNvSpPr>
          <p:nvPr>
            <p:ph type="sldImg"/>
          </p:nvPr>
        </p:nvSpPr>
        <p:spPr>
          <a:prstGeom prst="rect">
            <a:avLst/>
          </a:prstGeom>
        </p:spPr>
        <p:txBody>
          <a:bodyPr/>
          <a:lstStyle/>
          <a:p>
            <a:endParaRPr dirty="0"/>
          </a:p>
        </p:txBody>
      </p:sp>
      <p:sp>
        <p:nvSpPr>
          <p:cNvPr id="5357" name="Shape 5357"/>
          <p:cNvSpPr>
            <a:spLocks noGrp="1"/>
          </p:cNvSpPr>
          <p:nvPr>
            <p:ph type="body" sz="quarter" idx="1"/>
          </p:nvPr>
        </p:nvSpPr>
        <p:spPr>
          <a:prstGeom prst="rect">
            <a:avLst/>
          </a:prstGeom>
        </p:spPr>
        <p:txBody>
          <a:bodyPr/>
          <a:lstStyle/>
          <a:p>
            <a:r>
              <a:rPr dirty="0"/>
              <a:t>The man went up to Jesus and knelt down before Him. Jesus did not move away. He begged Jesus, ‘Lord, if you are willing, you can make me clean.’ </a:t>
            </a:r>
          </a:p>
          <a:p>
            <a:pPr algn="r" rtl="1">
              <a:defRPr/>
            </a:pPr>
            <a:r>
              <a:rPr dirty="0">
                <a:latin typeface="ＭＳ Ｐゴシック"/>
                <a:ea typeface="ＭＳ Ｐゴシック"/>
                <a:cs typeface="ＭＳ Ｐゴシック"/>
                <a:sym typeface="ＭＳ Ｐゴシック"/>
              </a:rPr>
              <a:t>ــــــــ</a:t>
            </a:r>
          </a:p>
          <a:p>
            <a:pPr algn="r" rtl="1">
              <a:defRPr/>
            </a:pPr>
            <a:r>
              <a:rPr dirty="0" err="1">
                <a:latin typeface="ＭＳ Ｐゴシック"/>
                <a:ea typeface="ＭＳ Ｐゴシック"/>
                <a:cs typeface="ＭＳ Ｐゴシック"/>
                <a:sym typeface="ＭＳ Ｐゴシック"/>
              </a:rPr>
              <a:t>ولكنه</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ذهب</a:t>
            </a:r>
            <a:r>
              <a:rPr dirty="0">
                <a:latin typeface="ＭＳ Ｐゴシック"/>
                <a:ea typeface="ＭＳ Ｐゴシック"/>
                <a:cs typeface="ＭＳ Ｐゴシック"/>
                <a:sym typeface="ＭＳ Ｐゴシック"/>
              </a:rPr>
              <a:t> إلى الرب يسوع </a:t>
            </a:r>
          </a:p>
          <a:p>
            <a:pPr algn="r" rtl="1">
              <a:defRPr/>
            </a:pPr>
            <a:r>
              <a:rPr dirty="0" err="1">
                <a:latin typeface="ＭＳ Ｐゴシック"/>
                <a:ea typeface="ＭＳ Ｐゴシック"/>
                <a:cs typeface="ＭＳ Ｐゴシック"/>
                <a:sym typeface="ＭＳ Ｐゴシック"/>
              </a:rPr>
              <a:t>وركع</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أمامه</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ولم</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يبتعد</a:t>
            </a:r>
            <a:r>
              <a:rPr dirty="0">
                <a:latin typeface="ＭＳ Ｐゴシック"/>
                <a:ea typeface="ＭＳ Ｐゴシック"/>
                <a:cs typeface="ＭＳ Ｐゴシック"/>
                <a:sym typeface="ＭＳ Ｐゴシック"/>
              </a:rPr>
              <a:t> الرب يسوع </a:t>
            </a:r>
            <a:r>
              <a:rPr dirty="0" err="1">
                <a:latin typeface="ＭＳ Ｐゴシック"/>
                <a:ea typeface="ＭＳ Ｐゴシック"/>
                <a:cs typeface="ＭＳ Ｐゴシック"/>
                <a:sym typeface="ＭＳ Ｐゴシック"/>
              </a:rPr>
              <a:t>عنه</a:t>
            </a:r>
            <a:r>
              <a:rPr dirty="0"/>
              <a:t>. </a:t>
            </a:r>
            <a:r>
              <a:rPr dirty="0" err="1">
                <a:latin typeface="ＭＳ Ｐゴシック"/>
                <a:ea typeface="ＭＳ Ｐゴシック"/>
                <a:cs typeface="ＭＳ Ｐゴシック"/>
                <a:sym typeface="ＭＳ Ｐゴシック"/>
              </a:rPr>
              <a:t>وترجي</a:t>
            </a:r>
            <a:r>
              <a:rPr dirty="0">
                <a:latin typeface="ＭＳ Ｐゴシック"/>
                <a:ea typeface="ＭＳ Ｐゴシック"/>
                <a:cs typeface="ＭＳ Ｐゴシック"/>
                <a:sym typeface="ＭＳ Ｐゴシック"/>
              </a:rPr>
              <a:t> الرب يسوع </a:t>
            </a:r>
            <a:r>
              <a:rPr dirty="0" err="1">
                <a:latin typeface="ＭＳ Ｐゴシック"/>
                <a:ea typeface="ＭＳ Ｐゴシック"/>
                <a:cs typeface="ＭＳ Ｐゴシック"/>
                <a:sym typeface="ＭＳ Ｐゴシック"/>
              </a:rPr>
              <a:t>قائلاً</a:t>
            </a:r>
            <a:r>
              <a:rPr dirty="0">
                <a:latin typeface="ＭＳ Ｐゴシック"/>
                <a:ea typeface="ＭＳ Ｐゴシック"/>
                <a:cs typeface="ＭＳ Ｐゴシック"/>
                <a:sym typeface="ＭＳ Ｐゴシック"/>
              </a:rPr>
              <a:t> </a:t>
            </a:r>
            <a:r>
              <a:rPr dirty="0"/>
              <a:t>«</a:t>
            </a:r>
            <a:r>
              <a:rPr dirty="0" err="1">
                <a:latin typeface="ＭＳ Ｐゴシック"/>
                <a:ea typeface="ＭＳ Ｐゴシック"/>
                <a:cs typeface="ＭＳ Ｐゴシック"/>
                <a:sym typeface="ＭＳ Ｐゴシック"/>
              </a:rPr>
              <a:t>يَا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سَيَّدُ</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إن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كُنْتَ</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تُرِيدُ</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فَأَنْتَ</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قَادِرِ</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أَنْ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تُطَهَّرَنَي</a:t>
            </a:r>
            <a:r>
              <a:rPr dirty="0"/>
              <a:t>!« </a:t>
            </a: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60" name="Shape 5360"/>
          <p:cNvSpPr>
            <a:spLocks noGrp="1" noRot="1" noChangeAspect="1"/>
          </p:cNvSpPr>
          <p:nvPr>
            <p:ph type="sldImg"/>
          </p:nvPr>
        </p:nvSpPr>
        <p:spPr>
          <a:prstGeom prst="rect">
            <a:avLst/>
          </a:prstGeom>
        </p:spPr>
        <p:txBody>
          <a:bodyPr/>
          <a:lstStyle/>
          <a:p>
            <a:endParaRPr dirty="0"/>
          </a:p>
        </p:txBody>
      </p:sp>
      <p:sp>
        <p:nvSpPr>
          <p:cNvPr id="5361" name="Shape 5361"/>
          <p:cNvSpPr>
            <a:spLocks noGrp="1"/>
          </p:cNvSpPr>
          <p:nvPr>
            <p:ph type="body" sz="quarter" idx="1"/>
          </p:nvPr>
        </p:nvSpPr>
        <p:spPr>
          <a:prstGeom prst="rect">
            <a:avLst/>
          </a:prstGeom>
        </p:spPr>
        <p:txBody>
          <a:bodyPr/>
          <a:lstStyle/>
          <a:p>
            <a:r>
              <a:rPr dirty="0"/>
              <a:t>Jesus did something no- one was expecting Him to do. He reached out and touched the man with leprosy. </a:t>
            </a:r>
          </a:p>
          <a:p>
            <a:pPr algn="r" rtl="1">
              <a:defRPr/>
            </a:pPr>
            <a:r>
              <a:rPr dirty="0">
                <a:latin typeface="ＭＳ Ｐゴシック"/>
                <a:ea typeface="ＭＳ Ｐゴシック"/>
                <a:cs typeface="ＭＳ Ｐゴシック"/>
                <a:sym typeface="ＭＳ Ｐゴシック"/>
              </a:rPr>
              <a:t>ــــــــ</a:t>
            </a:r>
          </a:p>
          <a:p>
            <a:pPr algn="r" rtl="1">
              <a:defRPr/>
            </a:pPr>
            <a:r>
              <a:rPr dirty="0" err="1">
                <a:latin typeface="ＭＳ Ｐゴシック"/>
                <a:ea typeface="ＭＳ Ｐゴシック"/>
                <a:cs typeface="ＭＳ Ｐゴシック"/>
                <a:sym typeface="ＭＳ Ｐゴシック"/>
              </a:rPr>
              <a:t>وفعل</a:t>
            </a:r>
            <a:r>
              <a:rPr dirty="0">
                <a:latin typeface="ＭＳ Ｐゴシック"/>
                <a:ea typeface="ＭＳ Ｐゴシック"/>
                <a:cs typeface="ＭＳ Ｐゴシック"/>
                <a:sym typeface="ＭＳ Ｐゴシック"/>
              </a:rPr>
              <a:t> الرب يسوع </a:t>
            </a:r>
            <a:r>
              <a:rPr dirty="0" err="1">
                <a:latin typeface="ＭＳ Ｐゴシック"/>
                <a:ea typeface="ＭＳ Ｐゴシック"/>
                <a:cs typeface="ＭＳ Ｐゴシック"/>
                <a:sym typeface="ＭＳ Ｐゴシック"/>
              </a:rPr>
              <a:t>شيىًا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لا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يتوقعه</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أحد</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فقد</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اقترب</a:t>
            </a:r>
            <a:r>
              <a:rPr dirty="0">
                <a:latin typeface="ＭＳ Ｐゴシック"/>
                <a:ea typeface="ＭＳ Ｐゴシック"/>
                <a:cs typeface="ＭＳ Ｐゴシック"/>
                <a:sym typeface="ＭＳ Ｐゴシック"/>
              </a:rPr>
              <a:t> من </a:t>
            </a:r>
          </a:p>
          <a:p>
            <a:pPr algn="r" rtl="1">
              <a:defRPr/>
            </a:pPr>
            <a:r>
              <a:rPr dirty="0" err="1">
                <a:latin typeface="ＭＳ Ｐゴシック"/>
                <a:ea typeface="ＭＳ Ｐゴシック"/>
                <a:cs typeface="ＭＳ Ｐゴシック"/>
                <a:sym typeface="ＭＳ Ｐゴシック"/>
              </a:rPr>
              <a:t>الرجل</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الأبرص</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ولمسه</a:t>
            </a:r>
            <a:r>
              <a:rPr dirty="0">
                <a:latin typeface="ＭＳ Ｐゴシック"/>
                <a:ea typeface="ＭＳ Ｐゴシック"/>
                <a:cs typeface="ＭＳ Ｐゴシック"/>
                <a:sym typeface="ＭＳ Ｐゴシック"/>
              </a:rPr>
              <a:t> </a:t>
            </a: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64" name="Shape 5364"/>
          <p:cNvSpPr>
            <a:spLocks noGrp="1" noRot="1" noChangeAspect="1"/>
          </p:cNvSpPr>
          <p:nvPr>
            <p:ph type="sldImg"/>
          </p:nvPr>
        </p:nvSpPr>
        <p:spPr>
          <a:prstGeom prst="rect">
            <a:avLst/>
          </a:prstGeom>
        </p:spPr>
        <p:txBody>
          <a:bodyPr/>
          <a:lstStyle/>
          <a:p>
            <a:endParaRPr dirty="0"/>
          </a:p>
        </p:txBody>
      </p:sp>
      <p:sp>
        <p:nvSpPr>
          <p:cNvPr id="5365" name="Shape 5365"/>
          <p:cNvSpPr>
            <a:spLocks noGrp="1"/>
          </p:cNvSpPr>
          <p:nvPr>
            <p:ph type="body" sz="quarter" idx="1"/>
          </p:nvPr>
        </p:nvSpPr>
        <p:spPr>
          <a:prstGeom prst="rect">
            <a:avLst/>
          </a:prstGeom>
        </p:spPr>
        <p:txBody>
          <a:bodyPr/>
          <a:lstStyle/>
          <a:p>
            <a:r>
              <a:rPr dirty="0"/>
              <a:t>‘I am willing,’ Jesus said. ‘Be clean!’ </a:t>
            </a:r>
          </a:p>
          <a:p>
            <a:pPr rtl="1">
              <a:defRPr/>
            </a:pPr>
            <a:r>
              <a:rPr dirty="0">
                <a:latin typeface="ＭＳ Ｐゴシック"/>
                <a:ea typeface="ＭＳ Ｐゴシック"/>
                <a:cs typeface="ＭＳ Ｐゴシック"/>
                <a:sym typeface="ＭＳ Ｐゴシック"/>
              </a:rPr>
              <a:t>ـــــــــ</a:t>
            </a:r>
          </a:p>
          <a:p>
            <a:pPr algn="r" rtl="1">
              <a:defRPr/>
            </a:pPr>
            <a:r>
              <a:rPr dirty="0" err="1">
                <a:latin typeface="ＭＳ Ｐゴシック"/>
                <a:ea typeface="ＭＳ Ｐゴシック"/>
                <a:cs typeface="ＭＳ Ｐゴシック"/>
                <a:sym typeface="ＭＳ Ｐゴシック"/>
              </a:rPr>
              <a:t>وَقَالَ</a:t>
            </a:r>
            <a:r>
              <a:rPr dirty="0"/>
              <a:t>: «</a:t>
            </a:r>
            <a:r>
              <a:rPr dirty="0" err="1">
                <a:latin typeface="ＭＳ Ｐゴシック"/>
                <a:ea typeface="ＭＳ Ｐゴシック"/>
                <a:cs typeface="ＭＳ Ｐゴシック"/>
                <a:sym typeface="ＭＳ Ｐゴシック"/>
              </a:rPr>
              <a:t>أُرِيدُ</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فَاطْهُرْ</a:t>
            </a:r>
            <a:r>
              <a:rPr dirty="0"/>
              <a:t>!» </a:t>
            </a: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68" name="Shape 5368"/>
          <p:cNvSpPr>
            <a:spLocks noGrp="1" noRot="1" noChangeAspect="1"/>
          </p:cNvSpPr>
          <p:nvPr>
            <p:ph type="sldImg"/>
          </p:nvPr>
        </p:nvSpPr>
        <p:spPr>
          <a:prstGeom prst="rect">
            <a:avLst/>
          </a:prstGeom>
        </p:spPr>
        <p:txBody>
          <a:bodyPr/>
          <a:lstStyle/>
          <a:p>
            <a:endParaRPr dirty="0"/>
          </a:p>
        </p:txBody>
      </p:sp>
      <p:sp>
        <p:nvSpPr>
          <p:cNvPr id="5369" name="Shape 5369"/>
          <p:cNvSpPr>
            <a:spLocks noGrp="1"/>
          </p:cNvSpPr>
          <p:nvPr>
            <p:ph type="body" sz="quarter" idx="1"/>
          </p:nvPr>
        </p:nvSpPr>
        <p:spPr>
          <a:prstGeom prst="rect">
            <a:avLst/>
          </a:prstGeom>
        </p:spPr>
        <p:txBody>
          <a:bodyPr/>
          <a:lstStyle/>
          <a:p>
            <a:r>
              <a:rPr dirty="0"/>
              <a:t>Immediately the leprosy left the man. He was healed.</a:t>
            </a:r>
          </a:p>
          <a:p>
            <a:pPr rtl="1">
              <a:defRPr/>
            </a:pPr>
            <a:r>
              <a:rPr dirty="0">
                <a:latin typeface="ＭＳ Ｐゴシック"/>
                <a:ea typeface="ＭＳ Ｐゴシック"/>
                <a:cs typeface="ＭＳ Ｐゴシック"/>
                <a:sym typeface="ＭＳ Ｐゴシック"/>
              </a:rPr>
              <a:t>ــــــــــ</a:t>
            </a:r>
          </a:p>
          <a:p>
            <a:pPr algn="r" rtl="1">
              <a:defRPr/>
            </a:pPr>
            <a:r>
              <a:rPr dirty="0"/>
              <a:t> </a:t>
            </a:r>
            <a:r>
              <a:rPr dirty="0" err="1">
                <a:latin typeface="ＭＳ Ｐゴシック"/>
                <a:ea typeface="ＭＳ Ｐゴシック"/>
                <a:cs typeface="ＭＳ Ｐゴシック"/>
                <a:sym typeface="ＭＳ Ｐゴシック"/>
              </a:rPr>
              <a:t>وفورًا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ترك</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البرص</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الرجل</a:t>
            </a:r>
            <a:r>
              <a:rPr dirty="0"/>
              <a:t>. </a:t>
            </a:r>
            <a:r>
              <a:rPr dirty="0" err="1">
                <a:latin typeface="ＭＳ Ｐゴシック"/>
                <a:ea typeface="ＭＳ Ｐゴシック"/>
                <a:cs typeface="ＭＳ Ｐゴシック"/>
                <a:sym typeface="ＭＳ Ｐゴシック"/>
              </a:rPr>
              <a:t>وشفى</a:t>
            </a:r>
            <a:r>
              <a:rPr dirty="0"/>
              <a:t>. </a:t>
            </a:r>
          </a:p>
          <a:p>
            <a:pPr algn="r"/>
            <a:endParaRPr dirty="0"/>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72" name="Shape 5372"/>
          <p:cNvSpPr>
            <a:spLocks noGrp="1" noRot="1" noChangeAspect="1"/>
          </p:cNvSpPr>
          <p:nvPr>
            <p:ph type="sldImg"/>
          </p:nvPr>
        </p:nvSpPr>
        <p:spPr>
          <a:prstGeom prst="rect">
            <a:avLst/>
          </a:prstGeom>
        </p:spPr>
        <p:txBody>
          <a:bodyPr/>
          <a:lstStyle/>
          <a:p>
            <a:endParaRPr dirty="0"/>
          </a:p>
        </p:txBody>
      </p:sp>
      <p:sp>
        <p:nvSpPr>
          <p:cNvPr id="5373" name="Shape 5373"/>
          <p:cNvSpPr>
            <a:spLocks noGrp="1"/>
          </p:cNvSpPr>
          <p:nvPr>
            <p:ph type="body" sz="quarter" idx="1"/>
          </p:nvPr>
        </p:nvSpPr>
        <p:spPr>
          <a:prstGeom prst="rect">
            <a:avLst/>
          </a:prstGeom>
        </p:spPr>
        <p:txBody>
          <a:bodyPr/>
          <a:lstStyle/>
          <a:p>
            <a:r>
              <a:rPr dirty="0"/>
              <a:t>Jesus told him not to tell anyone what had happened but go and be examined by a Jewish priest. ‘Offer the sacrifice Moses’ law requires for lepers who are healed,’ he said. ‘This will prove to everyone that you are well.’ </a:t>
            </a:r>
          </a:p>
          <a:p>
            <a:pPr rtl="1">
              <a:defRPr/>
            </a:pPr>
            <a:r>
              <a:rPr dirty="0">
                <a:latin typeface="ＭＳ Ｐゴシック"/>
                <a:ea typeface="ＭＳ Ｐゴシック"/>
                <a:cs typeface="ＭＳ Ｐゴシック"/>
                <a:sym typeface="ＭＳ Ｐゴシック"/>
              </a:rPr>
              <a:t>ــــــــ</a:t>
            </a:r>
          </a:p>
          <a:p>
            <a:pPr algn="r" rtl="1">
              <a:defRPr/>
            </a:pPr>
            <a:r>
              <a:rPr dirty="0" err="1">
                <a:latin typeface="ＭＳ Ｐゴシック"/>
                <a:ea typeface="ＭＳ Ｐゴシック"/>
                <a:cs typeface="ＭＳ Ｐゴシック"/>
                <a:sym typeface="ＭＳ Ｐゴシック"/>
              </a:rPr>
              <a:t>فَقَالَ</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لَهُ</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يَسُوعُ</a:t>
            </a:r>
            <a:r>
              <a:rPr dirty="0"/>
              <a:t>: «</a:t>
            </a:r>
            <a:r>
              <a:rPr dirty="0" err="1">
                <a:latin typeface="ＭＳ Ｐゴシック"/>
                <a:ea typeface="ＭＳ Ｐゴシック"/>
                <a:cs typeface="ＭＳ Ｐゴシック"/>
                <a:sym typeface="ＭＳ Ｐゴシック"/>
              </a:rPr>
              <a:t>انْظُرْ</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أَنْ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لاَ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تَقُولَ</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لأَحَدٍ</a:t>
            </a:r>
            <a:r>
              <a:rPr dirty="0"/>
              <a:t>. </a:t>
            </a:r>
            <a:r>
              <a:rPr dirty="0" err="1">
                <a:latin typeface="ＭＳ Ｐゴシック"/>
                <a:ea typeface="ＭＳ Ｐゴシック"/>
                <a:cs typeface="ＭＳ Ｐゴシック"/>
                <a:sym typeface="ＭＳ Ｐゴシック"/>
              </a:rPr>
              <a:t>بَلِ</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اذْهَبْ</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أَرِ</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نَفْسَكَ</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لِلْكَاهِنِ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وَقَدَّمِ</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الْقُرْبَانَ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الَّذِي</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أَمَرَ</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بِهِ</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مُوسَى</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شَهَادَةً</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لَهُمْ</a:t>
            </a:r>
            <a:r>
              <a:rPr dirty="0"/>
              <a:t>».</a:t>
            </a: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76" name="Shape 5376"/>
          <p:cNvSpPr>
            <a:spLocks noGrp="1" noRot="1" noChangeAspect="1"/>
          </p:cNvSpPr>
          <p:nvPr>
            <p:ph type="sldImg"/>
          </p:nvPr>
        </p:nvSpPr>
        <p:spPr>
          <a:prstGeom prst="rect">
            <a:avLst/>
          </a:prstGeom>
        </p:spPr>
        <p:txBody>
          <a:bodyPr/>
          <a:lstStyle/>
          <a:p>
            <a:endParaRPr dirty="0"/>
          </a:p>
        </p:txBody>
      </p:sp>
      <p:sp>
        <p:nvSpPr>
          <p:cNvPr id="5377" name="Shape 5377"/>
          <p:cNvSpPr>
            <a:spLocks noGrp="1"/>
          </p:cNvSpPr>
          <p:nvPr>
            <p:ph type="body" sz="quarter" idx="1"/>
          </p:nvPr>
        </p:nvSpPr>
        <p:spPr>
          <a:prstGeom prst="rect">
            <a:avLst/>
          </a:prstGeom>
        </p:spPr>
        <p:txBody>
          <a:bodyPr/>
          <a:lstStyle/>
          <a:p>
            <a:r>
              <a:rPr dirty="0"/>
              <a:t>However the report of Jesus’ power spread even faster and vast crowds came to hear Him preach and to be healed of their diseases (Luke 5:15). </a:t>
            </a:r>
          </a:p>
          <a:p>
            <a:r>
              <a:rPr dirty="0"/>
              <a:t>______</a:t>
            </a:r>
          </a:p>
          <a:p>
            <a:pPr algn="r" rtl="1">
              <a:defRPr b="1"/>
            </a:pPr>
            <a:r>
              <a:rPr b="0" dirty="0" err="1">
                <a:latin typeface="ＭＳ Ｐゴシック"/>
                <a:ea typeface="ＭＳ Ｐゴシック"/>
                <a:cs typeface="ＭＳ Ｐゴシック"/>
                <a:sym typeface="ＭＳ Ｐゴシック"/>
              </a:rPr>
              <a:t>لوقا</a:t>
            </a:r>
            <a:r>
              <a:rPr b="0" dirty="0">
                <a:latin typeface="ＭＳ Ｐゴシック"/>
                <a:ea typeface="ＭＳ Ｐゴシック"/>
                <a:cs typeface="ＭＳ Ｐゴシック"/>
                <a:sym typeface="ＭＳ Ｐゴシック"/>
              </a:rPr>
              <a:t> ٥ </a:t>
            </a:r>
            <a:r>
              <a:rPr dirty="0"/>
              <a:t>: </a:t>
            </a:r>
            <a:r>
              <a:rPr b="0" dirty="0">
                <a:latin typeface="ＭＳ Ｐゴシック"/>
                <a:ea typeface="ＭＳ Ｐゴシック"/>
                <a:cs typeface="ＭＳ Ｐゴシック"/>
                <a:sym typeface="ＭＳ Ｐゴシック"/>
              </a:rPr>
              <a:t>١٥</a:t>
            </a:r>
          </a:p>
          <a:p>
            <a:pPr algn="r" rtl="1">
              <a:defRPr/>
            </a:pPr>
            <a:r>
              <a:rPr dirty="0">
                <a:latin typeface="ＭＳ Ｐゴシック"/>
                <a:ea typeface="ＭＳ Ｐゴシック"/>
                <a:cs typeface="ＭＳ Ｐゴシック"/>
                <a:sym typeface="ＭＳ Ｐゴシック"/>
              </a:rPr>
              <a:t>١٥ </a:t>
            </a:r>
            <a:r>
              <a:rPr dirty="0" err="1">
                <a:latin typeface="ＭＳ Ｐゴシック"/>
                <a:ea typeface="ＭＳ Ｐゴシック"/>
                <a:cs typeface="ＭＳ Ｐゴシック"/>
                <a:sym typeface="ＭＳ Ｐゴシック"/>
              </a:rPr>
              <a:t>فَذَاعَ</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الْخَبَرُ</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عَنْهُ</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أَكْثَرَ</a:t>
            </a:r>
            <a:r>
              <a:rPr dirty="0"/>
              <a:t>. </a:t>
            </a:r>
            <a:r>
              <a:rPr dirty="0" err="1">
                <a:latin typeface="ＭＳ Ｐゴシック"/>
                <a:ea typeface="ＭＳ Ｐゴシック"/>
                <a:cs typeface="ＭＳ Ｐゴシック"/>
                <a:sym typeface="ＭＳ Ｐゴシック"/>
              </a:rPr>
              <a:t>فَاجْتَمَعَ</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جُمُوعٌ</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كَثِيرَةٌ</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لِكَيْ</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يَسْمَعُوا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وَيُشْفَوْا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بِهِ</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مِنْ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أَمْرَاضِهِمْ</a:t>
            </a:r>
            <a:r>
              <a:rPr dirty="0"/>
              <a:t>. </a:t>
            </a: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80" name="Shape 5380"/>
          <p:cNvSpPr>
            <a:spLocks noGrp="1" noRot="1" noChangeAspect="1"/>
          </p:cNvSpPr>
          <p:nvPr>
            <p:ph type="sldImg"/>
          </p:nvPr>
        </p:nvSpPr>
        <p:spPr>
          <a:prstGeom prst="rect">
            <a:avLst/>
          </a:prstGeom>
        </p:spPr>
        <p:txBody>
          <a:bodyPr/>
          <a:lstStyle/>
          <a:p>
            <a:endParaRPr dirty="0"/>
          </a:p>
        </p:txBody>
      </p:sp>
      <p:sp>
        <p:nvSpPr>
          <p:cNvPr id="5381" name="Shape 5381"/>
          <p:cNvSpPr>
            <a:spLocks noGrp="1"/>
          </p:cNvSpPr>
          <p:nvPr>
            <p:ph type="body" sz="quarter" idx="1"/>
          </p:nvPr>
        </p:nvSpPr>
        <p:spPr>
          <a:prstGeom prst="rect">
            <a:avLst/>
          </a:prstGeom>
        </p:spPr>
        <p:txBody>
          <a:bodyPr/>
          <a:lstStyle/>
          <a:p>
            <a:r>
              <a:rPr dirty="0"/>
              <a:t>“So, Jesus often withdrew from the crowds and went into the wilderness to be alone and pray” (Luke 5:16). </a:t>
            </a:r>
          </a:p>
          <a:p>
            <a:r>
              <a:rPr dirty="0"/>
              <a:t>_____</a:t>
            </a:r>
          </a:p>
          <a:p>
            <a:pPr algn="r" rtl="1">
              <a:defRPr b="1"/>
            </a:pPr>
            <a:r>
              <a:rPr b="0" dirty="0" err="1">
                <a:latin typeface="ＭＳ Ｐゴシック"/>
                <a:ea typeface="ＭＳ Ｐゴシック"/>
                <a:cs typeface="ＭＳ Ｐゴシック"/>
                <a:sym typeface="ＭＳ Ｐゴシック"/>
              </a:rPr>
              <a:t>لوقا</a:t>
            </a:r>
            <a:r>
              <a:rPr b="0" dirty="0">
                <a:latin typeface="ＭＳ Ｐゴシック"/>
                <a:ea typeface="ＭＳ Ｐゴシック"/>
                <a:cs typeface="ＭＳ Ｐゴシック"/>
                <a:sym typeface="ＭＳ Ｐゴシック"/>
              </a:rPr>
              <a:t> ٥ </a:t>
            </a:r>
            <a:r>
              <a:rPr dirty="0"/>
              <a:t>: </a:t>
            </a:r>
            <a:r>
              <a:rPr b="0" dirty="0">
                <a:latin typeface="ＭＳ Ｐゴシック"/>
                <a:ea typeface="ＭＳ Ｐゴシック"/>
                <a:cs typeface="ＭＳ Ｐゴシック"/>
                <a:sym typeface="ＭＳ Ｐゴシック"/>
              </a:rPr>
              <a:t>١٦</a:t>
            </a:r>
          </a:p>
          <a:p>
            <a:pPr algn="r" rtl="1">
              <a:defRPr/>
            </a:pPr>
            <a:r>
              <a:rPr dirty="0">
                <a:latin typeface="ＭＳ Ｐゴシック"/>
                <a:ea typeface="ＭＳ Ｐゴシック"/>
                <a:cs typeface="ＭＳ Ｐゴシック"/>
                <a:sym typeface="ＭＳ Ｐゴシック"/>
              </a:rPr>
              <a:t>١٦ </a:t>
            </a:r>
            <a:r>
              <a:rPr dirty="0" err="1">
                <a:latin typeface="ＭＳ Ｐゴシック"/>
                <a:ea typeface="ＭＳ Ｐゴシック"/>
                <a:cs typeface="ＭＳ Ｐゴシック"/>
                <a:sym typeface="ＭＳ Ｐゴシック"/>
              </a:rPr>
              <a:t>وَأَمَّا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هُوَ</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فَكَانَ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يَعْتَزِلُ</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فِي</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الْبَرَارِي</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وَيُصَلِّي</a:t>
            </a:r>
            <a:r>
              <a:rPr dirty="0"/>
              <a:t>. </a:t>
            </a:r>
          </a:p>
          <a:p>
            <a:endParaRPr dirty="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21" name="Shape 4521"/>
          <p:cNvSpPr>
            <a:spLocks noGrp="1" noRot="1" noChangeAspect="1"/>
          </p:cNvSpPr>
          <p:nvPr>
            <p:ph type="sldImg"/>
          </p:nvPr>
        </p:nvSpPr>
        <p:spPr>
          <a:prstGeom prst="rect">
            <a:avLst/>
          </a:prstGeom>
        </p:spPr>
        <p:txBody>
          <a:bodyPr/>
          <a:lstStyle/>
          <a:p>
            <a:endParaRPr dirty="0"/>
          </a:p>
        </p:txBody>
      </p:sp>
      <p:sp>
        <p:nvSpPr>
          <p:cNvPr id="4522" name="Shape 4522"/>
          <p:cNvSpPr>
            <a:spLocks noGrp="1"/>
          </p:cNvSpPr>
          <p:nvPr>
            <p:ph type="body" sz="quarter" idx="1"/>
          </p:nvPr>
        </p:nvSpPr>
        <p:spPr>
          <a:prstGeom prst="rect">
            <a:avLst/>
          </a:prstGeom>
        </p:spPr>
        <p:txBody>
          <a:bodyPr/>
          <a:lstStyle/>
          <a:p>
            <a:pPr rtl="1"/>
            <a:r>
              <a:rPr dirty="0" err="1"/>
              <a:t>سوف</a:t>
            </a:r>
            <a:r>
              <a:rPr dirty="0"/>
              <a:t> </a:t>
            </a:r>
            <a:r>
              <a:rPr dirty="0" err="1"/>
              <a:t>نختبر</a:t>
            </a:r>
            <a:r>
              <a:rPr dirty="0"/>
              <a:t> </a:t>
            </a:r>
            <a:r>
              <a:rPr dirty="0" err="1"/>
              <a:t>ال</a:t>
            </a:r>
            <a:r>
              <a:rPr lang="ar-JO" dirty="0"/>
              <a:t>ا</a:t>
            </a:r>
            <a:r>
              <a:rPr dirty="0" err="1"/>
              <a:t>نتصار</a:t>
            </a:r>
            <a:r>
              <a:rPr dirty="0"/>
              <a:t> </a:t>
            </a:r>
            <a:r>
              <a:rPr dirty="0" err="1"/>
              <a:t>على</a:t>
            </a:r>
            <a:r>
              <a:rPr dirty="0"/>
              <a:t> </a:t>
            </a:r>
            <a:r>
              <a:rPr dirty="0" err="1"/>
              <a:t>الموت</a:t>
            </a:r>
            <a:r>
              <a:rPr dirty="0"/>
              <a:t> </a:t>
            </a:r>
            <a:r>
              <a:rPr lang="ar-JO" dirty="0"/>
              <a:t>تماماً </a:t>
            </a:r>
            <a:r>
              <a:rPr dirty="0" err="1"/>
              <a:t>كما</a:t>
            </a:r>
            <a:r>
              <a:rPr dirty="0"/>
              <a:t> </a:t>
            </a:r>
            <a:r>
              <a:rPr dirty="0" err="1"/>
              <a:t>قام</a:t>
            </a:r>
            <a:r>
              <a:rPr dirty="0"/>
              <a:t> </a:t>
            </a:r>
            <a:r>
              <a:rPr dirty="0" err="1"/>
              <a:t>المسيح</a:t>
            </a:r>
            <a:r>
              <a:rPr dirty="0"/>
              <a:t> </a:t>
            </a:r>
            <a:r>
              <a:rPr dirty="0" err="1"/>
              <a:t>من</a:t>
            </a:r>
            <a:r>
              <a:rPr dirty="0"/>
              <a:t> </a:t>
            </a:r>
            <a:r>
              <a:rPr dirty="0" err="1"/>
              <a:t>بين</a:t>
            </a:r>
            <a:r>
              <a:rPr dirty="0"/>
              <a:t> </a:t>
            </a:r>
            <a:r>
              <a:rPr dirty="0" err="1"/>
              <a:t>الأموات</a:t>
            </a:r>
            <a:r>
              <a:rPr dirty="0"/>
              <a:t> </a:t>
            </a:r>
            <a:r>
              <a:rPr lang="ar-JO" dirty="0"/>
              <a:t>بوصفه ال</a:t>
            </a:r>
            <a:r>
              <a:rPr dirty="0" err="1"/>
              <a:t>مسي</a:t>
            </a:r>
            <a:r>
              <a:rPr lang="ar-JO" dirty="0"/>
              <a:t>َّا</a:t>
            </a:r>
            <a:r>
              <a:rPr dirty="0"/>
              <a:t> و</a:t>
            </a:r>
            <a:r>
              <a:rPr lang="ar-JO" dirty="0"/>
              <a:t>الله</a:t>
            </a:r>
            <a:r>
              <a:rPr dirty="0"/>
              <a:t>  </a:t>
            </a:r>
            <a:r>
              <a:rPr lang="ar-JO" dirty="0"/>
              <a:t>(م</a:t>
            </a:r>
            <a:r>
              <a:rPr dirty="0" err="1"/>
              <a:t>رقس</a:t>
            </a:r>
            <a:r>
              <a:rPr lang="ar-JO" dirty="0"/>
              <a:t>، الأصحاح </a:t>
            </a:r>
            <a:r>
              <a:rPr dirty="0"/>
              <a:t> ١٦</a:t>
            </a:r>
            <a:r>
              <a:rPr lang="ar-JO" dirty="0"/>
              <a:t>)</a:t>
            </a:r>
            <a:endParaRPr dirty="0"/>
          </a:p>
        </p:txBody>
      </p:sp>
    </p:spTree>
    <p:extLst>
      <p:ext uri="{BB962C8B-B14F-4D97-AF65-F5344CB8AC3E}">
        <p14:creationId xmlns:p14="http://schemas.microsoft.com/office/powerpoint/2010/main" val="100317662"/>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Arial"/>
              </a:rPr>
              <a:pPr marL="0" marR="0" lvl="0" indent="0" algn="r" defTabSz="457200" rtl="0" eaLnBrk="1" fontAlgn="auto" latinLnBrk="0" hangingPunct="1">
                <a:lnSpc>
                  <a:spcPct val="100000"/>
                </a:lnSpc>
                <a:spcBef>
                  <a:spcPts val="0"/>
                </a:spcBef>
                <a:spcAft>
                  <a:spcPts val="0"/>
                </a:spcAft>
                <a:buClrTx/>
                <a:buSzTx/>
                <a:buFontTx/>
                <a:buNone/>
                <a:tabLst/>
                <a:defRPr/>
              </a:pPr>
              <a:t>129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Arial"/>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p:txBody>
      </p:sp>
    </p:spTree>
    <p:extLst>
      <p:ext uri="{BB962C8B-B14F-4D97-AF65-F5344CB8AC3E}">
        <p14:creationId xmlns:p14="http://schemas.microsoft.com/office/powerpoint/2010/main" val="3940855788"/>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ea typeface="ＭＳ Ｐゴシック" charset="0"/>
                <a:cs typeface="ＭＳ Ｐゴシック" charset="0"/>
              </a:rPr>
              <a:t>It is sad that Einstein did not follow his admiration for Jesus to its logical conclusion—to place his faith in Christ.</a:t>
            </a:r>
          </a:p>
          <a:p>
            <a:r>
              <a:rPr lang="en-US" dirty="0">
                <a:ea typeface="ＭＳ Ｐゴシック" charset="0"/>
                <a:cs typeface="ＭＳ Ｐゴシック" charset="0"/>
              </a:rPr>
              <a:t>________</a:t>
            </a:r>
          </a:p>
          <a:p>
            <a:pPr algn="l" rtl="0" latinLnBrk="0">
              <a:spcBef>
                <a:spcPts val="400"/>
              </a:spcBef>
            </a:pPr>
            <a:r>
              <a:rPr lang="en-US" dirty="0"/>
              <a:t>Common-420</a:t>
            </a:r>
          </a:p>
          <a:p>
            <a:pPr algn="l" rtl="0" latinLnBrk="0">
              <a:spcBef>
                <a:spcPts val="400"/>
              </a:spcBef>
            </a:pPr>
            <a:r>
              <a:rPr lang="en-US" dirty="0"/>
              <a:t>OS-21-Ecclesiastes-291</a:t>
            </a:r>
          </a:p>
          <a:p>
            <a:pPr algn="l" rtl="0" latinLnBrk="0">
              <a:spcBef>
                <a:spcPts val="400"/>
              </a:spcBef>
            </a:pPr>
            <a:r>
              <a:rPr lang="en-US" dirty="0"/>
              <a:t>NS-02-Mark1-8-slide 22, 133</a:t>
            </a:r>
          </a:p>
          <a:p>
            <a:pPr algn="l" rtl="0" latinLnBrk="0">
              <a:spcBef>
                <a:spcPts val="400"/>
              </a:spcBef>
            </a:pPr>
            <a:endParaRPr lang="en-US" dirty="0"/>
          </a:p>
        </p:txBody>
      </p:sp>
    </p:spTree>
    <p:extLst>
      <p:ext uri="{BB962C8B-B14F-4D97-AF65-F5344CB8AC3E}">
        <p14:creationId xmlns:p14="http://schemas.microsoft.com/office/powerpoint/2010/main" val="3316289132"/>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defTabSz="914400" rtl="1" eaLnBrk="1" fontAlgn="auto" latinLnBrk="0" hangingPunct="1">
              <a:lnSpc>
                <a:spcPct val="100000"/>
              </a:lnSpc>
              <a:spcBef>
                <a:spcPts val="400"/>
              </a:spcBef>
              <a:spcAft>
                <a:spcPts val="0"/>
              </a:spcAft>
              <a:buClrTx/>
              <a:buSzTx/>
              <a:buFontTx/>
              <a:buNone/>
              <a:tabLst/>
              <a:defRPr/>
            </a:pPr>
            <a:r>
              <a:rPr lang="ar-JO" dirty="0"/>
              <a:t>ما الذي يتطلَّبه الأمر منك لكي تتبع المسيح حقَّاً عندما يكون معظم الناس حولك يُعارِضون يسوع؟</a:t>
            </a:r>
            <a:endParaRPr lang="en-US" dirty="0"/>
          </a:p>
          <a:p>
            <a:endParaRPr lang="en-US" dirty="0"/>
          </a:p>
          <a:p>
            <a:endParaRPr lang="en-US" dirty="0"/>
          </a:p>
          <a:p>
            <a:endParaRPr lang="en-US" dirty="0"/>
          </a:p>
        </p:txBody>
      </p:sp>
    </p:spTree>
    <p:extLst>
      <p:ext uri="{BB962C8B-B14F-4D97-AF65-F5344CB8AC3E}">
        <p14:creationId xmlns:p14="http://schemas.microsoft.com/office/powerpoint/2010/main" val="1204342975"/>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21" name="Shape 4521"/>
          <p:cNvSpPr>
            <a:spLocks noGrp="1" noRot="1" noChangeAspect="1"/>
          </p:cNvSpPr>
          <p:nvPr>
            <p:ph type="sldImg"/>
          </p:nvPr>
        </p:nvSpPr>
        <p:spPr>
          <a:prstGeom prst="rect">
            <a:avLst/>
          </a:prstGeom>
        </p:spPr>
        <p:txBody>
          <a:bodyPr/>
          <a:lstStyle/>
          <a:p>
            <a:endParaRPr dirty="0"/>
          </a:p>
        </p:txBody>
      </p:sp>
      <p:sp>
        <p:nvSpPr>
          <p:cNvPr id="4522" name="Shape 4522"/>
          <p:cNvSpPr>
            <a:spLocks noGrp="1"/>
          </p:cNvSpPr>
          <p:nvPr>
            <p:ph type="body" sz="quarter" idx="1"/>
          </p:nvPr>
        </p:nvSpPr>
        <p:spPr>
          <a:prstGeom prst="rect">
            <a:avLst/>
          </a:prstGeom>
        </p:spPr>
        <p:txBody>
          <a:bodyPr/>
          <a:lstStyle/>
          <a:p>
            <a:pPr rtl="1"/>
            <a:r>
              <a:rPr lang="ar-JO" dirty="0"/>
              <a:t>ساعِدِ الآخَرين رغم المعارضة، وهذه هي الكيفية التي عاش بها يسوع وعلَّمنا أن نعيشه وفقها (مرقس 1: 14- 10: 52).</a:t>
            </a:r>
          </a:p>
        </p:txBody>
      </p:sp>
    </p:spTree>
    <p:extLst>
      <p:ext uri="{BB962C8B-B14F-4D97-AF65-F5344CB8AC3E}">
        <p14:creationId xmlns:p14="http://schemas.microsoft.com/office/powerpoint/2010/main" val="3617031100"/>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rtl="1"/>
            <a:r>
              <a:rPr lang="ar-JO" dirty="0"/>
              <a:t>أبدى يسوع اهتمامه واعتناءه بالناس بإعلانه عن الملكوت الذي يُحرِّرهم من الخطية بواسطة التوبة (مرقس 1: 14-15).</a:t>
            </a: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Arial"/>
              </a:rPr>
              <a:pPr marL="0" marR="0" lvl="0" indent="0" algn="r" defTabSz="457200" rtl="0" eaLnBrk="1" fontAlgn="auto" latinLnBrk="0" hangingPunct="1">
                <a:lnSpc>
                  <a:spcPct val="100000"/>
                </a:lnSpc>
                <a:spcBef>
                  <a:spcPts val="0"/>
                </a:spcBef>
                <a:spcAft>
                  <a:spcPts val="0"/>
                </a:spcAft>
                <a:buClrTx/>
                <a:buSzTx/>
                <a:buFontTx/>
                <a:buNone/>
                <a:tabLst/>
                <a:defRPr/>
              </a:pPr>
              <a:t>139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Arial"/>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rtl="1"/>
            <a:r>
              <a:rPr lang="ar-JO" dirty="0"/>
              <a:t>أبدى يسوع اهتمامه واعتناءه بالناس بتوجيهه الدعوة لتلاميذه ليعيشوا حياةً هادفة (مرقس 1: 16-20).</a:t>
            </a:r>
          </a:p>
        </p:txBody>
      </p:sp>
    </p:spTree>
    <p:extLst>
      <p:ext uri="{BB962C8B-B14F-4D97-AF65-F5344CB8AC3E}">
        <p14:creationId xmlns:p14="http://schemas.microsoft.com/office/powerpoint/2010/main" val="489493657"/>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rtl="1"/>
            <a:r>
              <a:rPr lang="ar-JO" dirty="0"/>
              <a:t>استخدم يسوع سلطانه بأن شفى أبرصًا ومفلوجًا مُنهَكَيْن ليُظهِر لأتباعه عناية الخادم بالآخَرين (مرقس 1: 40- 2: 12).</a:t>
            </a: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rtl="1"/>
            <a:r>
              <a:rPr lang="ar-JO" dirty="0"/>
              <a:t>عارض القادةُ الدينيون اليهود يسوعَ في البداية بسبب أمور مختلفة (مرقس 2: 13- 3: 35).</a:t>
            </a:r>
          </a:p>
        </p:txBody>
      </p:sp>
    </p:spTree>
    <p:extLst>
      <p:ext uri="{BB962C8B-B14F-4D97-AF65-F5344CB8AC3E}">
        <p14:creationId xmlns:p14="http://schemas.microsoft.com/office/powerpoint/2010/main" val="3553096971"/>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extLst>
      <p:ext uri="{BB962C8B-B14F-4D97-AF65-F5344CB8AC3E}">
        <p14:creationId xmlns:p14="http://schemas.microsoft.com/office/powerpoint/2010/main" val="267420172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8E65E13-9B34-2E45-81D3-F863642B161A}"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168</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1058" name="Rectangle 2"/>
          <p:cNvSpPr>
            <a:spLocks noGrp="1" noRot="1" noChangeAspect="1" noChangeArrowheads="1" noTextEdit="1"/>
          </p:cNvSpPr>
          <p:nvPr>
            <p:ph type="sldImg"/>
          </p:nvPr>
        </p:nvSpPr>
        <p:spPr>
          <a:ln/>
        </p:spPr>
      </p:sp>
      <p:sp>
        <p:nvSpPr>
          <p:cNvPr id="3010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Helvetica Neue" panose="02000503000000020004" pitchFamily="2" charset="0"/>
              </a:rPr>
              <a:t>Luke 1:35</a:t>
            </a:r>
            <a:r>
              <a:rPr lang="en-US" dirty="0">
                <a:effectLst/>
                <a:latin typeface="Lucida Grande" panose="020B0600040502020204" pitchFamily="34" charset="0"/>
              </a:rPr>
              <a:t>    The angel replied [to Mary], “The Holy Spirit will come upon you, and the power of the Most High will overshadow you. So the baby to be born will be holy, and he will be called the Son of God.</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effectLst/>
              <a:latin typeface="Lucida Grande" panose="020B06000405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effectLst/>
                <a:latin typeface="Lucida Grande" panose="020B0600040502020204" pitchFamily="34" charset="0"/>
              </a:rPr>
              <a:t>There existed no sexual union between Mary and the Holy Spirit, but instead it was God's power "overshadowing" her. Such was not the case with the four brothers and at least two sisters of Jesus, conceived and born in the natural manner. Yet these siblings evidently did not believe even as adults that their mother Mary was a virgin at the birth of Jesus. John brings out their unbelief in John 7:1-5…</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effectLst/>
              <a:latin typeface="Lucida Grande" panose="020B06000405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Helvetica Neue" panose="02000503000000020004" pitchFamily="2" charset="0"/>
              </a:rPr>
              <a:t>John 7:1</a:t>
            </a:r>
            <a:r>
              <a:rPr lang="en-US" dirty="0">
                <a:effectLst/>
                <a:latin typeface="Lucida Grande" panose="020B0600040502020204" pitchFamily="34" charset="0"/>
              </a:rPr>
              <a:t>    After this, Jesus traveled around Galilee. He wanted to stay out of Judea, where the Jewish leaders were plotting his death. </a:t>
            </a:r>
            <a:r>
              <a:rPr lang="en-US" b="1" baseline="30000" dirty="0">
                <a:solidFill>
                  <a:srgbClr val="006699"/>
                </a:solidFill>
                <a:effectLst/>
                <a:latin typeface="Helvetica Neue" panose="02000503000000020004" pitchFamily="2" charset="0"/>
              </a:rPr>
              <a:t>2</a:t>
            </a:r>
            <a:r>
              <a:rPr lang="en-US" dirty="0">
                <a:effectLst/>
                <a:latin typeface="Lucida Grande" panose="020B0600040502020204" pitchFamily="34" charset="0"/>
              </a:rPr>
              <a:t> But soon it was time for the Jewish Festival of Shelters, </a:t>
            </a:r>
            <a:r>
              <a:rPr lang="en-US" b="1" baseline="30000" dirty="0">
                <a:solidFill>
                  <a:srgbClr val="006699"/>
                </a:solidFill>
                <a:effectLst/>
                <a:latin typeface="Helvetica Neue" panose="02000503000000020004" pitchFamily="2" charset="0"/>
              </a:rPr>
              <a:t>3</a:t>
            </a:r>
            <a:r>
              <a:rPr lang="en-US" dirty="0">
                <a:effectLst/>
                <a:latin typeface="Lucida Grande" panose="020B0600040502020204" pitchFamily="34" charset="0"/>
              </a:rPr>
              <a:t> and Jesus’ brothers said to him, “Leave here and go to Judea, where your followers can see your miracles! </a:t>
            </a:r>
            <a:r>
              <a:rPr lang="en-US" b="1" baseline="30000" dirty="0">
                <a:solidFill>
                  <a:srgbClr val="006699"/>
                </a:solidFill>
                <a:effectLst/>
                <a:latin typeface="Helvetica Neue" panose="02000503000000020004" pitchFamily="2" charset="0"/>
              </a:rPr>
              <a:t>4</a:t>
            </a:r>
            <a:r>
              <a:rPr lang="en-US" dirty="0">
                <a:effectLst/>
                <a:latin typeface="Lucida Grande" panose="020B0600040502020204" pitchFamily="34" charset="0"/>
              </a:rPr>
              <a:t> You can’t become famous if you hide like this! If you can do such wonderful things, show yourself to the world!” </a:t>
            </a:r>
            <a:r>
              <a:rPr lang="en-US" b="1" baseline="30000" dirty="0">
                <a:solidFill>
                  <a:srgbClr val="006699"/>
                </a:solidFill>
                <a:effectLst/>
                <a:latin typeface="Helvetica Neue" panose="02000503000000020004" pitchFamily="2" charset="0"/>
              </a:rPr>
              <a:t>5</a:t>
            </a:r>
            <a:r>
              <a:rPr lang="en-US" dirty="0">
                <a:effectLst/>
                <a:latin typeface="Lucida Grande" panose="020B0600040502020204" pitchFamily="34" charset="0"/>
              </a:rPr>
              <a:t> For even his brothers didn’t believe in him (NLT).</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effectLst/>
              <a:latin typeface="Lucida Grande" panose="020B0600040502020204" pitchFamily="34" charset="0"/>
              <a:ea typeface="ＭＳ Ｐゴシック" charset="0"/>
              <a:cs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effectLst/>
                <a:latin typeface="Lucida Grande" panose="020B0600040502020204" pitchFamily="34" charset="0"/>
                <a:ea typeface="ＭＳ Ｐゴシック" charset="0"/>
                <a:cs typeface="ＭＳ Ｐゴシック" charset="0"/>
              </a:rPr>
              <a:t>But God worked on these brothers. After the resurrection, they believed and were in the Upper Room with the disciples: "</a:t>
            </a:r>
            <a:r>
              <a:rPr lang="en-US" dirty="0">
                <a:effectLst/>
                <a:latin typeface="Lucida Grande" panose="020B0600040502020204" pitchFamily="34" charset="0"/>
              </a:rPr>
              <a:t>These all with one mind were continually devoting themselves to prayer, along with the women, and Mary the mother of Jesus, and with His brothers" (Acts 1:14 NLT). In fact, both James and Jude went on to each record a General Epistle!</a:t>
            </a: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__________</a:t>
            </a:r>
          </a:p>
          <a:p>
            <a:r>
              <a:rPr lang="en-US" dirty="0">
                <a:latin typeface="Times New Roman" charset="0"/>
                <a:ea typeface="ＭＳ Ｐゴシック" charset="0"/>
                <a:cs typeface="ＭＳ Ｐゴシック" charset="0"/>
              </a:rPr>
              <a:t>LC-03-Controversy-114</a:t>
            </a:r>
          </a:p>
          <a:p>
            <a:r>
              <a:rPr lang="en-US" dirty="0">
                <a:latin typeface="Times New Roman" charset="0"/>
                <a:ea typeface="ＭＳ Ｐゴシック" charset="0"/>
                <a:cs typeface="ＭＳ Ｐゴシック" charset="0"/>
              </a:rPr>
              <a:t>LC-04-Instruction-152</a:t>
            </a:r>
          </a:p>
          <a:p>
            <a:r>
              <a:rPr lang="en-US" dirty="0">
                <a:latin typeface="Times New Roman" charset="0"/>
                <a:ea typeface="ＭＳ Ｐゴシック" charset="0"/>
                <a:cs typeface="ＭＳ Ｐゴシック" charset="0"/>
              </a:rPr>
              <a:t>NS-02-Mark1-9-slide 168, 246</a:t>
            </a:r>
          </a:p>
          <a:p>
            <a:r>
              <a:rPr lang="en-US" dirty="0">
                <a:latin typeface="Times New Roman" charset="0"/>
                <a:ea typeface="ＭＳ Ｐゴシック" charset="0"/>
                <a:cs typeface="ＭＳ Ｐゴシック" charset="0"/>
              </a:rPr>
              <a:t>NS-04-John1-11—slide 387</a:t>
            </a:r>
          </a:p>
          <a:p>
            <a:r>
              <a:rPr lang="en-US" dirty="0">
                <a:latin typeface="Times New Roman" charset="0"/>
                <a:ea typeface="ＭＳ Ｐゴシック" charset="0"/>
                <a:cs typeface="ＭＳ Ｐゴシック" charset="0"/>
              </a:rPr>
              <a:t>NS-20-James1-2—slide 61</a:t>
            </a:r>
          </a:p>
          <a:p>
            <a:r>
              <a:rPr lang="en-US">
                <a:latin typeface="Times New Roman" charset="0"/>
                <a:ea typeface="ＭＳ Ｐゴシック" charset="0"/>
                <a:cs typeface="ＭＳ Ｐゴシック" charset="0"/>
              </a:rPr>
              <a:t>NS-26-Jude-90</a:t>
            </a:r>
          </a:p>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86809560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439000672"/>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4ABA1A6-141C-43C4-AA7E-A02F3768BD78}" type="slidenum">
              <a:rPr kumimoji="0" lang="en-GB"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169</a:t>
            </a:fld>
            <a:endParaRPr kumimoji="0" lang="en-GB"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999609043"/>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algn="l" defTabSz="914400" rtl="0" eaLnBrk="0" fontAlgn="base" latinLnBrk="0" hangingPunct="0">
              <a:spcBef>
                <a:spcPct val="30000"/>
              </a:spcBef>
              <a:spcAft>
                <a:spcPct val="0"/>
              </a:spcAft>
            </a:pPr>
            <a:endParaRPr lang="en-JO"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1" i="0"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172</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2293473968"/>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eaLnBrk="0" fontAlgn="base" hangingPunct="0">
              <a:spcBef>
                <a:spcPct val="30000"/>
              </a:spcBef>
              <a:spcAft>
                <a:spcPct val="0"/>
              </a:spcAft>
            </a:pPr>
            <a:endParaRPr lang="en-JO"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1" i="0"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173</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17752498"/>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Slide 398</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E3A5C27-955B-D246-96EE-68232BBE5FC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174</a:t>
            </a:fld>
            <a:endParaRPr kumimoji="0" lang="en-US" sz="12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Tree>
    <p:extLst>
      <p:ext uri="{BB962C8B-B14F-4D97-AF65-F5344CB8AC3E}">
        <p14:creationId xmlns:p14="http://schemas.microsoft.com/office/powerpoint/2010/main" val="3932934866"/>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eaLnBrk="0" fontAlgn="base" hangingPunct="0">
              <a:spcBef>
                <a:spcPct val="30000"/>
              </a:spcBef>
              <a:spcAft>
                <a:spcPct val="0"/>
              </a:spcAft>
            </a:pPr>
            <a:endParaRPr lang="en-JO"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1" i="0"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177</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3253921178"/>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algn="l" defTabSz="914400" rtl="0" eaLnBrk="0" fontAlgn="base" latinLnBrk="0" hangingPunct="0">
              <a:spcBef>
                <a:spcPct val="30000"/>
              </a:spcBef>
              <a:spcAft>
                <a:spcPct val="0"/>
              </a:spcAft>
            </a:pPr>
            <a:endParaRPr lang="en-JO"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1" i="0"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179</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3916087384"/>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 name="Shape 5632"/>
          <p:cNvSpPr>
            <a:spLocks noGrp="1" noRot="1" noChangeAspect="1"/>
          </p:cNvSpPr>
          <p:nvPr>
            <p:ph type="sldImg"/>
          </p:nvPr>
        </p:nvSpPr>
        <p:spPr>
          <a:prstGeom prst="rect">
            <a:avLst/>
          </a:prstGeom>
        </p:spPr>
        <p:txBody>
          <a:bodyPr/>
          <a:lstStyle/>
          <a:p>
            <a:endParaRPr dirty="0"/>
          </a:p>
        </p:txBody>
      </p:sp>
      <p:sp>
        <p:nvSpPr>
          <p:cNvPr id="5633" name="Shape 5633"/>
          <p:cNvSpPr>
            <a:spLocks noGrp="1"/>
          </p:cNvSpPr>
          <p:nvPr>
            <p:ph type="body" sz="quarter" idx="1"/>
          </p:nvPr>
        </p:nvSpPr>
        <p:spPr>
          <a:prstGeom prst="rect">
            <a:avLst/>
          </a:prstGeom>
        </p:spPr>
        <p:txBody>
          <a:bodyPr/>
          <a:lstStyle/>
          <a:p>
            <a:pPr marL="0" marR="0" lvl="0" indent="0" defTabSz="914400" rtl="1" eaLnBrk="1" fontAlgn="auto" latinLnBrk="0" hangingPunct="1">
              <a:lnSpc>
                <a:spcPct val="100000"/>
              </a:lnSpc>
              <a:spcBef>
                <a:spcPts val="400"/>
              </a:spcBef>
              <a:spcAft>
                <a:spcPts val="0"/>
              </a:spcAft>
              <a:buClrTx/>
              <a:buSzTx/>
              <a:buFontTx/>
              <a:buNone/>
              <a:tabLst/>
              <a:defRPr/>
            </a:pPr>
            <a:r>
              <a:rPr lang="ar-JO" dirty="0"/>
              <a:t>استجاب المسيح للمعارضة بسرد أمثال عن حالة الجمود التي يعاني منها أولئك الذين يرفضونه، وذلك بالتباين مع النمو الحاصل في ملكوته (مرقس 4: 1- 34).</a:t>
            </a:r>
            <a:endParaRPr dirty="0"/>
          </a:p>
          <a:p>
            <a:r>
              <a:rPr dirty="0"/>
              <a:t>CR-09-Creation Evangelism-64</a:t>
            </a:r>
            <a:endParaRPr lang="en-US" dirty="0"/>
          </a:p>
          <a:p>
            <a:r>
              <a:rPr lang="en-US" dirty="0"/>
              <a:t>BE-02-Mark-45</a:t>
            </a:r>
          </a:p>
          <a:p>
            <a:r>
              <a:rPr lang="en-US" dirty="0"/>
              <a:t>NS-02-Mark1-9-slide 187</a:t>
            </a:r>
            <a:endParaRPr dirty="0"/>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61" name="Shape 5661"/>
          <p:cNvSpPr>
            <a:spLocks noGrp="1" noRot="1" noChangeAspect="1"/>
          </p:cNvSpPr>
          <p:nvPr>
            <p:ph type="sldImg"/>
          </p:nvPr>
        </p:nvSpPr>
        <p:spPr>
          <a:prstGeom prst="rect">
            <a:avLst/>
          </a:prstGeom>
        </p:spPr>
        <p:txBody>
          <a:bodyPr/>
          <a:lstStyle/>
          <a:p>
            <a:endParaRPr dirty="0"/>
          </a:p>
        </p:txBody>
      </p:sp>
      <p:sp>
        <p:nvSpPr>
          <p:cNvPr id="5662" name="Shape 5662"/>
          <p:cNvSpPr>
            <a:spLocks noGrp="1"/>
          </p:cNvSpPr>
          <p:nvPr>
            <p:ph type="body" sz="quarter" idx="1"/>
          </p:nvPr>
        </p:nvSpPr>
        <p:spPr>
          <a:prstGeom prst="rect">
            <a:avLst/>
          </a:prstGeom>
        </p:spPr>
        <p:txBody>
          <a:bodyPr/>
          <a:lstStyle/>
          <a:p>
            <a:r>
              <a:rPr dirty="0"/>
              <a:t>Verse 9 echoes the language of Gen. 9:10-16.  There is nothing on Day 3, when God made dry land, to link this description with creation week.</a:t>
            </a: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defTabSz="914400" rtl="1" eaLnBrk="1" fontAlgn="auto" latinLnBrk="0" hangingPunct="1">
              <a:lnSpc>
                <a:spcPct val="100000"/>
              </a:lnSpc>
              <a:spcBef>
                <a:spcPts val="400"/>
              </a:spcBef>
              <a:spcAft>
                <a:spcPts val="0"/>
              </a:spcAft>
              <a:buClrTx/>
              <a:buSzTx/>
              <a:buFontTx/>
              <a:buNone/>
              <a:tabLst/>
              <a:defRPr/>
            </a:pPr>
            <a:r>
              <a:rPr lang="ar-JO" dirty="0"/>
              <a:t>أظهرَتْ معجزاتُ المسيح أنَّه هو المسيَّا رغم المعارضة التي واجهها من قادة اليهود (مرقس 4: 35- 5: 43).</a:t>
            </a:r>
          </a:p>
          <a:p>
            <a:endParaRPr lang="en-US" dirty="0"/>
          </a:p>
        </p:txBody>
      </p:sp>
    </p:spTree>
    <p:extLst>
      <p:ext uri="{BB962C8B-B14F-4D97-AF65-F5344CB8AC3E}">
        <p14:creationId xmlns:p14="http://schemas.microsoft.com/office/powerpoint/2010/main" val="136472440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ea typeface="ＭＳ Ｐゴシック" charset="0"/>
                <a:cs typeface="ＭＳ Ｐゴシック" charset="0"/>
              </a:rPr>
              <a:t>It is sad that Einstein did not follow his admiration for Jesus to its logical conclusion—to place his faith in Christ.</a:t>
            </a:r>
          </a:p>
          <a:p>
            <a:r>
              <a:rPr lang="en-US" dirty="0">
                <a:ea typeface="ＭＳ Ｐゴシック" charset="0"/>
                <a:cs typeface="ＭＳ Ｐゴシック" charset="0"/>
              </a:rPr>
              <a:t>________</a:t>
            </a:r>
          </a:p>
          <a:p>
            <a:pPr algn="l" rtl="0" latinLnBrk="0">
              <a:spcBef>
                <a:spcPts val="400"/>
              </a:spcBef>
            </a:pPr>
            <a:r>
              <a:rPr lang="en-US" dirty="0"/>
              <a:t>Common-420</a:t>
            </a:r>
          </a:p>
          <a:p>
            <a:pPr algn="l" rtl="0" latinLnBrk="0">
              <a:spcBef>
                <a:spcPts val="400"/>
              </a:spcBef>
            </a:pPr>
            <a:r>
              <a:rPr lang="en-US" dirty="0"/>
              <a:t>OS-21-Ecclesiastes-291</a:t>
            </a:r>
          </a:p>
          <a:p>
            <a:pPr algn="l" rtl="0" latinLnBrk="0">
              <a:spcBef>
                <a:spcPts val="400"/>
              </a:spcBef>
            </a:pPr>
            <a:r>
              <a:rPr lang="en-US" dirty="0"/>
              <a:t>NS-02-Mark1-8-slide 22, 133</a:t>
            </a:r>
          </a:p>
        </p:txBody>
      </p:sp>
    </p:spTree>
    <p:extLst>
      <p:ext uri="{BB962C8B-B14F-4D97-AF65-F5344CB8AC3E}">
        <p14:creationId xmlns:p14="http://schemas.microsoft.com/office/powerpoint/2010/main" val="3316289132"/>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8E65E13-9B34-2E45-81D3-F863642B161A}"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sym typeface="Arial"/>
              </a:rPr>
              <a:pPr marL="0" marR="0" lvl="0" indent="0" algn="r" defTabSz="914400" rtl="0" eaLnBrk="1" fontAlgn="base" latinLnBrk="0" hangingPunct="1">
                <a:lnSpc>
                  <a:spcPct val="100000"/>
                </a:lnSpc>
                <a:spcBef>
                  <a:spcPct val="0"/>
                </a:spcBef>
                <a:spcAft>
                  <a:spcPct val="0"/>
                </a:spcAft>
                <a:buClrTx/>
                <a:buSzTx/>
                <a:buFontTx/>
                <a:buNone/>
                <a:tabLst/>
                <a:defRPr/>
              </a:pPr>
              <a:t>246</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sym typeface="Arial"/>
            </a:endParaRPr>
          </a:p>
        </p:txBody>
      </p:sp>
      <p:sp>
        <p:nvSpPr>
          <p:cNvPr id="301058" name="Rectangle 2"/>
          <p:cNvSpPr>
            <a:spLocks noGrp="1" noRot="1" noChangeAspect="1" noChangeArrowheads="1" noTextEdit="1"/>
          </p:cNvSpPr>
          <p:nvPr>
            <p:ph type="sldImg"/>
          </p:nvPr>
        </p:nvSpPr>
        <p:spPr>
          <a:ln/>
        </p:spPr>
      </p:sp>
      <p:sp>
        <p:nvSpPr>
          <p:cNvPr id="3010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solidFill>
                  <a:srgbClr val="006699"/>
                </a:solidFill>
                <a:effectLst/>
                <a:latin typeface="Helvetica Neue" panose="02000503000000020004" pitchFamily="2" charset="0"/>
              </a:rPr>
              <a:t>Luke 1:35</a:t>
            </a:r>
            <a:r>
              <a:rPr lang="en-US" b="0" dirty="0">
                <a:effectLst/>
                <a:latin typeface="Lucida Grande" panose="020B0600040502020204" pitchFamily="34" charset="0"/>
              </a:rPr>
              <a:t>    The angel replied [to Mary], “The Holy Spirit will come upon you, and the power of the Most High will overshadow you. So the baby to be born will be holy, and he will be called the Son of God.</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dirty="0">
              <a:effectLst/>
              <a:latin typeface="Lucida Grande" panose="020B06000405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effectLst/>
                <a:latin typeface="Lucida Grande" panose="020B0600040502020204" pitchFamily="34" charset="0"/>
              </a:rPr>
              <a:t>There existed no sexual union between Mary and the Holy Spirit, but instead it was God's power "overshadowing" her. Such was not the case with the four brothers and at least two sisters of Jesus, conceived and born in the natural manner. Yet these siblings evidently did not believe even as adults that their mother Mary was a virgin at the birth of Jesus. John brings out their unbelief in John 7:1-5…</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dirty="0">
              <a:effectLst/>
              <a:latin typeface="Lucida Grande" panose="020B06000405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solidFill>
                  <a:srgbClr val="006699"/>
                </a:solidFill>
                <a:effectLst/>
                <a:latin typeface="Helvetica Neue" panose="02000503000000020004" pitchFamily="2" charset="0"/>
              </a:rPr>
              <a:t>John 7:1</a:t>
            </a:r>
            <a:r>
              <a:rPr lang="en-US" b="0" dirty="0">
                <a:effectLst/>
                <a:latin typeface="Lucida Grande" panose="020B0600040502020204" pitchFamily="34" charset="0"/>
              </a:rPr>
              <a:t>    After this, Jesus traveled around Galilee. He wanted to stay out of Judea, where the Jewish leaders were plotting his death. </a:t>
            </a:r>
            <a:r>
              <a:rPr lang="en-US" b="0" baseline="30000" dirty="0">
                <a:solidFill>
                  <a:srgbClr val="006699"/>
                </a:solidFill>
                <a:effectLst/>
                <a:latin typeface="Helvetica Neue" panose="02000503000000020004" pitchFamily="2" charset="0"/>
              </a:rPr>
              <a:t>2</a:t>
            </a:r>
            <a:r>
              <a:rPr lang="en-US" b="0" dirty="0">
                <a:effectLst/>
                <a:latin typeface="Lucida Grande" panose="020B0600040502020204" pitchFamily="34" charset="0"/>
              </a:rPr>
              <a:t> But soon it was time for the Jewish Festival of Shelters, </a:t>
            </a:r>
            <a:r>
              <a:rPr lang="en-US" b="0" baseline="30000" dirty="0">
                <a:solidFill>
                  <a:srgbClr val="006699"/>
                </a:solidFill>
                <a:effectLst/>
                <a:latin typeface="Helvetica Neue" panose="02000503000000020004" pitchFamily="2" charset="0"/>
              </a:rPr>
              <a:t>3</a:t>
            </a:r>
            <a:r>
              <a:rPr lang="en-US" b="0" dirty="0">
                <a:effectLst/>
                <a:latin typeface="Lucida Grande" panose="020B0600040502020204" pitchFamily="34" charset="0"/>
              </a:rPr>
              <a:t> and Jesus’ brothers said to him, “Leave here and go to Judea, where your followers can see your miracles! </a:t>
            </a:r>
            <a:r>
              <a:rPr lang="en-US" b="0" baseline="30000" dirty="0">
                <a:solidFill>
                  <a:srgbClr val="006699"/>
                </a:solidFill>
                <a:effectLst/>
                <a:latin typeface="Helvetica Neue" panose="02000503000000020004" pitchFamily="2" charset="0"/>
              </a:rPr>
              <a:t>4</a:t>
            </a:r>
            <a:r>
              <a:rPr lang="en-US" b="0" dirty="0">
                <a:effectLst/>
                <a:latin typeface="Lucida Grande" panose="020B0600040502020204" pitchFamily="34" charset="0"/>
              </a:rPr>
              <a:t> You can’t become famous if you hide like this! If you can do such wonderful things, show yourself to the world!” </a:t>
            </a:r>
            <a:r>
              <a:rPr lang="en-US" b="0" baseline="30000" dirty="0">
                <a:solidFill>
                  <a:srgbClr val="006699"/>
                </a:solidFill>
                <a:effectLst/>
                <a:latin typeface="Helvetica Neue" panose="02000503000000020004" pitchFamily="2" charset="0"/>
              </a:rPr>
              <a:t>5</a:t>
            </a:r>
            <a:r>
              <a:rPr lang="en-US" b="0" dirty="0">
                <a:effectLst/>
                <a:latin typeface="Lucida Grande" panose="020B0600040502020204" pitchFamily="34" charset="0"/>
              </a:rPr>
              <a:t> For even his brothers didn’t believe in him (NLT).</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dirty="0">
              <a:effectLst/>
              <a:latin typeface="Lucida Grande" panose="020B0600040502020204" pitchFamily="34" charset="0"/>
              <a:ea typeface="ＭＳ Ｐゴシック" charset="0"/>
              <a:cs typeface="ＭＳ Ｐゴシック" charset="0"/>
            </a:endParaRPr>
          </a:p>
          <a:p>
            <a:r>
              <a:rPr lang="en-US" b="0" dirty="0">
                <a:latin typeface="Times New Roman" charset="0"/>
                <a:ea typeface="ＭＳ Ｐゴシック" charset="0"/>
                <a:cs typeface="ＭＳ Ｐゴシック" charset="0"/>
              </a:rPr>
              <a:t>__________</a:t>
            </a:r>
          </a:p>
          <a:p>
            <a:r>
              <a:rPr lang="en-US" b="0" dirty="0">
                <a:latin typeface="Times New Roman" charset="0"/>
                <a:ea typeface="ＭＳ Ｐゴシック" charset="0"/>
                <a:cs typeface="ＭＳ Ｐゴシック" charset="0"/>
              </a:rPr>
              <a:t>LC-03-Controversy-114</a:t>
            </a:r>
          </a:p>
          <a:p>
            <a:r>
              <a:rPr lang="en-US" b="0" dirty="0">
                <a:latin typeface="Times New Roman" charset="0"/>
                <a:ea typeface="ＭＳ Ｐゴシック" charset="0"/>
                <a:cs typeface="ＭＳ Ｐゴシック" charset="0"/>
              </a:rPr>
              <a:t>LC-04-Instruction-152</a:t>
            </a:r>
          </a:p>
          <a:p>
            <a:r>
              <a:rPr lang="en-US" b="0" dirty="0">
                <a:latin typeface="Times New Roman" charset="0"/>
                <a:ea typeface="ＭＳ Ｐゴシック" charset="0"/>
                <a:cs typeface="ＭＳ Ｐゴシック" charset="0"/>
              </a:rPr>
              <a:t>NS-02-Mark1-9-slide 246</a:t>
            </a:r>
          </a:p>
          <a:p>
            <a:r>
              <a:rPr lang="en-US" b="0" dirty="0">
                <a:latin typeface="Times New Roman" charset="0"/>
                <a:ea typeface="ＭＳ Ｐゴシック" charset="0"/>
                <a:cs typeface="ＭＳ Ｐゴシック" charset="0"/>
              </a:rPr>
              <a:t>NS-04-John1-11—slide 387</a:t>
            </a:r>
          </a:p>
          <a:p>
            <a:r>
              <a:rPr lang="en-US" b="0" dirty="0">
                <a:latin typeface="Times New Roman" charset="0"/>
                <a:ea typeface="ＭＳ Ｐゴシック" charset="0"/>
                <a:cs typeface="ＭＳ Ｐゴシック" charset="0"/>
              </a:rPr>
              <a:t>NS-20-James1-2—slide 61</a:t>
            </a:r>
          </a:p>
          <a:p>
            <a:r>
              <a:rPr lang="en-US" b="0" dirty="0">
                <a:latin typeface="Times New Roman" charset="0"/>
                <a:ea typeface="ＭＳ Ｐゴシック" charset="0"/>
                <a:cs typeface="ＭＳ Ｐゴシック" charset="0"/>
              </a:rPr>
              <a:t>NS-26-Jude-90</a:t>
            </a:r>
          </a:p>
          <a:p>
            <a:endParaRPr lang="en-US" b="0"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881617327"/>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282700" y="681038"/>
            <a:ext cx="4749800" cy="3563937"/>
          </a:xfrm>
        </p:spPr>
      </p:sp>
      <p:sp>
        <p:nvSpPr>
          <p:cNvPr id="3" name="Notes Placeholder 2"/>
          <p:cNvSpPr>
            <a:spLocks noGrp="1"/>
          </p:cNvSpPr>
          <p:nvPr>
            <p:ph type="body" idx="1"/>
          </p:nvPr>
        </p:nvSpPr>
        <p:spPr/>
        <p:txBody>
          <a:bodyPr/>
          <a:lstStyle/>
          <a:p>
            <a:r>
              <a:rPr lang="en-US" dirty="0"/>
              <a:t>Let's go back and look at all the Herods in the New Testament.  Here is a quick overview.  Since these slides are available on our website so I will go through them quickly. </a:t>
            </a:r>
          </a:p>
          <a:p>
            <a:endParaRPr lang="en-US" dirty="0"/>
          </a:p>
          <a:p>
            <a:r>
              <a:rPr lang="en-US" dirty="0"/>
              <a:t>The first Herod, is known as Herod the Great. He was King when Jesus was born, he met the wise men and killed the babies in Jerusalem.</a:t>
            </a:r>
          </a:p>
          <a:p>
            <a:r>
              <a:rPr lang="en-US" dirty="0"/>
              <a:t>________</a:t>
            </a:r>
          </a:p>
          <a:p>
            <a:r>
              <a:rPr lang="en-US" dirty="0"/>
              <a:t>LC-03-Controversy-116</a:t>
            </a:r>
          </a:p>
          <a:p>
            <a:r>
              <a:rPr lang="en-US" dirty="0"/>
              <a:t>NS-03-Mark1-8—slide 235</a:t>
            </a:r>
          </a:p>
          <a:p>
            <a:r>
              <a:rPr lang="en-US" dirty="0"/>
              <a:t>NS-05-Acts20-28—slide 153</a:t>
            </a:r>
          </a:p>
        </p:txBody>
      </p:sp>
    </p:spTree>
    <p:extLst>
      <p:ext uri="{BB962C8B-B14F-4D97-AF65-F5344CB8AC3E}">
        <p14:creationId xmlns:p14="http://schemas.microsoft.com/office/powerpoint/2010/main" val="2400217015"/>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282700" y="681038"/>
            <a:ext cx="4749800" cy="3563937"/>
          </a:xfrm>
        </p:spPr>
      </p:sp>
      <p:sp>
        <p:nvSpPr>
          <p:cNvPr id="3" name="Notes Placeholder 2"/>
          <p:cNvSpPr>
            <a:spLocks noGrp="1"/>
          </p:cNvSpPr>
          <p:nvPr>
            <p:ph type="body" idx="1"/>
          </p:nvPr>
        </p:nvSpPr>
        <p:spPr/>
        <p:txBody>
          <a:bodyPr/>
          <a:lstStyle/>
          <a:p>
            <a:r>
              <a:rPr lang="en-US" dirty="0"/>
              <a:t>When he died, Rome decided that his Kingdom would be split between 3 of his sons.  </a:t>
            </a:r>
          </a:p>
          <a:p>
            <a:endParaRPr lang="en-US" dirty="0"/>
          </a:p>
          <a:p>
            <a:r>
              <a:rPr lang="en-US" dirty="0"/>
              <a:t>Herod Archelaus was not a good ruler, he was so bad that Joseph was warned to return to Nazareth after Herod the Great’s death and the family was returning from Egypt.  He was eventually fired by the Roman senate. His territory was then ruled by Roman governors. </a:t>
            </a:r>
          </a:p>
        </p:txBody>
      </p:sp>
    </p:spTree>
    <p:extLst>
      <p:ext uri="{BB962C8B-B14F-4D97-AF65-F5344CB8AC3E}">
        <p14:creationId xmlns:p14="http://schemas.microsoft.com/office/powerpoint/2010/main" val="93121539"/>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282700" y="681038"/>
            <a:ext cx="4749800" cy="3563937"/>
          </a:xfrm>
        </p:spPr>
      </p:sp>
      <p:sp>
        <p:nvSpPr>
          <p:cNvPr id="3" name="Notes Placeholder 2"/>
          <p:cNvSpPr>
            <a:spLocks noGrp="1"/>
          </p:cNvSpPr>
          <p:nvPr>
            <p:ph type="body" idx="1"/>
          </p:nvPr>
        </p:nvSpPr>
        <p:spPr/>
        <p:txBody>
          <a:bodyPr/>
          <a:lstStyle/>
          <a:p>
            <a:r>
              <a:rPr lang="en-US" dirty="0"/>
              <a:t>Herod Philip was actually a pretty good guy. Unfortunately for him, his wife left him for his brother, Herod Antipas.</a:t>
            </a:r>
          </a:p>
        </p:txBody>
      </p:sp>
    </p:spTree>
    <p:extLst>
      <p:ext uri="{BB962C8B-B14F-4D97-AF65-F5344CB8AC3E}">
        <p14:creationId xmlns:p14="http://schemas.microsoft.com/office/powerpoint/2010/main" val="163799071"/>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282700" y="681038"/>
            <a:ext cx="4749800" cy="3563937"/>
          </a:xfrm>
        </p:spPr>
      </p:sp>
      <p:sp>
        <p:nvSpPr>
          <p:cNvPr id="3" name="Notes Placeholder 2"/>
          <p:cNvSpPr>
            <a:spLocks noGrp="1"/>
          </p:cNvSpPr>
          <p:nvPr>
            <p:ph type="body" idx="1"/>
          </p:nvPr>
        </p:nvSpPr>
        <p:spPr/>
        <p:txBody>
          <a:bodyPr/>
          <a:lstStyle/>
          <a:p>
            <a:r>
              <a:rPr lang="en-US" dirty="0"/>
              <a:t>Herod Antipas is the Herod that executed John the Baptist and presided of Jesus’ trial, conferring with Pontus Pilate.</a:t>
            </a:r>
          </a:p>
        </p:txBody>
      </p:sp>
    </p:spTree>
    <p:extLst>
      <p:ext uri="{BB962C8B-B14F-4D97-AF65-F5344CB8AC3E}">
        <p14:creationId xmlns:p14="http://schemas.microsoft.com/office/powerpoint/2010/main" val="727477007"/>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282700" y="681038"/>
            <a:ext cx="4749800" cy="3563937"/>
          </a:xfrm>
        </p:spPr>
      </p:sp>
      <p:sp>
        <p:nvSpPr>
          <p:cNvPr id="3" name="Notes Placeholder 2"/>
          <p:cNvSpPr>
            <a:spLocks noGrp="1"/>
          </p:cNvSpPr>
          <p:nvPr>
            <p:ph type="body" idx="1"/>
          </p:nvPr>
        </p:nvSpPr>
        <p:spPr/>
        <p:txBody>
          <a:bodyPr/>
          <a:lstStyle/>
          <a:p>
            <a:r>
              <a:rPr lang="en-US" dirty="0"/>
              <a:t>Herod the Great had many other children. One of them, Aristobulus, was the father of Herod Agrippa. </a:t>
            </a:r>
          </a:p>
          <a:p>
            <a:endParaRPr lang="en-US" dirty="0"/>
          </a:p>
          <a:p>
            <a:r>
              <a:rPr lang="en-US" dirty="0"/>
              <a:t>Agrippa was sent to Rome to hobnob with Roman royalty. He became king by befriending the future emperor Caligula. His death is recorded in </a:t>
            </a:r>
            <a:r>
              <a:rPr lang="ar-SA" dirty="0"/>
              <a:t>اعمال</a:t>
            </a:r>
            <a:r>
              <a:rPr lang="en-US" dirty="0"/>
              <a:t> 12 because he did not rebuke the people when they stated he has the voice of a God.</a:t>
            </a:r>
          </a:p>
        </p:txBody>
      </p:sp>
    </p:spTree>
    <p:extLst>
      <p:ext uri="{BB962C8B-B14F-4D97-AF65-F5344CB8AC3E}">
        <p14:creationId xmlns:p14="http://schemas.microsoft.com/office/powerpoint/2010/main" val="4061152405"/>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282700" y="681038"/>
            <a:ext cx="4749800" cy="3563937"/>
          </a:xfrm>
        </p:spPr>
      </p:sp>
      <p:sp>
        <p:nvSpPr>
          <p:cNvPr id="3" name="Notes Placeholder 2"/>
          <p:cNvSpPr>
            <a:spLocks noGrp="1"/>
          </p:cNvSpPr>
          <p:nvPr>
            <p:ph type="body" idx="1"/>
          </p:nvPr>
        </p:nvSpPr>
        <p:spPr/>
        <p:txBody>
          <a:bodyPr/>
          <a:lstStyle/>
          <a:p>
            <a:r>
              <a:rPr lang="en-US" dirty="0"/>
              <a:t>We finally get to Herod Agrippa II. We already met his sister, Drusilla, who was married to the former governor Roman Felix. </a:t>
            </a:r>
          </a:p>
          <a:p>
            <a:endParaRPr lang="en-US" dirty="0"/>
          </a:p>
          <a:p>
            <a:endParaRPr lang="en-US" dirty="0"/>
          </a:p>
        </p:txBody>
      </p:sp>
    </p:spTree>
    <p:extLst>
      <p:ext uri="{BB962C8B-B14F-4D97-AF65-F5344CB8AC3E}">
        <p14:creationId xmlns:p14="http://schemas.microsoft.com/office/powerpoint/2010/main" val="191689699"/>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solidFill>
                  <a:srgbClr val="006699"/>
                </a:solidFill>
                <a:effectLst/>
              </a:rPr>
              <a:t>Mark 6:14</a:t>
            </a:r>
            <a:r>
              <a:rPr lang="en-US" dirty="0">
                <a:effectLst/>
              </a:rPr>
              <a:t>    Herod Antipas, the king, soon heard about Jesus, because everyone was talking about him. Some were saying, “This must be John the Baptist raised from the dead. That is why he can do such miracles.” </a:t>
            </a:r>
            <a:r>
              <a:rPr lang="en-US" dirty="0">
                <a:solidFill>
                  <a:srgbClr val="006699"/>
                </a:solidFill>
                <a:effectLst/>
              </a:rPr>
              <a:t>15</a:t>
            </a:r>
            <a:r>
              <a:rPr lang="en-US" dirty="0">
                <a:effectLst/>
              </a:rPr>
              <a:t> Others said, “He’s the prophet Elijah.” Still others said, “He’s a prophet like the other great prophets of the past.”</a:t>
            </a:r>
          </a:p>
          <a:p>
            <a:r>
              <a:rPr lang="en-US" dirty="0">
                <a:solidFill>
                  <a:srgbClr val="006699"/>
                </a:solidFill>
                <a:effectLst/>
              </a:rPr>
              <a:t>Mark 6:16</a:t>
            </a:r>
            <a:r>
              <a:rPr lang="en-US" dirty="0">
                <a:effectLst/>
              </a:rPr>
              <a:t>    When Herod heard about Jesus, he said, “John, the man I beheaded, has come back from the dead.”</a:t>
            </a:r>
          </a:p>
        </p:txBody>
      </p:sp>
      <p:sp>
        <p:nvSpPr>
          <p:cNvPr id="4" name="Slide Number Placeholder 3"/>
          <p:cNvSpPr>
            <a:spLocks noGrp="1"/>
          </p:cNvSpPr>
          <p:nvPr>
            <p:ph type="sldNum" sz="quarter" idx="5"/>
          </p:nvPr>
        </p:nvSpPr>
        <p:spPr/>
        <p:txBody>
          <a:bodyPr/>
          <a:lstStyle/>
          <a:p>
            <a:pPr marL="0" marR="0" lvl="0" indent="0" algn="l" defTabSz="914400" rtl="0" eaLnBrk="1" fontAlgn="auto" latinLnBrk="0" hangingPunct="0">
              <a:lnSpc>
                <a:spcPct val="100000"/>
              </a:lnSpc>
              <a:spcBef>
                <a:spcPts val="0"/>
              </a:spcBef>
              <a:spcAft>
                <a:spcPts val="0"/>
              </a:spcAft>
              <a:buClrTx/>
              <a:buSzTx/>
              <a:buFontTx/>
              <a:buNone/>
              <a:tabLst/>
              <a:defRPr/>
            </a:pPr>
            <a:fld id="{0671D5D7-22FA-DB49-A832-8B67EDBC9BC2}" type="slidenum">
              <a:rPr kumimoji="0" lang="en-US" sz="2400" b="1" u="none" strike="noStrike" kern="0" cap="none" spc="0" normalizeH="0" baseline="0" noProof="0" smtClean="0">
                <a:ln>
                  <a:noFill/>
                </a:ln>
                <a:solidFill>
                  <a:srgbClr val="8383AD"/>
                </a:solidFill>
                <a:effectLst/>
                <a:uLnTx/>
                <a:uFillTx/>
                <a:latin typeface="Arial" panose="020B0604020202020204" pitchFamily="34" charset="0"/>
                <a:cs typeface="Arial" panose="020B0604020202020204" pitchFamily="34" charset="0"/>
                <a:sym typeface="Arial"/>
              </a:rPr>
              <a:pPr marL="0" marR="0" lvl="0" indent="0" algn="l" defTabSz="914400" rtl="0" eaLnBrk="1" fontAlgn="auto" latinLnBrk="0" hangingPunct="0">
                <a:lnSpc>
                  <a:spcPct val="100000"/>
                </a:lnSpc>
                <a:spcBef>
                  <a:spcPts val="0"/>
                </a:spcBef>
                <a:spcAft>
                  <a:spcPts val="0"/>
                </a:spcAft>
                <a:buClrTx/>
                <a:buSzTx/>
                <a:buFontTx/>
                <a:buNone/>
                <a:tabLst/>
                <a:defRPr/>
              </a:pPr>
              <a:t>254</a:t>
            </a:fld>
            <a:endParaRPr kumimoji="0" lang="en-US" sz="2400" b="1" u="none" strike="noStrike" kern="0" cap="none" spc="0" normalizeH="0" baseline="0" noProof="0">
              <a:ln>
                <a:noFill/>
              </a:ln>
              <a:solidFill>
                <a:srgbClr val="8383AD"/>
              </a:solidFill>
              <a:effectLst/>
              <a:uLnTx/>
              <a:uFillTx/>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3019033549"/>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Herodias used to be Herod Philip's wife, but his brother Herod Antipas took her from him, evidently with her consent. She was not pleased with John the Baptist.  </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255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1152206436"/>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John continued to speak out against Antipas for this immorality.  "</a:t>
            </a:r>
            <a:r>
              <a:rPr lang="en-US" dirty="0">
                <a:effectLst/>
              </a:rPr>
              <a:t>So Herodias bore a grudge against John and wanted to kill him. But without Herod’s approval she was powerless" (Mark 6:19 NLT). </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256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76400596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5" name="Shape 4615"/>
          <p:cNvSpPr>
            <a:spLocks noGrp="1" noRot="1" noChangeAspect="1"/>
          </p:cNvSpPr>
          <p:nvPr>
            <p:ph type="sldImg"/>
          </p:nvPr>
        </p:nvSpPr>
        <p:spPr>
          <a:prstGeom prst="rect">
            <a:avLst/>
          </a:prstGeom>
        </p:spPr>
        <p:txBody>
          <a:bodyPr/>
          <a:lstStyle/>
          <a:p>
            <a:endParaRPr dirty="0"/>
          </a:p>
        </p:txBody>
      </p:sp>
      <p:sp>
        <p:nvSpPr>
          <p:cNvPr id="4616" name="Shape 4616"/>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Now comes that word that's a strange one to many...</a:t>
            </a:r>
          </a:p>
          <a:p>
            <a:pPr>
              <a:defRPr>
                <a:latin typeface="Times Roman"/>
                <a:ea typeface="Times Roman"/>
                <a:cs typeface="Times Roman"/>
                <a:sym typeface="Times Roman"/>
              </a:defRPr>
            </a:pPr>
            <a:r>
              <a:rPr dirty="0"/>
              <a:t>////	SYNOPTIC…meaning…</a:t>
            </a:r>
          </a:p>
          <a:p>
            <a:pPr>
              <a:defRPr>
                <a:latin typeface="Times Roman"/>
                <a:ea typeface="Times Roman"/>
                <a:cs typeface="Times Roman"/>
                <a:sym typeface="Times Roman"/>
              </a:defRPr>
            </a:pPr>
            <a:r>
              <a:rPr dirty="0"/>
              <a:t>////	… "TO SEE TOGETHER"…add these words to that triangle shape on your study help.</a:t>
            </a:r>
          </a:p>
          <a:p>
            <a:pPr>
              <a:defRPr>
                <a:latin typeface="Times Roman"/>
                <a:ea typeface="Times Roman"/>
                <a:cs typeface="Times Roman"/>
                <a:sym typeface="Times Roman"/>
              </a:defRPr>
            </a:pPr>
            <a:r>
              <a:rPr dirty="0"/>
              <a:t>////	It is a term from Greek roots that means seeing a group of things together... from the same general perspective.  One word that, again, helps organize and categorize the enormous factual base that makes up our Bible.</a:t>
            </a:r>
          </a:p>
          <a:p>
            <a:pPr>
              <a:defRPr>
                <a:latin typeface="Times Roman"/>
                <a:ea typeface="Times Roman"/>
                <a:cs typeface="Times Roman"/>
                <a:sym typeface="Times Roman"/>
              </a:defRPr>
            </a:pPr>
            <a:r>
              <a:rPr dirty="0"/>
              <a:t>_________</a:t>
            </a:r>
          </a:p>
          <a:p>
            <a:pPr>
              <a:spcBef>
                <a:spcPts val="0"/>
              </a:spcBef>
            </a:pPr>
            <a:r>
              <a:rPr dirty="0"/>
              <a:t>NS-00-NT Introduction-20</a:t>
            </a:r>
          </a:p>
          <a:p>
            <a:pPr>
              <a:spcBef>
                <a:spcPts val="0"/>
              </a:spcBef>
            </a:pPr>
            <a:r>
              <a:rPr dirty="0"/>
              <a:t>NS-02-Mark1-8-slide 27</a:t>
            </a: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solidFill>
                  <a:srgbClr val="006699"/>
                </a:solidFill>
                <a:effectLst/>
              </a:rPr>
              <a:t>Mark 6:17</a:t>
            </a:r>
            <a:r>
              <a:rPr lang="en-US" dirty="0">
                <a:effectLst/>
              </a:rPr>
              <a:t>    "For Herod had sent soldiers to arrest and imprison John as a favor to Herodias. She had been his brother Philip’s wife, but Herod had married her. </a:t>
            </a:r>
            <a:r>
              <a:rPr lang="en-US" dirty="0">
                <a:solidFill>
                  <a:srgbClr val="006699"/>
                </a:solidFill>
                <a:effectLst/>
              </a:rPr>
              <a:t>18</a:t>
            </a:r>
            <a:r>
              <a:rPr lang="en-US" dirty="0">
                <a:effectLst/>
              </a:rPr>
              <a:t> John had been telling Herod, 'It is against God’s law for you to marry your brother’s wife.'”</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257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1832138926"/>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John was imprisoned in the Palace/Fortress of Machaerus on the east side of the Dead Sea in modern-day Jordan. </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258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874901770"/>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a:t>
            </a:r>
            <a:r>
              <a:rPr lang="en-US" dirty="0">
                <a:effectLst/>
              </a:rPr>
              <a:t>Herod respected John; and knowing that he was a good and holy man, he protected him. Herod was greatly disturbed whenever he talked with John, but even so, he liked to listen to him" (Mark 6:20 NLT).</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259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1536633099"/>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John had a very blunt and courageous style that easily offended people. Though the son of a priest, he avoided the temple due to its corruption. He also rejected priestly garb, wearing clothes like Elijah instead. No wonder! He was the NT Elijah and even lived in the Jordan thicket exactly where Elijah had lived 800 years earlier!</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260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460211326"/>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 Herod was perplexed what to do to John.</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261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284920013"/>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But Herodias constantly looked for an opportunity for revenge.</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262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484330905"/>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solidFill>
                  <a:srgbClr val="006699"/>
                </a:solidFill>
                <a:effectLst/>
              </a:rPr>
              <a:t>Mark 6:21</a:t>
            </a:r>
            <a:r>
              <a:rPr lang="en-US" dirty="0">
                <a:effectLst/>
              </a:rPr>
              <a:t>    Herodias’s chance finally came on Herod’s birthday. He gave a party for his high government officials, army officers, and the leading citizens of Galilee.</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263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1821536563"/>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a:t>
            </a:r>
            <a:r>
              <a:rPr lang="en-US" dirty="0">
                <a:effectLst/>
              </a:rPr>
              <a:t>Then his daughter, also named Herodias, came in…" (Mark 6:22)</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264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240850449"/>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"She </a:t>
            </a:r>
            <a:r>
              <a:rPr lang="en-US" dirty="0">
                <a:effectLst/>
              </a:rPr>
              <a:t>performed a dance that greatly pleased Herod and his guests. 'Ask me for anything you like,' the king said to the girl, 'and I will give it to you'" (Mark 6:22-23 NLT).</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265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10627906"/>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rPr>
              <a:t>"He even vowed, 'I will give you whatever you ask, up to half my kingdom!'” (Mark 6:23 NLT).</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266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696106782"/>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15.xml.rels><?xml version="1.0" encoding="UTF-8" standalone="yes"?>
<Relationships xmlns="http://schemas.openxmlformats.org/package/2006/relationships"><Relationship Id="rId2" Type="http://schemas.openxmlformats.org/officeDocument/2006/relationships/image" Target="../media/image3.gif"/><Relationship Id="rId1" Type="http://schemas.openxmlformats.org/officeDocument/2006/relationships/slideMaster" Target="../slideMasters/slideMaster20.xml"/></Relationships>
</file>

<file path=ppt/slideLayouts/_rels/slideLayout10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10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8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18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18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18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9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19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19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1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19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19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19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19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19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19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20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20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20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20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20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20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0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0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0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1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4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5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6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7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8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9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0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0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0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0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0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0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0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0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0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1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4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4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4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4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4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45.xml.rels><?xml version="1.0" encoding="UTF-8" standalone="yes"?>
<Relationships xmlns="http://schemas.openxmlformats.org/package/2006/relationships"><Relationship Id="rId2" Type="http://schemas.openxmlformats.org/officeDocument/2006/relationships/image" Target="../media/image3.gif"/><Relationship Id="rId1" Type="http://schemas.openxmlformats.org/officeDocument/2006/relationships/slideMaster" Target="../slideMasters/slideMaster21.xml"/></Relationships>
</file>

<file path=ppt/slideLayouts/_rels/slideLayout134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34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34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5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35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3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35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5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5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5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5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6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7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8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9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0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0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0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0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0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0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0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0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0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1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4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5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6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7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8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9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1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1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1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1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1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51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51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1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2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52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5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52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2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2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2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2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3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3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3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3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3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3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5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6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7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8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9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1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3.gif"/><Relationship Id="rId1" Type="http://schemas.openxmlformats.org/officeDocument/2006/relationships/slideMaster" Target="../slideMasters/slideMaster1.xml"/></Relationships>
</file>

<file path=ppt/slideLayouts/_rels/slideLayout162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5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6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7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7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7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7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7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75.xml.rels><?xml version="1.0" encoding="UTF-8" standalone="yes"?>
<Relationships xmlns="http://schemas.openxmlformats.org/package/2006/relationships"><Relationship Id="rId2" Type="http://schemas.openxmlformats.org/officeDocument/2006/relationships/image" Target="../media/image3.gif"/><Relationship Id="rId1" Type="http://schemas.openxmlformats.org/officeDocument/2006/relationships/slideMaster" Target="../slideMasters/slideMaster22.xml"/></Relationships>
</file>

<file path=ppt/slideLayouts/_rels/slideLayout167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67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7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67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8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8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68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8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68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68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8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8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8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8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9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0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0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0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0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0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0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0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0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0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1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2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5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6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7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8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9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0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0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0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0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0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0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0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0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0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1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2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5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5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5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5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6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6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6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6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6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6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6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6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6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6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7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7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7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7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7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7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7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7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7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79.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26.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8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6.xml"/></Relationships>
</file>

<file path=ppt/slideLayouts/_rels/slideLayout188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882.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6.xml"/></Relationships>
</file>

<file path=ppt/slideLayouts/_rels/slideLayout1883.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26.xml"/></Relationships>
</file>

<file path=ppt/slideLayouts/_rels/slideLayout188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885.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26.xml"/></Relationships>
</file>

<file path=ppt/slideLayouts/_rels/slideLayout1886.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26.xml"/></Relationships>
</file>

<file path=ppt/slideLayouts/_rels/slideLayout188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88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6.xml"/></Relationships>
</file>

<file path=ppt/slideLayouts/_rels/slideLayout1889.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26.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9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89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89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89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89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89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89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89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89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89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90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90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90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90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90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90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90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90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90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1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91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91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91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91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91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91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91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91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91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2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92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92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92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92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92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92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92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92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92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3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93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93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93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93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93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5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53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3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3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3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3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4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4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4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4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4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85.xml.rels><?xml version="1.0" encoding="UTF-8" standalone="yes"?>
<Relationships xmlns="http://schemas.openxmlformats.org/package/2006/relationships"><Relationship Id="rId2" Type="http://schemas.openxmlformats.org/officeDocument/2006/relationships/image" Target="../media/image3.gif"/><Relationship Id="rId1" Type="http://schemas.openxmlformats.org/officeDocument/2006/relationships/slideMaster" Target="../slideMasters/slideMaster19.xml"/></Relationships>
</file>

<file path=ppt/slideLayouts/_rels/slideLayout68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8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69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5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6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6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86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86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6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6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6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6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7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7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7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7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7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7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slideLayout1.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317"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18" name="Body Level One…"/>
          <p:cNvSpPr txBox="1">
            <a:spLocks noGrp="1"/>
          </p:cNvSpPr>
          <p:nvPr>
            <p:ph type="body" idx="1"/>
          </p:nvPr>
        </p:nvSpPr>
        <p:spPr>
          <a:xfrm>
            <a:off x="685800" y="1981200"/>
            <a:ext cx="7772400" cy="4114800"/>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1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10.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398" name="Title Text"/>
          <p:cNvSpPr txBox="1">
            <a:spLocks noGrp="1"/>
          </p:cNvSpPr>
          <p:nvPr>
            <p:ph type="title"/>
          </p:nvPr>
        </p:nvSpPr>
        <p:spPr>
          <a:xfrm>
            <a:off x="6515100" y="609600"/>
            <a:ext cx="1943100" cy="5486400"/>
          </a:xfrm>
          <a:prstGeom prst="rect">
            <a:avLst/>
          </a:prstGeom>
        </p:spPr>
        <p:txBody>
          <a:bodyPr vert="eaVert"/>
          <a:lstStyle>
            <a:lvl1pPr>
              <a:defRPr b="1" i="0">
                <a:latin typeface="Arial" panose="020B0604020202020204" pitchFamily="34" charset="0"/>
                <a:cs typeface="Arial" panose="020B0604020202020204" pitchFamily="34" charset="0"/>
              </a:defRPr>
            </a:lvl1pPr>
          </a:lstStyle>
          <a:p>
            <a:r>
              <a:rPr dirty="0"/>
              <a:t>Title Text</a:t>
            </a:r>
          </a:p>
        </p:txBody>
      </p:sp>
      <p:sp>
        <p:nvSpPr>
          <p:cNvPr id="399" name="Body Level One…"/>
          <p:cNvSpPr txBox="1">
            <a:spLocks noGrp="1"/>
          </p:cNvSpPr>
          <p:nvPr>
            <p:ph type="body" idx="1"/>
          </p:nvPr>
        </p:nvSpPr>
        <p:spPr>
          <a:xfrm>
            <a:off x="685800" y="609600"/>
            <a:ext cx="5676900" cy="54864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1563"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564"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6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000.xml><?xml version="1.0" encoding="utf-8"?>
<p:sldLayout xmlns:a="http://schemas.openxmlformats.org/drawingml/2006/main" xmlns:r="http://schemas.openxmlformats.org/officeDocument/2006/relationships" xmlns:p="http://schemas.openxmlformats.org/presentationml/2006/main" showMasterSp="0" type="tx">
  <p:cSld name="13_Title Only">
    <p:bg>
      <p:bgPr>
        <a:solidFill>
          <a:srgbClr val="FFFFFF"/>
        </a:solidFill>
        <a:effectLst/>
      </p:bgPr>
    </p:bg>
    <p:spTree>
      <p:nvGrpSpPr>
        <p:cNvPr id="1" name=""/>
        <p:cNvGrpSpPr/>
        <p:nvPr/>
      </p:nvGrpSpPr>
      <p:grpSpPr>
        <a:xfrm>
          <a:off x="0" y="0"/>
          <a:ext cx="0" cy="0"/>
          <a:chOff x="0" y="0"/>
          <a:chExt cx="0" cy="0"/>
        </a:xfrm>
      </p:grpSpPr>
      <p:sp>
        <p:nvSpPr>
          <p:cNvPr id="1987"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88"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99150638"/>
      </p:ext>
    </p:extLst>
  </p:cSld>
  <p:clrMapOvr>
    <a:masterClrMapping/>
  </p:clrMapOvr>
  <p:transition spd="med"/>
</p:sldLayout>
</file>

<file path=ppt/slideLayouts/slideLayout1001.xml><?xml version="1.0" encoding="utf-8"?>
<p:sldLayout xmlns:a="http://schemas.openxmlformats.org/drawingml/2006/main" xmlns:r="http://schemas.openxmlformats.org/officeDocument/2006/relationships" xmlns:p="http://schemas.openxmlformats.org/presentationml/2006/main" showMasterSp="0" type="tx">
  <p:cSld name="12_Blank">
    <p:bg>
      <p:bgPr>
        <a:solidFill>
          <a:srgbClr val="FFFFFF"/>
        </a:solidFill>
        <a:effectLst/>
      </p:bgPr>
    </p:bg>
    <p:spTree>
      <p:nvGrpSpPr>
        <p:cNvPr id="1" name=""/>
        <p:cNvGrpSpPr/>
        <p:nvPr/>
      </p:nvGrpSpPr>
      <p:grpSpPr>
        <a:xfrm>
          <a:off x="0" y="0"/>
          <a:ext cx="0" cy="0"/>
          <a:chOff x="0" y="0"/>
          <a:chExt cx="0" cy="0"/>
        </a:xfrm>
      </p:grpSpPr>
      <p:sp>
        <p:nvSpPr>
          <p:cNvPr id="199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57061150"/>
      </p:ext>
    </p:extLst>
  </p:cSld>
  <p:clrMapOvr>
    <a:masterClrMapping/>
  </p:clrMapOvr>
  <p:transition spd="med"/>
</p:sldLayout>
</file>

<file path=ppt/slideLayouts/slideLayout1002.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solidFill>
          <a:srgbClr val="FFFFFF"/>
        </a:solidFill>
        <a:effectLst/>
      </p:bgPr>
    </p:bg>
    <p:spTree>
      <p:nvGrpSpPr>
        <p:cNvPr id="1" name=""/>
        <p:cNvGrpSpPr/>
        <p:nvPr/>
      </p:nvGrpSpPr>
      <p:grpSpPr>
        <a:xfrm>
          <a:off x="0" y="0"/>
          <a:ext cx="0" cy="0"/>
          <a:chOff x="0" y="0"/>
          <a:chExt cx="0" cy="0"/>
        </a:xfrm>
      </p:grpSpPr>
      <p:sp>
        <p:nvSpPr>
          <p:cNvPr id="2002" name="Title Text"/>
          <p:cNvSpPr txBox="1">
            <a:spLocks noGrp="1"/>
          </p:cNvSpPr>
          <p:nvPr>
            <p:ph type="title"/>
          </p:nvPr>
        </p:nvSpPr>
        <p:spPr>
          <a:xfrm>
            <a:off x="457714" y="273517"/>
            <a:ext cx="3007439" cy="1161049"/>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03" name="Body Level One…"/>
          <p:cNvSpPr txBox="1">
            <a:spLocks noGrp="1"/>
          </p:cNvSpPr>
          <p:nvPr>
            <p:ph type="body" idx="1"/>
          </p:nvPr>
        </p:nvSpPr>
        <p:spPr>
          <a:xfrm>
            <a:off x="3574544" y="273517"/>
            <a:ext cx="5111755" cy="5852131"/>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04" name="Text Placeholder 3"/>
          <p:cNvSpPr>
            <a:spLocks noGrp="1"/>
          </p:cNvSpPr>
          <p:nvPr>
            <p:ph type="body" sz="half" idx="21"/>
          </p:nvPr>
        </p:nvSpPr>
        <p:spPr>
          <a:xfrm>
            <a:off x="457713" y="1434565"/>
            <a:ext cx="3007441" cy="4691082"/>
          </a:xfrm>
          <a:prstGeom prst="rect">
            <a:avLst/>
          </a:prstGeom>
        </p:spPr>
        <p:txBody>
          <a:bodyPr lIns="32890" tIns="32890" rIns="32890" bIns="32890">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000">
                <a:solidFill>
                  <a:srgbClr val="000000"/>
                </a:solidFill>
              </a:defRPr>
            </a:pPr>
            <a:endParaRPr dirty="0"/>
          </a:p>
        </p:txBody>
      </p:sp>
      <p:sp>
        <p:nvSpPr>
          <p:cNvPr id="200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00856413"/>
      </p:ext>
    </p:extLst>
  </p:cSld>
  <p:clrMapOvr>
    <a:masterClrMapping/>
  </p:clrMapOvr>
  <p:transition spd="med"/>
</p:sldLayout>
</file>

<file path=ppt/slideLayouts/slideLayout1003.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solidFill>
          <a:srgbClr val="FFFFFF"/>
        </a:solidFill>
        <a:effectLst/>
      </p:bgPr>
    </p:bg>
    <p:spTree>
      <p:nvGrpSpPr>
        <p:cNvPr id="1" name=""/>
        <p:cNvGrpSpPr/>
        <p:nvPr/>
      </p:nvGrpSpPr>
      <p:grpSpPr>
        <a:xfrm>
          <a:off x="0" y="0"/>
          <a:ext cx="0" cy="0"/>
          <a:chOff x="0" y="0"/>
          <a:chExt cx="0" cy="0"/>
        </a:xfrm>
      </p:grpSpPr>
      <p:sp>
        <p:nvSpPr>
          <p:cNvPr id="2012" name="Title Text"/>
          <p:cNvSpPr txBox="1">
            <a:spLocks noGrp="1"/>
          </p:cNvSpPr>
          <p:nvPr>
            <p:ph type="title"/>
          </p:nvPr>
        </p:nvSpPr>
        <p:spPr>
          <a:xfrm>
            <a:off x="1791737" y="4800498"/>
            <a:ext cx="5486848" cy="567128"/>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13" name="Picture Placeholder 2"/>
          <p:cNvSpPr>
            <a:spLocks noGrp="1"/>
          </p:cNvSpPr>
          <p:nvPr>
            <p:ph type="pic" sz="half" idx="21"/>
          </p:nvPr>
        </p:nvSpPr>
        <p:spPr>
          <a:xfrm>
            <a:off x="1791737" y="612910"/>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014" name="Body Level One…"/>
          <p:cNvSpPr txBox="1">
            <a:spLocks noGrp="1"/>
          </p:cNvSpPr>
          <p:nvPr>
            <p:ph type="body" sz="quarter" idx="1"/>
          </p:nvPr>
        </p:nvSpPr>
        <p:spPr>
          <a:xfrm>
            <a:off x="1791737" y="5367627"/>
            <a:ext cx="5486848" cy="804920"/>
          </a:xfrm>
          <a:prstGeom prst="rect">
            <a:avLst/>
          </a:prstGeom>
        </p:spPr>
        <p:txBody>
          <a:bodyPr lIns="32890" tIns="32890" rIns="32890" bIns="32890">
            <a:normAutofit/>
          </a:bodyPr>
          <a:lstStyle>
            <a:lvl1pPr marL="0" indent="0" defTabSz="321326">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1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61467212"/>
      </p:ext>
    </p:extLst>
  </p:cSld>
  <p:clrMapOvr>
    <a:masterClrMapping/>
  </p:clrMapOvr>
  <p:transition spd="med"/>
</p:sldLayout>
</file>

<file path=ppt/slideLayouts/slideLayout1004.xml><?xml version="1.0" encoding="utf-8"?>
<p:sldLayout xmlns:a="http://schemas.openxmlformats.org/drawingml/2006/main" xmlns:r="http://schemas.openxmlformats.org/officeDocument/2006/relationships" xmlns:p="http://schemas.openxmlformats.org/presentationml/2006/main" showMasterSp="0" type="tx">
  <p:cSld name="13_Title and Vertical Text">
    <p:bg>
      <p:bgPr>
        <a:solidFill>
          <a:srgbClr val="FFFFFF"/>
        </a:solidFill>
        <a:effectLst/>
      </p:bgPr>
    </p:bg>
    <p:spTree>
      <p:nvGrpSpPr>
        <p:cNvPr id="1" name=""/>
        <p:cNvGrpSpPr/>
        <p:nvPr/>
      </p:nvGrpSpPr>
      <p:grpSpPr>
        <a:xfrm>
          <a:off x="0" y="0"/>
          <a:ext cx="0" cy="0"/>
          <a:chOff x="0" y="0"/>
          <a:chExt cx="0" cy="0"/>
        </a:xfrm>
      </p:grpSpPr>
      <p:sp>
        <p:nvSpPr>
          <p:cNvPr id="2022"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23" name="Body Level One…"/>
          <p:cNvSpPr txBox="1">
            <a:spLocks noGrp="1"/>
          </p:cNvSpPr>
          <p:nvPr>
            <p:ph type="body" sz="half" idx="1"/>
          </p:nvPr>
        </p:nvSpPr>
        <p:spPr>
          <a:xfrm>
            <a:off x="321507" y="1125334"/>
            <a:ext cx="5786029" cy="3181720"/>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24"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41835551"/>
      </p:ext>
    </p:extLst>
  </p:cSld>
  <p:clrMapOvr>
    <a:masterClrMapping/>
  </p:clrMapOvr>
  <p:transition spd="med"/>
</p:sldLayout>
</file>

<file path=ppt/slideLayouts/slideLayout1005.xml><?xml version="1.0" encoding="utf-8"?>
<p:sldLayout xmlns:a="http://schemas.openxmlformats.org/drawingml/2006/main" xmlns:r="http://schemas.openxmlformats.org/officeDocument/2006/relationships" xmlns:p="http://schemas.openxmlformats.org/presentationml/2006/main" showMasterSp="0" type="tx">
  <p:cSld name="13_Vertical Title and Text">
    <p:bg>
      <p:bgPr>
        <a:solidFill>
          <a:srgbClr val="FFFFFF"/>
        </a:solidFill>
        <a:effectLst/>
      </p:bgPr>
    </p:bg>
    <p:spTree>
      <p:nvGrpSpPr>
        <p:cNvPr id="1" name=""/>
        <p:cNvGrpSpPr/>
        <p:nvPr/>
      </p:nvGrpSpPr>
      <p:grpSpPr>
        <a:xfrm>
          <a:off x="0" y="0"/>
          <a:ext cx="0" cy="0"/>
          <a:chOff x="0" y="0"/>
          <a:chExt cx="0" cy="0"/>
        </a:xfrm>
      </p:grpSpPr>
      <p:sp>
        <p:nvSpPr>
          <p:cNvPr id="2031" name="Title Text"/>
          <p:cNvSpPr txBox="1">
            <a:spLocks noGrp="1"/>
          </p:cNvSpPr>
          <p:nvPr>
            <p:ph type="title"/>
          </p:nvPr>
        </p:nvSpPr>
        <p:spPr>
          <a:xfrm>
            <a:off x="4661865" y="193136"/>
            <a:ext cx="1445671" cy="4113907"/>
          </a:xfrm>
          <a:prstGeom prst="rect">
            <a:avLst/>
          </a:prstGeom>
          <a:noFill/>
        </p:spPr>
        <p:txBody>
          <a:bodyPr vert="eaVert"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32" name="Body Level One…"/>
          <p:cNvSpPr txBox="1">
            <a:spLocks noGrp="1"/>
          </p:cNvSpPr>
          <p:nvPr>
            <p:ph type="body" sz="half" idx="1"/>
          </p:nvPr>
        </p:nvSpPr>
        <p:spPr>
          <a:xfrm>
            <a:off x="321507" y="193136"/>
            <a:ext cx="4233190" cy="4113907"/>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33"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64902907"/>
      </p:ext>
    </p:extLst>
  </p:cSld>
  <p:clrMapOvr>
    <a:masterClrMapping/>
  </p:clrMapOvr>
  <p:transition spd="med"/>
</p:sldLayout>
</file>

<file path=ppt/slideLayouts/slideLayout1006.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FFFFFF"/>
        </a:solidFill>
        <a:effectLst/>
      </p:bgPr>
    </p:bg>
    <p:spTree>
      <p:nvGrpSpPr>
        <p:cNvPr id="1" name=""/>
        <p:cNvGrpSpPr/>
        <p:nvPr/>
      </p:nvGrpSpPr>
      <p:grpSpPr>
        <a:xfrm>
          <a:off x="0" y="0"/>
          <a:ext cx="0" cy="0"/>
          <a:chOff x="0" y="0"/>
          <a:chExt cx="0" cy="0"/>
        </a:xfrm>
      </p:grpSpPr>
      <p:sp>
        <p:nvSpPr>
          <p:cNvPr id="2049"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0" name="Body Level One…"/>
          <p:cNvSpPr txBox="1">
            <a:spLocks noGrp="1"/>
          </p:cNvSpPr>
          <p:nvPr>
            <p:ph type="body" sz="half" idx="1"/>
          </p:nvPr>
        </p:nvSpPr>
        <p:spPr>
          <a:xfrm>
            <a:off x="321507" y="1125324"/>
            <a:ext cx="5786029" cy="3181720"/>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51"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28332138"/>
      </p:ext>
    </p:extLst>
  </p:cSld>
  <p:clrMapOvr>
    <a:masterClrMapping/>
  </p:clrMapOvr>
  <p:transition spd="med"/>
</p:sldLayout>
</file>

<file path=ppt/slideLayouts/slideLayout1007.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rgbClr val="FFFFFF"/>
        </a:solidFill>
        <a:effectLst/>
      </p:bgPr>
    </p:bg>
    <p:spTree>
      <p:nvGrpSpPr>
        <p:cNvPr id="1" name=""/>
        <p:cNvGrpSpPr/>
        <p:nvPr/>
      </p:nvGrpSpPr>
      <p:grpSpPr>
        <a:xfrm>
          <a:off x="0" y="0"/>
          <a:ext cx="0" cy="0"/>
          <a:chOff x="0" y="0"/>
          <a:chExt cx="0" cy="0"/>
        </a:xfrm>
      </p:grpSpPr>
      <p:sp>
        <p:nvSpPr>
          <p:cNvPr id="2058" name="Title Text"/>
          <p:cNvSpPr txBox="1">
            <a:spLocks noGrp="1"/>
          </p:cNvSpPr>
          <p:nvPr>
            <p:ph type="title"/>
          </p:nvPr>
        </p:nvSpPr>
        <p:spPr>
          <a:xfrm>
            <a:off x="722276" y="4406401"/>
            <a:ext cx="7772011" cy="1363116"/>
          </a:xfrm>
          <a:prstGeom prst="rect">
            <a:avLst/>
          </a:prstGeom>
          <a:noFill/>
        </p:spPr>
        <p:txBody>
          <a:bodyPr lIns="32910" tIns="32910" rIns="32910" bIns="32910" anchor="t"/>
          <a:lstStyle>
            <a:lvl1pPr algn="l" defTabSz="321503">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9" name="Body Level One…"/>
          <p:cNvSpPr txBox="1">
            <a:spLocks noGrp="1"/>
          </p:cNvSpPr>
          <p:nvPr>
            <p:ph type="body" sz="quarter" idx="1"/>
          </p:nvPr>
        </p:nvSpPr>
        <p:spPr>
          <a:xfrm>
            <a:off x="722276" y="2907085"/>
            <a:ext cx="7772011" cy="1499317"/>
          </a:xfrm>
          <a:prstGeom prst="rect">
            <a:avLst/>
          </a:prstGeom>
        </p:spPr>
        <p:txBody>
          <a:bodyPr lIns="32910" tIns="32910" rIns="32910" bIns="32910" anchor="b">
            <a:normAutofit/>
          </a:bodyPr>
          <a:lstStyle>
            <a:lvl1pPr marL="0" indent="0" defTabSz="321503">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0"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64151331"/>
      </p:ext>
    </p:extLst>
  </p:cSld>
  <p:clrMapOvr>
    <a:masterClrMapping/>
  </p:clrMapOvr>
  <p:transition spd="med"/>
</p:sldLayout>
</file>

<file path=ppt/slideLayouts/slideLayout1008.xml><?xml version="1.0" encoding="utf-8"?>
<p:sldLayout xmlns:a="http://schemas.openxmlformats.org/drawingml/2006/main" xmlns:r="http://schemas.openxmlformats.org/officeDocument/2006/relationships" xmlns:p="http://schemas.openxmlformats.org/presentationml/2006/main" showMasterSp="0" type="tx">
  <p:cSld name="14_Two Content">
    <p:bg>
      <p:bgPr>
        <a:solidFill>
          <a:srgbClr val="FFFFFF"/>
        </a:solidFill>
        <a:effectLst/>
      </p:bgPr>
    </p:bg>
    <p:spTree>
      <p:nvGrpSpPr>
        <p:cNvPr id="1" name=""/>
        <p:cNvGrpSpPr/>
        <p:nvPr/>
      </p:nvGrpSpPr>
      <p:grpSpPr>
        <a:xfrm>
          <a:off x="0" y="0"/>
          <a:ext cx="0" cy="0"/>
          <a:chOff x="0" y="0"/>
          <a:chExt cx="0" cy="0"/>
        </a:xfrm>
      </p:grpSpPr>
      <p:sp>
        <p:nvSpPr>
          <p:cNvPr id="2067"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68" name="Body Level One…"/>
          <p:cNvSpPr txBox="1">
            <a:spLocks noGrp="1"/>
          </p:cNvSpPr>
          <p:nvPr>
            <p:ph type="body" sz="quarter" idx="1"/>
          </p:nvPr>
        </p:nvSpPr>
        <p:spPr>
          <a:xfrm>
            <a:off x="321507" y="1125324"/>
            <a:ext cx="2838872" cy="3181720"/>
          </a:xfrm>
          <a:prstGeom prst="rect">
            <a:avLst/>
          </a:prstGeom>
        </p:spPr>
        <p:txBody>
          <a:bodyPr lIns="32910" tIns="32910" rIns="32910" bIns="32910">
            <a:normAutofit/>
          </a:bodyPr>
          <a:lstStyle>
            <a:lvl1pPr marL="241126" indent="-241126" defTabSz="321503">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45153679"/>
      </p:ext>
    </p:extLst>
  </p:cSld>
  <p:clrMapOvr>
    <a:masterClrMapping/>
  </p:clrMapOvr>
  <p:transition spd="med"/>
</p:sldLayout>
</file>

<file path=ppt/slideLayouts/slideLayout1009.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rgbClr val="FFFFFF"/>
        </a:solidFill>
        <a:effectLst/>
      </p:bgPr>
    </p:bg>
    <p:spTree>
      <p:nvGrpSpPr>
        <p:cNvPr id="1" name=""/>
        <p:cNvGrpSpPr/>
        <p:nvPr/>
      </p:nvGrpSpPr>
      <p:grpSpPr>
        <a:xfrm>
          <a:off x="0" y="0"/>
          <a:ext cx="0" cy="0"/>
          <a:chOff x="0" y="0"/>
          <a:chExt cx="0" cy="0"/>
        </a:xfrm>
      </p:grpSpPr>
      <p:sp>
        <p:nvSpPr>
          <p:cNvPr id="2076" name="Title Text"/>
          <p:cNvSpPr txBox="1">
            <a:spLocks noGrp="1"/>
          </p:cNvSpPr>
          <p:nvPr>
            <p:ph type="title"/>
          </p:nvPr>
        </p:nvSpPr>
        <p:spPr>
          <a:xfrm>
            <a:off x="457703" y="274632"/>
            <a:ext cx="8228595" cy="1143188"/>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77" name="Body Level One…"/>
          <p:cNvSpPr txBox="1">
            <a:spLocks noGrp="1"/>
          </p:cNvSpPr>
          <p:nvPr>
            <p:ph type="body" sz="quarter" idx="1"/>
          </p:nvPr>
        </p:nvSpPr>
        <p:spPr>
          <a:xfrm>
            <a:off x="457703" y="1535040"/>
            <a:ext cx="4040062" cy="639694"/>
          </a:xfrm>
          <a:prstGeom prst="rect">
            <a:avLst/>
          </a:prstGeom>
        </p:spPr>
        <p:txBody>
          <a:bodyPr lIns="32910" tIns="32910" rIns="32910" bIns="32910" anchor="b">
            <a:normAutofit/>
          </a:bodyPr>
          <a:lstStyle>
            <a:lvl1pPr marL="0" indent="0" defTabSz="321503">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78" name="Text Placeholder 4"/>
          <p:cNvSpPr>
            <a:spLocks noGrp="1"/>
          </p:cNvSpPr>
          <p:nvPr>
            <p:ph type="body" sz="quarter" idx="21"/>
          </p:nvPr>
        </p:nvSpPr>
        <p:spPr>
          <a:xfrm>
            <a:off x="4645121" y="1535040"/>
            <a:ext cx="4041178" cy="639693"/>
          </a:xfrm>
          <a:prstGeom prst="rect">
            <a:avLst/>
          </a:prstGeom>
        </p:spPr>
        <p:txBody>
          <a:bodyPr lIns="32910" tIns="32910" rIns="32910" bIns="32910"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700" b="1">
                <a:solidFill>
                  <a:srgbClr val="000000"/>
                </a:solidFill>
              </a:defRPr>
            </a:pPr>
            <a:endParaRPr dirty="0"/>
          </a:p>
        </p:txBody>
      </p:sp>
      <p:sp>
        <p:nvSpPr>
          <p:cNvPr id="207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45896170"/>
      </p:ext>
    </p:extLst>
  </p:cSld>
  <p:clrMapOvr>
    <a:masterClrMapping/>
  </p:clrMapOvr>
  <p:transition spd="med"/>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15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7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010.xml><?xml version="1.0" encoding="utf-8"?>
<p:sldLayout xmlns:a="http://schemas.openxmlformats.org/drawingml/2006/main" xmlns:r="http://schemas.openxmlformats.org/officeDocument/2006/relationships" xmlns:p="http://schemas.openxmlformats.org/presentationml/2006/main" showMasterSp="0" type="tx">
  <p:cSld name="14_Title Only">
    <p:bg>
      <p:bgPr>
        <a:solidFill>
          <a:srgbClr val="FFFFFF"/>
        </a:solidFill>
        <a:effectLst/>
      </p:bgPr>
    </p:bg>
    <p:spTree>
      <p:nvGrpSpPr>
        <p:cNvPr id="1" name=""/>
        <p:cNvGrpSpPr/>
        <p:nvPr/>
      </p:nvGrpSpPr>
      <p:grpSpPr>
        <a:xfrm>
          <a:off x="0" y="0"/>
          <a:ext cx="0" cy="0"/>
          <a:chOff x="0" y="0"/>
          <a:chExt cx="0" cy="0"/>
        </a:xfrm>
      </p:grpSpPr>
      <p:sp>
        <p:nvSpPr>
          <p:cNvPr id="2086"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87"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43867832"/>
      </p:ext>
    </p:extLst>
  </p:cSld>
  <p:clrMapOvr>
    <a:masterClrMapping/>
  </p:clrMapOvr>
  <p:transition spd="med"/>
</p:sldLayout>
</file>

<file path=ppt/slideLayouts/slideLayout1011.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rgbClr val="FFFFFF"/>
        </a:solidFill>
        <a:effectLst/>
      </p:bgPr>
    </p:bg>
    <p:spTree>
      <p:nvGrpSpPr>
        <p:cNvPr id="1" name=""/>
        <p:cNvGrpSpPr/>
        <p:nvPr/>
      </p:nvGrpSpPr>
      <p:grpSpPr>
        <a:xfrm>
          <a:off x="0" y="0"/>
          <a:ext cx="0" cy="0"/>
          <a:chOff x="0" y="0"/>
          <a:chExt cx="0" cy="0"/>
        </a:xfrm>
      </p:grpSpPr>
      <p:sp>
        <p:nvSpPr>
          <p:cNvPr id="2101" name="Title Text"/>
          <p:cNvSpPr txBox="1">
            <a:spLocks noGrp="1"/>
          </p:cNvSpPr>
          <p:nvPr>
            <p:ph type="title"/>
          </p:nvPr>
        </p:nvSpPr>
        <p:spPr>
          <a:xfrm>
            <a:off x="457703" y="273517"/>
            <a:ext cx="3007439" cy="116104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02" name="Body Level One…"/>
          <p:cNvSpPr txBox="1">
            <a:spLocks noGrp="1"/>
          </p:cNvSpPr>
          <p:nvPr>
            <p:ph type="body" idx="1"/>
          </p:nvPr>
        </p:nvSpPr>
        <p:spPr>
          <a:xfrm>
            <a:off x="3574543" y="273517"/>
            <a:ext cx="5111755" cy="5852131"/>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03" name="Text Placeholder 3"/>
          <p:cNvSpPr>
            <a:spLocks noGrp="1"/>
          </p:cNvSpPr>
          <p:nvPr>
            <p:ph type="body" sz="half" idx="21"/>
          </p:nvPr>
        </p:nvSpPr>
        <p:spPr>
          <a:xfrm>
            <a:off x="457702" y="1434565"/>
            <a:ext cx="3007441" cy="4691082"/>
          </a:xfrm>
          <a:prstGeom prst="rect">
            <a:avLst/>
          </a:prstGeom>
        </p:spPr>
        <p:txBody>
          <a:bodyPr lIns="32910" tIns="32910" rIns="32910" bIns="32910">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000">
                <a:solidFill>
                  <a:srgbClr val="000000"/>
                </a:solidFill>
              </a:defRPr>
            </a:pPr>
            <a:endParaRPr dirty="0"/>
          </a:p>
        </p:txBody>
      </p:sp>
      <p:sp>
        <p:nvSpPr>
          <p:cNvPr id="210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22367172"/>
      </p:ext>
    </p:extLst>
  </p:cSld>
  <p:clrMapOvr>
    <a:masterClrMapping/>
  </p:clrMapOvr>
  <p:transition spd="med"/>
</p:sldLayout>
</file>

<file path=ppt/slideLayouts/slideLayout1012.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rgbClr val="FFFFFF"/>
        </a:solidFill>
        <a:effectLst/>
      </p:bgPr>
    </p:bg>
    <p:spTree>
      <p:nvGrpSpPr>
        <p:cNvPr id="1" name=""/>
        <p:cNvGrpSpPr/>
        <p:nvPr/>
      </p:nvGrpSpPr>
      <p:grpSpPr>
        <a:xfrm>
          <a:off x="0" y="0"/>
          <a:ext cx="0" cy="0"/>
          <a:chOff x="0" y="0"/>
          <a:chExt cx="0" cy="0"/>
        </a:xfrm>
      </p:grpSpPr>
      <p:sp>
        <p:nvSpPr>
          <p:cNvPr id="2111" name="Title Text"/>
          <p:cNvSpPr txBox="1">
            <a:spLocks noGrp="1"/>
          </p:cNvSpPr>
          <p:nvPr>
            <p:ph type="title"/>
          </p:nvPr>
        </p:nvSpPr>
        <p:spPr>
          <a:xfrm>
            <a:off x="1791737" y="4800487"/>
            <a:ext cx="5486848" cy="56712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12" name="Picture Placeholder 2"/>
          <p:cNvSpPr>
            <a:spLocks noGrp="1"/>
          </p:cNvSpPr>
          <p:nvPr>
            <p:ph type="pic" sz="half" idx="21"/>
          </p:nvPr>
        </p:nvSpPr>
        <p:spPr>
          <a:xfrm>
            <a:off x="1791737" y="61289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113" name="Body Level One…"/>
          <p:cNvSpPr txBox="1">
            <a:spLocks noGrp="1"/>
          </p:cNvSpPr>
          <p:nvPr>
            <p:ph type="body" sz="quarter" idx="1"/>
          </p:nvPr>
        </p:nvSpPr>
        <p:spPr>
          <a:xfrm>
            <a:off x="1791737" y="5367616"/>
            <a:ext cx="5486848" cy="804920"/>
          </a:xfrm>
          <a:prstGeom prst="rect">
            <a:avLst/>
          </a:prstGeom>
        </p:spPr>
        <p:txBody>
          <a:bodyPr lIns="32910" tIns="32910" rIns="32910" bIns="32910">
            <a:normAutofit/>
          </a:bodyPr>
          <a:lstStyle>
            <a:lvl1pPr marL="0" indent="0" defTabSz="321503">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1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54626460"/>
      </p:ext>
    </p:extLst>
  </p:cSld>
  <p:clrMapOvr>
    <a:masterClrMapping/>
  </p:clrMapOvr>
  <p:transition spd="med"/>
</p:sldLayout>
</file>

<file path=ppt/slideLayouts/slideLayout1013.xml><?xml version="1.0" encoding="utf-8"?>
<p:sldLayout xmlns:a="http://schemas.openxmlformats.org/drawingml/2006/main" xmlns:r="http://schemas.openxmlformats.org/officeDocument/2006/relationships" xmlns:p="http://schemas.openxmlformats.org/presentationml/2006/main" showMasterSp="0" type="tx">
  <p:cSld name="14_Title and Vertical Text">
    <p:bg>
      <p:bgPr>
        <a:solidFill>
          <a:srgbClr val="FFFFFF"/>
        </a:solidFill>
        <a:effectLst/>
      </p:bgPr>
    </p:bg>
    <p:spTree>
      <p:nvGrpSpPr>
        <p:cNvPr id="1" name=""/>
        <p:cNvGrpSpPr/>
        <p:nvPr/>
      </p:nvGrpSpPr>
      <p:grpSpPr>
        <a:xfrm>
          <a:off x="0" y="0"/>
          <a:ext cx="0" cy="0"/>
          <a:chOff x="0" y="0"/>
          <a:chExt cx="0" cy="0"/>
        </a:xfrm>
      </p:grpSpPr>
      <p:sp>
        <p:nvSpPr>
          <p:cNvPr id="2121"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22" name="Body Level One…"/>
          <p:cNvSpPr txBox="1">
            <a:spLocks noGrp="1"/>
          </p:cNvSpPr>
          <p:nvPr>
            <p:ph type="body" sz="half" idx="1"/>
          </p:nvPr>
        </p:nvSpPr>
        <p:spPr>
          <a:xfrm>
            <a:off x="321507" y="1125324"/>
            <a:ext cx="5786029" cy="3181720"/>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23"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41485310"/>
      </p:ext>
    </p:extLst>
  </p:cSld>
  <p:clrMapOvr>
    <a:masterClrMapping/>
  </p:clrMapOvr>
  <p:transition spd="med"/>
</p:sldLayout>
</file>

<file path=ppt/slideLayouts/slideLayout1014.xml><?xml version="1.0" encoding="utf-8"?>
<p:sldLayout xmlns:a="http://schemas.openxmlformats.org/drawingml/2006/main" xmlns:r="http://schemas.openxmlformats.org/officeDocument/2006/relationships" xmlns:p="http://schemas.openxmlformats.org/presentationml/2006/main" showMasterSp="0" type="tx">
  <p:cSld name="14_Vertical Title and Text">
    <p:bg>
      <p:bgPr>
        <a:solidFill>
          <a:srgbClr val="FFFFFF"/>
        </a:solidFill>
        <a:effectLst/>
      </p:bgPr>
    </p:bg>
    <p:spTree>
      <p:nvGrpSpPr>
        <p:cNvPr id="1" name=""/>
        <p:cNvGrpSpPr/>
        <p:nvPr/>
      </p:nvGrpSpPr>
      <p:grpSpPr>
        <a:xfrm>
          <a:off x="0" y="0"/>
          <a:ext cx="0" cy="0"/>
          <a:chOff x="0" y="0"/>
          <a:chExt cx="0" cy="0"/>
        </a:xfrm>
      </p:grpSpPr>
      <p:sp>
        <p:nvSpPr>
          <p:cNvPr id="2130" name="Title Text"/>
          <p:cNvSpPr txBox="1">
            <a:spLocks noGrp="1"/>
          </p:cNvSpPr>
          <p:nvPr>
            <p:ph type="title"/>
          </p:nvPr>
        </p:nvSpPr>
        <p:spPr>
          <a:xfrm>
            <a:off x="4661865" y="193136"/>
            <a:ext cx="1445671" cy="4113907"/>
          </a:xfrm>
          <a:prstGeom prst="rect">
            <a:avLst/>
          </a:prstGeom>
          <a:noFill/>
        </p:spPr>
        <p:txBody>
          <a:bodyPr vert="eaVert"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31" name="Body Level One…"/>
          <p:cNvSpPr txBox="1">
            <a:spLocks noGrp="1"/>
          </p:cNvSpPr>
          <p:nvPr>
            <p:ph type="body" sz="half" idx="1"/>
          </p:nvPr>
        </p:nvSpPr>
        <p:spPr>
          <a:xfrm>
            <a:off x="321507" y="193136"/>
            <a:ext cx="4233190" cy="4113907"/>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32"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64316814"/>
      </p:ext>
    </p:extLst>
  </p:cSld>
  <p:clrMapOvr>
    <a:masterClrMapping/>
  </p:clrMapOvr>
  <p:transition spd="med"/>
</p:sldLayout>
</file>

<file path=ppt/slideLayouts/slideLayout1015.xml><?xml version="1.0" encoding="utf-8"?>
<p:sldLayout xmlns:a="http://schemas.openxmlformats.org/drawingml/2006/main" xmlns:r="http://schemas.openxmlformats.org/officeDocument/2006/relationships" xmlns:p="http://schemas.openxmlformats.org/presentationml/2006/main" showMasterSp="0" type="tx">
  <p:cSld name="8_Title Slide">
    <p:spTree>
      <p:nvGrpSpPr>
        <p:cNvPr id="1" name=""/>
        <p:cNvGrpSpPr/>
        <p:nvPr/>
      </p:nvGrpSpPr>
      <p:grpSpPr>
        <a:xfrm>
          <a:off x="0" y="0"/>
          <a:ext cx="0" cy="0"/>
          <a:chOff x="0" y="0"/>
          <a:chExt cx="0" cy="0"/>
        </a:xfrm>
      </p:grpSpPr>
      <p:grpSp>
        <p:nvGrpSpPr>
          <p:cNvPr id="2377" name="Group 318"/>
          <p:cNvGrpSpPr/>
          <p:nvPr/>
        </p:nvGrpSpPr>
        <p:grpSpPr>
          <a:xfrm>
            <a:off x="634" y="108585"/>
            <a:ext cx="10407653" cy="6749415"/>
            <a:chOff x="0" y="0"/>
            <a:chExt cx="10407651" cy="6749414"/>
          </a:xfrm>
        </p:grpSpPr>
        <p:grpSp>
          <p:nvGrpSpPr>
            <p:cNvPr id="2345" name="Group 313"/>
            <p:cNvGrpSpPr/>
            <p:nvPr/>
          </p:nvGrpSpPr>
          <p:grpSpPr>
            <a:xfrm>
              <a:off x="-1" y="-1"/>
              <a:ext cx="10407653" cy="6489701"/>
              <a:chOff x="0" y="0"/>
              <a:chExt cx="10407651" cy="6489699"/>
            </a:xfrm>
          </p:grpSpPr>
          <p:grpSp>
            <p:nvGrpSpPr>
              <p:cNvPr id="2332" name="Group 312"/>
              <p:cNvGrpSpPr/>
              <p:nvPr/>
            </p:nvGrpSpPr>
            <p:grpSpPr>
              <a:xfrm>
                <a:off x="-1" y="120015"/>
                <a:ext cx="10407653" cy="6369685"/>
                <a:chOff x="0" y="0"/>
                <a:chExt cx="10407651" cy="6369684"/>
              </a:xfrm>
            </p:grpSpPr>
            <p:sp>
              <p:nvSpPr>
                <p:cNvPr id="2139" name="Line 94"/>
                <p:cNvSpPr/>
                <p:nvPr/>
              </p:nvSpPr>
              <p:spPr>
                <a:xfrm>
                  <a:off x="0"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0" name="Line 95"/>
                <p:cNvSpPr/>
                <p:nvPr/>
              </p:nvSpPr>
              <p:spPr>
                <a:xfrm>
                  <a:off x="0"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1" name="Line 96"/>
                <p:cNvSpPr/>
                <p:nvPr/>
              </p:nvSpPr>
              <p:spPr>
                <a:xfrm>
                  <a:off x="0" y="2331085"/>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2" name="Line 97"/>
                <p:cNvSpPr/>
                <p:nvPr/>
              </p:nvSpPr>
              <p:spPr>
                <a:xfrm>
                  <a:off x="0" y="31264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3" name="Line 98"/>
                <p:cNvSpPr/>
                <p:nvPr/>
              </p:nvSpPr>
              <p:spPr>
                <a:xfrm>
                  <a:off x="0" y="39519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4" name="Line 99"/>
                <p:cNvSpPr/>
                <p:nvPr/>
              </p:nvSpPr>
              <p:spPr>
                <a:xfrm>
                  <a:off x="0" y="47472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5" name="Line 100"/>
                <p:cNvSpPr/>
                <p:nvPr/>
              </p:nvSpPr>
              <p:spPr>
                <a:xfrm>
                  <a:off x="0" y="557434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6" name="Line 101"/>
                <p:cNvSpPr/>
                <p:nvPr/>
              </p:nvSpPr>
              <p:spPr>
                <a:xfrm>
                  <a:off x="0" y="6369684"/>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nvGrpSpPr>
                <p:cNvPr id="2183" name="Group 311"/>
                <p:cNvGrpSpPr/>
                <p:nvPr/>
              </p:nvGrpSpPr>
              <p:grpSpPr>
                <a:xfrm>
                  <a:off x="766127" y="0"/>
                  <a:ext cx="2859724" cy="6369685"/>
                  <a:chOff x="0" y="0"/>
                  <a:chExt cx="2859722" cy="6369685"/>
                </a:xfrm>
              </p:grpSpPr>
              <p:grpSp>
                <p:nvGrpSpPr>
                  <p:cNvPr id="2155" name="Group 305"/>
                  <p:cNvGrpSpPr/>
                  <p:nvPr/>
                </p:nvGrpSpPr>
                <p:grpSpPr>
                  <a:xfrm>
                    <a:off x="0" y="0"/>
                    <a:ext cx="1548448" cy="1503998"/>
                    <a:chOff x="0" y="0"/>
                    <a:chExt cx="1548447" cy="1503997"/>
                  </a:xfrm>
                </p:grpSpPr>
                <p:sp>
                  <p:nvSpPr>
                    <p:cNvPr id="2147" name="Line 104"/>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8" name="Line 105"/>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9" name="Line 106"/>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0" name="Line 107"/>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1" name="Line 108"/>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2" name="Line 109"/>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3" name="Line 110"/>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4" name="Line 111"/>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64" name="Group 112"/>
                  <p:cNvGrpSpPr/>
                  <p:nvPr/>
                </p:nvGrpSpPr>
                <p:grpSpPr>
                  <a:xfrm>
                    <a:off x="192087" y="1622425"/>
                    <a:ext cx="2667636" cy="1503998"/>
                    <a:chOff x="0" y="0"/>
                    <a:chExt cx="2667635" cy="1503997"/>
                  </a:xfrm>
                </p:grpSpPr>
                <p:sp>
                  <p:nvSpPr>
                    <p:cNvPr id="2156" name="Line 11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7" name="Line 11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8" name="Line 11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9" name="Line 11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0" name="Line 11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1" name="Line 11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2" name="Line 11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3" name="Line 12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73" name="Group 121"/>
                  <p:cNvGrpSpPr/>
                  <p:nvPr/>
                </p:nvGrpSpPr>
                <p:grpSpPr>
                  <a:xfrm>
                    <a:off x="192087" y="3243262"/>
                    <a:ext cx="2667636" cy="1503999"/>
                    <a:chOff x="0" y="0"/>
                    <a:chExt cx="2667635" cy="1503997"/>
                  </a:xfrm>
                </p:grpSpPr>
                <p:sp>
                  <p:nvSpPr>
                    <p:cNvPr id="2165" name="Line 12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6" name="Line 12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7" name="Line 12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8" name="Line 12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9" name="Line 12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0" name="Line 12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1" name="Line 12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2" name="Line 12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82" name="Group 130"/>
                  <p:cNvGrpSpPr/>
                  <p:nvPr/>
                </p:nvGrpSpPr>
                <p:grpSpPr>
                  <a:xfrm>
                    <a:off x="192087" y="4865687"/>
                    <a:ext cx="2667636" cy="1503999"/>
                    <a:chOff x="0" y="0"/>
                    <a:chExt cx="2667635" cy="1503997"/>
                  </a:xfrm>
                </p:grpSpPr>
                <p:sp>
                  <p:nvSpPr>
                    <p:cNvPr id="2174" name="Line 13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5" name="Line 13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6" name="Line 13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7" name="Line 13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8" name="Line 13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9" name="Line 13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0" name="Line 13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1" name="Line 13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20" name="Group 310"/>
                <p:cNvGrpSpPr/>
                <p:nvPr/>
              </p:nvGrpSpPr>
              <p:grpSpPr>
                <a:xfrm>
                  <a:off x="2461577" y="0"/>
                  <a:ext cx="2859724" cy="6369685"/>
                  <a:chOff x="0" y="0"/>
                  <a:chExt cx="2859722" cy="6369685"/>
                </a:xfrm>
              </p:grpSpPr>
              <p:grpSp>
                <p:nvGrpSpPr>
                  <p:cNvPr id="2192" name="Group 304"/>
                  <p:cNvGrpSpPr/>
                  <p:nvPr/>
                </p:nvGrpSpPr>
                <p:grpSpPr>
                  <a:xfrm>
                    <a:off x="0" y="0"/>
                    <a:ext cx="1548448" cy="1503998"/>
                    <a:chOff x="0" y="0"/>
                    <a:chExt cx="1548447" cy="1503997"/>
                  </a:xfrm>
                </p:grpSpPr>
                <p:sp>
                  <p:nvSpPr>
                    <p:cNvPr id="2184" name="Line 141"/>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5" name="Line 142"/>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6" name="Line 143"/>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7" name="Line 144"/>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8" name="Line 145"/>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9" name="Line 146"/>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0" name="Line 147"/>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1" name="Line 148"/>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01" name="Group 149"/>
                  <p:cNvGrpSpPr/>
                  <p:nvPr/>
                </p:nvGrpSpPr>
                <p:grpSpPr>
                  <a:xfrm>
                    <a:off x="192087" y="1622425"/>
                    <a:ext cx="2667636" cy="1503998"/>
                    <a:chOff x="0" y="0"/>
                    <a:chExt cx="2667635" cy="1503997"/>
                  </a:xfrm>
                </p:grpSpPr>
                <p:sp>
                  <p:nvSpPr>
                    <p:cNvPr id="2193" name="Line 15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4" name="Line 15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5" name="Line 15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6" name="Line 15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7" name="Line 15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8" name="Line 15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9" name="Line 15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0" name="Line 15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0" name="Group 158"/>
                  <p:cNvGrpSpPr/>
                  <p:nvPr/>
                </p:nvGrpSpPr>
                <p:grpSpPr>
                  <a:xfrm>
                    <a:off x="192087" y="3243262"/>
                    <a:ext cx="2667636" cy="1503999"/>
                    <a:chOff x="0" y="0"/>
                    <a:chExt cx="2667635" cy="1503997"/>
                  </a:xfrm>
                </p:grpSpPr>
                <p:sp>
                  <p:nvSpPr>
                    <p:cNvPr id="2202" name="Line 15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3" name="Line 16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4" name="Line 16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5" name="Line 16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6" name="Line 16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7" name="Line 16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8" name="Line 16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9" name="Line 16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9" name="Group 167"/>
                  <p:cNvGrpSpPr/>
                  <p:nvPr/>
                </p:nvGrpSpPr>
                <p:grpSpPr>
                  <a:xfrm>
                    <a:off x="192087" y="4865687"/>
                    <a:ext cx="2667636" cy="1503999"/>
                    <a:chOff x="0" y="0"/>
                    <a:chExt cx="2667635" cy="1503997"/>
                  </a:xfrm>
                </p:grpSpPr>
                <p:sp>
                  <p:nvSpPr>
                    <p:cNvPr id="2211" name="Line 168"/>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2" name="Line 169"/>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3" name="Line 170"/>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4" name="Line 171"/>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5" name="Line 172"/>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6" name="Line 173"/>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7" name="Line 174"/>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8" name="Line 175"/>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57" name="Group 309"/>
                <p:cNvGrpSpPr/>
                <p:nvPr/>
              </p:nvGrpSpPr>
              <p:grpSpPr>
                <a:xfrm>
                  <a:off x="4157028" y="0"/>
                  <a:ext cx="2859723" cy="6369685"/>
                  <a:chOff x="0" y="0"/>
                  <a:chExt cx="2859722" cy="6369685"/>
                </a:xfrm>
              </p:grpSpPr>
              <p:grpSp>
                <p:nvGrpSpPr>
                  <p:cNvPr id="2229" name="Group 303"/>
                  <p:cNvGrpSpPr/>
                  <p:nvPr/>
                </p:nvGrpSpPr>
                <p:grpSpPr>
                  <a:xfrm>
                    <a:off x="0" y="0"/>
                    <a:ext cx="1548448" cy="1503998"/>
                    <a:chOff x="0" y="0"/>
                    <a:chExt cx="1548447" cy="1503997"/>
                  </a:xfrm>
                </p:grpSpPr>
                <p:sp>
                  <p:nvSpPr>
                    <p:cNvPr id="2221" name="Line 178"/>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2" name="Line 179"/>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3" name="Line 180"/>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4" name="Line 181"/>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5" name="Line 182"/>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6" name="Line 183"/>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7" name="Line 184"/>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8" name="Line 185"/>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38" name="Group 186"/>
                  <p:cNvGrpSpPr/>
                  <p:nvPr/>
                </p:nvGrpSpPr>
                <p:grpSpPr>
                  <a:xfrm>
                    <a:off x="192087" y="1622425"/>
                    <a:ext cx="2667636" cy="1503998"/>
                    <a:chOff x="0" y="0"/>
                    <a:chExt cx="2667635" cy="1503997"/>
                  </a:xfrm>
                </p:grpSpPr>
                <p:sp>
                  <p:nvSpPr>
                    <p:cNvPr id="2230" name="Line 187"/>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1" name="Line 188"/>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2" name="Line 189"/>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3" name="Line 190"/>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4" name="Line 191"/>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5" name="Line 192"/>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6" name="Line 193"/>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7" name="Line 194"/>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47" name="Group 195"/>
                  <p:cNvGrpSpPr/>
                  <p:nvPr/>
                </p:nvGrpSpPr>
                <p:grpSpPr>
                  <a:xfrm>
                    <a:off x="192087" y="3243262"/>
                    <a:ext cx="2667636" cy="1503999"/>
                    <a:chOff x="0" y="0"/>
                    <a:chExt cx="2667635" cy="1503997"/>
                  </a:xfrm>
                </p:grpSpPr>
                <p:sp>
                  <p:nvSpPr>
                    <p:cNvPr id="2239" name="Line 196"/>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0" name="Line 197"/>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1" name="Line 198"/>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2" name="Line 199"/>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3" name="Line 200"/>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4" name="Line 201"/>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5" name="Line 202"/>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6" name="Line 203"/>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56" name="Group 204"/>
                  <p:cNvGrpSpPr/>
                  <p:nvPr/>
                </p:nvGrpSpPr>
                <p:grpSpPr>
                  <a:xfrm>
                    <a:off x="192087" y="4865687"/>
                    <a:ext cx="2667636" cy="1503999"/>
                    <a:chOff x="0" y="0"/>
                    <a:chExt cx="2667635" cy="1503997"/>
                  </a:xfrm>
                </p:grpSpPr>
                <p:sp>
                  <p:nvSpPr>
                    <p:cNvPr id="2248" name="Line 205"/>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9" name="Line 206"/>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0" name="Line 207"/>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1" name="Line 208"/>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2" name="Line 209"/>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3" name="Line 210"/>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4" name="Line 211"/>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5" name="Line 212"/>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94" name="Group 308"/>
                <p:cNvGrpSpPr/>
                <p:nvPr/>
              </p:nvGrpSpPr>
              <p:grpSpPr>
                <a:xfrm>
                  <a:off x="5852478" y="0"/>
                  <a:ext cx="2859723" cy="6369685"/>
                  <a:chOff x="0" y="0"/>
                  <a:chExt cx="2859722" cy="6369685"/>
                </a:xfrm>
              </p:grpSpPr>
              <p:grpSp>
                <p:nvGrpSpPr>
                  <p:cNvPr id="2266" name="Group 302"/>
                  <p:cNvGrpSpPr/>
                  <p:nvPr/>
                </p:nvGrpSpPr>
                <p:grpSpPr>
                  <a:xfrm>
                    <a:off x="0" y="0"/>
                    <a:ext cx="1548448" cy="1503998"/>
                    <a:chOff x="0" y="0"/>
                    <a:chExt cx="1548447" cy="1503997"/>
                  </a:xfrm>
                </p:grpSpPr>
                <p:sp>
                  <p:nvSpPr>
                    <p:cNvPr id="2258" name="Line 215"/>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9" name="Line 216"/>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0" name="Line 217"/>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1" name="Line 218"/>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2" name="Line 219"/>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3" name="Line 220"/>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4" name="Line 221"/>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5" name="Line 222"/>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75" name="Group 223"/>
                  <p:cNvGrpSpPr/>
                  <p:nvPr/>
                </p:nvGrpSpPr>
                <p:grpSpPr>
                  <a:xfrm>
                    <a:off x="192087" y="1622425"/>
                    <a:ext cx="2667636" cy="1503998"/>
                    <a:chOff x="0" y="0"/>
                    <a:chExt cx="2667635" cy="1503997"/>
                  </a:xfrm>
                </p:grpSpPr>
                <p:sp>
                  <p:nvSpPr>
                    <p:cNvPr id="2267" name="Line 224"/>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8" name="Line 225"/>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9" name="Line 226"/>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0" name="Line 227"/>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1" name="Line 228"/>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2" name="Line 229"/>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3" name="Line 230"/>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4" name="Line 231"/>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84" name="Group 232"/>
                  <p:cNvGrpSpPr/>
                  <p:nvPr/>
                </p:nvGrpSpPr>
                <p:grpSpPr>
                  <a:xfrm>
                    <a:off x="192087" y="3243262"/>
                    <a:ext cx="2667636" cy="1503999"/>
                    <a:chOff x="0" y="0"/>
                    <a:chExt cx="2667635" cy="1503997"/>
                  </a:xfrm>
                </p:grpSpPr>
                <p:sp>
                  <p:nvSpPr>
                    <p:cNvPr id="2276" name="Line 23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7" name="Line 23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8" name="Line 23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9" name="Line 23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0" name="Line 23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1" name="Line 23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2" name="Line 23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3" name="Line 24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93" name="Group 241"/>
                  <p:cNvGrpSpPr/>
                  <p:nvPr/>
                </p:nvGrpSpPr>
                <p:grpSpPr>
                  <a:xfrm>
                    <a:off x="192087" y="4865687"/>
                    <a:ext cx="2667636" cy="1503999"/>
                    <a:chOff x="0" y="0"/>
                    <a:chExt cx="2667635" cy="1503997"/>
                  </a:xfrm>
                </p:grpSpPr>
                <p:sp>
                  <p:nvSpPr>
                    <p:cNvPr id="2285" name="Line 24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6" name="Line 24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7" name="Line 24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8" name="Line 24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9" name="Line 24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0" name="Line 24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1" name="Line 24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2" name="Line 24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31" name="Group 307"/>
                <p:cNvGrpSpPr/>
                <p:nvPr/>
              </p:nvGrpSpPr>
              <p:grpSpPr>
                <a:xfrm>
                  <a:off x="7547928" y="0"/>
                  <a:ext cx="2859724" cy="6369685"/>
                  <a:chOff x="0" y="0"/>
                  <a:chExt cx="2859722" cy="6369685"/>
                </a:xfrm>
              </p:grpSpPr>
              <p:grpSp>
                <p:nvGrpSpPr>
                  <p:cNvPr id="2303" name="Group 301"/>
                  <p:cNvGrpSpPr/>
                  <p:nvPr/>
                </p:nvGrpSpPr>
                <p:grpSpPr>
                  <a:xfrm>
                    <a:off x="0" y="0"/>
                    <a:ext cx="1548448" cy="1503998"/>
                    <a:chOff x="0" y="0"/>
                    <a:chExt cx="1548447" cy="1503997"/>
                  </a:xfrm>
                </p:grpSpPr>
                <p:sp>
                  <p:nvSpPr>
                    <p:cNvPr id="2295" name="Line 252"/>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6" name="Line 253"/>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7" name="Line 254"/>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8" name="Line 255"/>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9" name="Line 256"/>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0" name="Line 257"/>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1" name="Line 258"/>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2" name="Line 259"/>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12" name="Group 260"/>
                  <p:cNvGrpSpPr/>
                  <p:nvPr/>
                </p:nvGrpSpPr>
                <p:grpSpPr>
                  <a:xfrm>
                    <a:off x="192087" y="1622425"/>
                    <a:ext cx="2667636" cy="1503998"/>
                    <a:chOff x="0" y="0"/>
                    <a:chExt cx="2667635" cy="1503997"/>
                  </a:xfrm>
                </p:grpSpPr>
                <p:sp>
                  <p:nvSpPr>
                    <p:cNvPr id="2304" name="Line 26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5" name="Line 26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6" name="Line 26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7" name="Line 26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8" name="Line 26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9" name="Line 26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0" name="Line 26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1" name="Line 26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21" name="Group 269"/>
                  <p:cNvGrpSpPr/>
                  <p:nvPr/>
                </p:nvGrpSpPr>
                <p:grpSpPr>
                  <a:xfrm>
                    <a:off x="192087" y="3243262"/>
                    <a:ext cx="2667636" cy="1503999"/>
                    <a:chOff x="0" y="0"/>
                    <a:chExt cx="2667635" cy="1503997"/>
                  </a:xfrm>
                </p:grpSpPr>
                <p:sp>
                  <p:nvSpPr>
                    <p:cNvPr id="2313" name="Line 27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4" name="Line 27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5" name="Line 27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6" name="Line 27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7" name="Line 27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8" name="Line 27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9" name="Line 27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0" name="Line 27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30" name="Group 278"/>
                  <p:cNvGrpSpPr/>
                  <p:nvPr/>
                </p:nvGrpSpPr>
                <p:grpSpPr>
                  <a:xfrm>
                    <a:off x="192087" y="4865687"/>
                    <a:ext cx="2667636" cy="1503999"/>
                    <a:chOff x="0" y="0"/>
                    <a:chExt cx="2667635" cy="1503997"/>
                  </a:xfrm>
                </p:grpSpPr>
                <p:sp>
                  <p:nvSpPr>
                    <p:cNvPr id="2322" name="Line 27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3" name="Line 28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4" name="Line 28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5" name="Line 28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6" name="Line 28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7" name="Line 28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8" name="Line 28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9" name="Line 28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grpSp>
            <p:nvGrpSpPr>
              <p:cNvPr id="2344" name="Group 306"/>
              <p:cNvGrpSpPr/>
              <p:nvPr/>
            </p:nvGrpSpPr>
            <p:grpSpPr>
              <a:xfrm>
                <a:off x="4762" y="0"/>
                <a:ext cx="9096377" cy="1"/>
                <a:chOff x="0" y="0"/>
                <a:chExt cx="9096375" cy="0"/>
              </a:xfrm>
            </p:grpSpPr>
            <p:sp>
              <p:nvSpPr>
                <p:cNvPr id="2333" name="Line 290"/>
                <p:cNvSpPr/>
                <p:nvPr/>
              </p:nvSpPr>
              <p:spPr>
                <a:xfrm>
                  <a:off x="0" y="0"/>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4" name="Line 291"/>
                <p:cNvSpPr/>
                <p:nvPr/>
              </p:nvSpPr>
              <p:spPr>
                <a:xfrm>
                  <a:off x="8556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5" name="Line 292"/>
                <p:cNvSpPr/>
                <p:nvPr/>
              </p:nvSpPr>
              <p:spPr>
                <a:xfrm>
                  <a:off x="16954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6" name="Line 293"/>
                <p:cNvSpPr/>
                <p:nvPr/>
              </p:nvSpPr>
              <p:spPr>
                <a:xfrm>
                  <a:off x="255111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7" name="Line 294"/>
                <p:cNvSpPr/>
                <p:nvPr/>
              </p:nvSpPr>
              <p:spPr>
                <a:xfrm>
                  <a:off x="339090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8" name="Line 295"/>
                <p:cNvSpPr/>
                <p:nvPr/>
              </p:nvSpPr>
              <p:spPr>
                <a:xfrm>
                  <a:off x="42465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9" name="Line 296"/>
                <p:cNvSpPr/>
                <p:nvPr/>
              </p:nvSpPr>
              <p:spPr>
                <a:xfrm>
                  <a:off x="50863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0" name="Line 297"/>
                <p:cNvSpPr/>
                <p:nvPr/>
              </p:nvSpPr>
              <p:spPr>
                <a:xfrm>
                  <a:off x="5942013"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1" name="Line 298"/>
                <p:cNvSpPr/>
                <p:nvPr/>
              </p:nvSpPr>
              <p:spPr>
                <a:xfrm>
                  <a:off x="678180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2" name="Line 299"/>
                <p:cNvSpPr/>
                <p:nvPr/>
              </p:nvSpPr>
              <p:spPr>
                <a:xfrm>
                  <a:off x="7637463"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3" name="Line 300"/>
                <p:cNvSpPr/>
                <p:nvPr/>
              </p:nvSpPr>
              <p:spPr>
                <a:xfrm>
                  <a:off x="847725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51" name="Group 315"/>
            <p:cNvGrpSpPr/>
            <p:nvPr/>
          </p:nvGrpSpPr>
          <p:grpSpPr>
            <a:xfrm>
              <a:off x="532764" y="1796414"/>
              <a:ext cx="8077202" cy="1676401"/>
              <a:chOff x="0" y="0"/>
              <a:chExt cx="8077200" cy="1676400"/>
            </a:xfrm>
          </p:grpSpPr>
          <p:sp>
            <p:nvSpPr>
              <p:cNvPr id="2346" name="Rectangle 9"/>
              <p:cNvSpPr/>
              <p:nvPr/>
            </p:nvSpPr>
            <p:spPr>
              <a:xfrm>
                <a:off x="4038600" y="0"/>
                <a:ext cx="4038601" cy="838200"/>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7" name="Rectangle 10"/>
              <p:cNvSpPr/>
              <p:nvPr/>
            </p:nvSpPr>
            <p:spPr>
              <a:xfrm>
                <a:off x="4038600" y="838200"/>
                <a:ext cx="4038601" cy="838200"/>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8" name="Rectangle 11"/>
              <p:cNvSpPr/>
              <p:nvPr/>
            </p:nvSpPr>
            <p:spPr>
              <a:xfrm>
                <a:off x="-1" y="838200"/>
                <a:ext cx="4038601" cy="838200"/>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9" name="Rectangle 12"/>
              <p:cNvSpPr/>
              <p:nvPr/>
            </p:nvSpPr>
            <p:spPr>
              <a:xfrm>
                <a:off x="-1" y="0"/>
                <a:ext cx="4038601" cy="838200"/>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0" name="Rectangle 13"/>
              <p:cNvSpPr/>
              <p:nvPr/>
            </p:nvSpPr>
            <p:spPr>
              <a:xfrm>
                <a:off x="152400" y="152400"/>
                <a:ext cx="7772401" cy="1371600"/>
              </a:xfrm>
              <a:prstGeom prst="rect">
                <a:avLst/>
              </a:prstGeom>
              <a:solidFill>
                <a:srgbClr val="FEFED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6" name="Group 287"/>
            <p:cNvGrpSpPr/>
            <p:nvPr/>
          </p:nvGrpSpPr>
          <p:grpSpPr>
            <a:xfrm>
              <a:off x="304165" y="6674802"/>
              <a:ext cx="8458201" cy="74613"/>
              <a:chOff x="0" y="0"/>
              <a:chExt cx="8458200" cy="74612"/>
            </a:xfrm>
          </p:grpSpPr>
          <p:grpSp>
            <p:nvGrpSpPr>
              <p:cNvPr id="2354" name="Group 73"/>
              <p:cNvGrpSpPr/>
              <p:nvPr/>
            </p:nvGrpSpPr>
            <p:grpSpPr>
              <a:xfrm>
                <a:off x="-1" y="-1"/>
                <a:ext cx="990601" cy="74614"/>
                <a:chOff x="0" y="0"/>
                <a:chExt cx="990600" cy="74612"/>
              </a:xfrm>
            </p:grpSpPr>
            <p:sp>
              <p:nvSpPr>
                <p:cNvPr id="2352" name="Rectangle 16"/>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3" name="Rectangle 1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57" name="Group 72"/>
              <p:cNvGrpSpPr/>
              <p:nvPr/>
            </p:nvGrpSpPr>
            <p:grpSpPr>
              <a:xfrm>
                <a:off x="1066800" y="-1"/>
                <a:ext cx="990601" cy="74614"/>
                <a:chOff x="0" y="0"/>
                <a:chExt cx="990600" cy="74612"/>
              </a:xfrm>
            </p:grpSpPr>
            <p:sp>
              <p:nvSpPr>
                <p:cNvPr id="2355" name="Rectangle 15"/>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6" name="Rectangle 1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0" name="Group 74"/>
              <p:cNvGrpSpPr/>
              <p:nvPr/>
            </p:nvGrpSpPr>
            <p:grpSpPr>
              <a:xfrm>
                <a:off x="2133600" y="-1"/>
                <a:ext cx="990601" cy="74614"/>
                <a:chOff x="0" y="0"/>
                <a:chExt cx="990600" cy="74612"/>
              </a:xfrm>
            </p:grpSpPr>
            <p:sp>
              <p:nvSpPr>
                <p:cNvPr id="2358" name="Rectangle 75"/>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9" name="Rectangle 76"/>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3" name="Group 77"/>
              <p:cNvGrpSpPr/>
              <p:nvPr/>
            </p:nvGrpSpPr>
            <p:grpSpPr>
              <a:xfrm>
                <a:off x="3200400" y="-1"/>
                <a:ext cx="990601" cy="74614"/>
                <a:chOff x="0" y="0"/>
                <a:chExt cx="990600" cy="74612"/>
              </a:xfrm>
            </p:grpSpPr>
            <p:sp>
              <p:nvSpPr>
                <p:cNvPr id="2361" name="Rectangle 78"/>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2" name="Rectangle 79"/>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6" name="Group 80"/>
              <p:cNvGrpSpPr/>
              <p:nvPr/>
            </p:nvGrpSpPr>
            <p:grpSpPr>
              <a:xfrm>
                <a:off x="4267200" y="-1"/>
                <a:ext cx="990601" cy="74614"/>
                <a:chOff x="0" y="0"/>
                <a:chExt cx="990600" cy="74612"/>
              </a:xfrm>
            </p:grpSpPr>
            <p:sp>
              <p:nvSpPr>
                <p:cNvPr id="2364" name="Rectangle 81"/>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5" name="Rectangle 82"/>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9" name="Group 83"/>
              <p:cNvGrpSpPr/>
              <p:nvPr/>
            </p:nvGrpSpPr>
            <p:grpSpPr>
              <a:xfrm>
                <a:off x="5334000" y="-1"/>
                <a:ext cx="990601" cy="74614"/>
                <a:chOff x="0" y="0"/>
                <a:chExt cx="990600" cy="74612"/>
              </a:xfrm>
            </p:grpSpPr>
            <p:sp>
              <p:nvSpPr>
                <p:cNvPr id="2367" name="Rectangle 84"/>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8" name="Rectangle 85"/>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2" name="Group 86"/>
              <p:cNvGrpSpPr/>
              <p:nvPr/>
            </p:nvGrpSpPr>
            <p:grpSpPr>
              <a:xfrm>
                <a:off x="6400800" y="-1"/>
                <a:ext cx="990601" cy="74614"/>
                <a:chOff x="0" y="0"/>
                <a:chExt cx="990600" cy="74612"/>
              </a:xfrm>
            </p:grpSpPr>
            <p:sp>
              <p:nvSpPr>
                <p:cNvPr id="2370" name="Rectangle 87"/>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1" name="Rectangle 88"/>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5" name="Group 89"/>
              <p:cNvGrpSpPr/>
              <p:nvPr/>
            </p:nvGrpSpPr>
            <p:grpSpPr>
              <a:xfrm>
                <a:off x="7467600" y="-1"/>
                <a:ext cx="990601" cy="74614"/>
                <a:chOff x="0" y="0"/>
                <a:chExt cx="990600" cy="74612"/>
              </a:xfrm>
            </p:grpSpPr>
            <p:sp>
              <p:nvSpPr>
                <p:cNvPr id="2373" name="Rectangle 90"/>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4" name="Rectangle 91"/>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pic>
        <p:nvPicPr>
          <p:cNvPr id="2378" name="Picture 319" descr="Picture 319"/>
          <p:cNvPicPr>
            <a:picLocks/>
          </p:cNvPicPr>
          <p:nvPr/>
        </p:nvPicPr>
        <p:blipFill>
          <a:blip r:embed="rId2" cstate="print"/>
          <a:stretch>
            <a:fillRect/>
          </a:stretch>
        </p:blipFill>
        <p:spPr>
          <a:xfrm>
            <a:off x="4456112" y="3403600"/>
            <a:ext cx="246063" cy="246064"/>
          </a:xfrm>
          <a:prstGeom prst="rect">
            <a:avLst/>
          </a:prstGeom>
          <a:ln w="12700">
            <a:miter lim="400000"/>
          </a:ln>
        </p:spPr>
      </p:pic>
      <p:sp>
        <p:nvSpPr>
          <p:cNvPr id="2379" name="Title Text"/>
          <p:cNvSpPr txBox="1">
            <a:spLocks noGrp="1"/>
          </p:cNvSpPr>
          <p:nvPr>
            <p:ph type="title"/>
          </p:nvPr>
        </p:nvSpPr>
        <p:spPr>
          <a:xfrm>
            <a:off x="685800" y="2133600"/>
            <a:ext cx="7772400" cy="1143000"/>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0" name="Body Level One…"/>
          <p:cNvSpPr txBox="1">
            <a:spLocks noGrp="1"/>
          </p:cNvSpPr>
          <p:nvPr>
            <p:ph type="body" sz="quarter" idx="1"/>
          </p:nvPr>
        </p:nvSpPr>
        <p:spPr>
          <a:xfrm>
            <a:off x="1371600" y="3886200"/>
            <a:ext cx="6400800" cy="1752600"/>
          </a:xfrm>
          <a:prstGeom prst="rect">
            <a:avLst/>
          </a:prstGeom>
        </p:spPr>
        <p:txBody>
          <a:bodyPr lIns="45719" tIns="45719" rIns="45719" bIns="45719" anchor="ctr">
            <a:normAutofit/>
          </a:bodyPr>
          <a:lstStyle>
            <a:lvl1pPr marL="0" indent="0" algn="ctr">
              <a:buSzTx/>
              <a:buNone/>
              <a:defRPr b="1" i="0">
                <a:latin typeface="Arial" panose="020B0604020202020204" pitchFamily="34" charset="0"/>
                <a:cs typeface="Arial" panose="020B0604020202020204" pitchFamily="34" charset="0"/>
              </a:defRPr>
            </a:lvl1pPr>
            <a:lvl2pPr marL="783771" indent="-326571" algn="ctr">
              <a:defRPr b="1" i="0">
                <a:latin typeface="Arial" panose="020B0604020202020204" pitchFamily="34" charset="0"/>
                <a:cs typeface="Arial" panose="020B0604020202020204" pitchFamily="34" charset="0"/>
              </a:defRPr>
            </a:lvl2pPr>
            <a:lvl3pPr marL="1219200" indent="-304800" algn="ctr">
              <a:defRPr b="1" i="0">
                <a:latin typeface="Arial" panose="020B0604020202020204" pitchFamily="34" charset="0"/>
                <a:cs typeface="Arial" panose="020B0604020202020204" pitchFamily="34" charset="0"/>
              </a:defRPr>
            </a:lvl3pPr>
            <a:lvl4pPr marL="1737360" indent="-365760" algn="ctr">
              <a:defRPr b="1" i="0">
                <a:latin typeface="Arial" panose="020B0604020202020204" pitchFamily="34" charset="0"/>
                <a:cs typeface="Arial" panose="020B0604020202020204" pitchFamily="34" charset="0"/>
              </a:defRPr>
            </a:lvl4pPr>
            <a:lvl5pPr marL="2194560" indent="-365760" algn="ct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81" name="Slide Number"/>
          <p:cNvSpPr txBox="1">
            <a:spLocks noGrp="1"/>
          </p:cNvSpPr>
          <p:nvPr>
            <p:ph type="sldNum" sz="quarter" idx="2"/>
          </p:nvPr>
        </p:nvSpPr>
        <p:spPr>
          <a:xfrm>
            <a:off x="8191886" y="64109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948113778"/>
      </p:ext>
    </p:extLst>
  </p:cSld>
  <p:clrMapOvr>
    <a:masterClrMapping/>
  </p:clrMapOvr>
  <p:transition spd="med"/>
</p:sldLayout>
</file>

<file path=ppt/slideLayouts/slideLayout1016.xml><?xml version="1.0" encoding="utf-8"?>
<p:sldLayout xmlns:a="http://schemas.openxmlformats.org/drawingml/2006/main" xmlns:r="http://schemas.openxmlformats.org/officeDocument/2006/relationships" xmlns:p="http://schemas.openxmlformats.org/presentationml/2006/main" type="tx">
  <p:cSld name="13_Title and Content">
    <p:spTree>
      <p:nvGrpSpPr>
        <p:cNvPr id="1" name=""/>
        <p:cNvGrpSpPr/>
        <p:nvPr/>
      </p:nvGrpSpPr>
      <p:grpSpPr>
        <a:xfrm>
          <a:off x="0" y="0"/>
          <a:ext cx="0" cy="0"/>
          <a:chOff x="0" y="0"/>
          <a:chExt cx="0" cy="0"/>
        </a:xfrm>
      </p:grpSpPr>
      <p:sp>
        <p:nvSpPr>
          <p:cNvPr id="238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9"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667425796"/>
      </p:ext>
    </p:extLst>
  </p:cSld>
  <p:clrMapOvr>
    <a:masterClrMapping/>
  </p:clrMapOvr>
  <p:transition spd="med"/>
</p:sldLayout>
</file>

<file path=ppt/slideLayouts/slideLayout1017.xml><?xml version="1.0" encoding="utf-8"?>
<p:sldLayout xmlns:a="http://schemas.openxmlformats.org/drawingml/2006/main" xmlns:r="http://schemas.openxmlformats.org/officeDocument/2006/relationships" xmlns:p="http://schemas.openxmlformats.org/presentationml/2006/main" type="tx">
  <p:cSld name="15_Section Header">
    <p:spTree>
      <p:nvGrpSpPr>
        <p:cNvPr id="1" name=""/>
        <p:cNvGrpSpPr/>
        <p:nvPr/>
      </p:nvGrpSpPr>
      <p:grpSpPr>
        <a:xfrm>
          <a:off x="0" y="0"/>
          <a:ext cx="0" cy="0"/>
          <a:chOff x="0" y="0"/>
          <a:chExt cx="0" cy="0"/>
        </a:xfrm>
      </p:grpSpPr>
      <p:sp>
        <p:nvSpPr>
          <p:cNvPr id="2397" name="Title Text"/>
          <p:cNvSpPr txBox="1">
            <a:spLocks noGrp="1"/>
          </p:cNvSpPr>
          <p:nvPr>
            <p:ph type="title"/>
          </p:nvPr>
        </p:nvSpPr>
        <p:spPr>
          <a:xfrm>
            <a:off x="722312" y="4406900"/>
            <a:ext cx="7772401" cy="1362075"/>
          </a:xfrm>
          <a:prstGeom prst="rect">
            <a:avLst/>
          </a:prstGeom>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398"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7200">
              <a:spcBef>
                <a:spcPts val="400"/>
              </a:spcBef>
              <a:buSzTx/>
              <a:buNone/>
              <a:defRPr sz="2000" b="1" i="0">
                <a:latin typeface="Arial" panose="020B0604020202020204" pitchFamily="34" charset="0"/>
                <a:cs typeface="Arial" panose="020B0604020202020204" pitchFamily="34" charset="0"/>
              </a:defRPr>
            </a:lvl2pPr>
            <a:lvl3pPr marL="0" indent="914400">
              <a:spcBef>
                <a:spcPts val="400"/>
              </a:spcBef>
              <a:buSzTx/>
              <a:buNone/>
              <a:defRPr sz="2000" b="1" i="0">
                <a:latin typeface="Arial" panose="020B0604020202020204" pitchFamily="34" charset="0"/>
                <a:cs typeface="Arial" panose="020B0604020202020204" pitchFamily="34" charset="0"/>
              </a:defRPr>
            </a:lvl3pPr>
            <a:lvl4pPr marL="0" indent="1371600">
              <a:spcBef>
                <a:spcPts val="400"/>
              </a:spcBef>
              <a:buSzTx/>
              <a:buNone/>
              <a:defRPr sz="2000" b="1" i="0">
                <a:latin typeface="Arial" panose="020B0604020202020204" pitchFamily="34" charset="0"/>
                <a:cs typeface="Arial" panose="020B0604020202020204" pitchFamily="34" charset="0"/>
              </a:defRPr>
            </a:lvl4pPr>
            <a:lvl5pPr marL="0" indent="1828800">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577887064"/>
      </p:ext>
    </p:extLst>
  </p:cSld>
  <p:clrMapOvr>
    <a:masterClrMapping/>
  </p:clrMapOvr>
  <p:transition spd="med"/>
</p:sldLayout>
</file>

<file path=ppt/slideLayouts/slideLayout1018.xml><?xml version="1.0" encoding="utf-8"?>
<p:sldLayout xmlns:a="http://schemas.openxmlformats.org/drawingml/2006/main" xmlns:r="http://schemas.openxmlformats.org/officeDocument/2006/relationships" xmlns:p="http://schemas.openxmlformats.org/presentationml/2006/main" type="tx">
  <p:cSld name="15_Two Content">
    <p:spTree>
      <p:nvGrpSpPr>
        <p:cNvPr id="1" name=""/>
        <p:cNvGrpSpPr/>
        <p:nvPr/>
      </p:nvGrpSpPr>
      <p:grpSpPr>
        <a:xfrm>
          <a:off x="0" y="0"/>
          <a:ext cx="0" cy="0"/>
          <a:chOff x="0" y="0"/>
          <a:chExt cx="0" cy="0"/>
        </a:xfrm>
      </p:grpSpPr>
      <p:sp>
        <p:nvSpPr>
          <p:cNvPr id="2406"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07"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Blip>
                <a:blip r:embed="rId2"/>
              </a:buBlip>
              <a:defRPr sz="2800" b="1" i="0">
                <a:latin typeface="Arial" panose="020B0604020202020204" pitchFamily="34" charset="0"/>
                <a:cs typeface="Arial" panose="020B0604020202020204" pitchFamily="34" charset="0"/>
              </a:defRPr>
            </a:lvl1pPr>
            <a:lvl2pPr marL="790575" indent="-333375">
              <a:spcBef>
                <a:spcPts val="600"/>
              </a:spcBef>
              <a:defRPr sz="2800" b="1" i="0">
                <a:latin typeface="Arial" panose="020B0604020202020204" pitchFamily="34" charset="0"/>
                <a:cs typeface="Arial" panose="020B0604020202020204" pitchFamily="34" charset="0"/>
              </a:defRPr>
            </a:lvl2pPr>
            <a:lvl3pPr marL="1234439" indent="-320039">
              <a:spcBef>
                <a:spcPts val="600"/>
              </a:spcBef>
              <a:defRPr sz="2800" b="1" i="0">
                <a:latin typeface="Arial" panose="020B0604020202020204" pitchFamily="34" charset="0"/>
                <a:cs typeface="Arial" panose="020B0604020202020204" pitchFamily="34" charset="0"/>
              </a:defRPr>
            </a:lvl3pPr>
            <a:lvl4pPr marL="1727200" indent="-355600">
              <a:spcBef>
                <a:spcPts val="600"/>
              </a:spcBef>
              <a:defRPr sz="2800" b="1" i="0">
                <a:latin typeface="Arial" panose="020B0604020202020204" pitchFamily="34" charset="0"/>
                <a:cs typeface="Arial" panose="020B0604020202020204" pitchFamily="34" charset="0"/>
              </a:defRPr>
            </a:lvl4pPr>
            <a:lvl5pPr marL="2184400" indent="-355600">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0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45948112"/>
      </p:ext>
    </p:extLst>
  </p:cSld>
  <p:clrMapOvr>
    <a:masterClrMapping/>
  </p:clrMapOvr>
  <p:transition spd="med"/>
</p:sldLayout>
</file>

<file path=ppt/slideLayouts/slideLayout1019.xml><?xml version="1.0" encoding="utf-8"?>
<p:sldLayout xmlns:a="http://schemas.openxmlformats.org/drawingml/2006/main" xmlns:r="http://schemas.openxmlformats.org/officeDocument/2006/relationships" xmlns:p="http://schemas.openxmlformats.org/presentationml/2006/main" type="tx">
  <p:cSld name="15_Comparison">
    <p:spTree>
      <p:nvGrpSpPr>
        <p:cNvPr id="1" name=""/>
        <p:cNvGrpSpPr/>
        <p:nvPr/>
      </p:nvGrpSpPr>
      <p:grpSpPr>
        <a:xfrm>
          <a:off x="0" y="0"/>
          <a:ext cx="0" cy="0"/>
          <a:chOff x="0" y="0"/>
          <a:chExt cx="0" cy="0"/>
        </a:xfrm>
      </p:grpSpPr>
      <p:sp>
        <p:nvSpPr>
          <p:cNvPr id="2415" name="Title Text"/>
          <p:cNvSpPr txBox="1">
            <a:spLocks noGrp="1"/>
          </p:cNvSpPr>
          <p:nvPr>
            <p:ph type="title"/>
          </p:nvPr>
        </p:nvSpPr>
        <p:spPr>
          <a:xfrm>
            <a:off x="457200" y="274638"/>
            <a:ext cx="8229600" cy="1143001"/>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16"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7200">
              <a:spcBef>
                <a:spcPts val="500"/>
              </a:spcBef>
              <a:buSzTx/>
              <a:buNone/>
              <a:defRPr sz="2400" b="1" i="0">
                <a:latin typeface="Arial" panose="020B0604020202020204" pitchFamily="34" charset="0"/>
                <a:cs typeface="Arial" panose="020B0604020202020204" pitchFamily="34" charset="0"/>
              </a:defRPr>
            </a:lvl2pPr>
            <a:lvl3pPr marL="0" indent="914400">
              <a:spcBef>
                <a:spcPts val="500"/>
              </a:spcBef>
              <a:buSzTx/>
              <a:buNone/>
              <a:defRPr sz="2400" b="1" i="0">
                <a:latin typeface="Arial" panose="020B0604020202020204" pitchFamily="34" charset="0"/>
                <a:cs typeface="Arial" panose="020B0604020202020204" pitchFamily="34" charset="0"/>
              </a:defRPr>
            </a:lvl3pPr>
            <a:lvl4pPr marL="0" indent="1371600">
              <a:spcBef>
                <a:spcPts val="500"/>
              </a:spcBef>
              <a:buSzTx/>
              <a:buNone/>
              <a:defRPr sz="2400" b="1" i="0">
                <a:latin typeface="Arial" panose="020B0604020202020204" pitchFamily="34" charset="0"/>
                <a:cs typeface="Arial" panose="020B0604020202020204" pitchFamily="34" charset="0"/>
              </a:defRPr>
            </a:lvl4pPr>
            <a:lvl5pPr marL="0" indent="1828800">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17"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241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208831854"/>
      </p:ext>
    </p:extLst>
  </p:cSld>
  <p:clrMapOvr>
    <a:masterClrMapping/>
  </p:clrMapOvr>
  <p:transition spd="med"/>
</p:sldLayout>
</file>

<file path=ppt/slideLayouts/slideLayout102.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1581"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83"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58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020.xml><?xml version="1.0" encoding="utf-8"?>
<p:sldLayout xmlns:a="http://schemas.openxmlformats.org/drawingml/2006/main" xmlns:r="http://schemas.openxmlformats.org/officeDocument/2006/relationships" xmlns:p="http://schemas.openxmlformats.org/presentationml/2006/main" type="tx">
  <p:cSld name="15_Title Only">
    <p:spTree>
      <p:nvGrpSpPr>
        <p:cNvPr id="1" name=""/>
        <p:cNvGrpSpPr/>
        <p:nvPr/>
      </p:nvGrpSpPr>
      <p:grpSpPr>
        <a:xfrm>
          <a:off x="0" y="0"/>
          <a:ext cx="0" cy="0"/>
          <a:chOff x="0" y="0"/>
          <a:chExt cx="0" cy="0"/>
        </a:xfrm>
      </p:grpSpPr>
      <p:sp>
        <p:nvSpPr>
          <p:cNvPr id="2425"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26"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066813374"/>
      </p:ext>
    </p:extLst>
  </p:cSld>
  <p:clrMapOvr>
    <a:masterClrMapping/>
  </p:clrMapOvr>
  <p:transition spd="med"/>
</p:sldLayout>
</file>

<file path=ppt/slideLayouts/slideLayout1021.xml><?xml version="1.0" encoding="utf-8"?>
<p:sldLayout xmlns:a="http://schemas.openxmlformats.org/drawingml/2006/main" xmlns:r="http://schemas.openxmlformats.org/officeDocument/2006/relationships" xmlns:p="http://schemas.openxmlformats.org/presentationml/2006/main" type="tx">
  <p:cSld name="15_Content with Caption">
    <p:spTree>
      <p:nvGrpSpPr>
        <p:cNvPr id="1" name=""/>
        <p:cNvGrpSpPr/>
        <p:nvPr/>
      </p:nvGrpSpPr>
      <p:grpSpPr>
        <a:xfrm>
          <a:off x="0" y="0"/>
          <a:ext cx="0" cy="0"/>
          <a:chOff x="0" y="0"/>
          <a:chExt cx="0" cy="0"/>
        </a:xfrm>
      </p:grpSpPr>
      <p:sp>
        <p:nvSpPr>
          <p:cNvPr id="2448" name="Title Text"/>
          <p:cNvSpPr txBox="1">
            <a:spLocks noGrp="1"/>
          </p:cNvSpPr>
          <p:nvPr>
            <p:ph type="title"/>
          </p:nvPr>
        </p:nvSpPr>
        <p:spPr>
          <a:xfrm>
            <a:off x="457200" y="273050"/>
            <a:ext cx="3008314" cy="1162050"/>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4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5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245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160528213"/>
      </p:ext>
    </p:extLst>
  </p:cSld>
  <p:clrMapOvr>
    <a:masterClrMapping/>
  </p:clrMapOvr>
  <p:transition spd="med"/>
</p:sldLayout>
</file>

<file path=ppt/slideLayouts/slideLayout1022.xml><?xml version="1.0" encoding="utf-8"?>
<p:sldLayout xmlns:a="http://schemas.openxmlformats.org/drawingml/2006/main" xmlns:r="http://schemas.openxmlformats.org/officeDocument/2006/relationships" xmlns:p="http://schemas.openxmlformats.org/presentationml/2006/main" type="tx">
  <p:cSld name="15_Picture with Caption">
    <p:spTree>
      <p:nvGrpSpPr>
        <p:cNvPr id="1" name=""/>
        <p:cNvGrpSpPr/>
        <p:nvPr/>
      </p:nvGrpSpPr>
      <p:grpSpPr>
        <a:xfrm>
          <a:off x="0" y="0"/>
          <a:ext cx="0" cy="0"/>
          <a:chOff x="0" y="0"/>
          <a:chExt cx="0" cy="0"/>
        </a:xfrm>
      </p:grpSpPr>
      <p:sp>
        <p:nvSpPr>
          <p:cNvPr id="2458" name="Title Text"/>
          <p:cNvSpPr txBox="1">
            <a:spLocks noGrp="1"/>
          </p:cNvSpPr>
          <p:nvPr>
            <p:ph type="title"/>
          </p:nvPr>
        </p:nvSpPr>
        <p:spPr>
          <a:xfrm>
            <a:off x="1792288" y="4800600"/>
            <a:ext cx="5486401" cy="566738"/>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5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46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7200">
              <a:spcBef>
                <a:spcPts val="300"/>
              </a:spcBef>
              <a:buSzTx/>
              <a:buNone/>
              <a:defRPr sz="1400" b="1" i="0">
                <a:latin typeface="Arial" panose="020B0604020202020204" pitchFamily="34" charset="0"/>
                <a:cs typeface="Arial" panose="020B0604020202020204" pitchFamily="34" charset="0"/>
              </a:defRPr>
            </a:lvl2pPr>
            <a:lvl3pPr marL="0" indent="914400">
              <a:spcBef>
                <a:spcPts val="300"/>
              </a:spcBef>
              <a:buSzTx/>
              <a:buNone/>
              <a:defRPr sz="1400" b="1" i="0">
                <a:latin typeface="Arial" panose="020B0604020202020204" pitchFamily="34" charset="0"/>
                <a:cs typeface="Arial" panose="020B0604020202020204" pitchFamily="34" charset="0"/>
              </a:defRPr>
            </a:lvl3pPr>
            <a:lvl4pPr marL="0" indent="1371600">
              <a:spcBef>
                <a:spcPts val="300"/>
              </a:spcBef>
              <a:buSzTx/>
              <a:buNone/>
              <a:defRPr sz="1400" b="1" i="0">
                <a:latin typeface="Arial" panose="020B0604020202020204" pitchFamily="34" charset="0"/>
                <a:cs typeface="Arial" panose="020B0604020202020204" pitchFamily="34" charset="0"/>
              </a:defRPr>
            </a:lvl4pPr>
            <a:lvl5pPr marL="0" indent="1828800">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6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4197916154"/>
      </p:ext>
    </p:extLst>
  </p:cSld>
  <p:clrMapOvr>
    <a:masterClrMapping/>
  </p:clrMapOvr>
  <p:transition spd="med"/>
</p:sldLayout>
</file>

<file path=ppt/slideLayouts/slideLayout1023.xml><?xml version="1.0" encoding="utf-8"?>
<p:sldLayout xmlns:a="http://schemas.openxmlformats.org/drawingml/2006/main" xmlns:r="http://schemas.openxmlformats.org/officeDocument/2006/relationships" xmlns:p="http://schemas.openxmlformats.org/presentationml/2006/main" type="tx">
  <p:cSld name="15_Title and Vertical Text">
    <p:spTree>
      <p:nvGrpSpPr>
        <p:cNvPr id="1" name=""/>
        <p:cNvGrpSpPr/>
        <p:nvPr/>
      </p:nvGrpSpPr>
      <p:grpSpPr>
        <a:xfrm>
          <a:off x="0" y="0"/>
          <a:ext cx="0" cy="0"/>
          <a:chOff x="0" y="0"/>
          <a:chExt cx="0" cy="0"/>
        </a:xfrm>
      </p:grpSpPr>
      <p:sp>
        <p:nvSpPr>
          <p:cNvPr id="246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69"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867660281"/>
      </p:ext>
    </p:extLst>
  </p:cSld>
  <p:clrMapOvr>
    <a:masterClrMapping/>
  </p:clrMapOvr>
  <p:transition spd="med"/>
</p:sldLayout>
</file>

<file path=ppt/slideLayouts/slideLayout1024.xml><?xml version="1.0" encoding="utf-8"?>
<p:sldLayout xmlns:a="http://schemas.openxmlformats.org/drawingml/2006/main" xmlns:r="http://schemas.openxmlformats.org/officeDocument/2006/relationships" xmlns:p="http://schemas.openxmlformats.org/presentationml/2006/main" type="tx">
  <p:cSld name="15_Vertical Title and Text">
    <p:spTree>
      <p:nvGrpSpPr>
        <p:cNvPr id="1" name=""/>
        <p:cNvGrpSpPr/>
        <p:nvPr/>
      </p:nvGrpSpPr>
      <p:grpSpPr>
        <a:xfrm>
          <a:off x="0" y="0"/>
          <a:ext cx="0" cy="0"/>
          <a:chOff x="0" y="0"/>
          <a:chExt cx="0" cy="0"/>
        </a:xfrm>
      </p:grpSpPr>
      <p:sp>
        <p:nvSpPr>
          <p:cNvPr id="2477" name="Title Text"/>
          <p:cNvSpPr txBox="1">
            <a:spLocks noGrp="1"/>
          </p:cNvSpPr>
          <p:nvPr>
            <p:ph type="title"/>
          </p:nvPr>
        </p:nvSpPr>
        <p:spPr>
          <a:xfrm>
            <a:off x="6515100" y="609600"/>
            <a:ext cx="1943100" cy="5486400"/>
          </a:xfrm>
          <a:prstGeom prst="rect">
            <a:avLst/>
          </a:prstGeom>
        </p:spPr>
        <p:txBody>
          <a:bodyPr vert="eaVert"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78"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793223599"/>
      </p:ext>
    </p:extLst>
  </p:cSld>
  <p:clrMapOvr>
    <a:masterClrMapping/>
  </p:clrMapOvr>
  <p:transition spd="med"/>
</p:sldLayout>
</file>

<file path=ppt/slideLayouts/slideLayout1025.xml><?xml version="1.0" encoding="utf-8"?>
<p:sldLayout xmlns:a="http://schemas.openxmlformats.org/drawingml/2006/main" xmlns:r="http://schemas.openxmlformats.org/officeDocument/2006/relationships" xmlns:p="http://schemas.openxmlformats.org/presentationml/2006/main" showMasterSp="0" type="tx">
  <p:cSld name="14_Title and Content">
    <p:bg>
      <p:bgPr>
        <a:solidFill>
          <a:srgbClr val="000000"/>
        </a:solidFill>
        <a:effectLst/>
      </p:bgPr>
    </p:bg>
    <p:spTree>
      <p:nvGrpSpPr>
        <p:cNvPr id="1" name=""/>
        <p:cNvGrpSpPr/>
        <p:nvPr/>
      </p:nvGrpSpPr>
      <p:grpSpPr>
        <a:xfrm>
          <a:off x="0" y="0"/>
          <a:ext cx="0" cy="0"/>
          <a:chOff x="0" y="0"/>
          <a:chExt cx="0" cy="0"/>
        </a:xfrm>
      </p:grpSpPr>
      <p:sp>
        <p:nvSpPr>
          <p:cNvPr id="2495"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496"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53744429"/>
      </p:ext>
    </p:extLst>
  </p:cSld>
  <p:clrMapOvr>
    <a:masterClrMapping/>
  </p:clrMapOvr>
  <p:transition spd="med"/>
</p:sldLayout>
</file>

<file path=ppt/slideLayouts/slideLayout1026.xml><?xml version="1.0" encoding="utf-8"?>
<p:sldLayout xmlns:a="http://schemas.openxmlformats.org/drawingml/2006/main" xmlns:r="http://schemas.openxmlformats.org/officeDocument/2006/relationships" xmlns:p="http://schemas.openxmlformats.org/presentationml/2006/main" showMasterSp="0" type="tx">
  <p:cSld name="16_Section Header">
    <p:bg>
      <p:bgPr>
        <a:solidFill>
          <a:srgbClr val="000000"/>
        </a:solidFill>
        <a:effectLst/>
      </p:bgPr>
    </p:bg>
    <p:spTree>
      <p:nvGrpSpPr>
        <p:cNvPr id="1" name=""/>
        <p:cNvGrpSpPr/>
        <p:nvPr/>
      </p:nvGrpSpPr>
      <p:grpSpPr>
        <a:xfrm>
          <a:off x="0" y="0"/>
          <a:ext cx="0" cy="0"/>
          <a:chOff x="0" y="0"/>
          <a:chExt cx="0" cy="0"/>
        </a:xfrm>
      </p:grpSpPr>
      <p:sp>
        <p:nvSpPr>
          <p:cNvPr id="2504"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505"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68704662"/>
      </p:ext>
    </p:extLst>
  </p:cSld>
  <p:clrMapOvr>
    <a:masterClrMapping/>
  </p:clrMapOvr>
  <p:transition spd="med"/>
</p:sldLayout>
</file>

<file path=ppt/slideLayouts/slideLayout1027.xml><?xml version="1.0" encoding="utf-8"?>
<p:sldLayout xmlns:a="http://schemas.openxmlformats.org/drawingml/2006/main" xmlns:r="http://schemas.openxmlformats.org/officeDocument/2006/relationships" xmlns:p="http://schemas.openxmlformats.org/presentationml/2006/main" showMasterSp="0" type="tx">
  <p:cSld name="16_Two Content">
    <p:bg>
      <p:bgPr>
        <a:solidFill>
          <a:srgbClr val="000000"/>
        </a:solidFill>
        <a:effectLst/>
      </p:bgPr>
    </p:bg>
    <p:spTree>
      <p:nvGrpSpPr>
        <p:cNvPr id="1" name=""/>
        <p:cNvGrpSpPr/>
        <p:nvPr/>
      </p:nvGrpSpPr>
      <p:grpSpPr>
        <a:xfrm>
          <a:off x="0" y="0"/>
          <a:ext cx="0" cy="0"/>
          <a:chOff x="0" y="0"/>
          <a:chExt cx="0" cy="0"/>
        </a:xfrm>
      </p:grpSpPr>
      <p:sp>
        <p:nvSpPr>
          <p:cNvPr id="2513"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70972713"/>
      </p:ext>
    </p:extLst>
  </p:cSld>
  <p:clrMapOvr>
    <a:masterClrMapping/>
  </p:clrMapOvr>
  <p:transition spd="med"/>
</p:sldLayout>
</file>

<file path=ppt/slideLayouts/slideLayout1028.xml><?xml version="1.0" encoding="utf-8"?>
<p:sldLayout xmlns:a="http://schemas.openxmlformats.org/drawingml/2006/main" xmlns:r="http://schemas.openxmlformats.org/officeDocument/2006/relationships" xmlns:p="http://schemas.openxmlformats.org/presentationml/2006/main" showMasterSp="0" type="tx">
  <p:cSld name="16_Comparison">
    <p:bg>
      <p:bgPr>
        <a:solidFill>
          <a:srgbClr val="000000"/>
        </a:solidFill>
        <a:effectLst/>
      </p:bgPr>
    </p:bg>
    <p:spTree>
      <p:nvGrpSpPr>
        <p:cNvPr id="1" name=""/>
        <p:cNvGrpSpPr/>
        <p:nvPr/>
      </p:nvGrpSpPr>
      <p:grpSpPr>
        <a:xfrm>
          <a:off x="0" y="0"/>
          <a:ext cx="0" cy="0"/>
          <a:chOff x="0" y="0"/>
          <a:chExt cx="0" cy="0"/>
        </a:xfrm>
      </p:grpSpPr>
      <p:sp>
        <p:nvSpPr>
          <p:cNvPr id="252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23"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24"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25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49784090"/>
      </p:ext>
    </p:extLst>
  </p:cSld>
  <p:clrMapOvr>
    <a:masterClrMapping/>
  </p:clrMapOvr>
  <p:transition spd="med"/>
</p:sldLayout>
</file>

<file path=ppt/slideLayouts/slideLayout1029.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rgbClr val="000000"/>
        </a:solidFill>
        <a:effectLst/>
      </p:bgPr>
    </p:bg>
    <p:spTree>
      <p:nvGrpSpPr>
        <p:cNvPr id="1" name=""/>
        <p:cNvGrpSpPr/>
        <p:nvPr/>
      </p:nvGrpSpPr>
      <p:grpSpPr>
        <a:xfrm>
          <a:off x="0" y="0"/>
          <a:ext cx="0" cy="0"/>
          <a:chOff x="0" y="0"/>
          <a:chExt cx="0" cy="0"/>
        </a:xfrm>
      </p:grpSpPr>
      <p:sp>
        <p:nvSpPr>
          <p:cNvPr id="25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33"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58553338"/>
      </p:ext>
    </p:extLst>
  </p:cSld>
  <p:clrMapOvr>
    <a:masterClrMapping/>
  </p:clrMapOvr>
  <p:transition spd="med"/>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159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92"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030.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solidFill>
          <a:srgbClr val="000000"/>
        </a:solidFill>
        <a:effectLst/>
      </p:bgPr>
    </p:bg>
    <p:spTree>
      <p:nvGrpSpPr>
        <p:cNvPr id="1" name=""/>
        <p:cNvGrpSpPr/>
        <p:nvPr/>
      </p:nvGrpSpPr>
      <p:grpSpPr>
        <a:xfrm>
          <a:off x="0" y="0"/>
          <a:ext cx="0" cy="0"/>
          <a:chOff x="0" y="0"/>
          <a:chExt cx="0" cy="0"/>
        </a:xfrm>
      </p:grpSpPr>
      <p:sp>
        <p:nvSpPr>
          <p:cNvPr id="2547"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48"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49"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255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57528347"/>
      </p:ext>
    </p:extLst>
  </p:cSld>
  <p:clrMapOvr>
    <a:masterClrMapping/>
  </p:clrMapOvr>
  <p:transition spd="med"/>
</p:sldLayout>
</file>

<file path=ppt/slideLayouts/slideLayout1031.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solidFill>
          <a:srgbClr val="000000"/>
        </a:solidFill>
        <a:effectLst/>
      </p:bgPr>
    </p:bg>
    <p:spTree>
      <p:nvGrpSpPr>
        <p:cNvPr id="1" name=""/>
        <p:cNvGrpSpPr/>
        <p:nvPr/>
      </p:nvGrpSpPr>
      <p:grpSpPr>
        <a:xfrm>
          <a:off x="0" y="0"/>
          <a:ext cx="0" cy="0"/>
          <a:chOff x="0" y="0"/>
          <a:chExt cx="0" cy="0"/>
        </a:xfrm>
      </p:grpSpPr>
      <p:sp>
        <p:nvSpPr>
          <p:cNvPr id="2557"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5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559"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7329165"/>
      </p:ext>
    </p:extLst>
  </p:cSld>
  <p:clrMapOvr>
    <a:masterClrMapping/>
  </p:clrMapOvr>
  <p:transition spd="med"/>
</p:sldLayout>
</file>

<file path=ppt/slideLayouts/slideLayout1032.xml><?xml version="1.0" encoding="utf-8"?>
<p:sldLayout xmlns:a="http://schemas.openxmlformats.org/drawingml/2006/main" xmlns:r="http://schemas.openxmlformats.org/officeDocument/2006/relationships" xmlns:p="http://schemas.openxmlformats.org/presentationml/2006/main" showMasterSp="0" type="tx">
  <p:cSld name="16_Title and Vertical Text">
    <p:bg>
      <p:bgPr>
        <a:solidFill>
          <a:srgbClr val="000000"/>
        </a:solidFill>
        <a:effectLst/>
      </p:bgPr>
    </p:bg>
    <p:spTree>
      <p:nvGrpSpPr>
        <p:cNvPr id="1" name=""/>
        <p:cNvGrpSpPr/>
        <p:nvPr/>
      </p:nvGrpSpPr>
      <p:grpSpPr>
        <a:xfrm>
          <a:off x="0" y="0"/>
          <a:ext cx="0" cy="0"/>
          <a:chOff x="0" y="0"/>
          <a:chExt cx="0" cy="0"/>
        </a:xfrm>
      </p:grpSpPr>
      <p:sp>
        <p:nvSpPr>
          <p:cNvPr id="2567"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68"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24122201"/>
      </p:ext>
    </p:extLst>
  </p:cSld>
  <p:clrMapOvr>
    <a:masterClrMapping/>
  </p:clrMapOvr>
  <p:transition spd="med"/>
</p:sldLayout>
</file>

<file path=ppt/slideLayouts/slideLayout1033.xml><?xml version="1.0" encoding="utf-8"?>
<p:sldLayout xmlns:a="http://schemas.openxmlformats.org/drawingml/2006/main" xmlns:r="http://schemas.openxmlformats.org/officeDocument/2006/relationships" xmlns:p="http://schemas.openxmlformats.org/presentationml/2006/main" showMasterSp="0" type="tx">
  <p:cSld name="16_Vertical Title and Text">
    <p:bg>
      <p:bgPr>
        <a:solidFill>
          <a:srgbClr val="000000"/>
        </a:solidFill>
        <a:effectLst/>
      </p:bgPr>
    </p:bg>
    <p:spTree>
      <p:nvGrpSpPr>
        <p:cNvPr id="1" name=""/>
        <p:cNvGrpSpPr/>
        <p:nvPr/>
      </p:nvGrpSpPr>
      <p:grpSpPr>
        <a:xfrm>
          <a:off x="0" y="0"/>
          <a:ext cx="0" cy="0"/>
          <a:chOff x="0" y="0"/>
          <a:chExt cx="0" cy="0"/>
        </a:xfrm>
      </p:grpSpPr>
      <p:sp>
        <p:nvSpPr>
          <p:cNvPr id="2576"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77"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7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48171389"/>
      </p:ext>
    </p:extLst>
  </p:cSld>
  <p:clrMapOvr>
    <a:masterClrMapping/>
  </p:clrMapOvr>
  <p:transition spd="med"/>
</p:sldLayout>
</file>

<file path=ppt/slideLayouts/slideLayout1034.xml><?xml version="1.0" encoding="utf-8"?>
<p:sldLayout xmlns:a="http://schemas.openxmlformats.org/drawingml/2006/main" xmlns:r="http://schemas.openxmlformats.org/officeDocument/2006/relationships" xmlns:p="http://schemas.openxmlformats.org/presentationml/2006/main" showMasterSp="0" type="tx">
  <p:cSld name="2_Title and 4 Content">
    <p:bg>
      <p:bgPr>
        <a:solidFill>
          <a:srgbClr val="000000"/>
        </a:solidFill>
        <a:effectLst/>
      </p:bgPr>
    </p:bg>
    <p:spTree>
      <p:nvGrpSpPr>
        <p:cNvPr id="1" name=""/>
        <p:cNvGrpSpPr/>
        <p:nvPr/>
      </p:nvGrpSpPr>
      <p:grpSpPr>
        <a:xfrm>
          <a:off x="0" y="0"/>
          <a:ext cx="0" cy="0"/>
          <a:chOff x="0" y="0"/>
          <a:chExt cx="0" cy="0"/>
        </a:xfrm>
      </p:grpSpPr>
      <p:sp>
        <p:nvSpPr>
          <p:cNvPr id="2585"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86"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8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14997598"/>
      </p:ext>
    </p:extLst>
  </p:cSld>
  <p:clrMapOvr>
    <a:masterClrMapping/>
  </p:clrMapOvr>
  <p:transition spd="med"/>
</p:sldLayout>
</file>

<file path=ppt/slideLayouts/slideLayout1035.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259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95"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9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96559070"/>
      </p:ext>
    </p:extLst>
  </p:cSld>
  <p:clrMapOvr>
    <a:masterClrMapping/>
  </p:clrMapOvr>
  <p:transition spd="med"/>
</p:sldLayout>
</file>

<file path=ppt/slideLayouts/slideLayout1036.xml><?xml version="1.0" encoding="utf-8"?>
<p:sldLayout xmlns:a="http://schemas.openxmlformats.org/drawingml/2006/main" xmlns:r="http://schemas.openxmlformats.org/officeDocument/2006/relationships" xmlns:p="http://schemas.openxmlformats.org/presentationml/2006/main" showMasterSp="0" type="tx">
  <p:cSld name="15_Title and Content">
    <p:bg>
      <p:bgPr>
        <a:solidFill>
          <a:srgbClr val="FFFFFF"/>
        </a:solidFill>
        <a:effectLst/>
      </p:bgPr>
    </p:bg>
    <p:spTree>
      <p:nvGrpSpPr>
        <p:cNvPr id="1" name=""/>
        <p:cNvGrpSpPr/>
        <p:nvPr/>
      </p:nvGrpSpPr>
      <p:grpSpPr>
        <a:xfrm>
          <a:off x="0" y="0"/>
          <a:ext cx="0" cy="0"/>
          <a:chOff x="0" y="0"/>
          <a:chExt cx="0" cy="0"/>
        </a:xfrm>
      </p:grpSpPr>
      <p:sp>
        <p:nvSpPr>
          <p:cNvPr id="261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13"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14"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23932665"/>
      </p:ext>
    </p:extLst>
  </p:cSld>
  <p:clrMapOvr>
    <a:masterClrMapping/>
  </p:clrMapOvr>
  <p:transition spd="med"/>
</p:sldLayout>
</file>

<file path=ppt/slideLayouts/slideLayout1037.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rgbClr val="FFFFFF"/>
        </a:solidFill>
        <a:effectLst/>
      </p:bgPr>
    </p:bg>
    <p:spTree>
      <p:nvGrpSpPr>
        <p:cNvPr id="1" name=""/>
        <p:cNvGrpSpPr/>
        <p:nvPr/>
      </p:nvGrpSpPr>
      <p:grpSpPr>
        <a:xfrm>
          <a:off x="0" y="0"/>
          <a:ext cx="0" cy="0"/>
          <a:chOff x="0" y="0"/>
          <a:chExt cx="0" cy="0"/>
        </a:xfrm>
      </p:grpSpPr>
      <p:sp>
        <p:nvSpPr>
          <p:cNvPr id="2621"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solidFill>
                  <a:srgbClr val="000000"/>
                </a:solidFill>
                <a:latin typeface="Calibri"/>
                <a:ea typeface="Calibri"/>
                <a:cs typeface="Calibri"/>
                <a:sym typeface="Calibri"/>
              </a:defRPr>
            </a:lvl1pPr>
          </a:lstStyle>
          <a:p>
            <a:r>
              <a:t>Title Text</a:t>
            </a:r>
          </a:p>
        </p:txBody>
      </p:sp>
      <p:sp>
        <p:nvSpPr>
          <p:cNvPr id="2622"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23"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183840564"/>
      </p:ext>
    </p:extLst>
  </p:cSld>
  <p:clrMapOvr>
    <a:masterClrMapping/>
  </p:clrMapOvr>
  <p:transition spd="med"/>
</p:sldLayout>
</file>

<file path=ppt/slideLayouts/slideLayout1038.xml><?xml version="1.0" encoding="utf-8"?>
<p:sldLayout xmlns:a="http://schemas.openxmlformats.org/drawingml/2006/main" xmlns:r="http://schemas.openxmlformats.org/officeDocument/2006/relationships" xmlns:p="http://schemas.openxmlformats.org/presentationml/2006/main" showMasterSp="0" type="tx">
  <p:cSld name="17_Two Content">
    <p:bg>
      <p:bgPr>
        <a:solidFill>
          <a:srgbClr val="FFFFFF"/>
        </a:solidFill>
        <a:effectLst/>
      </p:bgPr>
    </p:bg>
    <p:spTree>
      <p:nvGrpSpPr>
        <p:cNvPr id="1" name=""/>
        <p:cNvGrpSpPr/>
        <p:nvPr/>
      </p:nvGrpSpPr>
      <p:grpSpPr>
        <a:xfrm>
          <a:off x="0" y="0"/>
          <a:ext cx="0" cy="0"/>
          <a:chOff x="0" y="0"/>
          <a:chExt cx="0" cy="0"/>
        </a:xfrm>
      </p:grpSpPr>
      <p:sp>
        <p:nvSpPr>
          <p:cNvPr id="2630"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31"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Font typeface="Arial"/>
              <a:buChar char="•"/>
              <a:defRPr sz="2800">
                <a:solidFill>
                  <a:srgbClr val="000000"/>
                </a:solidFill>
                <a:latin typeface="Calibri"/>
                <a:ea typeface="Calibri"/>
                <a:cs typeface="Calibri"/>
                <a:sym typeface="Calibri"/>
              </a:defRPr>
            </a:lvl1pPr>
            <a:lvl2pPr marL="790575" indent="-333375">
              <a:spcBef>
                <a:spcPts val="600"/>
              </a:spcBef>
              <a:buSzPct val="100000"/>
              <a:buFont typeface="Arial"/>
              <a:buChar char="–"/>
              <a:defRPr sz="2800">
                <a:solidFill>
                  <a:srgbClr val="000000"/>
                </a:solidFill>
                <a:latin typeface="Calibri"/>
                <a:ea typeface="Calibri"/>
                <a:cs typeface="Calibri"/>
                <a:sym typeface="Calibri"/>
              </a:defRPr>
            </a:lvl2pPr>
            <a:lvl3pPr marL="1234439" indent="-320039">
              <a:spcBef>
                <a:spcPts val="600"/>
              </a:spcBef>
              <a:buSzPct val="100000"/>
              <a:buFont typeface="Arial"/>
              <a:buChar char="•"/>
              <a:defRPr sz="2800">
                <a:solidFill>
                  <a:srgbClr val="000000"/>
                </a:solidFill>
                <a:latin typeface="Calibri"/>
                <a:ea typeface="Calibri"/>
                <a:cs typeface="Calibri"/>
                <a:sym typeface="Calibri"/>
              </a:defRPr>
            </a:lvl3pPr>
            <a:lvl4pPr marL="1727200" indent="-355600">
              <a:spcBef>
                <a:spcPts val="600"/>
              </a:spcBef>
              <a:buSzPct val="100000"/>
              <a:buFont typeface="Arial"/>
              <a:buChar char="–"/>
              <a:defRPr sz="2800">
                <a:solidFill>
                  <a:srgbClr val="000000"/>
                </a:solidFill>
                <a:latin typeface="Calibri"/>
                <a:ea typeface="Calibri"/>
                <a:cs typeface="Calibri"/>
                <a:sym typeface="Calibri"/>
              </a:defRPr>
            </a:lvl4pPr>
            <a:lvl5pPr marL="2184400" indent="-35560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3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72608759"/>
      </p:ext>
    </p:extLst>
  </p:cSld>
  <p:clrMapOvr>
    <a:masterClrMapping/>
  </p:clrMapOvr>
  <p:transition spd="med"/>
</p:sldLayout>
</file>

<file path=ppt/slideLayouts/slideLayout1039.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rgbClr val="FFFFFF"/>
        </a:solidFill>
        <a:effectLst/>
      </p:bgPr>
    </p:bg>
    <p:spTree>
      <p:nvGrpSpPr>
        <p:cNvPr id="1" name=""/>
        <p:cNvGrpSpPr/>
        <p:nvPr/>
      </p:nvGrpSpPr>
      <p:grpSpPr>
        <a:xfrm>
          <a:off x="0" y="0"/>
          <a:ext cx="0" cy="0"/>
          <a:chOff x="0" y="0"/>
          <a:chExt cx="0" cy="0"/>
        </a:xfrm>
      </p:grpSpPr>
      <p:sp>
        <p:nvSpPr>
          <p:cNvPr id="263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40"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Calibri"/>
                <a:ea typeface="Calibri"/>
                <a:cs typeface="Calibri"/>
                <a:sym typeface="Calibri"/>
              </a:defRPr>
            </a:lvl1pPr>
            <a:lvl2pPr marL="0" indent="457200">
              <a:spcBef>
                <a:spcPts val="500"/>
              </a:spcBef>
              <a:buSzTx/>
              <a:buNone/>
              <a:defRPr sz="2400" b="1">
                <a:solidFill>
                  <a:srgbClr val="000000"/>
                </a:solidFill>
                <a:latin typeface="Calibri"/>
                <a:ea typeface="Calibri"/>
                <a:cs typeface="Calibri"/>
                <a:sym typeface="Calibri"/>
              </a:defRPr>
            </a:lvl2pPr>
            <a:lvl3pPr marL="0" indent="914400">
              <a:spcBef>
                <a:spcPts val="500"/>
              </a:spcBef>
              <a:buSzTx/>
              <a:buNone/>
              <a:defRPr sz="2400" b="1">
                <a:solidFill>
                  <a:srgbClr val="000000"/>
                </a:solidFill>
                <a:latin typeface="Calibri"/>
                <a:ea typeface="Calibri"/>
                <a:cs typeface="Calibri"/>
                <a:sym typeface="Calibri"/>
              </a:defRPr>
            </a:lvl3pPr>
            <a:lvl4pPr marL="0" indent="1371600">
              <a:spcBef>
                <a:spcPts val="500"/>
              </a:spcBef>
              <a:buSzTx/>
              <a:buNone/>
              <a:defRPr sz="2400" b="1">
                <a:solidFill>
                  <a:srgbClr val="000000"/>
                </a:solidFill>
                <a:latin typeface="Calibri"/>
                <a:ea typeface="Calibri"/>
                <a:cs typeface="Calibri"/>
                <a:sym typeface="Calibri"/>
              </a:defRPr>
            </a:lvl4pPr>
            <a:lvl5pPr marL="0" indent="182880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41"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Calibri"/>
                <a:ea typeface="Calibri"/>
                <a:cs typeface="Calibri"/>
                <a:sym typeface="Calibri"/>
              </a:defRPr>
            </a:pPr>
            <a:endParaRPr/>
          </a:p>
        </p:txBody>
      </p:sp>
      <p:sp>
        <p:nvSpPr>
          <p:cNvPr id="264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46044508"/>
      </p:ext>
    </p:extLst>
  </p:cSld>
  <p:clrMapOvr>
    <a:masterClrMapping/>
  </p:clrMapOvr>
  <p:transition spd="med"/>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159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040.xml><?xml version="1.0" encoding="utf-8"?>
<p:sldLayout xmlns:a="http://schemas.openxmlformats.org/drawingml/2006/main" xmlns:r="http://schemas.openxmlformats.org/officeDocument/2006/relationships" xmlns:p="http://schemas.openxmlformats.org/presentationml/2006/main" showMasterSp="0" type="tx">
  <p:cSld name="17_Title Only">
    <p:bg>
      <p:bgPr>
        <a:solidFill>
          <a:srgbClr val="FFFFFF"/>
        </a:solidFill>
        <a:effectLst/>
      </p:bgPr>
    </p:bg>
    <p:spTree>
      <p:nvGrpSpPr>
        <p:cNvPr id="1" name=""/>
        <p:cNvGrpSpPr/>
        <p:nvPr/>
      </p:nvGrpSpPr>
      <p:grpSpPr>
        <a:xfrm>
          <a:off x="0" y="0"/>
          <a:ext cx="0" cy="0"/>
          <a:chOff x="0" y="0"/>
          <a:chExt cx="0" cy="0"/>
        </a:xfrm>
      </p:grpSpPr>
      <p:sp>
        <p:nvSpPr>
          <p:cNvPr id="264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50"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45345742"/>
      </p:ext>
    </p:extLst>
  </p:cSld>
  <p:clrMapOvr>
    <a:masterClrMapping/>
  </p:clrMapOvr>
  <p:transition spd="med"/>
</p:sldLayout>
</file>

<file path=ppt/slideLayouts/slideLayout1041.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FFFFFF"/>
        </a:solidFill>
        <a:effectLst/>
      </p:bgPr>
    </p:bg>
    <p:spTree>
      <p:nvGrpSpPr>
        <p:cNvPr id="1" name=""/>
        <p:cNvGrpSpPr/>
        <p:nvPr/>
      </p:nvGrpSpPr>
      <p:grpSpPr>
        <a:xfrm>
          <a:off x="0" y="0"/>
          <a:ext cx="0" cy="0"/>
          <a:chOff x="0" y="0"/>
          <a:chExt cx="0" cy="0"/>
        </a:xfrm>
      </p:grpSpPr>
      <p:sp>
        <p:nvSpPr>
          <p:cNvPr id="265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00933270"/>
      </p:ext>
    </p:extLst>
  </p:cSld>
  <p:clrMapOvr>
    <a:masterClrMapping/>
  </p:clrMapOvr>
  <p:transition spd="med"/>
</p:sldLayout>
</file>

<file path=ppt/slideLayouts/slideLayout1042.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rgbClr val="FFFFFF"/>
        </a:solidFill>
        <a:effectLst/>
      </p:bgPr>
    </p:bg>
    <p:spTree>
      <p:nvGrpSpPr>
        <p:cNvPr id="1" name=""/>
        <p:cNvGrpSpPr/>
        <p:nvPr/>
      </p:nvGrpSpPr>
      <p:grpSpPr>
        <a:xfrm>
          <a:off x="0" y="0"/>
          <a:ext cx="0" cy="0"/>
          <a:chOff x="0" y="0"/>
          <a:chExt cx="0" cy="0"/>
        </a:xfrm>
      </p:grpSpPr>
      <p:sp>
        <p:nvSpPr>
          <p:cNvPr id="2664"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65"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66"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Calibri"/>
                <a:ea typeface="Calibri"/>
                <a:cs typeface="Calibri"/>
                <a:sym typeface="Calibri"/>
              </a:defRPr>
            </a:pPr>
            <a:endParaRPr/>
          </a:p>
        </p:txBody>
      </p:sp>
      <p:sp>
        <p:nvSpPr>
          <p:cNvPr id="266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730128196"/>
      </p:ext>
    </p:extLst>
  </p:cSld>
  <p:clrMapOvr>
    <a:masterClrMapping/>
  </p:clrMapOvr>
  <p:transition spd="med"/>
</p:sldLayout>
</file>

<file path=ppt/slideLayouts/slideLayout1043.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rgbClr val="FFFFFF"/>
        </a:solidFill>
        <a:effectLst/>
      </p:bgPr>
    </p:bg>
    <p:spTree>
      <p:nvGrpSpPr>
        <p:cNvPr id="1" name=""/>
        <p:cNvGrpSpPr/>
        <p:nvPr/>
      </p:nvGrpSpPr>
      <p:grpSpPr>
        <a:xfrm>
          <a:off x="0" y="0"/>
          <a:ext cx="0" cy="0"/>
          <a:chOff x="0" y="0"/>
          <a:chExt cx="0" cy="0"/>
        </a:xfrm>
      </p:grpSpPr>
      <p:sp>
        <p:nvSpPr>
          <p:cNvPr id="2674"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7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676"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Calibri"/>
                <a:ea typeface="Calibri"/>
                <a:cs typeface="Calibri"/>
                <a:sym typeface="Calibri"/>
              </a:defRPr>
            </a:lvl1pPr>
            <a:lvl2pPr marL="0" indent="457200">
              <a:spcBef>
                <a:spcPts val="300"/>
              </a:spcBef>
              <a:buSzTx/>
              <a:buNone/>
              <a:defRPr sz="1400">
                <a:solidFill>
                  <a:srgbClr val="000000"/>
                </a:solidFill>
                <a:latin typeface="Calibri"/>
                <a:ea typeface="Calibri"/>
                <a:cs typeface="Calibri"/>
                <a:sym typeface="Calibri"/>
              </a:defRPr>
            </a:lvl2pPr>
            <a:lvl3pPr marL="0" indent="914400">
              <a:spcBef>
                <a:spcPts val="300"/>
              </a:spcBef>
              <a:buSzTx/>
              <a:buNone/>
              <a:defRPr sz="1400">
                <a:solidFill>
                  <a:srgbClr val="000000"/>
                </a:solidFill>
                <a:latin typeface="Calibri"/>
                <a:ea typeface="Calibri"/>
                <a:cs typeface="Calibri"/>
                <a:sym typeface="Calibri"/>
              </a:defRPr>
            </a:lvl3pPr>
            <a:lvl4pPr marL="0" indent="1371600">
              <a:spcBef>
                <a:spcPts val="300"/>
              </a:spcBef>
              <a:buSzTx/>
              <a:buNone/>
              <a:defRPr sz="1400">
                <a:solidFill>
                  <a:srgbClr val="000000"/>
                </a:solidFill>
                <a:latin typeface="Calibri"/>
                <a:ea typeface="Calibri"/>
                <a:cs typeface="Calibri"/>
                <a:sym typeface="Calibri"/>
              </a:defRPr>
            </a:lvl4pPr>
            <a:lvl5pPr marL="0" indent="182880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7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826119691"/>
      </p:ext>
    </p:extLst>
  </p:cSld>
  <p:clrMapOvr>
    <a:masterClrMapping/>
  </p:clrMapOvr>
  <p:transition spd="med"/>
</p:sldLayout>
</file>

<file path=ppt/slideLayouts/slideLayout1044.xml><?xml version="1.0" encoding="utf-8"?>
<p:sldLayout xmlns:a="http://schemas.openxmlformats.org/drawingml/2006/main" xmlns:r="http://schemas.openxmlformats.org/officeDocument/2006/relationships" xmlns:p="http://schemas.openxmlformats.org/presentationml/2006/main" showMasterSp="0" type="tx">
  <p:cSld name="17_Title and Vertical Text">
    <p:bg>
      <p:bgPr>
        <a:solidFill>
          <a:srgbClr val="FFFFFF"/>
        </a:solidFill>
        <a:effectLst/>
      </p:bgPr>
    </p:bg>
    <p:spTree>
      <p:nvGrpSpPr>
        <p:cNvPr id="1" name=""/>
        <p:cNvGrpSpPr/>
        <p:nvPr/>
      </p:nvGrpSpPr>
      <p:grpSpPr>
        <a:xfrm>
          <a:off x="0" y="0"/>
          <a:ext cx="0" cy="0"/>
          <a:chOff x="0" y="0"/>
          <a:chExt cx="0" cy="0"/>
        </a:xfrm>
      </p:grpSpPr>
      <p:sp>
        <p:nvSpPr>
          <p:cNvPr id="2684"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85"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86"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441102686"/>
      </p:ext>
    </p:extLst>
  </p:cSld>
  <p:clrMapOvr>
    <a:masterClrMapping/>
  </p:clrMapOvr>
  <p:transition spd="med"/>
</p:sldLayout>
</file>

<file path=ppt/slideLayouts/slideLayout1045.xml><?xml version="1.0" encoding="utf-8"?>
<p:sldLayout xmlns:a="http://schemas.openxmlformats.org/drawingml/2006/main" xmlns:r="http://schemas.openxmlformats.org/officeDocument/2006/relationships" xmlns:p="http://schemas.openxmlformats.org/presentationml/2006/main" showMasterSp="0" type="tx">
  <p:cSld name="17_Vertical Title and Text">
    <p:bg>
      <p:bgPr>
        <a:solidFill>
          <a:srgbClr val="FFFFFF"/>
        </a:solidFill>
        <a:effectLst/>
      </p:bgPr>
    </p:bg>
    <p:spTree>
      <p:nvGrpSpPr>
        <p:cNvPr id="1" name=""/>
        <p:cNvGrpSpPr/>
        <p:nvPr/>
      </p:nvGrpSpPr>
      <p:grpSpPr>
        <a:xfrm>
          <a:off x="0" y="0"/>
          <a:ext cx="0" cy="0"/>
          <a:chOff x="0" y="0"/>
          <a:chExt cx="0" cy="0"/>
        </a:xfrm>
      </p:grpSpPr>
      <p:sp>
        <p:nvSpPr>
          <p:cNvPr id="2693"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94"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95"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56529436"/>
      </p:ext>
    </p:extLst>
  </p:cSld>
  <p:clrMapOvr>
    <a:masterClrMapping/>
  </p:clrMapOvr>
  <p:transition spd="med"/>
</p:sldLayout>
</file>

<file path=ppt/slideLayouts/slideLayout1046.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rgbClr val="000000"/>
        </a:solidFill>
        <a:effectLst/>
      </p:bgPr>
    </p:bg>
    <p:spTree>
      <p:nvGrpSpPr>
        <p:cNvPr id="1" name=""/>
        <p:cNvGrpSpPr/>
        <p:nvPr/>
      </p:nvGrpSpPr>
      <p:grpSpPr>
        <a:xfrm>
          <a:off x="0" y="0"/>
          <a:ext cx="0" cy="0"/>
          <a:chOff x="0" y="0"/>
          <a:chExt cx="0" cy="0"/>
        </a:xfrm>
      </p:grpSpPr>
      <p:sp>
        <p:nvSpPr>
          <p:cNvPr id="2711"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12"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13"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47919525"/>
      </p:ext>
    </p:extLst>
  </p:cSld>
  <p:clrMapOvr>
    <a:masterClrMapping/>
  </p:clrMapOvr>
  <p:transition spd="med"/>
</p:sldLayout>
</file>

<file path=ppt/slideLayouts/slideLayout1047.xml><?xml version="1.0" encoding="utf-8"?>
<p:sldLayout xmlns:a="http://schemas.openxmlformats.org/drawingml/2006/main" xmlns:r="http://schemas.openxmlformats.org/officeDocument/2006/relationships" xmlns:p="http://schemas.openxmlformats.org/presentationml/2006/main" showMasterSp="0" type="tx">
  <p:cSld name="18_Section Header">
    <p:bg>
      <p:bgPr>
        <a:solidFill>
          <a:srgbClr val="000000"/>
        </a:solidFill>
        <a:effectLst/>
      </p:bgPr>
    </p:bg>
    <p:spTree>
      <p:nvGrpSpPr>
        <p:cNvPr id="1" name=""/>
        <p:cNvGrpSpPr/>
        <p:nvPr/>
      </p:nvGrpSpPr>
      <p:grpSpPr>
        <a:xfrm>
          <a:off x="0" y="0"/>
          <a:ext cx="0" cy="0"/>
          <a:chOff x="0" y="0"/>
          <a:chExt cx="0" cy="0"/>
        </a:xfrm>
      </p:grpSpPr>
      <p:sp>
        <p:nvSpPr>
          <p:cNvPr id="272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72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22"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98030616"/>
      </p:ext>
    </p:extLst>
  </p:cSld>
  <p:clrMapOvr>
    <a:masterClrMapping/>
  </p:clrMapOvr>
  <p:transition spd="med"/>
</p:sldLayout>
</file>

<file path=ppt/slideLayouts/slideLayout1048.xml><?xml version="1.0" encoding="utf-8"?>
<p:sldLayout xmlns:a="http://schemas.openxmlformats.org/drawingml/2006/main" xmlns:r="http://schemas.openxmlformats.org/officeDocument/2006/relationships" xmlns:p="http://schemas.openxmlformats.org/presentationml/2006/main" showMasterSp="0" type="tx">
  <p:cSld name="18_Two Content">
    <p:bg>
      <p:bgPr>
        <a:solidFill>
          <a:srgbClr val="000000"/>
        </a:solidFill>
        <a:effectLst/>
      </p:bgPr>
    </p:bg>
    <p:spTree>
      <p:nvGrpSpPr>
        <p:cNvPr id="1" name=""/>
        <p:cNvGrpSpPr/>
        <p:nvPr/>
      </p:nvGrpSpPr>
      <p:grpSpPr>
        <a:xfrm>
          <a:off x="0" y="0"/>
          <a:ext cx="0" cy="0"/>
          <a:chOff x="0" y="0"/>
          <a:chExt cx="0" cy="0"/>
        </a:xfrm>
      </p:grpSpPr>
      <p:sp>
        <p:nvSpPr>
          <p:cNvPr id="2729"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0"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3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3032512"/>
      </p:ext>
    </p:extLst>
  </p:cSld>
  <p:clrMapOvr>
    <a:masterClrMapping/>
  </p:clrMapOvr>
  <p:transition spd="med"/>
</p:sldLayout>
</file>

<file path=ppt/slideLayouts/slideLayout1049.xml><?xml version="1.0" encoding="utf-8"?>
<p:sldLayout xmlns:a="http://schemas.openxmlformats.org/drawingml/2006/main" xmlns:r="http://schemas.openxmlformats.org/officeDocument/2006/relationships" xmlns:p="http://schemas.openxmlformats.org/presentationml/2006/main" showMasterSp="0" type="tx">
  <p:cSld name="18_Comparison">
    <p:bg>
      <p:bgPr>
        <a:solidFill>
          <a:srgbClr val="000000"/>
        </a:solidFill>
        <a:effectLst/>
      </p:bgPr>
    </p:bg>
    <p:spTree>
      <p:nvGrpSpPr>
        <p:cNvPr id="1" name=""/>
        <p:cNvGrpSpPr/>
        <p:nvPr/>
      </p:nvGrpSpPr>
      <p:grpSpPr>
        <a:xfrm>
          <a:off x="0" y="0"/>
          <a:ext cx="0" cy="0"/>
          <a:chOff x="0" y="0"/>
          <a:chExt cx="0" cy="0"/>
        </a:xfrm>
      </p:grpSpPr>
      <p:sp>
        <p:nvSpPr>
          <p:cNvPr id="273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4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74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2681155"/>
      </p:ext>
    </p:extLst>
  </p:cSld>
  <p:clrMapOvr>
    <a:masterClrMapping/>
  </p:clrMapOvr>
  <p:transition spd="med"/>
</p:sldLayout>
</file>

<file path=ppt/slideLayouts/slideLayout105.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1606"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07"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08"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60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050.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rgbClr val="000000"/>
        </a:solidFill>
        <a:effectLst/>
      </p:bgPr>
    </p:bg>
    <p:spTree>
      <p:nvGrpSpPr>
        <p:cNvPr id="1" name=""/>
        <p:cNvGrpSpPr/>
        <p:nvPr/>
      </p:nvGrpSpPr>
      <p:grpSpPr>
        <a:xfrm>
          <a:off x="0" y="0"/>
          <a:ext cx="0" cy="0"/>
          <a:chOff x="0" y="0"/>
          <a:chExt cx="0" cy="0"/>
        </a:xfrm>
      </p:grpSpPr>
      <p:sp>
        <p:nvSpPr>
          <p:cNvPr id="2748"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49"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99444102"/>
      </p:ext>
    </p:extLst>
  </p:cSld>
  <p:clrMapOvr>
    <a:masterClrMapping/>
  </p:clrMapOvr>
  <p:transition spd="med"/>
</p:sldLayout>
</file>

<file path=ppt/slideLayouts/slideLayout1051.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000000"/>
        </a:solidFill>
        <a:effectLst/>
      </p:bgPr>
    </p:bg>
    <p:spTree>
      <p:nvGrpSpPr>
        <p:cNvPr id="1" name=""/>
        <p:cNvGrpSpPr/>
        <p:nvPr/>
      </p:nvGrpSpPr>
      <p:grpSpPr>
        <a:xfrm>
          <a:off x="0" y="0"/>
          <a:ext cx="0" cy="0"/>
          <a:chOff x="0" y="0"/>
          <a:chExt cx="0" cy="0"/>
        </a:xfrm>
      </p:grpSpPr>
      <p:sp>
        <p:nvSpPr>
          <p:cNvPr id="275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30558675"/>
      </p:ext>
    </p:extLst>
  </p:cSld>
  <p:clrMapOvr>
    <a:masterClrMapping/>
  </p:clrMapOvr>
  <p:transition spd="med"/>
</p:sldLayout>
</file>

<file path=ppt/slideLayouts/slideLayout1052.xml><?xml version="1.0" encoding="utf-8"?>
<p:sldLayout xmlns:a="http://schemas.openxmlformats.org/drawingml/2006/main" xmlns:r="http://schemas.openxmlformats.org/officeDocument/2006/relationships" xmlns:p="http://schemas.openxmlformats.org/presentationml/2006/main" showMasterSp="0" type="tx">
  <p:cSld name="18_Content with Caption">
    <p:bg>
      <p:bgPr>
        <a:solidFill>
          <a:srgbClr val="000000"/>
        </a:solidFill>
        <a:effectLst/>
      </p:bgPr>
    </p:bg>
    <p:spTree>
      <p:nvGrpSpPr>
        <p:cNvPr id="1" name=""/>
        <p:cNvGrpSpPr/>
        <p:nvPr/>
      </p:nvGrpSpPr>
      <p:grpSpPr>
        <a:xfrm>
          <a:off x="0" y="0"/>
          <a:ext cx="0" cy="0"/>
          <a:chOff x="0" y="0"/>
          <a:chExt cx="0" cy="0"/>
        </a:xfrm>
      </p:grpSpPr>
      <p:sp>
        <p:nvSpPr>
          <p:cNvPr id="276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6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6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76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14017654"/>
      </p:ext>
    </p:extLst>
  </p:cSld>
  <p:clrMapOvr>
    <a:masterClrMapping/>
  </p:clrMapOvr>
  <p:transition spd="med"/>
</p:sldLayout>
</file>

<file path=ppt/slideLayouts/slideLayout1053.xml><?xml version="1.0" encoding="utf-8"?>
<p:sldLayout xmlns:a="http://schemas.openxmlformats.org/drawingml/2006/main" xmlns:r="http://schemas.openxmlformats.org/officeDocument/2006/relationships" xmlns:p="http://schemas.openxmlformats.org/presentationml/2006/main" showMasterSp="0" type="tx">
  <p:cSld name="18_Picture with Caption">
    <p:bg>
      <p:bgPr>
        <a:solidFill>
          <a:srgbClr val="000000"/>
        </a:solidFill>
        <a:effectLst/>
      </p:bgPr>
    </p:bg>
    <p:spTree>
      <p:nvGrpSpPr>
        <p:cNvPr id="1" name=""/>
        <p:cNvGrpSpPr/>
        <p:nvPr/>
      </p:nvGrpSpPr>
      <p:grpSpPr>
        <a:xfrm>
          <a:off x="0" y="0"/>
          <a:ext cx="0" cy="0"/>
          <a:chOff x="0" y="0"/>
          <a:chExt cx="0" cy="0"/>
        </a:xfrm>
      </p:grpSpPr>
      <p:sp>
        <p:nvSpPr>
          <p:cNvPr id="277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7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77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7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73757585"/>
      </p:ext>
    </p:extLst>
  </p:cSld>
  <p:clrMapOvr>
    <a:masterClrMapping/>
  </p:clrMapOvr>
  <p:transition spd="med"/>
</p:sldLayout>
</file>

<file path=ppt/slideLayouts/slideLayout1054.xml><?xml version="1.0" encoding="utf-8"?>
<p:sldLayout xmlns:a="http://schemas.openxmlformats.org/drawingml/2006/main" xmlns:r="http://schemas.openxmlformats.org/officeDocument/2006/relationships" xmlns:p="http://schemas.openxmlformats.org/presentationml/2006/main" showMasterSp="0" type="tx">
  <p:cSld name="18_Title and Vertical Text">
    <p:bg>
      <p:bgPr>
        <a:solidFill>
          <a:srgbClr val="000000"/>
        </a:solidFill>
        <a:effectLst/>
      </p:bgPr>
    </p:bg>
    <p:spTree>
      <p:nvGrpSpPr>
        <p:cNvPr id="1" name=""/>
        <p:cNvGrpSpPr/>
        <p:nvPr/>
      </p:nvGrpSpPr>
      <p:grpSpPr>
        <a:xfrm>
          <a:off x="0" y="0"/>
          <a:ext cx="0" cy="0"/>
          <a:chOff x="0" y="0"/>
          <a:chExt cx="0" cy="0"/>
        </a:xfrm>
      </p:grpSpPr>
      <p:sp>
        <p:nvSpPr>
          <p:cNvPr id="2783"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84"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85"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3087590"/>
      </p:ext>
    </p:extLst>
  </p:cSld>
  <p:clrMapOvr>
    <a:masterClrMapping/>
  </p:clrMapOvr>
  <p:transition spd="med"/>
</p:sldLayout>
</file>

<file path=ppt/slideLayouts/slideLayout1055.xml><?xml version="1.0" encoding="utf-8"?>
<p:sldLayout xmlns:a="http://schemas.openxmlformats.org/drawingml/2006/main" xmlns:r="http://schemas.openxmlformats.org/officeDocument/2006/relationships" xmlns:p="http://schemas.openxmlformats.org/presentationml/2006/main" showMasterSp="0" type="tx">
  <p:cSld name="18_Vertical Title and Text">
    <p:bg>
      <p:bgPr>
        <a:solidFill>
          <a:srgbClr val="000000"/>
        </a:solidFill>
        <a:effectLst/>
      </p:bgPr>
    </p:bg>
    <p:spTree>
      <p:nvGrpSpPr>
        <p:cNvPr id="1" name=""/>
        <p:cNvGrpSpPr/>
        <p:nvPr/>
      </p:nvGrpSpPr>
      <p:grpSpPr>
        <a:xfrm>
          <a:off x="0" y="0"/>
          <a:ext cx="0" cy="0"/>
          <a:chOff x="0" y="0"/>
          <a:chExt cx="0" cy="0"/>
        </a:xfrm>
      </p:grpSpPr>
      <p:sp>
        <p:nvSpPr>
          <p:cNvPr id="2792"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93"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94"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14083811"/>
      </p:ext>
    </p:extLst>
  </p:cSld>
  <p:clrMapOvr>
    <a:masterClrMapping/>
  </p:clrMapOvr>
  <p:transition spd="med"/>
</p:sldLayout>
</file>

<file path=ppt/slideLayouts/slideLayout1056.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2801" name="Title Text"/>
          <p:cNvSpPr txBox="1">
            <a:spLocks noGrp="1"/>
          </p:cNvSpPr>
          <p:nvPr>
            <p:ph type="title"/>
          </p:nvPr>
        </p:nvSpPr>
        <p:spPr>
          <a:xfrm>
            <a:off x="685800" y="2286000"/>
            <a:ext cx="77724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02"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783459" indent="-326443" algn="ctr">
              <a:buSzPct val="100000"/>
              <a:buChar char="–"/>
              <a:defRPr b="1" i="0">
                <a:solidFill>
                  <a:srgbClr val="000000"/>
                </a:solidFill>
                <a:latin typeface="Arial" panose="020B0604020202020204" pitchFamily="34" charset="0"/>
                <a:cs typeface="Arial" panose="020B0604020202020204" pitchFamily="34" charset="0"/>
              </a:defRPr>
            </a:lvl2pPr>
            <a:lvl3pPr marL="1218714" indent="-304679" algn="ctr">
              <a:buSzPct val="100000"/>
              <a:buChar char="•"/>
              <a:defRPr b="1" i="0">
                <a:solidFill>
                  <a:srgbClr val="000000"/>
                </a:solidFill>
                <a:latin typeface="Arial" panose="020B0604020202020204" pitchFamily="34" charset="0"/>
                <a:cs typeface="Arial" panose="020B0604020202020204" pitchFamily="34" charset="0"/>
              </a:defRPr>
            </a:lvl3pPr>
            <a:lvl4pPr marL="1736672" indent="-365616" algn="ctr">
              <a:buSzPct val="100000"/>
              <a:buChar char="–"/>
              <a:defRPr b="1" i="0">
                <a:solidFill>
                  <a:srgbClr val="000000"/>
                </a:solidFill>
                <a:latin typeface="Arial" panose="020B0604020202020204" pitchFamily="34" charset="0"/>
                <a:cs typeface="Arial" panose="020B0604020202020204" pitchFamily="34" charset="0"/>
              </a:defRPr>
            </a:lvl4pPr>
            <a:lvl5pPr marL="2193689" indent="-365616"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0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96285383"/>
      </p:ext>
    </p:extLst>
  </p:cSld>
  <p:clrMapOvr>
    <a:masterClrMapping/>
  </p:clrMapOvr>
  <p:transition spd="med"/>
</p:sldLayout>
</file>

<file path=ppt/slideLayouts/slideLayout1057.xml><?xml version="1.0" encoding="utf-8"?>
<p:sldLayout xmlns:a="http://schemas.openxmlformats.org/drawingml/2006/main" xmlns:r="http://schemas.openxmlformats.org/officeDocument/2006/relationships" xmlns:p="http://schemas.openxmlformats.org/presentationml/2006/main" showMasterSp="0" type="tx">
  <p:cSld name="17_Title and Content">
    <p:bg>
      <p:bgPr>
        <a:solidFill>
          <a:srgbClr val="000000"/>
        </a:solidFill>
        <a:effectLst/>
      </p:bgPr>
    </p:bg>
    <p:spTree>
      <p:nvGrpSpPr>
        <p:cNvPr id="1" name=""/>
        <p:cNvGrpSpPr/>
        <p:nvPr/>
      </p:nvGrpSpPr>
      <p:grpSpPr>
        <a:xfrm>
          <a:off x="0" y="0"/>
          <a:ext cx="0" cy="0"/>
          <a:chOff x="0" y="0"/>
          <a:chExt cx="0" cy="0"/>
        </a:xfrm>
      </p:grpSpPr>
      <p:sp>
        <p:nvSpPr>
          <p:cNvPr id="2810"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11" name="Body Level One…"/>
          <p:cNvSpPr txBox="1">
            <a:spLocks noGrp="1"/>
          </p:cNvSpPr>
          <p:nvPr>
            <p:ph type="body" idx="1"/>
          </p:nvPr>
        </p:nvSpPr>
        <p:spPr>
          <a:xfrm>
            <a:off x="685800" y="1981200"/>
            <a:ext cx="7772400" cy="4114800"/>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12"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7584970"/>
      </p:ext>
    </p:extLst>
  </p:cSld>
  <p:clrMapOvr>
    <a:masterClrMapping/>
  </p:clrMapOvr>
  <p:transition spd="med"/>
</p:sldLayout>
</file>

<file path=ppt/slideLayouts/slideLayout1058.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rgbClr val="000000"/>
        </a:solidFill>
        <a:effectLst/>
      </p:bgPr>
    </p:bg>
    <p:spTree>
      <p:nvGrpSpPr>
        <p:cNvPr id="1" name=""/>
        <p:cNvGrpSpPr/>
        <p:nvPr/>
      </p:nvGrpSpPr>
      <p:grpSpPr>
        <a:xfrm>
          <a:off x="0" y="0"/>
          <a:ext cx="0" cy="0"/>
          <a:chOff x="0" y="0"/>
          <a:chExt cx="0" cy="0"/>
        </a:xfrm>
      </p:grpSpPr>
      <p:sp>
        <p:nvSpPr>
          <p:cNvPr id="2819"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820"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02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04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05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08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21"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04086849"/>
      </p:ext>
    </p:extLst>
  </p:cSld>
  <p:clrMapOvr>
    <a:masterClrMapping/>
  </p:clrMapOvr>
  <p:transition spd="med"/>
</p:sldLayout>
</file>

<file path=ppt/slideLayouts/slideLayout1059.xml><?xml version="1.0" encoding="utf-8"?>
<p:sldLayout xmlns:a="http://schemas.openxmlformats.org/drawingml/2006/main" xmlns:r="http://schemas.openxmlformats.org/officeDocument/2006/relationships" xmlns:p="http://schemas.openxmlformats.org/presentationml/2006/main" showMasterSp="0" type="tx">
  <p:cSld name="19_Two Content">
    <p:bg>
      <p:bgPr>
        <a:solidFill>
          <a:srgbClr val="000000"/>
        </a:solidFill>
        <a:effectLst/>
      </p:bgPr>
    </p:bg>
    <p:spTree>
      <p:nvGrpSpPr>
        <p:cNvPr id="1" name=""/>
        <p:cNvGrpSpPr/>
        <p:nvPr/>
      </p:nvGrpSpPr>
      <p:grpSpPr>
        <a:xfrm>
          <a:off x="0" y="0"/>
          <a:ext cx="0" cy="0"/>
          <a:chOff x="0" y="0"/>
          <a:chExt cx="0" cy="0"/>
        </a:xfrm>
      </p:grpSpPr>
      <p:sp>
        <p:nvSpPr>
          <p:cNvPr id="2828"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29" name="Body Level One…"/>
          <p:cNvSpPr txBox="1">
            <a:spLocks noGrp="1"/>
          </p:cNvSpPr>
          <p:nvPr>
            <p:ph type="body" sz="half" idx="1"/>
          </p:nvPr>
        </p:nvSpPr>
        <p:spPr>
          <a:xfrm>
            <a:off x="685800" y="1981200"/>
            <a:ext cx="3810000" cy="4114800"/>
          </a:xfrm>
          <a:prstGeom prst="rect">
            <a:avLst/>
          </a:prstGeom>
        </p:spPr>
        <p:txBody>
          <a:bodyPr lIns="45702" tIns="45702" rIns="45702" bIns="45702">
            <a:normAutofit/>
          </a:bodyPr>
          <a:lstStyle>
            <a:lvl1pPr marL="342764" indent="-342764">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260" indent="-33324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949" indent="-31991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515" indent="-355459">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3533" indent="-35546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16754816"/>
      </p:ext>
    </p:extLst>
  </p:cSld>
  <p:clrMapOvr>
    <a:masterClrMapping/>
  </p:clrMapOvr>
  <p:transition spd="med"/>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1616"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1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6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1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060.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rgbClr val="000000"/>
        </a:solidFill>
        <a:effectLst/>
      </p:bgPr>
    </p:bg>
    <p:spTree>
      <p:nvGrpSpPr>
        <p:cNvPr id="1" name=""/>
        <p:cNvGrpSpPr/>
        <p:nvPr/>
      </p:nvGrpSpPr>
      <p:grpSpPr>
        <a:xfrm>
          <a:off x="0" y="0"/>
          <a:ext cx="0" cy="0"/>
          <a:chOff x="0" y="0"/>
          <a:chExt cx="0" cy="0"/>
        </a:xfrm>
      </p:grpSpPr>
      <p:sp>
        <p:nvSpPr>
          <p:cNvPr id="283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38"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02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04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05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08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9"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84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53503988"/>
      </p:ext>
    </p:extLst>
  </p:cSld>
  <p:clrMapOvr>
    <a:masterClrMapping/>
  </p:clrMapOvr>
  <p:transition spd="med"/>
</p:sldLayout>
</file>

<file path=ppt/slideLayouts/slideLayout1061.xml><?xml version="1.0" encoding="utf-8"?>
<p:sldLayout xmlns:a="http://schemas.openxmlformats.org/drawingml/2006/main" xmlns:r="http://schemas.openxmlformats.org/officeDocument/2006/relationships" xmlns:p="http://schemas.openxmlformats.org/presentationml/2006/main" showMasterSp="0" type="tx">
  <p:cSld name="19_Title Only">
    <p:bg>
      <p:bgPr>
        <a:solidFill>
          <a:srgbClr val="000000"/>
        </a:solidFill>
        <a:effectLst/>
      </p:bgPr>
    </p:bg>
    <p:spTree>
      <p:nvGrpSpPr>
        <p:cNvPr id="1" name=""/>
        <p:cNvGrpSpPr/>
        <p:nvPr/>
      </p:nvGrpSpPr>
      <p:grpSpPr>
        <a:xfrm>
          <a:off x="0" y="0"/>
          <a:ext cx="0" cy="0"/>
          <a:chOff x="0" y="0"/>
          <a:chExt cx="0" cy="0"/>
        </a:xfrm>
      </p:grpSpPr>
      <p:sp>
        <p:nvSpPr>
          <p:cNvPr id="2847"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48"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47038904"/>
      </p:ext>
    </p:extLst>
  </p:cSld>
  <p:clrMapOvr>
    <a:masterClrMapping/>
  </p:clrMapOvr>
  <p:transition spd="med"/>
</p:sldLayout>
</file>

<file path=ppt/slideLayouts/slideLayout1062.xml><?xml version="1.0" encoding="utf-8"?>
<p:sldLayout xmlns:a="http://schemas.openxmlformats.org/drawingml/2006/main" xmlns:r="http://schemas.openxmlformats.org/officeDocument/2006/relationships" xmlns:p="http://schemas.openxmlformats.org/presentationml/2006/main" showMasterSp="0" type="tx">
  <p:cSld name="15_Blank">
    <p:bg>
      <p:bgPr>
        <a:solidFill>
          <a:srgbClr val="000000"/>
        </a:solidFill>
        <a:effectLst/>
      </p:bgPr>
    </p:bg>
    <p:spTree>
      <p:nvGrpSpPr>
        <p:cNvPr id="1" name=""/>
        <p:cNvGrpSpPr/>
        <p:nvPr/>
      </p:nvGrpSpPr>
      <p:grpSpPr>
        <a:xfrm>
          <a:off x="0" y="0"/>
          <a:ext cx="0" cy="0"/>
          <a:chOff x="0" y="0"/>
          <a:chExt cx="0" cy="0"/>
        </a:xfrm>
      </p:grpSpPr>
      <p:sp>
        <p:nvSpPr>
          <p:cNvPr id="285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29889928"/>
      </p:ext>
    </p:extLst>
  </p:cSld>
  <p:clrMapOvr>
    <a:masterClrMapping/>
  </p:clrMapOvr>
  <p:transition spd="med"/>
</p:sldLayout>
</file>

<file path=ppt/slideLayouts/slideLayout1063.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rgbClr val="000000"/>
        </a:solidFill>
        <a:effectLst/>
      </p:bgPr>
    </p:bg>
    <p:spTree>
      <p:nvGrpSpPr>
        <p:cNvPr id="1" name=""/>
        <p:cNvGrpSpPr/>
        <p:nvPr/>
      </p:nvGrpSpPr>
      <p:grpSpPr>
        <a:xfrm>
          <a:off x="0" y="0"/>
          <a:ext cx="0" cy="0"/>
          <a:chOff x="0" y="0"/>
          <a:chExt cx="0" cy="0"/>
        </a:xfrm>
      </p:grpSpPr>
      <p:sp>
        <p:nvSpPr>
          <p:cNvPr id="2862"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63"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64"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86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45586717"/>
      </p:ext>
    </p:extLst>
  </p:cSld>
  <p:clrMapOvr>
    <a:masterClrMapping/>
  </p:clrMapOvr>
  <p:transition spd="med"/>
</p:sldLayout>
</file>

<file path=ppt/slideLayouts/slideLayout1064.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rgbClr val="000000"/>
        </a:solidFill>
        <a:effectLst/>
      </p:bgPr>
    </p:bg>
    <p:spTree>
      <p:nvGrpSpPr>
        <p:cNvPr id="1" name=""/>
        <p:cNvGrpSpPr/>
        <p:nvPr/>
      </p:nvGrpSpPr>
      <p:grpSpPr>
        <a:xfrm>
          <a:off x="0" y="0"/>
          <a:ext cx="0" cy="0"/>
          <a:chOff x="0" y="0"/>
          <a:chExt cx="0" cy="0"/>
        </a:xfrm>
      </p:grpSpPr>
      <p:sp>
        <p:nvSpPr>
          <p:cNvPr id="2872"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7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874"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02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04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05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08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7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95414864"/>
      </p:ext>
    </p:extLst>
  </p:cSld>
  <p:clrMapOvr>
    <a:masterClrMapping/>
  </p:clrMapOvr>
  <p:transition spd="med"/>
</p:sldLayout>
</file>

<file path=ppt/slideLayouts/slideLayout1065.xml><?xml version="1.0" encoding="utf-8"?>
<p:sldLayout xmlns:a="http://schemas.openxmlformats.org/drawingml/2006/main" xmlns:r="http://schemas.openxmlformats.org/officeDocument/2006/relationships" xmlns:p="http://schemas.openxmlformats.org/presentationml/2006/main" showMasterSp="0" type="tx">
  <p:cSld name="19_Title and Vertical Text">
    <p:bg>
      <p:bgPr>
        <a:solidFill>
          <a:srgbClr val="000000"/>
        </a:solidFill>
        <a:effectLst/>
      </p:bgPr>
    </p:bg>
    <p:spTree>
      <p:nvGrpSpPr>
        <p:cNvPr id="1" name=""/>
        <p:cNvGrpSpPr/>
        <p:nvPr/>
      </p:nvGrpSpPr>
      <p:grpSpPr>
        <a:xfrm>
          <a:off x="0" y="0"/>
          <a:ext cx="0" cy="0"/>
          <a:chOff x="0" y="0"/>
          <a:chExt cx="0" cy="0"/>
        </a:xfrm>
      </p:grpSpPr>
      <p:sp>
        <p:nvSpPr>
          <p:cNvPr id="2882"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83" name="Body Level One…"/>
          <p:cNvSpPr txBox="1">
            <a:spLocks noGrp="1"/>
          </p:cNvSpPr>
          <p:nvPr>
            <p:ph type="body" idx="1"/>
          </p:nvPr>
        </p:nvSpPr>
        <p:spPr>
          <a:xfrm>
            <a:off x="685800" y="1981200"/>
            <a:ext cx="7772400" cy="41148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84"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49746826"/>
      </p:ext>
    </p:extLst>
  </p:cSld>
  <p:clrMapOvr>
    <a:masterClrMapping/>
  </p:clrMapOvr>
  <p:transition spd="med"/>
</p:sldLayout>
</file>

<file path=ppt/slideLayouts/slideLayout1066.xml><?xml version="1.0" encoding="utf-8"?>
<p:sldLayout xmlns:a="http://schemas.openxmlformats.org/drawingml/2006/main" xmlns:r="http://schemas.openxmlformats.org/officeDocument/2006/relationships" xmlns:p="http://schemas.openxmlformats.org/presentationml/2006/main" showMasterSp="0" type="tx">
  <p:cSld name="19_Vertical Title and Text">
    <p:bg>
      <p:bgPr>
        <a:solidFill>
          <a:srgbClr val="000000"/>
        </a:solidFill>
        <a:effectLst/>
      </p:bgPr>
    </p:bg>
    <p:spTree>
      <p:nvGrpSpPr>
        <p:cNvPr id="1" name=""/>
        <p:cNvGrpSpPr/>
        <p:nvPr/>
      </p:nvGrpSpPr>
      <p:grpSpPr>
        <a:xfrm>
          <a:off x="0" y="0"/>
          <a:ext cx="0" cy="0"/>
          <a:chOff x="0" y="0"/>
          <a:chExt cx="0" cy="0"/>
        </a:xfrm>
      </p:grpSpPr>
      <p:sp>
        <p:nvSpPr>
          <p:cNvPr id="2891" name="Title Text"/>
          <p:cNvSpPr txBox="1">
            <a:spLocks noGrp="1"/>
          </p:cNvSpPr>
          <p:nvPr>
            <p:ph type="title"/>
          </p:nvPr>
        </p:nvSpPr>
        <p:spPr>
          <a:xfrm>
            <a:off x="6515100" y="609600"/>
            <a:ext cx="1943100" cy="5486400"/>
          </a:xfrm>
          <a:prstGeom prst="rect">
            <a:avLst/>
          </a:prstGeom>
          <a:noFill/>
        </p:spPr>
        <p:txBody>
          <a:bodyPr vert="eaVert"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92" name="Body Level One…"/>
          <p:cNvSpPr txBox="1">
            <a:spLocks noGrp="1"/>
          </p:cNvSpPr>
          <p:nvPr>
            <p:ph type="body" idx="1"/>
          </p:nvPr>
        </p:nvSpPr>
        <p:spPr>
          <a:xfrm>
            <a:off x="685800" y="609600"/>
            <a:ext cx="5676900" cy="54864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9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32809757"/>
      </p:ext>
    </p:extLst>
  </p:cSld>
  <p:clrMapOvr>
    <a:masterClrMapping/>
  </p:clrMapOvr>
  <p:transition spd="med"/>
</p:sldLayout>
</file>

<file path=ppt/slideLayouts/slideLayout1067.xml><?xml version="1.0" encoding="utf-8"?>
<p:sldLayout xmlns:a="http://schemas.openxmlformats.org/drawingml/2006/main" xmlns:r="http://schemas.openxmlformats.org/officeDocument/2006/relationships" xmlns:p="http://schemas.openxmlformats.org/presentationml/2006/main" showMasterSp="0" type="tx">
  <p:cSld name="18_Title and Content">
    <p:bg>
      <p:bgPr>
        <a:solidFill>
          <a:srgbClr val="000000"/>
        </a:solidFill>
        <a:effectLst/>
      </p:bgPr>
    </p:bg>
    <p:spTree>
      <p:nvGrpSpPr>
        <p:cNvPr id="1" name=""/>
        <p:cNvGrpSpPr/>
        <p:nvPr/>
      </p:nvGrpSpPr>
      <p:grpSpPr>
        <a:xfrm>
          <a:off x="0" y="0"/>
          <a:ext cx="0" cy="0"/>
          <a:chOff x="0" y="0"/>
          <a:chExt cx="0" cy="0"/>
        </a:xfrm>
      </p:grpSpPr>
      <p:sp>
        <p:nvSpPr>
          <p:cNvPr id="2909"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10" name="Body Level One…"/>
          <p:cNvSpPr txBox="1">
            <a:spLocks noGrp="1"/>
          </p:cNvSpPr>
          <p:nvPr>
            <p:ph type="body" idx="1"/>
          </p:nvPr>
        </p:nvSpPr>
        <p:spPr>
          <a:xfrm>
            <a:off x="685800" y="1981200"/>
            <a:ext cx="7772400" cy="4114800"/>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11"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44917097"/>
      </p:ext>
    </p:extLst>
  </p:cSld>
  <p:clrMapOvr>
    <a:masterClrMapping/>
  </p:clrMapOvr>
  <p:transition spd="med"/>
</p:sldLayout>
</file>

<file path=ppt/slideLayouts/slideLayout1068.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000000"/>
        </a:solidFill>
        <a:effectLst/>
      </p:bgPr>
    </p:bg>
    <p:spTree>
      <p:nvGrpSpPr>
        <p:cNvPr id="1" name=""/>
        <p:cNvGrpSpPr/>
        <p:nvPr/>
      </p:nvGrpSpPr>
      <p:grpSpPr>
        <a:xfrm>
          <a:off x="0" y="0"/>
          <a:ext cx="0" cy="0"/>
          <a:chOff x="0" y="0"/>
          <a:chExt cx="0" cy="0"/>
        </a:xfrm>
      </p:grpSpPr>
      <p:sp>
        <p:nvSpPr>
          <p:cNvPr id="2918" name="Title Text"/>
          <p:cNvSpPr txBox="1">
            <a:spLocks noGrp="1"/>
          </p:cNvSpPr>
          <p:nvPr>
            <p:ph type="title"/>
          </p:nvPr>
        </p:nvSpPr>
        <p:spPr>
          <a:xfrm>
            <a:off x="722312" y="4406900"/>
            <a:ext cx="7772401" cy="1362075"/>
          </a:xfrm>
          <a:prstGeom prst="rect">
            <a:avLst/>
          </a:prstGeom>
          <a:noFill/>
        </p:spPr>
        <p:txBody>
          <a:bodyPr lIns="45714" tIns="45714" rIns="45714" bIns="45714"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919" name="Body Level One…"/>
          <p:cNvSpPr txBox="1">
            <a:spLocks noGrp="1"/>
          </p:cNvSpPr>
          <p:nvPr>
            <p:ph type="body" sz="quarter" idx="1"/>
          </p:nvPr>
        </p:nvSpPr>
        <p:spPr>
          <a:xfrm>
            <a:off x="722312" y="2906714"/>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131">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265">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39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53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0"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36955412"/>
      </p:ext>
    </p:extLst>
  </p:cSld>
  <p:clrMapOvr>
    <a:masterClrMapping/>
  </p:clrMapOvr>
  <p:transition spd="med"/>
</p:sldLayout>
</file>

<file path=ppt/slideLayouts/slideLayout1069.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rgbClr val="000000"/>
        </a:solidFill>
        <a:effectLst/>
      </p:bgPr>
    </p:bg>
    <p:spTree>
      <p:nvGrpSpPr>
        <p:cNvPr id="1" name=""/>
        <p:cNvGrpSpPr/>
        <p:nvPr/>
      </p:nvGrpSpPr>
      <p:grpSpPr>
        <a:xfrm>
          <a:off x="0" y="0"/>
          <a:ext cx="0" cy="0"/>
          <a:chOff x="0" y="0"/>
          <a:chExt cx="0" cy="0"/>
        </a:xfrm>
      </p:grpSpPr>
      <p:sp>
        <p:nvSpPr>
          <p:cNvPr id="2927"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28" name="Body Level One…"/>
          <p:cNvSpPr txBox="1">
            <a:spLocks noGrp="1"/>
          </p:cNvSpPr>
          <p:nvPr>
            <p:ph type="body" sz="half" idx="1"/>
          </p:nvPr>
        </p:nvSpPr>
        <p:spPr>
          <a:xfrm>
            <a:off x="685800" y="1981200"/>
            <a:ext cx="3810000" cy="4114800"/>
          </a:xfrm>
          <a:prstGeom prst="rect">
            <a:avLst/>
          </a:prstGeom>
        </p:spPr>
        <p:txBody>
          <a:bodyPr lIns="45714" tIns="45714" rIns="45714" bIns="45714">
            <a:normAutofit/>
          </a:bodyPr>
          <a:lstStyle>
            <a:lvl1pPr marL="342849" indent="-342849">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456" indent="-33332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255" indent="-31999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942" indent="-355548">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075" indent="-355548">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94550488"/>
      </p:ext>
    </p:extLst>
  </p:cSld>
  <p:clrMapOvr>
    <a:masterClrMapping/>
  </p:clrMapOvr>
  <p:transition spd="med"/>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162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27"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2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070.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000000"/>
        </a:solidFill>
        <a:effectLst/>
      </p:bgPr>
    </p:bg>
    <p:spTree>
      <p:nvGrpSpPr>
        <p:cNvPr id="1" name=""/>
        <p:cNvGrpSpPr/>
        <p:nvPr/>
      </p:nvGrpSpPr>
      <p:grpSpPr>
        <a:xfrm>
          <a:off x="0" y="0"/>
          <a:ext cx="0" cy="0"/>
          <a:chOff x="0" y="0"/>
          <a:chExt cx="0" cy="0"/>
        </a:xfrm>
      </p:grpSpPr>
      <p:sp>
        <p:nvSpPr>
          <p:cNvPr id="2936"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37"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131">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265">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39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53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38" name="Text Placeholder 4"/>
          <p:cNvSpPr>
            <a:spLocks noGrp="1"/>
          </p:cNvSpPr>
          <p:nvPr>
            <p:ph type="body" sz="quarter" idx="21"/>
          </p:nvPr>
        </p:nvSpPr>
        <p:spPr>
          <a:xfrm>
            <a:off x="4645028"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93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19207525"/>
      </p:ext>
    </p:extLst>
  </p:cSld>
  <p:clrMapOvr>
    <a:masterClrMapping/>
  </p:clrMapOvr>
  <p:transition spd="med"/>
</p:sldLayout>
</file>

<file path=ppt/slideLayouts/slideLayout1071.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rgbClr val="000000"/>
        </a:solidFill>
        <a:effectLst/>
      </p:bgPr>
    </p:bg>
    <p:spTree>
      <p:nvGrpSpPr>
        <p:cNvPr id="1" name=""/>
        <p:cNvGrpSpPr/>
        <p:nvPr/>
      </p:nvGrpSpPr>
      <p:grpSpPr>
        <a:xfrm>
          <a:off x="0" y="0"/>
          <a:ext cx="0" cy="0"/>
          <a:chOff x="0" y="0"/>
          <a:chExt cx="0" cy="0"/>
        </a:xfrm>
      </p:grpSpPr>
      <p:sp>
        <p:nvSpPr>
          <p:cNvPr id="2946"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47"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45272541"/>
      </p:ext>
    </p:extLst>
  </p:cSld>
  <p:clrMapOvr>
    <a:masterClrMapping/>
  </p:clrMapOvr>
  <p:transition spd="med"/>
</p:sldLayout>
</file>

<file path=ppt/slideLayouts/slideLayout1072.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000000"/>
        </a:solidFill>
        <a:effectLst/>
      </p:bgPr>
    </p:bg>
    <p:spTree>
      <p:nvGrpSpPr>
        <p:cNvPr id="1" name=""/>
        <p:cNvGrpSpPr/>
        <p:nvPr/>
      </p:nvGrpSpPr>
      <p:grpSpPr>
        <a:xfrm>
          <a:off x="0" y="0"/>
          <a:ext cx="0" cy="0"/>
          <a:chOff x="0" y="0"/>
          <a:chExt cx="0" cy="0"/>
        </a:xfrm>
      </p:grpSpPr>
      <p:sp>
        <p:nvSpPr>
          <p:cNvPr id="2961" name="Title Text"/>
          <p:cNvSpPr txBox="1">
            <a:spLocks noGrp="1"/>
          </p:cNvSpPr>
          <p:nvPr>
            <p:ph type="title"/>
          </p:nvPr>
        </p:nvSpPr>
        <p:spPr>
          <a:xfrm>
            <a:off x="457203" y="273050"/>
            <a:ext cx="3008314" cy="1162050"/>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62" name="Body Level One…"/>
          <p:cNvSpPr txBox="1">
            <a:spLocks noGrp="1"/>
          </p:cNvSpPr>
          <p:nvPr>
            <p:ph type="body" idx="1"/>
          </p:nvPr>
        </p:nvSpPr>
        <p:spPr>
          <a:xfrm>
            <a:off x="3575050" y="273053"/>
            <a:ext cx="5111750" cy="5853113"/>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63" name="Text Placeholder 3"/>
          <p:cNvSpPr>
            <a:spLocks noGrp="1"/>
          </p:cNvSpPr>
          <p:nvPr>
            <p:ph type="body" sz="half" idx="21"/>
          </p:nvPr>
        </p:nvSpPr>
        <p:spPr>
          <a:xfrm>
            <a:off x="457202" y="1435101"/>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96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90518561"/>
      </p:ext>
    </p:extLst>
  </p:cSld>
  <p:clrMapOvr>
    <a:masterClrMapping/>
  </p:clrMapOvr>
  <p:transition spd="med"/>
</p:sldLayout>
</file>

<file path=ppt/slideLayouts/slideLayout1073.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000000"/>
        </a:solidFill>
        <a:effectLst/>
      </p:bgPr>
    </p:bg>
    <p:spTree>
      <p:nvGrpSpPr>
        <p:cNvPr id="1" name=""/>
        <p:cNvGrpSpPr/>
        <p:nvPr/>
      </p:nvGrpSpPr>
      <p:grpSpPr>
        <a:xfrm>
          <a:off x="0" y="0"/>
          <a:ext cx="0" cy="0"/>
          <a:chOff x="0" y="0"/>
          <a:chExt cx="0" cy="0"/>
        </a:xfrm>
      </p:grpSpPr>
      <p:sp>
        <p:nvSpPr>
          <p:cNvPr id="2971"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7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973"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131">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265">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39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53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7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72105292"/>
      </p:ext>
    </p:extLst>
  </p:cSld>
  <p:clrMapOvr>
    <a:masterClrMapping/>
  </p:clrMapOvr>
  <p:transition spd="med"/>
</p:sldLayout>
</file>

<file path=ppt/slideLayouts/slideLayout1074.xml><?xml version="1.0" encoding="utf-8"?>
<p:sldLayout xmlns:a="http://schemas.openxmlformats.org/drawingml/2006/main" xmlns:r="http://schemas.openxmlformats.org/officeDocument/2006/relationships" xmlns:p="http://schemas.openxmlformats.org/presentationml/2006/main" showMasterSp="0" type="tx">
  <p:cSld name="20_Title and Vertical Text">
    <p:bg>
      <p:bgPr>
        <a:solidFill>
          <a:srgbClr val="000000"/>
        </a:solidFill>
        <a:effectLst/>
      </p:bgPr>
    </p:bg>
    <p:spTree>
      <p:nvGrpSpPr>
        <p:cNvPr id="1" name=""/>
        <p:cNvGrpSpPr/>
        <p:nvPr/>
      </p:nvGrpSpPr>
      <p:grpSpPr>
        <a:xfrm>
          <a:off x="0" y="0"/>
          <a:ext cx="0" cy="0"/>
          <a:chOff x="0" y="0"/>
          <a:chExt cx="0" cy="0"/>
        </a:xfrm>
      </p:grpSpPr>
      <p:sp>
        <p:nvSpPr>
          <p:cNvPr id="2981"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82" name="Body Level One…"/>
          <p:cNvSpPr txBox="1">
            <a:spLocks noGrp="1"/>
          </p:cNvSpPr>
          <p:nvPr>
            <p:ph type="body" idx="1"/>
          </p:nvPr>
        </p:nvSpPr>
        <p:spPr>
          <a:xfrm>
            <a:off x="685800" y="1981200"/>
            <a:ext cx="7772400" cy="41148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83"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34196736"/>
      </p:ext>
    </p:extLst>
  </p:cSld>
  <p:clrMapOvr>
    <a:masterClrMapping/>
  </p:clrMapOvr>
  <p:transition spd="med"/>
</p:sldLayout>
</file>

<file path=ppt/slideLayouts/slideLayout1075.xml><?xml version="1.0" encoding="utf-8"?>
<p:sldLayout xmlns:a="http://schemas.openxmlformats.org/drawingml/2006/main" xmlns:r="http://schemas.openxmlformats.org/officeDocument/2006/relationships" xmlns:p="http://schemas.openxmlformats.org/presentationml/2006/main" showMasterSp="0" type="tx">
  <p:cSld name="20_Vertical Title and Text">
    <p:bg>
      <p:bgPr>
        <a:solidFill>
          <a:srgbClr val="000000"/>
        </a:solidFill>
        <a:effectLst/>
      </p:bgPr>
    </p:bg>
    <p:spTree>
      <p:nvGrpSpPr>
        <p:cNvPr id="1" name=""/>
        <p:cNvGrpSpPr/>
        <p:nvPr/>
      </p:nvGrpSpPr>
      <p:grpSpPr>
        <a:xfrm>
          <a:off x="0" y="0"/>
          <a:ext cx="0" cy="0"/>
          <a:chOff x="0" y="0"/>
          <a:chExt cx="0" cy="0"/>
        </a:xfrm>
      </p:grpSpPr>
      <p:sp>
        <p:nvSpPr>
          <p:cNvPr id="2990" name="Title Text"/>
          <p:cNvSpPr txBox="1">
            <a:spLocks noGrp="1"/>
          </p:cNvSpPr>
          <p:nvPr>
            <p:ph type="title"/>
          </p:nvPr>
        </p:nvSpPr>
        <p:spPr>
          <a:xfrm>
            <a:off x="6515100" y="609600"/>
            <a:ext cx="1943100" cy="5486400"/>
          </a:xfrm>
          <a:prstGeom prst="rect">
            <a:avLst/>
          </a:prstGeom>
          <a:noFill/>
        </p:spPr>
        <p:txBody>
          <a:bodyPr vert="eaVert"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91" name="Body Level One…"/>
          <p:cNvSpPr txBox="1">
            <a:spLocks noGrp="1"/>
          </p:cNvSpPr>
          <p:nvPr>
            <p:ph type="body" idx="1"/>
          </p:nvPr>
        </p:nvSpPr>
        <p:spPr>
          <a:xfrm>
            <a:off x="685800" y="609600"/>
            <a:ext cx="5676900" cy="54864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92"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52484270"/>
      </p:ext>
    </p:extLst>
  </p:cSld>
  <p:clrMapOvr>
    <a:masterClrMapping/>
  </p:clrMapOvr>
  <p:transition spd="med"/>
</p:sldLayout>
</file>

<file path=ppt/slideLayouts/slideLayout1076.xml><?xml version="1.0" encoding="utf-8"?>
<p:sldLayout xmlns:a="http://schemas.openxmlformats.org/drawingml/2006/main" xmlns:r="http://schemas.openxmlformats.org/officeDocument/2006/relationships" xmlns:p="http://schemas.openxmlformats.org/presentationml/2006/main" showMasterSp="0" type="tx">
  <p:cSld name="19_Title and Content">
    <p:bg>
      <p:bgPr>
        <a:solidFill>
          <a:srgbClr val="FFFFFF"/>
        </a:solidFill>
        <a:effectLst/>
      </p:bgPr>
    </p:bg>
    <p:spTree>
      <p:nvGrpSpPr>
        <p:cNvPr id="1" name=""/>
        <p:cNvGrpSpPr/>
        <p:nvPr/>
      </p:nvGrpSpPr>
      <p:grpSpPr>
        <a:xfrm>
          <a:off x="0" y="0"/>
          <a:ext cx="0" cy="0"/>
          <a:chOff x="0" y="0"/>
          <a:chExt cx="0" cy="0"/>
        </a:xfrm>
      </p:grpSpPr>
      <p:sp>
        <p:nvSpPr>
          <p:cNvPr id="3008"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09" name="Body Level One…"/>
          <p:cNvSpPr txBox="1">
            <a:spLocks noGrp="1"/>
          </p:cNvSpPr>
          <p:nvPr>
            <p:ph type="body" sz="half" idx="1"/>
          </p:nvPr>
        </p:nvSpPr>
        <p:spPr>
          <a:xfrm>
            <a:off x="321507" y="1125327"/>
            <a:ext cx="5786029" cy="3181720"/>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0"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83750790"/>
      </p:ext>
    </p:extLst>
  </p:cSld>
  <p:clrMapOvr>
    <a:masterClrMapping/>
  </p:clrMapOvr>
  <p:transition spd="med"/>
</p:sldLayout>
</file>

<file path=ppt/slideLayouts/slideLayout1077.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rgbClr val="FFFFFF"/>
        </a:solidFill>
        <a:effectLst/>
      </p:bgPr>
    </p:bg>
    <p:spTree>
      <p:nvGrpSpPr>
        <p:cNvPr id="1" name=""/>
        <p:cNvGrpSpPr/>
        <p:nvPr/>
      </p:nvGrpSpPr>
      <p:grpSpPr>
        <a:xfrm>
          <a:off x="0" y="0"/>
          <a:ext cx="0" cy="0"/>
          <a:chOff x="0" y="0"/>
          <a:chExt cx="0" cy="0"/>
        </a:xfrm>
      </p:grpSpPr>
      <p:sp>
        <p:nvSpPr>
          <p:cNvPr id="3017" name="Title Text"/>
          <p:cNvSpPr txBox="1">
            <a:spLocks noGrp="1"/>
          </p:cNvSpPr>
          <p:nvPr>
            <p:ph type="title"/>
          </p:nvPr>
        </p:nvSpPr>
        <p:spPr>
          <a:xfrm>
            <a:off x="722279" y="4406405"/>
            <a:ext cx="7772011" cy="1363116"/>
          </a:xfrm>
          <a:prstGeom prst="rect">
            <a:avLst/>
          </a:prstGeom>
          <a:noFill/>
        </p:spPr>
        <p:txBody>
          <a:bodyPr lIns="32903" tIns="32903" rIns="32903" bIns="32903" anchor="t"/>
          <a:lstStyle>
            <a:lvl1pPr algn="l" defTabSz="321454">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18" name="Body Level One…"/>
          <p:cNvSpPr txBox="1">
            <a:spLocks noGrp="1"/>
          </p:cNvSpPr>
          <p:nvPr>
            <p:ph type="body" sz="quarter" idx="1"/>
          </p:nvPr>
        </p:nvSpPr>
        <p:spPr>
          <a:xfrm>
            <a:off x="722279" y="2907085"/>
            <a:ext cx="7772011" cy="1499317"/>
          </a:xfrm>
          <a:prstGeom prst="rect">
            <a:avLst/>
          </a:prstGeom>
        </p:spPr>
        <p:txBody>
          <a:bodyPr lIns="32903" tIns="32903" rIns="32903" bIns="32903" anchor="b">
            <a:normAutofit/>
          </a:bodyPr>
          <a:lstStyle>
            <a:lvl1pPr marL="0" indent="0" defTabSz="321454">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9"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86467397"/>
      </p:ext>
    </p:extLst>
  </p:cSld>
  <p:clrMapOvr>
    <a:masterClrMapping/>
  </p:clrMapOvr>
  <p:transition spd="med"/>
</p:sldLayout>
</file>

<file path=ppt/slideLayouts/slideLayout1078.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rgbClr val="FFFFFF"/>
        </a:solidFill>
        <a:effectLst/>
      </p:bgPr>
    </p:bg>
    <p:spTree>
      <p:nvGrpSpPr>
        <p:cNvPr id="1" name=""/>
        <p:cNvGrpSpPr/>
        <p:nvPr/>
      </p:nvGrpSpPr>
      <p:grpSpPr>
        <a:xfrm>
          <a:off x="0" y="0"/>
          <a:ext cx="0" cy="0"/>
          <a:chOff x="0" y="0"/>
          <a:chExt cx="0" cy="0"/>
        </a:xfrm>
      </p:grpSpPr>
      <p:sp>
        <p:nvSpPr>
          <p:cNvPr id="3026"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27" name="Body Level One…"/>
          <p:cNvSpPr txBox="1">
            <a:spLocks noGrp="1"/>
          </p:cNvSpPr>
          <p:nvPr>
            <p:ph type="body" sz="quarter" idx="1"/>
          </p:nvPr>
        </p:nvSpPr>
        <p:spPr>
          <a:xfrm>
            <a:off x="321510" y="1125327"/>
            <a:ext cx="2838872" cy="3181720"/>
          </a:xfrm>
          <a:prstGeom prst="rect">
            <a:avLst/>
          </a:prstGeom>
        </p:spPr>
        <p:txBody>
          <a:bodyPr lIns="32903" tIns="32903" rIns="32903" bIns="32903">
            <a:normAutofit/>
          </a:bodyPr>
          <a:lstStyle>
            <a:lvl1pPr marL="241091" indent="-241091" defTabSz="321454">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2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01166111"/>
      </p:ext>
    </p:extLst>
  </p:cSld>
  <p:clrMapOvr>
    <a:masterClrMapping/>
  </p:clrMapOvr>
  <p:transition spd="med"/>
</p:sldLayout>
</file>

<file path=ppt/slideLayouts/slideLayout1079.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rgbClr val="FFFFFF"/>
        </a:solidFill>
        <a:effectLst/>
      </p:bgPr>
    </p:bg>
    <p:spTree>
      <p:nvGrpSpPr>
        <p:cNvPr id="1" name=""/>
        <p:cNvGrpSpPr/>
        <p:nvPr/>
      </p:nvGrpSpPr>
      <p:grpSpPr>
        <a:xfrm>
          <a:off x="0" y="0"/>
          <a:ext cx="0" cy="0"/>
          <a:chOff x="0" y="0"/>
          <a:chExt cx="0" cy="0"/>
        </a:xfrm>
      </p:grpSpPr>
      <p:sp>
        <p:nvSpPr>
          <p:cNvPr id="3035" name="Title Text"/>
          <p:cNvSpPr txBox="1">
            <a:spLocks noGrp="1"/>
          </p:cNvSpPr>
          <p:nvPr>
            <p:ph type="title"/>
          </p:nvPr>
        </p:nvSpPr>
        <p:spPr>
          <a:xfrm>
            <a:off x="457705" y="274632"/>
            <a:ext cx="8228596" cy="1143188"/>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36" name="Body Level One…"/>
          <p:cNvSpPr txBox="1">
            <a:spLocks noGrp="1"/>
          </p:cNvSpPr>
          <p:nvPr>
            <p:ph type="body" sz="quarter" idx="1"/>
          </p:nvPr>
        </p:nvSpPr>
        <p:spPr>
          <a:xfrm>
            <a:off x="457705" y="1535040"/>
            <a:ext cx="4040063" cy="639694"/>
          </a:xfrm>
          <a:prstGeom prst="rect">
            <a:avLst/>
          </a:prstGeom>
        </p:spPr>
        <p:txBody>
          <a:bodyPr lIns="32903" tIns="32903" rIns="32903" bIns="32903" anchor="b">
            <a:normAutofit/>
          </a:bodyPr>
          <a:lstStyle>
            <a:lvl1pPr marL="0" indent="0" defTabSz="321454">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37" name="Text Placeholder 4"/>
          <p:cNvSpPr>
            <a:spLocks noGrp="1"/>
          </p:cNvSpPr>
          <p:nvPr>
            <p:ph type="body" sz="quarter" idx="21"/>
          </p:nvPr>
        </p:nvSpPr>
        <p:spPr>
          <a:xfrm>
            <a:off x="4645121" y="1535040"/>
            <a:ext cx="4041178" cy="639693"/>
          </a:xfrm>
          <a:prstGeom prst="rect">
            <a:avLst/>
          </a:prstGeom>
        </p:spPr>
        <p:txBody>
          <a:bodyPr lIns="32903" tIns="32903" rIns="32903" bIns="32903" anchor="b">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700" b="1">
                <a:solidFill>
                  <a:srgbClr val="000000"/>
                </a:solidFill>
              </a:defRPr>
            </a:pPr>
            <a:endParaRPr dirty="0"/>
          </a:p>
        </p:txBody>
      </p:sp>
      <p:sp>
        <p:nvSpPr>
          <p:cNvPr id="303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3904427"/>
      </p:ext>
    </p:extLst>
  </p:cSld>
  <p:clrMapOvr>
    <a:masterClrMapping/>
  </p:clrMapOvr>
  <p:transition spd="med"/>
</p:sldLayout>
</file>

<file path=ppt/slideLayouts/slideLayout108.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163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3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3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080.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rgbClr val="FFFFFF"/>
        </a:solidFill>
        <a:effectLst/>
      </p:bgPr>
    </p:bg>
    <p:spTree>
      <p:nvGrpSpPr>
        <p:cNvPr id="1" name=""/>
        <p:cNvGrpSpPr/>
        <p:nvPr/>
      </p:nvGrpSpPr>
      <p:grpSpPr>
        <a:xfrm>
          <a:off x="0" y="0"/>
          <a:ext cx="0" cy="0"/>
          <a:chOff x="0" y="0"/>
          <a:chExt cx="0" cy="0"/>
        </a:xfrm>
      </p:grpSpPr>
      <p:sp>
        <p:nvSpPr>
          <p:cNvPr id="3045"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46"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39389379"/>
      </p:ext>
    </p:extLst>
  </p:cSld>
  <p:clrMapOvr>
    <a:masterClrMapping/>
  </p:clrMapOvr>
  <p:transition spd="med"/>
</p:sldLayout>
</file>

<file path=ppt/slideLayouts/slideLayout1081.xml><?xml version="1.0" encoding="utf-8"?>
<p:sldLayout xmlns:a="http://schemas.openxmlformats.org/drawingml/2006/main" xmlns:r="http://schemas.openxmlformats.org/officeDocument/2006/relationships" xmlns:p="http://schemas.openxmlformats.org/presentationml/2006/main" showMasterSp="0" type="tx">
  <p:cSld name="16_Blank">
    <p:bg>
      <p:bgPr>
        <a:solidFill>
          <a:srgbClr val="FFFFFF"/>
        </a:solidFill>
        <a:effectLst/>
      </p:bgPr>
    </p:bg>
    <p:spTree>
      <p:nvGrpSpPr>
        <p:cNvPr id="1" name=""/>
        <p:cNvGrpSpPr/>
        <p:nvPr/>
      </p:nvGrpSpPr>
      <p:grpSpPr>
        <a:xfrm>
          <a:off x="0" y="0"/>
          <a:ext cx="0" cy="0"/>
          <a:chOff x="0" y="0"/>
          <a:chExt cx="0" cy="0"/>
        </a:xfrm>
      </p:grpSpPr>
      <p:sp>
        <p:nvSpPr>
          <p:cNvPr id="305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67250620"/>
      </p:ext>
    </p:extLst>
  </p:cSld>
  <p:clrMapOvr>
    <a:masterClrMapping/>
  </p:clrMapOvr>
  <p:transition spd="med"/>
</p:sldLayout>
</file>

<file path=ppt/slideLayouts/slideLayout1082.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rgbClr val="FFFFFF"/>
        </a:solidFill>
        <a:effectLst/>
      </p:bgPr>
    </p:bg>
    <p:spTree>
      <p:nvGrpSpPr>
        <p:cNvPr id="1" name=""/>
        <p:cNvGrpSpPr/>
        <p:nvPr/>
      </p:nvGrpSpPr>
      <p:grpSpPr>
        <a:xfrm>
          <a:off x="0" y="0"/>
          <a:ext cx="0" cy="0"/>
          <a:chOff x="0" y="0"/>
          <a:chExt cx="0" cy="0"/>
        </a:xfrm>
      </p:grpSpPr>
      <p:sp>
        <p:nvSpPr>
          <p:cNvPr id="3060" name="Title Text"/>
          <p:cNvSpPr txBox="1">
            <a:spLocks noGrp="1"/>
          </p:cNvSpPr>
          <p:nvPr>
            <p:ph type="title"/>
          </p:nvPr>
        </p:nvSpPr>
        <p:spPr>
          <a:xfrm>
            <a:off x="457705" y="273517"/>
            <a:ext cx="3007440" cy="1161049"/>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61" name="Body Level One…"/>
          <p:cNvSpPr txBox="1">
            <a:spLocks noGrp="1"/>
          </p:cNvSpPr>
          <p:nvPr>
            <p:ph type="body" idx="1"/>
          </p:nvPr>
        </p:nvSpPr>
        <p:spPr>
          <a:xfrm>
            <a:off x="3574544" y="273517"/>
            <a:ext cx="5111755" cy="5852131"/>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62" name="Text Placeholder 3"/>
          <p:cNvSpPr>
            <a:spLocks noGrp="1"/>
          </p:cNvSpPr>
          <p:nvPr>
            <p:ph type="body" sz="half" idx="21"/>
          </p:nvPr>
        </p:nvSpPr>
        <p:spPr>
          <a:xfrm>
            <a:off x="457705" y="1434565"/>
            <a:ext cx="3007441" cy="4691082"/>
          </a:xfrm>
          <a:prstGeom prst="rect">
            <a:avLst/>
          </a:prstGeom>
        </p:spPr>
        <p:txBody>
          <a:bodyPr lIns="32903" tIns="32903" rIns="32903" bIns="32903">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000">
                <a:solidFill>
                  <a:srgbClr val="000000"/>
                </a:solidFill>
              </a:defRPr>
            </a:pPr>
            <a:endParaRPr dirty="0"/>
          </a:p>
        </p:txBody>
      </p:sp>
      <p:sp>
        <p:nvSpPr>
          <p:cNvPr id="306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84781996"/>
      </p:ext>
    </p:extLst>
  </p:cSld>
  <p:clrMapOvr>
    <a:masterClrMapping/>
  </p:clrMapOvr>
  <p:transition spd="med"/>
</p:sldLayout>
</file>

<file path=ppt/slideLayouts/slideLayout1083.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rgbClr val="FFFFFF"/>
        </a:solidFill>
        <a:effectLst/>
      </p:bgPr>
    </p:bg>
    <p:spTree>
      <p:nvGrpSpPr>
        <p:cNvPr id="1" name=""/>
        <p:cNvGrpSpPr/>
        <p:nvPr/>
      </p:nvGrpSpPr>
      <p:grpSpPr>
        <a:xfrm>
          <a:off x="0" y="0"/>
          <a:ext cx="0" cy="0"/>
          <a:chOff x="0" y="0"/>
          <a:chExt cx="0" cy="0"/>
        </a:xfrm>
      </p:grpSpPr>
      <p:sp>
        <p:nvSpPr>
          <p:cNvPr id="3070" name="Title Text"/>
          <p:cNvSpPr txBox="1">
            <a:spLocks noGrp="1"/>
          </p:cNvSpPr>
          <p:nvPr>
            <p:ph type="title"/>
          </p:nvPr>
        </p:nvSpPr>
        <p:spPr>
          <a:xfrm>
            <a:off x="1791737" y="4800491"/>
            <a:ext cx="5486848" cy="567128"/>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71" name="Picture Placeholder 2"/>
          <p:cNvSpPr>
            <a:spLocks noGrp="1"/>
          </p:cNvSpPr>
          <p:nvPr>
            <p:ph type="pic" sz="half" idx="21"/>
          </p:nvPr>
        </p:nvSpPr>
        <p:spPr>
          <a:xfrm>
            <a:off x="1791737" y="612902"/>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072" name="Body Level One…"/>
          <p:cNvSpPr txBox="1">
            <a:spLocks noGrp="1"/>
          </p:cNvSpPr>
          <p:nvPr>
            <p:ph type="body" sz="quarter" idx="1"/>
          </p:nvPr>
        </p:nvSpPr>
        <p:spPr>
          <a:xfrm>
            <a:off x="1791737" y="5367618"/>
            <a:ext cx="5486848" cy="804920"/>
          </a:xfrm>
          <a:prstGeom prst="rect">
            <a:avLst/>
          </a:prstGeom>
        </p:spPr>
        <p:txBody>
          <a:bodyPr lIns="32903" tIns="32903" rIns="32903" bIns="32903">
            <a:normAutofit/>
          </a:bodyPr>
          <a:lstStyle>
            <a:lvl1pPr marL="0" indent="0" defTabSz="321454">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7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69360502"/>
      </p:ext>
    </p:extLst>
  </p:cSld>
  <p:clrMapOvr>
    <a:masterClrMapping/>
  </p:clrMapOvr>
  <p:transition spd="med"/>
</p:sldLayout>
</file>

<file path=ppt/slideLayouts/slideLayout1084.xml><?xml version="1.0" encoding="utf-8"?>
<p:sldLayout xmlns:a="http://schemas.openxmlformats.org/drawingml/2006/main" xmlns:r="http://schemas.openxmlformats.org/officeDocument/2006/relationships" xmlns:p="http://schemas.openxmlformats.org/presentationml/2006/main" showMasterSp="0" type="tx">
  <p:cSld name="21_Title and Vertical Text">
    <p:bg>
      <p:bgPr>
        <a:solidFill>
          <a:srgbClr val="FFFFFF"/>
        </a:solidFill>
        <a:effectLst/>
      </p:bgPr>
    </p:bg>
    <p:spTree>
      <p:nvGrpSpPr>
        <p:cNvPr id="1" name=""/>
        <p:cNvGrpSpPr/>
        <p:nvPr/>
      </p:nvGrpSpPr>
      <p:grpSpPr>
        <a:xfrm>
          <a:off x="0" y="0"/>
          <a:ext cx="0" cy="0"/>
          <a:chOff x="0" y="0"/>
          <a:chExt cx="0" cy="0"/>
        </a:xfrm>
      </p:grpSpPr>
      <p:sp>
        <p:nvSpPr>
          <p:cNvPr id="3080"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81" name="Body Level One…"/>
          <p:cNvSpPr txBox="1">
            <a:spLocks noGrp="1"/>
          </p:cNvSpPr>
          <p:nvPr>
            <p:ph type="body" sz="half" idx="1"/>
          </p:nvPr>
        </p:nvSpPr>
        <p:spPr>
          <a:xfrm>
            <a:off x="321507" y="1125327"/>
            <a:ext cx="5786029" cy="3181720"/>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82"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85722151"/>
      </p:ext>
    </p:extLst>
  </p:cSld>
  <p:clrMapOvr>
    <a:masterClrMapping/>
  </p:clrMapOvr>
  <p:transition spd="med"/>
</p:sldLayout>
</file>

<file path=ppt/slideLayouts/slideLayout1085.xml><?xml version="1.0" encoding="utf-8"?>
<p:sldLayout xmlns:a="http://schemas.openxmlformats.org/drawingml/2006/main" xmlns:r="http://schemas.openxmlformats.org/officeDocument/2006/relationships" xmlns:p="http://schemas.openxmlformats.org/presentationml/2006/main" showMasterSp="0" type="tx">
  <p:cSld name="21_Vertical Title and Text">
    <p:bg>
      <p:bgPr>
        <a:solidFill>
          <a:srgbClr val="FFFFFF"/>
        </a:solidFill>
        <a:effectLst/>
      </p:bgPr>
    </p:bg>
    <p:spTree>
      <p:nvGrpSpPr>
        <p:cNvPr id="1" name=""/>
        <p:cNvGrpSpPr/>
        <p:nvPr/>
      </p:nvGrpSpPr>
      <p:grpSpPr>
        <a:xfrm>
          <a:off x="0" y="0"/>
          <a:ext cx="0" cy="0"/>
          <a:chOff x="0" y="0"/>
          <a:chExt cx="0" cy="0"/>
        </a:xfrm>
      </p:grpSpPr>
      <p:sp>
        <p:nvSpPr>
          <p:cNvPr id="3089" name="Title Text"/>
          <p:cNvSpPr txBox="1">
            <a:spLocks noGrp="1"/>
          </p:cNvSpPr>
          <p:nvPr>
            <p:ph type="title"/>
          </p:nvPr>
        </p:nvSpPr>
        <p:spPr>
          <a:xfrm>
            <a:off x="4661865" y="193136"/>
            <a:ext cx="1445671" cy="4113907"/>
          </a:xfrm>
          <a:prstGeom prst="rect">
            <a:avLst/>
          </a:prstGeom>
          <a:noFill/>
        </p:spPr>
        <p:txBody>
          <a:bodyPr vert="eaVert"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90" name="Body Level One…"/>
          <p:cNvSpPr txBox="1">
            <a:spLocks noGrp="1"/>
          </p:cNvSpPr>
          <p:nvPr>
            <p:ph type="body" sz="half" idx="1"/>
          </p:nvPr>
        </p:nvSpPr>
        <p:spPr>
          <a:xfrm>
            <a:off x="321507" y="193136"/>
            <a:ext cx="4233190" cy="4113907"/>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91"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84103321"/>
      </p:ext>
    </p:extLst>
  </p:cSld>
  <p:clrMapOvr>
    <a:masterClrMapping/>
  </p:clrMapOvr>
  <p:transition spd="med"/>
</p:sldLayout>
</file>

<file path=ppt/slideLayouts/slideLayout1086.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FFFFFF"/>
        </a:solidFill>
        <a:effectLst/>
      </p:bgPr>
    </p:bg>
    <p:spTree>
      <p:nvGrpSpPr>
        <p:cNvPr id="1" name=""/>
        <p:cNvGrpSpPr/>
        <p:nvPr/>
      </p:nvGrpSpPr>
      <p:grpSpPr>
        <a:xfrm>
          <a:off x="0" y="0"/>
          <a:ext cx="0" cy="0"/>
          <a:chOff x="0" y="0"/>
          <a:chExt cx="0" cy="0"/>
        </a:xfrm>
      </p:grpSpPr>
      <p:sp>
        <p:nvSpPr>
          <p:cNvPr id="3098" name="Title Text"/>
          <p:cNvSpPr txBox="1">
            <a:spLocks noGrp="1"/>
          </p:cNvSpPr>
          <p:nvPr>
            <p:ph type="title"/>
          </p:nvPr>
        </p:nvSpPr>
        <p:spPr>
          <a:xfrm>
            <a:off x="685800" y="2130426"/>
            <a:ext cx="7772400" cy="1470026"/>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099"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defTabSz="457020">
              <a:buSzTx/>
              <a:buNone/>
              <a:defRPr>
                <a:solidFill>
                  <a:srgbClr val="888888"/>
                </a:solidFill>
                <a:latin typeface="Calibri"/>
                <a:ea typeface="Calibri"/>
                <a:cs typeface="Calibri"/>
                <a:sym typeface="Calibri"/>
              </a:defRPr>
            </a:lvl1pPr>
            <a:lvl2pPr marL="0" indent="457020" algn="ctr" defTabSz="457020">
              <a:buSzTx/>
              <a:buNone/>
              <a:defRPr>
                <a:solidFill>
                  <a:srgbClr val="888888"/>
                </a:solidFill>
                <a:latin typeface="Calibri"/>
                <a:ea typeface="Calibri"/>
                <a:cs typeface="Calibri"/>
                <a:sym typeface="Calibri"/>
              </a:defRPr>
            </a:lvl2pPr>
            <a:lvl3pPr marL="0" indent="914040" algn="ctr" defTabSz="457020">
              <a:buSzTx/>
              <a:buNone/>
              <a:defRPr>
                <a:solidFill>
                  <a:srgbClr val="888888"/>
                </a:solidFill>
                <a:latin typeface="Calibri"/>
                <a:ea typeface="Calibri"/>
                <a:cs typeface="Calibri"/>
                <a:sym typeface="Calibri"/>
              </a:defRPr>
            </a:lvl3pPr>
            <a:lvl4pPr marL="0" indent="1371056" algn="ctr" defTabSz="457020">
              <a:buSzTx/>
              <a:buNone/>
              <a:defRPr>
                <a:solidFill>
                  <a:srgbClr val="888888"/>
                </a:solidFill>
                <a:latin typeface="Calibri"/>
                <a:ea typeface="Calibri"/>
                <a:cs typeface="Calibri"/>
                <a:sym typeface="Calibri"/>
              </a:defRPr>
            </a:lvl4pPr>
            <a:lvl5pPr marL="0" indent="1828080" algn="ctr" defTabSz="457020">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053083119"/>
      </p:ext>
    </p:extLst>
  </p:cSld>
  <p:clrMapOvr>
    <a:masterClrMapping/>
  </p:clrMapOvr>
  <p:transition spd="med"/>
</p:sldLayout>
</file>

<file path=ppt/slideLayouts/slideLayout1087.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rgbClr val="FFFFFF"/>
        </a:solidFill>
        <a:effectLst/>
      </p:bgPr>
    </p:bg>
    <p:spTree>
      <p:nvGrpSpPr>
        <p:cNvPr id="1" name=""/>
        <p:cNvGrpSpPr/>
        <p:nvPr/>
      </p:nvGrpSpPr>
      <p:grpSpPr>
        <a:xfrm>
          <a:off x="0" y="0"/>
          <a:ext cx="0" cy="0"/>
          <a:chOff x="0" y="0"/>
          <a:chExt cx="0" cy="0"/>
        </a:xfrm>
      </p:grpSpPr>
      <p:sp>
        <p:nvSpPr>
          <p:cNvPr id="310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08" name="Body Level One…"/>
          <p:cNvSpPr txBox="1">
            <a:spLocks noGrp="1"/>
          </p:cNvSpPr>
          <p:nvPr>
            <p:ph type="body" idx="1"/>
          </p:nvPr>
        </p:nvSpPr>
        <p:spPr>
          <a:xfrm>
            <a:off x="457200" y="1600200"/>
            <a:ext cx="8229600" cy="4525963"/>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9"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273495851"/>
      </p:ext>
    </p:extLst>
  </p:cSld>
  <p:clrMapOvr>
    <a:masterClrMapping/>
  </p:clrMapOvr>
  <p:transition spd="med"/>
</p:sldLayout>
</file>

<file path=ppt/slideLayouts/slideLayout1088.xml><?xml version="1.0" encoding="utf-8"?>
<p:sldLayout xmlns:a="http://schemas.openxmlformats.org/drawingml/2006/main" xmlns:r="http://schemas.openxmlformats.org/officeDocument/2006/relationships" xmlns:p="http://schemas.openxmlformats.org/presentationml/2006/main" showMasterSp="0" type="tx">
  <p:cSld name="22_Section Header">
    <p:bg>
      <p:bgPr>
        <a:solidFill>
          <a:srgbClr val="FFFFFF"/>
        </a:solidFill>
        <a:effectLst/>
      </p:bgPr>
    </p:bg>
    <p:spTree>
      <p:nvGrpSpPr>
        <p:cNvPr id="1" name=""/>
        <p:cNvGrpSpPr/>
        <p:nvPr/>
      </p:nvGrpSpPr>
      <p:grpSpPr>
        <a:xfrm>
          <a:off x="0" y="0"/>
          <a:ext cx="0" cy="0"/>
          <a:chOff x="0" y="0"/>
          <a:chExt cx="0" cy="0"/>
        </a:xfrm>
      </p:grpSpPr>
      <p:sp>
        <p:nvSpPr>
          <p:cNvPr id="3116"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defTabSz="457020">
              <a:defRPr sz="4000" cap="all">
                <a:solidFill>
                  <a:srgbClr val="000000"/>
                </a:solidFill>
                <a:latin typeface="Calibri"/>
                <a:ea typeface="Calibri"/>
                <a:cs typeface="Calibri"/>
                <a:sym typeface="Calibri"/>
              </a:defRPr>
            </a:lvl1pPr>
          </a:lstStyle>
          <a:p>
            <a:r>
              <a:t>Title Text</a:t>
            </a:r>
          </a:p>
        </p:txBody>
      </p:sp>
      <p:sp>
        <p:nvSpPr>
          <p:cNvPr id="3117"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defTabSz="457020">
              <a:spcBef>
                <a:spcPts val="400"/>
              </a:spcBef>
              <a:buSzTx/>
              <a:buNone/>
              <a:defRPr sz="2000">
                <a:solidFill>
                  <a:srgbClr val="888888"/>
                </a:solidFill>
                <a:latin typeface="Calibri"/>
                <a:ea typeface="Calibri"/>
                <a:cs typeface="Calibri"/>
                <a:sym typeface="Calibri"/>
              </a:defRPr>
            </a:lvl1pPr>
            <a:lvl2pPr marL="0" indent="457020" defTabSz="457020">
              <a:spcBef>
                <a:spcPts val="400"/>
              </a:spcBef>
              <a:buSzTx/>
              <a:buNone/>
              <a:defRPr sz="2000">
                <a:solidFill>
                  <a:srgbClr val="888888"/>
                </a:solidFill>
                <a:latin typeface="Calibri"/>
                <a:ea typeface="Calibri"/>
                <a:cs typeface="Calibri"/>
                <a:sym typeface="Calibri"/>
              </a:defRPr>
            </a:lvl2pPr>
            <a:lvl3pPr marL="0" indent="914040" defTabSz="457020">
              <a:spcBef>
                <a:spcPts val="400"/>
              </a:spcBef>
              <a:buSzTx/>
              <a:buNone/>
              <a:defRPr sz="2000">
                <a:solidFill>
                  <a:srgbClr val="888888"/>
                </a:solidFill>
                <a:latin typeface="Calibri"/>
                <a:ea typeface="Calibri"/>
                <a:cs typeface="Calibri"/>
                <a:sym typeface="Calibri"/>
              </a:defRPr>
            </a:lvl3pPr>
            <a:lvl4pPr marL="0" indent="1371056" defTabSz="457020">
              <a:spcBef>
                <a:spcPts val="400"/>
              </a:spcBef>
              <a:buSzTx/>
              <a:buNone/>
              <a:defRPr sz="2000">
                <a:solidFill>
                  <a:srgbClr val="888888"/>
                </a:solidFill>
                <a:latin typeface="Calibri"/>
                <a:ea typeface="Calibri"/>
                <a:cs typeface="Calibri"/>
                <a:sym typeface="Calibri"/>
              </a:defRPr>
            </a:lvl4pPr>
            <a:lvl5pPr marL="0" indent="1828080" defTabSz="45702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18"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31924498"/>
      </p:ext>
    </p:extLst>
  </p:cSld>
  <p:clrMapOvr>
    <a:masterClrMapping/>
  </p:clrMapOvr>
  <p:transition spd="med"/>
</p:sldLayout>
</file>

<file path=ppt/slideLayouts/slideLayout1089.xml><?xml version="1.0" encoding="utf-8"?>
<p:sldLayout xmlns:a="http://schemas.openxmlformats.org/drawingml/2006/main" xmlns:r="http://schemas.openxmlformats.org/officeDocument/2006/relationships" xmlns:p="http://schemas.openxmlformats.org/presentationml/2006/main" showMasterSp="0" type="tx">
  <p:cSld name="22_Two Content">
    <p:bg>
      <p:bgPr>
        <a:solidFill>
          <a:srgbClr val="FFFFFF"/>
        </a:solidFill>
        <a:effectLst/>
      </p:bgPr>
    </p:bg>
    <p:spTree>
      <p:nvGrpSpPr>
        <p:cNvPr id="1" name=""/>
        <p:cNvGrpSpPr/>
        <p:nvPr/>
      </p:nvGrpSpPr>
      <p:grpSpPr>
        <a:xfrm>
          <a:off x="0" y="0"/>
          <a:ext cx="0" cy="0"/>
          <a:chOff x="0" y="0"/>
          <a:chExt cx="0" cy="0"/>
        </a:xfrm>
      </p:grpSpPr>
      <p:sp>
        <p:nvSpPr>
          <p:cNvPr id="3125"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26" name="Body Level One…"/>
          <p:cNvSpPr txBox="1">
            <a:spLocks noGrp="1"/>
          </p:cNvSpPr>
          <p:nvPr>
            <p:ph type="body" sz="half" idx="1"/>
          </p:nvPr>
        </p:nvSpPr>
        <p:spPr>
          <a:xfrm>
            <a:off x="457200" y="1600200"/>
            <a:ext cx="4038600" cy="4525963"/>
          </a:xfrm>
          <a:prstGeom prst="rect">
            <a:avLst/>
          </a:prstGeom>
        </p:spPr>
        <p:txBody>
          <a:bodyPr lIns="45702" tIns="45702" rIns="45702" bIns="45702">
            <a:normAutofit/>
          </a:bodyPr>
          <a:lstStyle>
            <a:lvl1pPr marL="342764" indent="-342764" defTabSz="457020">
              <a:spcBef>
                <a:spcPts val="600"/>
              </a:spcBef>
              <a:buSzPct val="100000"/>
              <a:buFont typeface="Arial"/>
              <a:buChar char="•"/>
              <a:defRPr sz="2800">
                <a:solidFill>
                  <a:srgbClr val="000000"/>
                </a:solidFill>
                <a:latin typeface="Calibri"/>
                <a:ea typeface="Calibri"/>
                <a:cs typeface="Calibri"/>
                <a:sym typeface="Calibri"/>
              </a:defRPr>
            </a:lvl1pPr>
            <a:lvl2pPr marL="790260" indent="-333244" defTabSz="457020">
              <a:spcBef>
                <a:spcPts val="600"/>
              </a:spcBef>
              <a:buSzPct val="100000"/>
              <a:buFont typeface="Arial"/>
              <a:buChar char="–"/>
              <a:defRPr sz="2800">
                <a:solidFill>
                  <a:srgbClr val="000000"/>
                </a:solidFill>
                <a:latin typeface="Calibri"/>
                <a:ea typeface="Calibri"/>
                <a:cs typeface="Calibri"/>
                <a:sym typeface="Calibri"/>
              </a:defRPr>
            </a:lvl2pPr>
            <a:lvl3pPr marL="1233949" indent="-319913" defTabSz="457020">
              <a:spcBef>
                <a:spcPts val="600"/>
              </a:spcBef>
              <a:buSzPct val="100000"/>
              <a:buFont typeface="Arial"/>
              <a:buChar char="•"/>
              <a:defRPr sz="2800">
                <a:solidFill>
                  <a:srgbClr val="000000"/>
                </a:solidFill>
                <a:latin typeface="Calibri"/>
                <a:ea typeface="Calibri"/>
                <a:cs typeface="Calibri"/>
                <a:sym typeface="Calibri"/>
              </a:defRPr>
            </a:lvl3pPr>
            <a:lvl4pPr marL="1726515" indent="-355459" defTabSz="457020">
              <a:spcBef>
                <a:spcPts val="600"/>
              </a:spcBef>
              <a:buSzPct val="100000"/>
              <a:buFont typeface="Arial"/>
              <a:buChar char="–"/>
              <a:defRPr sz="2800">
                <a:solidFill>
                  <a:srgbClr val="000000"/>
                </a:solidFill>
                <a:latin typeface="Calibri"/>
                <a:ea typeface="Calibri"/>
                <a:cs typeface="Calibri"/>
                <a:sym typeface="Calibri"/>
              </a:defRPr>
            </a:lvl4pPr>
            <a:lvl5pPr marL="2183533" indent="-355460" defTabSz="45702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2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888047261"/>
      </p:ext>
    </p:extLst>
  </p:cSld>
  <p:clrMapOvr>
    <a:masterClrMapping/>
  </p:clrMapOvr>
  <p:transition spd="med"/>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1653"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54"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5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090.xml><?xml version="1.0" encoding="utf-8"?>
<p:sldLayout xmlns:a="http://schemas.openxmlformats.org/drawingml/2006/main" xmlns:r="http://schemas.openxmlformats.org/officeDocument/2006/relationships" xmlns:p="http://schemas.openxmlformats.org/presentationml/2006/main" showMasterSp="0" type="tx">
  <p:cSld name="22_Comparison">
    <p:bg>
      <p:bgPr>
        <a:solidFill>
          <a:srgbClr val="FFFFFF"/>
        </a:solidFill>
        <a:effectLst/>
      </p:bgPr>
    </p:bg>
    <p:spTree>
      <p:nvGrpSpPr>
        <p:cNvPr id="1" name=""/>
        <p:cNvGrpSpPr/>
        <p:nvPr/>
      </p:nvGrpSpPr>
      <p:grpSpPr>
        <a:xfrm>
          <a:off x="0" y="0"/>
          <a:ext cx="0" cy="0"/>
          <a:chOff x="0" y="0"/>
          <a:chExt cx="0" cy="0"/>
        </a:xfrm>
      </p:grpSpPr>
      <p:sp>
        <p:nvSpPr>
          <p:cNvPr id="313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35"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defTabSz="457020">
              <a:spcBef>
                <a:spcPts val="500"/>
              </a:spcBef>
              <a:buSzTx/>
              <a:buNone/>
              <a:defRPr sz="2400" b="1">
                <a:solidFill>
                  <a:srgbClr val="000000"/>
                </a:solidFill>
                <a:latin typeface="Calibri"/>
                <a:ea typeface="Calibri"/>
                <a:cs typeface="Calibri"/>
                <a:sym typeface="Calibri"/>
              </a:defRPr>
            </a:lvl1pPr>
            <a:lvl2pPr marL="0" indent="457020" defTabSz="457020">
              <a:spcBef>
                <a:spcPts val="500"/>
              </a:spcBef>
              <a:buSzTx/>
              <a:buNone/>
              <a:defRPr sz="2400" b="1">
                <a:solidFill>
                  <a:srgbClr val="000000"/>
                </a:solidFill>
                <a:latin typeface="Calibri"/>
                <a:ea typeface="Calibri"/>
                <a:cs typeface="Calibri"/>
                <a:sym typeface="Calibri"/>
              </a:defRPr>
            </a:lvl2pPr>
            <a:lvl3pPr marL="0" indent="914040" defTabSz="457020">
              <a:spcBef>
                <a:spcPts val="500"/>
              </a:spcBef>
              <a:buSzTx/>
              <a:buNone/>
              <a:defRPr sz="2400" b="1">
                <a:solidFill>
                  <a:srgbClr val="000000"/>
                </a:solidFill>
                <a:latin typeface="Calibri"/>
                <a:ea typeface="Calibri"/>
                <a:cs typeface="Calibri"/>
                <a:sym typeface="Calibri"/>
              </a:defRPr>
            </a:lvl3pPr>
            <a:lvl4pPr marL="0" indent="1371056" defTabSz="457020">
              <a:spcBef>
                <a:spcPts val="500"/>
              </a:spcBef>
              <a:buSzTx/>
              <a:buNone/>
              <a:defRPr sz="2400" b="1">
                <a:solidFill>
                  <a:srgbClr val="000000"/>
                </a:solidFill>
                <a:latin typeface="Calibri"/>
                <a:ea typeface="Calibri"/>
                <a:cs typeface="Calibri"/>
                <a:sym typeface="Calibri"/>
              </a:defRPr>
            </a:lvl4pPr>
            <a:lvl5pPr marL="0" indent="1828080" defTabSz="45702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36"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p>
            <a:pPr marL="0" indent="0" defTabSz="457020" rtl="0">
              <a:spcBef>
                <a:spcPts val="500"/>
              </a:spcBef>
              <a:buSzTx/>
              <a:buNone/>
              <a:defRPr sz="2400" b="1">
                <a:solidFill>
                  <a:srgbClr val="000000"/>
                </a:solidFill>
                <a:latin typeface="Calibri"/>
                <a:ea typeface="Calibri"/>
                <a:cs typeface="Calibri"/>
                <a:sym typeface="Calibri"/>
              </a:defRPr>
            </a:pPr>
            <a:endParaRPr/>
          </a:p>
        </p:txBody>
      </p:sp>
      <p:sp>
        <p:nvSpPr>
          <p:cNvPr id="313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642944744"/>
      </p:ext>
    </p:extLst>
  </p:cSld>
  <p:clrMapOvr>
    <a:masterClrMapping/>
  </p:clrMapOvr>
  <p:transition spd="med"/>
</p:sldLayout>
</file>

<file path=ppt/slideLayouts/slideLayout1091.xml><?xml version="1.0" encoding="utf-8"?>
<p:sldLayout xmlns:a="http://schemas.openxmlformats.org/drawingml/2006/main" xmlns:r="http://schemas.openxmlformats.org/officeDocument/2006/relationships" xmlns:p="http://schemas.openxmlformats.org/presentationml/2006/main" showMasterSp="0" type="tx">
  <p:cSld name="22_Title Only">
    <p:bg>
      <p:bgPr>
        <a:solidFill>
          <a:srgbClr val="FFFFFF"/>
        </a:solidFill>
        <a:effectLst/>
      </p:bgPr>
    </p:bg>
    <p:spTree>
      <p:nvGrpSpPr>
        <p:cNvPr id="1" name=""/>
        <p:cNvGrpSpPr/>
        <p:nvPr/>
      </p:nvGrpSpPr>
      <p:grpSpPr>
        <a:xfrm>
          <a:off x="0" y="0"/>
          <a:ext cx="0" cy="0"/>
          <a:chOff x="0" y="0"/>
          <a:chExt cx="0" cy="0"/>
        </a:xfrm>
      </p:grpSpPr>
      <p:sp>
        <p:nvSpPr>
          <p:cNvPr id="314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45"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692308190"/>
      </p:ext>
    </p:extLst>
  </p:cSld>
  <p:clrMapOvr>
    <a:masterClrMapping/>
  </p:clrMapOvr>
  <p:transition spd="med"/>
</p:sldLayout>
</file>

<file path=ppt/slideLayouts/slideLayout1092.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solidFill>
          <a:srgbClr val="FFFFFF"/>
        </a:solidFill>
        <a:effectLst/>
      </p:bgPr>
    </p:bg>
    <p:spTree>
      <p:nvGrpSpPr>
        <p:cNvPr id="1" name=""/>
        <p:cNvGrpSpPr/>
        <p:nvPr/>
      </p:nvGrpSpPr>
      <p:grpSpPr>
        <a:xfrm>
          <a:off x="0" y="0"/>
          <a:ext cx="0" cy="0"/>
          <a:chOff x="0" y="0"/>
          <a:chExt cx="0" cy="0"/>
        </a:xfrm>
      </p:grpSpPr>
      <p:sp>
        <p:nvSpPr>
          <p:cNvPr id="3159"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60"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61"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p>
            <a:pPr marL="0" indent="0" defTabSz="457020" rtl="0">
              <a:spcBef>
                <a:spcPts val="300"/>
              </a:spcBef>
              <a:buSzTx/>
              <a:buNone/>
              <a:defRPr sz="1400">
                <a:solidFill>
                  <a:srgbClr val="000000"/>
                </a:solidFill>
                <a:latin typeface="Calibri"/>
                <a:ea typeface="Calibri"/>
                <a:cs typeface="Calibri"/>
                <a:sym typeface="Calibri"/>
              </a:defRPr>
            </a:pPr>
            <a:endParaRPr/>
          </a:p>
        </p:txBody>
      </p:sp>
      <p:sp>
        <p:nvSpPr>
          <p:cNvPr id="316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48481379"/>
      </p:ext>
    </p:extLst>
  </p:cSld>
  <p:clrMapOvr>
    <a:masterClrMapping/>
  </p:clrMapOvr>
  <p:transition spd="med"/>
</p:sldLayout>
</file>

<file path=ppt/slideLayouts/slideLayout1093.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solidFill>
          <a:srgbClr val="FFFFFF"/>
        </a:solidFill>
        <a:effectLst/>
      </p:bgPr>
    </p:bg>
    <p:spTree>
      <p:nvGrpSpPr>
        <p:cNvPr id="1" name=""/>
        <p:cNvGrpSpPr/>
        <p:nvPr/>
      </p:nvGrpSpPr>
      <p:grpSpPr>
        <a:xfrm>
          <a:off x="0" y="0"/>
          <a:ext cx="0" cy="0"/>
          <a:chOff x="0" y="0"/>
          <a:chExt cx="0" cy="0"/>
        </a:xfrm>
      </p:grpSpPr>
      <p:sp>
        <p:nvSpPr>
          <p:cNvPr id="3169"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7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171"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defTabSz="457020">
              <a:spcBef>
                <a:spcPts val="300"/>
              </a:spcBef>
              <a:buSzTx/>
              <a:buNone/>
              <a:defRPr sz="1400">
                <a:solidFill>
                  <a:srgbClr val="000000"/>
                </a:solidFill>
                <a:latin typeface="Calibri"/>
                <a:ea typeface="Calibri"/>
                <a:cs typeface="Calibri"/>
                <a:sym typeface="Calibri"/>
              </a:defRPr>
            </a:lvl1pPr>
            <a:lvl2pPr marL="0" indent="457020" defTabSz="457020">
              <a:spcBef>
                <a:spcPts val="300"/>
              </a:spcBef>
              <a:buSzTx/>
              <a:buNone/>
              <a:defRPr sz="1400">
                <a:solidFill>
                  <a:srgbClr val="000000"/>
                </a:solidFill>
                <a:latin typeface="Calibri"/>
                <a:ea typeface="Calibri"/>
                <a:cs typeface="Calibri"/>
                <a:sym typeface="Calibri"/>
              </a:defRPr>
            </a:lvl2pPr>
            <a:lvl3pPr marL="0" indent="914040" defTabSz="457020">
              <a:spcBef>
                <a:spcPts val="300"/>
              </a:spcBef>
              <a:buSzTx/>
              <a:buNone/>
              <a:defRPr sz="1400">
                <a:solidFill>
                  <a:srgbClr val="000000"/>
                </a:solidFill>
                <a:latin typeface="Calibri"/>
                <a:ea typeface="Calibri"/>
                <a:cs typeface="Calibri"/>
                <a:sym typeface="Calibri"/>
              </a:defRPr>
            </a:lvl3pPr>
            <a:lvl4pPr marL="0" indent="1371056" defTabSz="457020">
              <a:spcBef>
                <a:spcPts val="300"/>
              </a:spcBef>
              <a:buSzTx/>
              <a:buNone/>
              <a:defRPr sz="1400">
                <a:solidFill>
                  <a:srgbClr val="000000"/>
                </a:solidFill>
                <a:latin typeface="Calibri"/>
                <a:ea typeface="Calibri"/>
                <a:cs typeface="Calibri"/>
                <a:sym typeface="Calibri"/>
              </a:defRPr>
            </a:lvl4pPr>
            <a:lvl5pPr marL="0" indent="1828080" defTabSz="45702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295291865"/>
      </p:ext>
    </p:extLst>
  </p:cSld>
  <p:clrMapOvr>
    <a:masterClrMapping/>
  </p:clrMapOvr>
  <p:transition spd="med"/>
</p:sldLayout>
</file>

<file path=ppt/slideLayouts/slideLayout1094.xml><?xml version="1.0" encoding="utf-8"?>
<p:sldLayout xmlns:a="http://schemas.openxmlformats.org/drawingml/2006/main" xmlns:r="http://schemas.openxmlformats.org/officeDocument/2006/relationships" xmlns:p="http://schemas.openxmlformats.org/presentationml/2006/main" showMasterSp="0" type="tx">
  <p:cSld name="22_Title and Vertical Text">
    <p:bg>
      <p:bgPr>
        <a:solidFill>
          <a:srgbClr val="FFFFFF"/>
        </a:solidFill>
        <a:effectLst/>
      </p:bgPr>
    </p:bg>
    <p:spTree>
      <p:nvGrpSpPr>
        <p:cNvPr id="1" name=""/>
        <p:cNvGrpSpPr/>
        <p:nvPr/>
      </p:nvGrpSpPr>
      <p:grpSpPr>
        <a:xfrm>
          <a:off x="0" y="0"/>
          <a:ext cx="0" cy="0"/>
          <a:chOff x="0" y="0"/>
          <a:chExt cx="0" cy="0"/>
        </a:xfrm>
      </p:grpSpPr>
      <p:sp>
        <p:nvSpPr>
          <p:cNvPr id="3179"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0" name="Body Level One…"/>
          <p:cNvSpPr txBox="1">
            <a:spLocks noGrp="1"/>
          </p:cNvSpPr>
          <p:nvPr>
            <p:ph type="body" idx="1"/>
          </p:nvPr>
        </p:nvSpPr>
        <p:spPr>
          <a:xfrm>
            <a:off x="457200" y="1600200"/>
            <a:ext cx="8229600" cy="4525963"/>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81"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11681367"/>
      </p:ext>
    </p:extLst>
  </p:cSld>
  <p:clrMapOvr>
    <a:masterClrMapping/>
  </p:clrMapOvr>
  <p:transition spd="med"/>
</p:sldLayout>
</file>

<file path=ppt/slideLayouts/slideLayout1095.xml><?xml version="1.0" encoding="utf-8"?>
<p:sldLayout xmlns:a="http://schemas.openxmlformats.org/drawingml/2006/main" xmlns:r="http://schemas.openxmlformats.org/officeDocument/2006/relationships" xmlns:p="http://schemas.openxmlformats.org/presentationml/2006/main" showMasterSp="0" type="tx">
  <p:cSld name="22_Vertical Title and Text">
    <p:bg>
      <p:bgPr>
        <a:solidFill>
          <a:srgbClr val="FFFFFF"/>
        </a:solidFill>
        <a:effectLst/>
      </p:bgPr>
    </p:bg>
    <p:spTree>
      <p:nvGrpSpPr>
        <p:cNvPr id="1" name=""/>
        <p:cNvGrpSpPr/>
        <p:nvPr/>
      </p:nvGrpSpPr>
      <p:grpSpPr>
        <a:xfrm>
          <a:off x="0" y="0"/>
          <a:ext cx="0" cy="0"/>
          <a:chOff x="0" y="0"/>
          <a:chExt cx="0" cy="0"/>
        </a:xfrm>
      </p:grpSpPr>
      <p:sp>
        <p:nvSpPr>
          <p:cNvPr id="3188" name="Title Text"/>
          <p:cNvSpPr txBox="1">
            <a:spLocks noGrp="1"/>
          </p:cNvSpPr>
          <p:nvPr>
            <p:ph type="title"/>
          </p:nvPr>
        </p:nvSpPr>
        <p:spPr>
          <a:xfrm>
            <a:off x="6629400" y="274646"/>
            <a:ext cx="2057400" cy="5851526"/>
          </a:xfrm>
          <a:prstGeom prst="rect">
            <a:avLst/>
          </a:prstGeom>
          <a:noFill/>
        </p:spPr>
        <p:txBody>
          <a:bodyPr vert="eaVert"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9" name="Body Level One…"/>
          <p:cNvSpPr txBox="1">
            <a:spLocks noGrp="1"/>
          </p:cNvSpPr>
          <p:nvPr>
            <p:ph type="body" idx="1"/>
          </p:nvPr>
        </p:nvSpPr>
        <p:spPr>
          <a:xfrm>
            <a:off x="457200" y="274646"/>
            <a:ext cx="6019800" cy="5851526"/>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9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843623479"/>
      </p:ext>
    </p:extLst>
  </p:cSld>
  <p:clrMapOvr>
    <a:masterClrMapping/>
  </p:clrMapOvr>
  <p:transition spd="med"/>
</p:sldLayout>
</file>

<file path=ppt/slideLayouts/slideLayout1096.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FFFFFF"/>
        </a:solidFill>
        <a:effectLst/>
      </p:bgPr>
    </p:bg>
    <p:spTree>
      <p:nvGrpSpPr>
        <p:cNvPr id="1" name=""/>
        <p:cNvGrpSpPr/>
        <p:nvPr/>
      </p:nvGrpSpPr>
      <p:grpSpPr>
        <a:xfrm>
          <a:off x="0" y="0"/>
          <a:ext cx="0" cy="0"/>
          <a:chOff x="0" y="0"/>
          <a:chExt cx="0" cy="0"/>
        </a:xfrm>
      </p:grpSpPr>
      <p:sp>
        <p:nvSpPr>
          <p:cNvPr id="3197" name="Title Text"/>
          <p:cNvSpPr txBox="1">
            <a:spLocks noGrp="1"/>
          </p:cNvSpPr>
          <p:nvPr>
            <p:ph type="title"/>
          </p:nvPr>
        </p:nvSpPr>
        <p:spPr>
          <a:xfrm>
            <a:off x="685800" y="2130425"/>
            <a:ext cx="7772400" cy="1470025"/>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198"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000000"/>
                </a:solidFill>
                <a:latin typeface="Times New Roman"/>
                <a:ea typeface="Times New Roman"/>
                <a:cs typeface="Times New Roman"/>
                <a:sym typeface="Times New Roman"/>
              </a:defRPr>
            </a:lvl1pPr>
            <a:lvl2pPr marL="0" indent="457200" algn="ctr">
              <a:buSzTx/>
              <a:buNone/>
              <a:defRPr>
                <a:solidFill>
                  <a:srgbClr val="000000"/>
                </a:solidFill>
                <a:latin typeface="Times New Roman"/>
                <a:ea typeface="Times New Roman"/>
                <a:cs typeface="Times New Roman"/>
                <a:sym typeface="Times New Roman"/>
              </a:defRPr>
            </a:lvl2pPr>
            <a:lvl3pPr marL="0" indent="914400" algn="ctr">
              <a:buSzTx/>
              <a:buNone/>
              <a:defRPr>
                <a:solidFill>
                  <a:srgbClr val="000000"/>
                </a:solidFill>
                <a:latin typeface="Times New Roman"/>
                <a:ea typeface="Times New Roman"/>
                <a:cs typeface="Times New Roman"/>
                <a:sym typeface="Times New Roman"/>
              </a:defRPr>
            </a:lvl3pPr>
            <a:lvl4pPr marL="0" indent="1371600" algn="ctr">
              <a:buSzTx/>
              <a:buNone/>
              <a:defRPr>
                <a:solidFill>
                  <a:srgbClr val="000000"/>
                </a:solidFill>
                <a:latin typeface="Times New Roman"/>
                <a:ea typeface="Times New Roman"/>
                <a:cs typeface="Times New Roman"/>
                <a:sym typeface="Times New Roman"/>
              </a:defRPr>
            </a:lvl4pPr>
            <a:lvl5pPr marL="0" indent="1828800" algn="ctr">
              <a:buSzTx/>
              <a:buNone/>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19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795347460"/>
      </p:ext>
    </p:extLst>
  </p:cSld>
  <p:clrMapOvr>
    <a:masterClrMapping/>
  </p:clrMapOvr>
  <p:transition spd="med"/>
</p:sldLayout>
</file>

<file path=ppt/slideLayouts/slideLayout1097.xml><?xml version="1.0" encoding="utf-8"?>
<p:sldLayout xmlns:a="http://schemas.openxmlformats.org/drawingml/2006/main" xmlns:r="http://schemas.openxmlformats.org/officeDocument/2006/relationships" xmlns:p="http://schemas.openxmlformats.org/presentationml/2006/main" showMasterSp="0" type="tx">
  <p:cSld name="21_Title and Content">
    <p:bg>
      <p:bgPr>
        <a:solidFill>
          <a:srgbClr val="FFFFFF"/>
        </a:solidFill>
        <a:effectLst/>
      </p:bgPr>
    </p:bg>
    <p:spTree>
      <p:nvGrpSpPr>
        <p:cNvPr id="1" name=""/>
        <p:cNvGrpSpPr/>
        <p:nvPr/>
      </p:nvGrpSpPr>
      <p:grpSpPr>
        <a:xfrm>
          <a:off x="0" y="0"/>
          <a:ext cx="0" cy="0"/>
          <a:chOff x="0" y="0"/>
          <a:chExt cx="0" cy="0"/>
        </a:xfrm>
      </p:grpSpPr>
      <p:sp>
        <p:nvSpPr>
          <p:cNvPr id="3206"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07"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08"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463907295"/>
      </p:ext>
    </p:extLst>
  </p:cSld>
  <p:clrMapOvr>
    <a:masterClrMapping/>
  </p:clrMapOvr>
  <p:transition spd="med"/>
</p:sldLayout>
</file>

<file path=ppt/slideLayouts/slideLayout1098.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rgbClr val="FFFFFF"/>
        </a:solidFill>
        <a:effectLst/>
      </p:bgPr>
    </p:bg>
    <p:spTree>
      <p:nvGrpSpPr>
        <p:cNvPr id="1" name=""/>
        <p:cNvGrpSpPr/>
        <p:nvPr/>
      </p:nvGrpSpPr>
      <p:grpSpPr>
        <a:xfrm>
          <a:off x="0" y="0"/>
          <a:ext cx="0" cy="0"/>
          <a:chOff x="0" y="0"/>
          <a:chExt cx="0" cy="0"/>
        </a:xfrm>
      </p:grpSpPr>
      <p:sp>
        <p:nvSpPr>
          <p:cNvPr id="3215" name="Title Text"/>
          <p:cNvSpPr txBox="1">
            <a:spLocks noGrp="1"/>
          </p:cNvSpPr>
          <p:nvPr>
            <p:ph type="title"/>
          </p:nvPr>
        </p:nvSpPr>
        <p:spPr>
          <a:xfrm>
            <a:off x="722312" y="4406900"/>
            <a:ext cx="7772401" cy="1362075"/>
          </a:xfrm>
          <a:prstGeom prst="rect">
            <a:avLst/>
          </a:prstGeom>
          <a:noFill/>
        </p:spPr>
        <p:txBody>
          <a:bodyPr lIns="45715" tIns="45715" rIns="45715" bIns="45715" anchor="t"/>
          <a:lstStyle>
            <a:lvl1pPr algn="l">
              <a:defRPr sz="4000" cap="all">
                <a:latin typeface="Times New Roman"/>
                <a:ea typeface="Times New Roman"/>
                <a:cs typeface="Times New Roman"/>
                <a:sym typeface="Times New Roman"/>
              </a:defRPr>
            </a:lvl1pPr>
          </a:lstStyle>
          <a:p>
            <a:r>
              <a:t>Title Text</a:t>
            </a:r>
          </a:p>
        </p:txBody>
      </p:sp>
      <p:sp>
        <p:nvSpPr>
          <p:cNvPr id="3216"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000000"/>
                </a:solidFill>
                <a:latin typeface="Times New Roman"/>
                <a:ea typeface="Times New Roman"/>
                <a:cs typeface="Times New Roman"/>
                <a:sym typeface="Times New Roman"/>
              </a:defRPr>
            </a:lvl1pPr>
            <a:lvl2pPr marL="0" indent="457200">
              <a:spcBef>
                <a:spcPts val="400"/>
              </a:spcBef>
              <a:buSzTx/>
              <a:buNone/>
              <a:defRPr sz="2000">
                <a:solidFill>
                  <a:srgbClr val="000000"/>
                </a:solidFill>
                <a:latin typeface="Times New Roman"/>
                <a:ea typeface="Times New Roman"/>
                <a:cs typeface="Times New Roman"/>
                <a:sym typeface="Times New Roman"/>
              </a:defRPr>
            </a:lvl2pPr>
            <a:lvl3pPr marL="0" indent="914400">
              <a:spcBef>
                <a:spcPts val="400"/>
              </a:spcBef>
              <a:buSzTx/>
              <a:buNone/>
              <a:defRPr sz="2000">
                <a:solidFill>
                  <a:srgbClr val="000000"/>
                </a:solidFill>
                <a:latin typeface="Times New Roman"/>
                <a:ea typeface="Times New Roman"/>
                <a:cs typeface="Times New Roman"/>
                <a:sym typeface="Times New Roman"/>
              </a:defRPr>
            </a:lvl3pPr>
            <a:lvl4pPr marL="0" indent="1371600">
              <a:spcBef>
                <a:spcPts val="400"/>
              </a:spcBef>
              <a:buSzTx/>
              <a:buNone/>
              <a:defRPr sz="2000">
                <a:solidFill>
                  <a:srgbClr val="000000"/>
                </a:solidFill>
                <a:latin typeface="Times New Roman"/>
                <a:ea typeface="Times New Roman"/>
                <a:cs typeface="Times New Roman"/>
                <a:sym typeface="Times New Roman"/>
              </a:defRPr>
            </a:lvl4pPr>
            <a:lvl5pPr marL="0" indent="1828800">
              <a:spcBef>
                <a:spcPts val="400"/>
              </a:spcBef>
              <a:buSzTx/>
              <a:buNone/>
              <a:defRPr sz="20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17"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111619829"/>
      </p:ext>
    </p:extLst>
  </p:cSld>
  <p:clrMapOvr>
    <a:masterClrMapping/>
  </p:clrMapOvr>
  <p:transition spd="med"/>
</p:sldLayout>
</file>

<file path=ppt/slideLayouts/slideLayout1099.xml><?xml version="1.0" encoding="utf-8"?>
<p:sldLayout xmlns:a="http://schemas.openxmlformats.org/drawingml/2006/main" xmlns:r="http://schemas.openxmlformats.org/officeDocument/2006/relationships" xmlns:p="http://schemas.openxmlformats.org/presentationml/2006/main" showMasterSp="0" type="tx">
  <p:cSld name="23_Two Content">
    <p:bg>
      <p:bgPr>
        <a:solidFill>
          <a:srgbClr val="FFFFFF"/>
        </a:solidFill>
        <a:effectLst/>
      </p:bgPr>
    </p:bg>
    <p:spTree>
      <p:nvGrpSpPr>
        <p:cNvPr id="1" name=""/>
        <p:cNvGrpSpPr/>
        <p:nvPr/>
      </p:nvGrpSpPr>
      <p:grpSpPr>
        <a:xfrm>
          <a:off x="0" y="0"/>
          <a:ext cx="0" cy="0"/>
          <a:chOff x="0" y="0"/>
          <a:chExt cx="0" cy="0"/>
        </a:xfrm>
      </p:grpSpPr>
      <p:sp>
        <p:nvSpPr>
          <p:cNvPr id="3224"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25"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a:solidFill>
                  <a:srgbClr val="000000"/>
                </a:solidFill>
                <a:latin typeface="Times New Roman"/>
                <a:ea typeface="Times New Roman"/>
                <a:cs typeface="Times New Roman"/>
                <a:sym typeface="Times New Roman"/>
              </a:defRPr>
            </a:lvl1pPr>
            <a:lvl2pPr marL="790575" indent="-333375">
              <a:spcBef>
                <a:spcPts val="600"/>
              </a:spcBef>
              <a:buSzPct val="100000"/>
              <a:buChar char="–"/>
              <a:defRPr sz="2800">
                <a:solidFill>
                  <a:srgbClr val="000000"/>
                </a:solidFill>
                <a:latin typeface="Times New Roman"/>
                <a:ea typeface="Times New Roman"/>
                <a:cs typeface="Times New Roman"/>
                <a:sym typeface="Times New Roman"/>
              </a:defRPr>
            </a:lvl2pPr>
            <a:lvl3pPr marL="1234439" indent="-320039">
              <a:spcBef>
                <a:spcPts val="600"/>
              </a:spcBef>
              <a:buSzPct val="100000"/>
              <a:buChar char="•"/>
              <a:defRPr sz="2800">
                <a:solidFill>
                  <a:srgbClr val="000000"/>
                </a:solidFill>
                <a:latin typeface="Times New Roman"/>
                <a:ea typeface="Times New Roman"/>
                <a:cs typeface="Times New Roman"/>
                <a:sym typeface="Times New Roman"/>
              </a:defRPr>
            </a:lvl3pPr>
            <a:lvl4pPr marL="1727200" indent="-355600">
              <a:spcBef>
                <a:spcPts val="600"/>
              </a:spcBef>
              <a:buSzPct val="100000"/>
              <a:buChar char="–"/>
              <a:defRPr sz="2800">
                <a:solidFill>
                  <a:srgbClr val="000000"/>
                </a:solidFill>
                <a:latin typeface="Times New Roman"/>
                <a:ea typeface="Times New Roman"/>
                <a:cs typeface="Times New Roman"/>
                <a:sym typeface="Times New Roman"/>
              </a:defRPr>
            </a:lvl4pPr>
            <a:lvl5pPr marL="2184400" indent="-355600">
              <a:spcBef>
                <a:spcPts val="600"/>
              </a:spcBef>
              <a:buChar char="»"/>
              <a:defRPr sz="28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2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795177692"/>
      </p:ext>
    </p:extLst>
  </p:cSld>
  <p:clrMapOvr>
    <a:masterClrMapping/>
  </p:clrMapOvr>
  <p:transition spd="med"/>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type="tx">
  <p:cSld name="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07" name="Title Text"/>
          <p:cNvSpPr txBox="1">
            <a:spLocks noGrp="1"/>
          </p:cNvSpPr>
          <p:nvPr>
            <p:ph type="title"/>
          </p:nvPr>
        </p:nvSpPr>
        <p:spPr>
          <a:xfrm>
            <a:off x="685800" y="2286000"/>
            <a:ext cx="77724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08" name="Body Level One…"/>
          <p:cNvSpPr txBox="1">
            <a:spLocks noGrp="1"/>
          </p:cNvSpPr>
          <p:nvPr>
            <p:ph type="body" sz="quarter" idx="1"/>
          </p:nvPr>
        </p:nvSpPr>
        <p:spPr>
          <a:xfrm>
            <a:off x="1371600" y="3886201"/>
            <a:ext cx="6400800" cy="1752601"/>
          </a:xfrm>
          <a:prstGeom prst="rect">
            <a:avLst/>
          </a:prstGeom>
          <a:effectLst>
            <a:outerShdw blurRad="38100" dist="38099" dir="2700000" rotWithShape="0">
              <a:srgbClr val="00000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algn="ctr">
              <a:buSzPct val="100000"/>
              <a:buChar char="•"/>
              <a:defRPr>
                <a:solidFill>
                  <a:srgbClr val="FFFF66"/>
                </a:solidFill>
                <a:latin typeface="Trebuchet MS"/>
                <a:ea typeface="Trebuchet MS"/>
                <a:cs typeface="Trebuchet MS"/>
                <a:sym typeface="Trebuchet MS"/>
              </a:defRPr>
            </a:lvl2pPr>
            <a:lvl3pPr algn="ctr">
              <a:buSzPct val="100000"/>
              <a:buChar char="•"/>
              <a:defRPr>
                <a:solidFill>
                  <a:srgbClr val="FFFF66"/>
                </a:solidFill>
                <a:latin typeface="Trebuchet MS"/>
                <a:ea typeface="Trebuchet MS"/>
                <a:cs typeface="Trebuchet MS"/>
                <a:sym typeface="Trebuchet MS"/>
              </a:defRPr>
            </a:lvl3pPr>
            <a:lvl4pPr algn="ctr">
              <a:buSzPct val="100000"/>
              <a:buChar char="•"/>
              <a:defRPr>
                <a:solidFill>
                  <a:srgbClr val="FFFF66"/>
                </a:solidFill>
                <a:latin typeface="Trebuchet MS"/>
                <a:ea typeface="Trebuchet MS"/>
                <a:cs typeface="Trebuchet MS"/>
                <a:sym typeface="Trebuchet MS"/>
              </a:defRPr>
            </a:lvl4pPr>
            <a:lvl5pPr algn="ct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0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110.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1662"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663"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6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100.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rgbClr val="FFFFFF"/>
        </a:solidFill>
        <a:effectLst/>
      </p:bgPr>
    </p:bg>
    <p:spTree>
      <p:nvGrpSpPr>
        <p:cNvPr id="1" name=""/>
        <p:cNvGrpSpPr/>
        <p:nvPr/>
      </p:nvGrpSpPr>
      <p:grpSpPr>
        <a:xfrm>
          <a:off x="0" y="0"/>
          <a:ext cx="0" cy="0"/>
          <a:chOff x="0" y="0"/>
          <a:chExt cx="0" cy="0"/>
        </a:xfrm>
      </p:grpSpPr>
      <p:sp>
        <p:nvSpPr>
          <p:cNvPr id="3233" name="Title Text"/>
          <p:cNvSpPr txBox="1">
            <a:spLocks noGrp="1"/>
          </p:cNvSpPr>
          <p:nvPr>
            <p:ph type="title"/>
          </p:nvPr>
        </p:nvSpPr>
        <p:spPr>
          <a:xfrm>
            <a:off x="457200" y="274638"/>
            <a:ext cx="8229600"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34"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Times New Roman"/>
                <a:ea typeface="Times New Roman"/>
                <a:cs typeface="Times New Roman"/>
                <a:sym typeface="Times New Roman"/>
              </a:defRPr>
            </a:lvl1pPr>
            <a:lvl2pPr marL="0" indent="457200">
              <a:spcBef>
                <a:spcPts val="500"/>
              </a:spcBef>
              <a:buSzTx/>
              <a:buNone/>
              <a:defRPr sz="2400" b="1">
                <a:solidFill>
                  <a:srgbClr val="000000"/>
                </a:solidFill>
                <a:latin typeface="Times New Roman"/>
                <a:ea typeface="Times New Roman"/>
                <a:cs typeface="Times New Roman"/>
                <a:sym typeface="Times New Roman"/>
              </a:defRPr>
            </a:lvl2pPr>
            <a:lvl3pPr marL="0" indent="914400">
              <a:spcBef>
                <a:spcPts val="500"/>
              </a:spcBef>
              <a:buSzTx/>
              <a:buNone/>
              <a:defRPr sz="2400" b="1">
                <a:solidFill>
                  <a:srgbClr val="000000"/>
                </a:solidFill>
                <a:latin typeface="Times New Roman"/>
                <a:ea typeface="Times New Roman"/>
                <a:cs typeface="Times New Roman"/>
                <a:sym typeface="Times New Roman"/>
              </a:defRPr>
            </a:lvl3pPr>
            <a:lvl4pPr marL="0" indent="1371600">
              <a:spcBef>
                <a:spcPts val="500"/>
              </a:spcBef>
              <a:buSzTx/>
              <a:buNone/>
              <a:defRPr sz="2400" b="1">
                <a:solidFill>
                  <a:srgbClr val="000000"/>
                </a:solidFill>
                <a:latin typeface="Times New Roman"/>
                <a:ea typeface="Times New Roman"/>
                <a:cs typeface="Times New Roman"/>
                <a:sym typeface="Times New Roman"/>
              </a:defRPr>
            </a:lvl4pPr>
            <a:lvl5pPr marL="0" indent="1828800">
              <a:spcBef>
                <a:spcPts val="500"/>
              </a:spcBef>
              <a:buSzTx/>
              <a:buNone/>
              <a:defRPr sz="2400" b="1">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35"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Times New Roman"/>
                <a:ea typeface="Times New Roman"/>
                <a:cs typeface="Times New Roman"/>
                <a:sym typeface="Times New Roman"/>
              </a:defRPr>
            </a:pPr>
            <a:endParaRPr/>
          </a:p>
        </p:txBody>
      </p:sp>
      <p:sp>
        <p:nvSpPr>
          <p:cNvPr id="323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682012489"/>
      </p:ext>
    </p:extLst>
  </p:cSld>
  <p:clrMapOvr>
    <a:masterClrMapping/>
  </p:clrMapOvr>
  <p:transition spd="med"/>
</p:sldLayout>
</file>

<file path=ppt/slideLayouts/slideLayout1101.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rgbClr val="FFFFFF"/>
        </a:solidFill>
        <a:effectLst/>
      </p:bgPr>
    </p:bg>
    <p:spTree>
      <p:nvGrpSpPr>
        <p:cNvPr id="1" name=""/>
        <p:cNvGrpSpPr/>
        <p:nvPr/>
      </p:nvGrpSpPr>
      <p:grpSpPr>
        <a:xfrm>
          <a:off x="0" y="0"/>
          <a:ext cx="0" cy="0"/>
          <a:chOff x="0" y="0"/>
          <a:chExt cx="0" cy="0"/>
        </a:xfrm>
      </p:grpSpPr>
      <p:sp>
        <p:nvSpPr>
          <p:cNvPr id="3258" name="Title Text"/>
          <p:cNvSpPr txBox="1">
            <a:spLocks noGrp="1"/>
          </p:cNvSpPr>
          <p:nvPr>
            <p:ph type="title"/>
          </p:nvPr>
        </p:nvSpPr>
        <p:spPr>
          <a:xfrm>
            <a:off x="457200" y="273050"/>
            <a:ext cx="3008314" cy="1162050"/>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5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6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Times New Roman"/>
                <a:ea typeface="Times New Roman"/>
                <a:cs typeface="Times New Roman"/>
                <a:sym typeface="Times New Roman"/>
              </a:defRPr>
            </a:pPr>
            <a:endParaRPr/>
          </a:p>
        </p:txBody>
      </p:sp>
      <p:sp>
        <p:nvSpPr>
          <p:cNvPr id="326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789775958"/>
      </p:ext>
    </p:extLst>
  </p:cSld>
  <p:clrMapOvr>
    <a:masterClrMapping/>
  </p:clrMapOvr>
  <p:transition spd="med"/>
</p:sldLayout>
</file>

<file path=ppt/slideLayouts/slideLayout1102.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rgbClr val="FFFFFF"/>
        </a:solidFill>
        <a:effectLst/>
      </p:bgPr>
    </p:bg>
    <p:spTree>
      <p:nvGrpSpPr>
        <p:cNvPr id="1" name=""/>
        <p:cNvGrpSpPr/>
        <p:nvPr/>
      </p:nvGrpSpPr>
      <p:grpSpPr>
        <a:xfrm>
          <a:off x="0" y="0"/>
          <a:ext cx="0" cy="0"/>
          <a:chOff x="0" y="0"/>
          <a:chExt cx="0" cy="0"/>
        </a:xfrm>
      </p:grpSpPr>
      <p:sp>
        <p:nvSpPr>
          <p:cNvPr id="3268" name="Title Text"/>
          <p:cNvSpPr txBox="1">
            <a:spLocks noGrp="1"/>
          </p:cNvSpPr>
          <p:nvPr>
            <p:ph type="title"/>
          </p:nvPr>
        </p:nvSpPr>
        <p:spPr>
          <a:xfrm>
            <a:off x="1792288" y="4800600"/>
            <a:ext cx="5486401" cy="566738"/>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27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Times New Roman"/>
                <a:ea typeface="Times New Roman"/>
                <a:cs typeface="Times New Roman"/>
                <a:sym typeface="Times New Roman"/>
              </a:defRPr>
            </a:lvl1pPr>
            <a:lvl2pPr marL="0" indent="457200">
              <a:spcBef>
                <a:spcPts val="300"/>
              </a:spcBef>
              <a:buSzTx/>
              <a:buNone/>
              <a:defRPr sz="1400">
                <a:solidFill>
                  <a:srgbClr val="000000"/>
                </a:solidFill>
                <a:latin typeface="Times New Roman"/>
                <a:ea typeface="Times New Roman"/>
                <a:cs typeface="Times New Roman"/>
                <a:sym typeface="Times New Roman"/>
              </a:defRPr>
            </a:lvl2pPr>
            <a:lvl3pPr marL="0" indent="914400">
              <a:spcBef>
                <a:spcPts val="300"/>
              </a:spcBef>
              <a:buSzTx/>
              <a:buNone/>
              <a:defRPr sz="1400">
                <a:solidFill>
                  <a:srgbClr val="000000"/>
                </a:solidFill>
                <a:latin typeface="Times New Roman"/>
                <a:ea typeface="Times New Roman"/>
                <a:cs typeface="Times New Roman"/>
                <a:sym typeface="Times New Roman"/>
              </a:defRPr>
            </a:lvl3pPr>
            <a:lvl4pPr marL="0" indent="1371600">
              <a:spcBef>
                <a:spcPts val="300"/>
              </a:spcBef>
              <a:buSzTx/>
              <a:buNone/>
              <a:defRPr sz="1400">
                <a:solidFill>
                  <a:srgbClr val="000000"/>
                </a:solidFill>
                <a:latin typeface="Times New Roman"/>
                <a:ea typeface="Times New Roman"/>
                <a:cs typeface="Times New Roman"/>
                <a:sym typeface="Times New Roman"/>
              </a:defRPr>
            </a:lvl4pPr>
            <a:lvl5pPr marL="0" indent="1828800">
              <a:spcBef>
                <a:spcPts val="300"/>
              </a:spcBef>
              <a:buSzTx/>
              <a:buNone/>
              <a:defRPr sz="14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7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949099269"/>
      </p:ext>
    </p:extLst>
  </p:cSld>
  <p:clrMapOvr>
    <a:masterClrMapping/>
  </p:clrMapOvr>
  <p:transition spd="med"/>
</p:sldLayout>
</file>

<file path=ppt/slideLayouts/slideLayout1103.xml><?xml version="1.0" encoding="utf-8"?>
<p:sldLayout xmlns:a="http://schemas.openxmlformats.org/drawingml/2006/main" xmlns:r="http://schemas.openxmlformats.org/officeDocument/2006/relationships" xmlns:p="http://schemas.openxmlformats.org/presentationml/2006/main" showMasterSp="0" type="tx">
  <p:cSld name="23_Title and Vertical Text">
    <p:bg>
      <p:bgPr>
        <a:solidFill>
          <a:srgbClr val="FFFFFF"/>
        </a:solidFill>
        <a:effectLst/>
      </p:bgPr>
    </p:bg>
    <p:spTree>
      <p:nvGrpSpPr>
        <p:cNvPr id="1" name=""/>
        <p:cNvGrpSpPr/>
        <p:nvPr/>
      </p:nvGrpSpPr>
      <p:grpSpPr>
        <a:xfrm>
          <a:off x="0" y="0"/>
          <a:ext cx="0" cy="0"/>
          <a:chOff x="0" y="0"/>
          <a:chExt cx="0" cy="0"/>
        </a:xfrm>
      </p:grpSpPr>
      <p:sp>
        <p:nvSpPr>
          <p:cNvPr id="3278"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79"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0"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757074850"/>
      </p:ext>
    </p:extLst>
  </p:cSld>
  <p:clrMapOvr>
    <a:masterClrMapping/>
  </p:clrMapOvr>
  <p:transition spd="med"/>
</p:sldLayout>
</file>

<file path=ppt/slideLayouts/slideLayout1104.xml><?xml version="1.0" encoding="utf-8"?>
<p:sldLayout xmlns:a="http://schemas.openxmlformats.org/drawingml/2006/main" xmlns:r="http://schemas.openxmlformats.org/officeDocument/2006/relationships" xmlns:p="http://schemas.openxmlformats.org/presentationml/2006/main" showMasterSp="0" type="tx">
  <p:cSld name="23_Vertical Title and Text">
    <p:bg>
      <p:bgPr>
        <a:solidFill>
          <a:srgbClr val="FFFFFF"/>
        </a:solidFill>
        <a:effectLst/>
      </p:bgPr>
    </p:bg>
    <p:spTree>
      <p:nvGrpSpPr>
        <p:cNvPr id="1" name=""/>
        <p:cNvGrpSpPr/>
        <p:nvPr/>
      </p:nvGrpSpPr>
      <p:grpSpPr>
        <a:xfrm>
          <a:off x="0" y="0"/>
          <a:ext cx="0" cy="0"/>
          <a:chOff x="0" y="0"/>
          <a:chExt cx="0" cy="0"/>
        </a:xfrm>
      </p:grpSpPr>
      <p:sp>
        <p:nvSpPr>
          <p:cNvPr id="3287" name="Title Text"/>
          <p:cNvSpPr txBox="1">
            <a:spLocks noGrp="1"/>
          </p:cNvSpPr>
          <p:nvPr>
            <p:ph type="title"/>
          </p:nvPr>
        </p:nvSpPr>
        <p:spPr>
          <a:xfrm>
            <a:off x="6629400" y="1600200"/>
            <a:ext cx="2057400" cy="4525963"/>
          </a:xfrm>
          <a:prstGeom prst="rect">
            <a:avLst/>
          </a:prstGeom>
          <a:noFill/>
        </p:spPr>
        <p:txBody>
          <a:bodyPr vert="eaVert"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88" name="Body Level One…"/>
          <p:cNvSpPr txBox="1">
            <a:spLocks noGrp="1"/>
          </p:cNvSpPr>
          <p:nvPr>
            <p:ph type="body" idx="1"/>
          </p:nvPr>
        </p:nvSpPr>
        <p:spPr>
          <a:xfrm>
            <a:off x="457200" y="1600200"/>
            <a:ext cx="60198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730290801"/>
      </p:ext>
    </p:extLst>
  </p:cSld>
  <p:clrMapOvr>
    <a:masterClrMapping/>
  </p:clrMapOvr>
  <p:transition spd="med"/>
</p:sldLayout>
</file>

<file path=ppt/slideLayouts/slideLayout1105.xml><?xml version="1.0" encoding="utf-8"?>
<p:sldLayout xmlns:a="http://schemas.openxmlformats.org/drawingml/2006/main" xmlns:r="http://schemas.openxmlformats.org/officeDocument/2006/relationships" xmlns:p="http://schemas.openxmlformats.org/presentationml/2006/main" showMasterSp="0" type="tx">
  <p:cSld name="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3305"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06"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7200" algn="ctr">
              <a:buSzTx/>
              <a:buNone/>
              <a:defRPr b="1" i="0">
                <a:solidFill>
                  <a:srgbClr val="FFFFFF"/>
                </a:solidFill>
                <a:latin typeface="Arial" panose="020B0604020202020204" pitchFamily="34" charset="0"/>
                <a:cs typeface="Arial" panose="020B0604020202020204" pitchFamily="34" charset="0"/>
              </a:defRPr>
            </a:lvl2pPr>
            <a:lvl3pPr marL="0" indent="914400" algn="ctr">
              <a:buSzTx/>
              <a:buNone/>
              <a:defRPr b="1" i="0">
                <a:solidFill>
                  <a:srgbClr val="FFFFFF"/>
                </a:solidFill>
                <a:latin typeface="Arial" panose="020B0604020202020204" pitchFamily="34" charset="0"/>
                <a:cs typeface="Arial" panose="020B0604020202020204" pitchFamily="34" charset="0"/>
              </a:defRPr>
            </a:lvl3pPr>
            <a:lvl4pPr marL="0" indent="1371600" algn="ctr">
              <a:buSzTx/>
              <a:buNone/>
              <a:defRPr b="1" i="0">
                <a:solidFill>
                  <a:srgbClr val="FFFFFF"/>
                </a:solidFill>
                <a:latin typeface="Arial" panose="020B0604020202020204" pitchFamily="34" charset="0"/>
                <a:cs typeface="Arial" panose="020B0604020202020204" pitchFamily="34" charset="0"/>
              </a:defRPr>
            </a:lvl4pPr>
            <a:lvl5pPr marL="0" indent="1828800"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0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14551166"/>
      </p:ext>
    </p:extLst>
  </p:cSld>
  <p:clrMapOvr>
    <a:masterClrMapping/>
  </p:clrMapOvr>
  <p:transition spd="med"/>
</p:sldLayout>
</file>

<file path=ppt/slideLayouts/slideLayout1106.xml><?xml version="1.0" encoding="utf-8"?>
<p:sldLayout xmlns:a="http://schemas.openxmlformats.org/drawingml/2006/main" xmlns:r="http://schemas.openxmlformats.org/officeDocument/2006/relationships" xmlns:p="http://schemas.openxmlformats.org/presentationml/2006/main" showMasterSp="0" type="tx">
  <p:cSld name="22_Title and Content">
    <p:bg>
      <p:bgPr>
        <a:solidFill>
          <a:srgbClr val="000000"/>
        </a:solidFill>
        <a:effectLst/>
      </p:bgPr>
    </p:bg>
    <p:spTree>
      <p:nvGrpSpPr>
        <p:cNvPr id="1" name=""/>
        <p:cNvGrpSpPr/>
        <p:nvPr/>
      </p:nvGrpSpPr>
      <p:grpSpPr>
        <a:xfrm>
          <a:off x="0" y="0"/>
          <a:ext cx="0" cy="0"/>
          <a:chOff x="0" y="0"/>
          <a:chExt cx="0" cy="0"/>
        </a:xfrm>
      </p:grpSpPr>
      <p:sp>
        <p:nvSpPr>
          <p:cNvPr id="3314"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15"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1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33006355"/>
      </p:ext>
    </p:extLst>
  </p:cSld>
  <p:clrMapOvr>
    <a:masterClrMapping/>
  </p:clrMapOvr>
  <p:transition spd="med"/>
</p:sldLayout>
</file>

<file path=ppt/slideLayouts/slideLayout1107.xml><?xml version="1.0" encoding="utf-8"?>
<p:sldLayout xmlns:a="http://schemas.openxmlformats.org/drawingml/2006/main" xmlns:r="http://schemas.openxmlformats.org/officeDocument/2006/relationships" xmlns:p="http://schemas.openxmlformats.org/presentationml/2006/main" showMasterSp="0" type="tx">
  <p:cSld name="24_Section Header">
    <p:bg>
      <p:bgPr>
        <a:solidFill>
          <a:srgbClr val="000000"/>
        </a:solidFill>
        <a:effectLst/>
      </p:bgPr>
    </p:bg>
    <p:spTree>
      <p:nvGrpSpPr>
        <p:cNvPr id="1" name=""/>
        <p:cNvGrpSpPr/>
        <p:nvPr/>
      </p:nvGrpSpPr>
      <p:grpSpPr>
        <a:xfrm>
          <a:off x="0" y="0"/>
          <a:ext cx="0" cy="0"/>
          <a:chOff x="0" y="0"/>
          <a:chExt cx="0" cy="0"/>
        </a:xfrm>
      </p:grpSpPr>
      <p:sp>
        <p:nvSpPr>
          <p:cNvPr id="3323"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324"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01151432"/>
      </p:ext>
    </p:extLst>
  </p:cSld>
  <p:clrMapOvr>
    <a:masterClrMapping/>
  </p:clrMapOvr>
  <p:transition spd="med"/>
</p:sldLayout>
</file>

<file path=ppt/slideLayouts/slideLayout1108.xml><?xml version="1.0" encoding="utf-8"?>
<p:sldLayout xmlns:a="http://schemas.openxmlformats.org/drawingml/2006/main" xmlns:r="http://schemas.openxmlformats.org/officeDocument/2006/relationships" xmlns:p="http://schemas.openxmlformats.org/presentationml/2006/main" showMasterSp="0" type="tx">
  <p:cSld name="24_Two Content">
    <p:bg>
      <p:bgPr>
        <a:solidFill>
          <a:srgbClr val="000000"/>
        </a:solidFill>
        <a:effectLst/>
      </p:bgPr>
    </p:bg>
    <p:spTree>
      <p:nvGrpSpPr>
        <p:cNvPr id="1" name=""/>
        <p:cNvGrpSpPr/>
        <p:nvPr/>
      </p:nvGrpSpPr>
      <p:grpSpPr>
        <a:xfrm>
          <a:off x="0" y="0"/>
          <a:ext cx="0" cy="0"/>
          <a:chOff x="0" y="0"/>
          <a:chExt cx="0" cy="0"/>
        </a:xfrm>
      </p:grpSpPr>
      <p:sp>
        <p:nvSpPr>
          <p:cNvPr id="33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33"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3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11482096"/>
      </p:ext>
    </p:extLst>
  </p:cSld>
  <p:clrMapOvr>
    <a:masterClrMapping/>
  </p:clrMapOvr>
  <p:transition spd="med"/>
</p:sldLayout>
</file>

<file path=ppt/slideLayouts/slideLayout1109.xml><?xml version="1.0" encoding="utf-8"?>
<p:sldLayout xmlns:a="http://schemas.openxmlformats.org/drawingml/2006/main" xmlns:r="http://schemas.openxmlformats.org/officeDocument/2006/relationships" xmlns:p="http://schemas.openxmlformats.org/presentationml/2006/main" showMasterSp="0" type="tx">
  <p:cSld name="24_Comparison">
    <p:bg>
      <p:bgPr>
        <a:solidFill>
          <a:srgbClr val="000000"/>
        </a:solidFill>
        <a:effectLst/>
      </p:bgPr>
    </p:bg>
    <p:spTree>
      <p:nvGrpSpPr>
        <p:cNvPr id="1" name=""/>
        <p:cNvGrpSpPr/>
        <p:nvPr/>
      </p:nvGrpSpPr>
      <p:grpSpPr>
        <a:xfrm>
          <a:off x="0" y="0"/>
          <a:ext cx="0" cy="0"/>
          <a:chOff x="0" y="0"/>
          <a:chExt cx="0" cy="0"/>
        </a:xfrm>
      </p:grpSpPr>
      <p:sp>
        <p:nvSpPr>
          <p:cNvPr id="334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42"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43"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334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1161981"/>
      </p:ext>
    </p:extLst>
  </p:cSld>
  <p:clrMapOvr>
    <a:masterClrMapping/>
  </p:clrMapOvr>
  <p:transition spd="med"/>
</p:sldLayout>
</file>

<file path=ppt/slideLayouts/slideLayout111.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167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7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110.xml><?xml version="1.0" encoding="utf-8"?>
<p:sldLayout xmlns:a="http://schemas.openxmlformats.org/drawingml/2006/main" xmlns:r="http://schemas.openxmlformats.org/officeDocument/2006/relationships" xmlns:p="http://schemas.openxmlformats.org/presentationml/2006/main" showMasterSp="0" type="tx">
  <p:cSld name="23_Title Only">
    <p:bg>
      <p:bgPr>
        <a:solidFill>
          <a:srgbClr val="000000"/>
        </a:solidFill>
        <a:effectLst/>
      </p:bgPr>
    </p:bg>
    <p:spTree>
      <p:nvGrpSpPr>
        <p:cNvPr id="1" name=""/>
        <p:cNvGrpSpPr/>
        <p:nvPr/>
      </p:nvGrpSpPr>
      <p:grpSpPr>
        <a:xfrm>
          <a:off x="0" y="0"/>
          <a:ext cx="0" cy="0"/>
          <a:chOff x="0" y="0"/>
          <a:chExt cx="0" cy="0"/>
        </a:xfrm>
      </p:grpSpPr>
      <p:sp>
        <p:nvSpPr>
          <p:cNvPr id="3351"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52"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34350398"/>
      </p:ext>
    </p:extLst>
  </p:cSld>
  <p:clrMapOvr>
    <a:masterClrMapping/>
  </p:clrMapOvr>
  <p:transition spd="med"/>
</p:sldLayout>
</file>

<file path=ppt/slideLayouts/slideLayout1111.xml><?xml version="1.0" encoding="utf-8"?>
<p:sldLayout xmlns:a="http://schemas.openxmlformats.org/drawingml/2006/main" xmlns:r="http://schemas.openxmlformats.org/officeDocument/2006/relationships" xmlns:p="http://schemas.openxmlformats.org/presentationml/2006/main" showMasterSp="0" type="tx">
  <p:cSld name="17_Blank">
    <p:bg>
      <p:bgPr>
        <a:solidFill>
          <a:srgbClr val="000000"/>
        </a:solidFill>
        <a:effectLst/>
      </p:bgPr>
    </p:bg>
    <p:spTree>
      <p:nvGrpSpPr>
        <p:cNvPr id="1" name=""/>
        <p:cNvGrpSpPr/>
        <p:nvPr/>
      </p:nvGrpSpPr>
      <p:grpSpPr>
        <a:xfrm>
          <a:off x="0" y="0"/>
          <a:ext cx="0" cy="0"/>
          <a:chOff x="0" y="0"/>
          <a:chExt cx="0" cy="0"/>
        </a:xfrm>
      </p:grpSpPr>
      <p:sp>
        <p:nvSpPr>
          <p:cNvPr id="335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89516045"/>
      </p:ext>
    </p:extLst>
  </p:cSld>
  <p:clrMapOvr>
    <a:masterClrMapping/>
  </p:clrMapOvr>
  <p:transition spd="med"/>
</p:sldLayout>
</file>

<file path=ppt/slideLayouts/slideLayout1112.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solidFill>
          <a:srgbClr val="000000"/>
        </a:solidFill>
        <a:effectLst/>
      </p:bgPr>
    </p:bg>
    <p:spTree>
      <p:nvGrpSpPr>
        <p:cNvPr id="1" name=""/>
        <p:cNvGrpSpPr/>
        <p:nvPr/>
      </p:nvGrpSpPr>
      <p:grpSpPr>
        <a:xfrm>
          <a:off x="0" y="0"/>
          <a:ext cx="0" cy="0"/>
          <a:chOff x="0" y="0"/>
          <a:chExt cx="0" cy="0"/>
        </a:xfrm>
      </p:grpSpPr>
      <p:sp>
        <p:nvSpPr>
          <p:cNvPr id="3366"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67"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68"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33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00705806"/>
      </p:ext>
    </p:extLst>
  </p:cSld>
  <p:clrMapOvr>
    <a:masterClrMapping/>
  </p:clrMapOvr>
  <p:transition spd="med"/>
</p:sldLayout>
</file>

<file path=ppt/slideLayouts/slideLayout1113.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solidFill>
          <a:srgbClr val="000000"/>
        </a:solidFill>
        <a:effectLst/>
      </p:bgPr>
    </p:bg>
    <p:spTree>
      <p:nvGrpSpPr>
        <p:cNvPr id="1" name=""/>
        <p:cNvGrpSpPr/>
        <p:nvPr/>
      </p:nvGrpSpPr>
      <p:grpSpPr>
        <a:xfrm>
          <a:off x="0" y="0"/>
          <a:ext cx="0" cy="0"/>
          <a:chOff x="0" y="0"/>
          <a:chExt cx="0" cy="0"/>
        </a:xfrm>
      </p:grpSpPr>
      <p:sp>
        <p:nvSpPr>
          <p:cNvPr id="3376"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7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378"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1873485"/>
      </p:ext>
    </p:extLst>
  </p:cSld>
  <p:clrMapOvr>
    <a:masterClrMapping/>
  </p:clrMapOvr>
  <p:transition spd="med"/>
</p:sldLayout>
</file>

<file path=ppt/slideLayouts/slideLayout1114.xml><?xml version="1.0" encoding="utf-8"?>
<p:sldLayout xmlns:a="http://schemas.openxmlformats.org/drawingml/2006/main" xmlns:r="http://schemas.openxmlformats.org/officeDocument/2006/relationships" xmlns:p="http://schemas.openxmlformats.org/presentationml/2006/main" showMasterSp="0" type="tx">
  <p:cSld name="24_Title and Vertical Text">
    <p:bg>
      <p:bgPr>
        <a:solidFill>
          <a:srgbClr val="000000"/>
        </a:solidFill>
        <a:effectLst/>
      </p:bgPr>
    </p:bg>
    <p:spTree>
      <p:nvGrpSpPr>
        <p:cNvPr id="1" name=""/>
        <p:cNvGrpSpPr/>
        <p:nvPr/>
      </p:nvGrpSpPr>
      <p:grpSpPr>
        <a:xfrm>
          <a:off x="0" y="0"/>
          <a:ext cx="0" cy="0"/>
          <a:chOff x="0" y="0"/>
          <a:chExt cx="0" cy="0"/>
        </a:xfrm>
      </p:grpSpPr>
      <p:sp>
        <p:nvSpPr>
          <p:cNvPr id="3386"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87"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8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38702078"/>
      </p:ext>
    </p:extLst>
  </p:cSld>
  <p:clrMapOvr>
    <a:masterClrMapping/>
  </p:clrMapOvr>
  <p:transition spd="med"/>
</p:sldLayout>
</file>

<file path=ppt/slideLayouts/slideLayout1115.xml><?xml version="1.0" encoding="utf-8"?>
<p:sldLayout xmlns:a="http://schemas.openxmlformats.org/drawingml/2006/main" xmlns:r="http://schemas.openxmlformats.org/officeDocument/2006/relationships" xmlns:p="http://schemas.openxmlformats.org/presentationml/2006/main" showMasterSp="0" type="tx">
  <p:cSld name="24_Vertical Title and Text">
    <p:bg>
      <p:bgPr>
        <a:solidFill>
          <a:srgbClr val="000000"/>
        </a:solidFill>
        <a:effectLst/>
      </p:bgPr>
    </p:bg>
    <p:spTree>
      <p:nvGrpSpPr>
        <p:cNvPr id="1" name=""/>
        <p:cNvGrpSpPr/>
        <p:nvPr/>
      </p:nvGrpSpPr>
      <p:grpSpPr>
        <a:xfrm>
          <a:off x="0" y="0"/>
          <a:ext cx="0" cy="0"/>
          <a:chOff x="0" y="0"/>
          <a:chExt cx="0" cy="0"/>
        </a:xfrm>
      </p:grpSpPr>
      <p:sp>
        <p:nvSpPr>
          <p:cNvPr id="3395"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96"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53204864"/>
      </p:ext>
    </p:extLst>
  </p:cSld>
  <p:clrMapOvr>
    <a:masterClrMapping/>
  </p:clrMapOvr>
  <p:transition spd="med"/>
</p:sldLayout>
</file>

<file path=ppt/slideLayouts/slideLayout1116.xml><?xml version="1.0" encoding="utf-8"?>
<p:sldLayout xmlns:a="http://schemas.openxmlformats.org/drawingml/2006/main" xmlns:r="http://schemas.openxmlformats.org/officeDocument/2006/relationships" xmlns:p="http://schemas.openxmlformats.org/presentationml/2006/main" showMasterSp="0" type="tx">
  <p:cSld name="3_Title and 4 Content">
    <p:bg>
      <p:bgPr>
        <a:solidFill>
          <a:srgbClr val="000000"/>
        </a:solidFill>
        <a:effectLst/>
      </p:bgPr>
    </p:bg>
    <p:spTree>
      <p:nvGrpSpPr>
        <p:cNvPr id="1" name=""/>
        <p:cNvGrpSpPr/>
        <p:nvPr/>
      </p:nvGrpSpPr>
      <p:grpSpPr>
        <a:xfrm>
          <a:off x="0" y="0"/>
          <a:ext cx="0" cy="0"/>
          <a:chOff x="0" y="0"/>
          <a:chExt cx="0" cy="0"/>
        </a:xfrm>
      </p:grpSpPr>
      <p:sp>
        <p:nvSpPr>
          <p:cNvPr id="340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05"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14314094"/>
      </p:ext>
    </p:extLst>
  </p:cSld>
  <p:clrMapOvr>
    <a:masterClrMapping/>
  </p:clrMapOvr>
  <p:transition spd="med"/>
</p:sldLayout>
</file>

<file path=ppt/slideLayouts/slideLayout1117.xml><?xml version="1.0" encoding="utf-8"?>
<p:sldLayout xmlns:a="http://schemas.openxmlformats.org/drawingml/2006/main" xmlns:r="http://schemas.openxmlformats.org/officeDocument/2006/relationships" xmlns:p="http://schemas.openxmlformats.org/presentationml/2006/main" showMasterSp="0" type="tx">
  <p:cSld name="2_Title, Content, and 2 Content">
    <p:bg>
      <p:bgPr>
        <a:solidFill>
          <a:srgbClr val="000000"/>
        </a:solidFill>
        <a:effectLst/>
      </p:bgPr>
    </p:bg>
    <p:spTree>
      <p:nvGrpSpPr>
        <p:cNvPr id="1" name=""/>
        <p:cNvGrpSpPr/>
        <p:nvPr/>
      </p:nvGrpSpPr>
      <p:grpSpPr>
        <a:xfrm>
          <a:off x="0" y="0"/>
          <a:ext cx="0" cy="0"/>
          <a:chOff x="0" y="0"/>
          <a:chExt cx="0" cy="0"/>
        </a:xfrm>
      </p:grpSpPr>
      <p:sp>
        <p:nvSpPr>
          <p:cNvPr id="3413"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28413530"/>
      </p:ext>
    </p:extLst>
  </p:cSld>
  <p:clrMapOvr>
    <a:masterClrMapping/>
  </p:clrMapOvr>
  <p:transition spd="med"/>
</p:sldLayout>
</file>

<file path=ppt/slideLayouts/slideLayout1118.xml><?xml version="1.0" encoding="utf-8"?>
<p:sldLayout xmlns:a="http://schemas.openxmlformats.org/drawingml/2006/main" xmlns:r="http://schemas.openxmlformats.org/officeDocument/2006/relationships" xmlns:p="http://schemas.openxmlformats.org/presentationml/2006/main" showMasterSp="0" type="tx">
  <p:cSld name="12_Title Slide">
    <p:bg>
      <p:bgPr>
        <a:solidFill>
          <a:srgbClr val="FFFFFF"/>
        </a:solidFill>
        <a:effectLst/>
      </p:bgPr>
    </p:bg>
    <p:spTree>
      <p:nvGrpSpPr>
        <p:cNvPr id="1" name=""/>
        <p:cNvGrpSpPr/>
        <p:nvPr/>
      </p:nvGrpSpPr>
      <p:grpSpPr>
        <a:xfrm>
          <a:off x="0" y="0"/>
          <a:ext cx="0" cy="0"/>
          <a:chOff x="0" y="0"/>
          <a:chExt cx="0" cy="0"/>
        </a:xfrm>
      </p:grpSpPr>
      <p:sp>
        <p:nvSpPr>
          <p:cNvPr id="3422" name="Title Text"/>
          <p:cNvSpPr txBox="1">
            <a:spLocks noGrp="1"/>
          </p:cNvSpPr>
          <p:nvPr>
            <p:ph type="title"/>
          </p:nvPr>
        </p:nvSpPr>
        <p:spPr>
          <a:xfrm>
            <a:off x="1143140" y="1121975"/>
            <a:ext cx="6857721" cy="2387963"/>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23" name="Body Level One…"/>
          <p:cNvSpPr txBox="1">
            <a:spLocks noGrp="1"/>
          </p:cNvSpPr>
          <p:nvPr>
            <p:ph type="body" sz="quarter" idx="1"/>
          </p:nvPr>
        </p:nvSpPr>
        <p:spPr>
          <a:xfrm>
            <a:off x="1143140" y="3601482"/>
            <a:ext cx="6857721" cy="1656728"/>
          </a:xfrm>
          <a:prstGeom prst="rect">
            <a:avLst/>
          </a:prstGeom>
        </p:spPr>
        <p:txBody>
          <a:bodyPr lIns="46799" tIns="46799" rIns="46799" bIns="46799">
            <a:normAutofit/>
          </a:bodyPr>
          <a:lstStyle>
            <a:lvl1pPr marL="0" indent="0"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2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76903116"/>
      </p:ext>
    </p:extLst>
  </p:cSld>
  <p:clrMapOvr>
    <a:masterClrMapping/>
  </p:clrMapOvr>
  <p:transition spd="med"/>
</p:sldLayout>
</file>

<file path=ppt/slideLayouts/slideLayout1119.xml><?xml version="1.0" encoding="utf-8"?>
<p:sldLayout xmlns:a="http://schemas.openxmlformats.org/drawingml/2006/main" xmlns:r="http://schemas.openxmlformats.org/officeDocument/2006/relationships" xmlns:p="http://schemas.openxmlformats.org/presentationml/2006/main" showMasterSp="0" type="tx">
  <p:cSld name="23_Title and Content">
    <p:bg>
      <p:bgPr>
        <a:solidFill>
          <a:srgbClr val="FFFFFF"/>
        </a:solidFill>
        <a:effectLst/>
      </p:bgPr>
    </p:bg>
    <p:spTree>
      <p:nvGrpSpPr>
        <p:cNvPr id="1" name=""/>
        <p:cNvGrpSpPr/>
        <p:nvPr/>
      </p:nvGrpSpPr>
      <p:grpSpPr>
        <a:xfrm>
          <a:off x="0" y="0"/>
          <a:ext cx="0" cy="0"/>
          <a:chOff x="0" y="0"/>
          <a:chExt cx="0" cy="0"/>
        </a:xfrm>
      </p:grpSpPr>
      <p:sp>
        <p:nvSpPr>
          <p:cNvPr id="3431"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32" name="Body Level One…"/>
          <p:cNvSpPr txBox="1">
            <a:spLocks noGrp="1"/>
          </p:cNvSpPr>
          <p:nvPr>
            <p:ph type="body" sz="half" idx="1"/>
          </p:nvPr>
        </p:nvSpPr>
        <p:spPr>
          <a:xfrm>
            <a:off x="321507" y="1125324"/>
            <a:ext cx="5786029"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33"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47308183"/>
      </p:ext>
    </p:extLst>
  </p:cSld>
  <p:clrMapOvr>
    <a:masterClrMapping/>
  </p:clrMapOvr>
  <p:transition spd="med"/>
</p:sldLayout>
</file>

<file path=ppt/slideLayouts/slideLayout112.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168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8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8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68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120.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rgbClr val="FFFFFF"/>
        </a:solidFill>
        <a:effectLst/>
      </p:bgPr>
    </p:bg>
    <p:spTree>
      <p:nvGrpSpPr>
        <p:cNvPr id="1" name=""/>
        <p:cNvGrpSpPr/>
        <p:nvPr/>
      </p:nvGrpSpPr>
      <p:grpSpPr>
        <a:xfrm>
          <a:off x="0" y="0"/>
          <a:ext cx="0" cy="0"/>
          <a:chOff x="0" y="0"/>
          <a:chExt cx="0" cy="0"/>
        </a:xfrm>
      </p:grpSpPr>
      <p:sp>
        <p:nvSpPr>
          <p:cNvPr id="3440" name="Title Text"/>
          <p:cNvSpPr txBox="1">
            <a:spLocks noGrp="1"/>
          </p:cNvSpPr>
          <p:nvPr>
            <p:ph type="title"/>
          </p:nvPr>
        </p:nvSpPr>
        <p:spPr>
          <a:xfrm>
            <a:off x="624038" y="1709197"/>
            <a:ext cx="7886994" cy="2853501"/>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41" name="Body Level One…"/>
          <p:cNvSpPr txBox="1">
            <a:spLocks noGrp="1"/>
          </p:cNvSpPr>
          <p:nvPr>
            <p:ph type="body" sz="quarter" idx="1"/>
          </p:nvPr>
        </p:nvSpPr>
        <p:spPr>
          <a:xfrm>
            <a:off x="624038" y="4589490"/>
            <a:ext cx="7886994" cy="1500432"/>
          </a:xfrm>
          <a:prstGeom prst="rect">
            <a:avLst/>
          </a:prstGeom>
        </p:spPr>
        <p:txBody>
          <a:bodyPr lIns="46799" tIns="46799" rIns="46799" bIns="46799">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42"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35136064"/>
      </p:ext>
    </p:extLst>
  </p:cSld>
  <p:clrMapOvr>
    <a:masterClrMapping/>
  </p:clrMapOvr>
  <p:transition spd="med"/>
</p:sldLayout>
</file>

<file path=ppt/slideLayouts/slideLayout1121.xml><?xml version="1.0" encoding="utf-8"?>
<p:sldLayout xmlns:a="http://schemas.openxmlformats.org/drawingml/2006/main" xmlns:r="http://schemas.openxmlformats.org/officeDocument/2006/relationships" xmlns:p="http://schemas.openxmlformats.org/presentationml/2006/main" showMasterSp="0" type="tx">
  <p:cSld name="25_Two Content">
    <p:bg>
      <p:bgPr>
        <a:solidFill>
          <a:srgbClr val="FFFFFF"/>
        </a:solidFill>
        <a:effectLst/>
      </p:bgPr>
    </p:bg>
    <p:spTree>
      <p:nvGrpSpPr>
        <p:cNvPr id="1" name=""/>
        <p:cNvGrpSpPr/>
        <p:nvPr/>
      </p:nvGrpSpPr>
      <p:grpSpPr>
        <a:xfrm>
          <a:off x="0" y="0"/>
          <a:ext cx="0" cy="0"/>
          <a:chOff x="0" y="0"/>
          <a:chExt cx="0" cy="0"/>
        </a:xfrm>
      </p:grpSpPr>
      <p:sp>
        <p:nvSpPr>
          <p:cNvPr id="3449"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0" name="Body Level One…"/>
          <p:cNvSpPr txBox="1">
            <a:spLocks noGrp="1"/>
          </p:cNvSpPr>
          <p:nvPr>
            <p:ph type="body" sz="quarter" idx="1"/>
          </p:nvPr>
        </p:nvSpPr>
        <p:spPr>
          <a:xfrm>
            <a:off x="321507" y="1125324"/>
            <a:ext cx="2838872"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5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0828536"/>
      </p:ext>
    </p:extLst>
  </p:cSld>
  <p:clrMapOvr>
    <a:masterClrMapping/>
  </p:clrMapOvr>
  <p:transition spd="med"/>
</p:sldLayout>
</file>

<file path=ppt/slideLayouts/slideLayout1122.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rgbClr val="FFFFFF"/>
        </a:solidFill>
        <a:effectLst/>
      </p:bgPr>
    </p:bg>
    <p:spTree>
      <p:nvGrpSpPr>
        <p:cNvPr id="1" name=""/>
        <p:cNvGrpSpPr/>
        <p:nvPr/>
      </p:nvGrpSpPr>
      <p:grpSpPr>
        <a:xfrm>
          <a:off x="0" y="0"/>
          <a:ext cx="0" cy="0"/>
          <a:chOff x="0" y="0"/>
          <a:chExt cx="0" cy="0"/>
        </a:xfrm>
      </p:grpSpPr>
      <p:sp>
        <p:nvSpPr>
          <p:cNvPr id="3458" name="Title Text"/>
          <p:cNvSpPr txBox="1">
            <a:spLocks noGrp="1"/>
          </p:cNvSpPr>
          <p:nvPr>
            <p:ph type="title"/>
          </p:nvPr>
        </p:nvSpPr>
        <p:spPr>
          <a:xfrm>
            <a:off x="629619" y="365061"/>
            <a:ext cx="7886995" cy="1325158"/>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9" name="Body Level One…"/>
          <p:cNvSpPr txBox="1">
            <a:spLocks noGrp="1"/>
          </p:cNvSpPr>
          <p:nvPr>
            <p:ph type="body" sz="quarter" idx="1"/>
          </p:nvPr>
        </p:nvSpPr>
        <p:spPr>
          <a:xfrm>
            <a:off x="629619" y="1681286"/>
            <a:ext cx="3868144" cy="823899"/>
          </a:xfrm>
          <a:prstGeom prst="rect">
            <a:avLst/>
          </a:prstGeom>
        </p:spPr>
        <p:txBody>
          <a:bodyPr lIns="46799" tIns="46799" rIns="46799" bIns="46799" anchor="b">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0" name="Text Placeholder 4"/>
          <p:cNvSpPr>
            <a:spLocks noGrp="1"/>
          </p:cNvSpPr>
          <p:nvPr>
            <p:ph type="body" sz="quarter" idx="21"/>
          </p:nvPr>
        </p:nvSpPr>
        <p:spPr>
          <a:xfrm>
            <a:off x="4629491" y="1681286"/>
            <a:ext cx="3887121" cy="823898"/>
          </a:xfrm>
          <a:prstGeom prst="rect">
            <a:avLst/>
          </a:prstGeom>
        </p:spPr>
        <p:txBody>
          <a:bodyPr lIns="46799" tIns="46799" rIns="46799" bIns="46799"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600" b="1">
                <a:solidFill>
                  <a:srgbClr val="000000"/>
                </a:solidFill>
              </a:defRPr>
            </a:pPr>
            <a:endParaRPr dirty="0"/>
          </a:p>
        </p:txBody>
      </p:sp>
      <p:sp>
        <p:nvSpPr>
          <p:cNvPr id="346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73635090"/>
      </p:ext>
    </p:extLst>
  </p:cSld>
  <p:clrMapOvr>
    <a:masterClrMapping/>
  </p:clrMapOvr>
  <p:transition spd="med"/>
</p:sldLayout>
</file>

<file path=ppt/slideLayouts/slideLayout1123.xml><?xml version="1.0" encoding="utf-8"?>
<p:sldLayout xmlns:a="http://schemas.openxmlformats.org/drawingml/2006/main" xmlns:r="http://schemas.openxmlformats.org/officeDocument/2006/relationships" xmlns:p="http://schemas.openxmlformats.org/presentationml/2006/main" showMasterSp="0" type="tx">
  <p:cSld name="24_Title Only">
    <p:bg>
      <p:bgPr>
        <a:solidFill>
          <a:srgbClr val="FFFFFF"/>
        </a:solidFill>
        <a:effectLst/>
      </p:bgPr>
    </p:bg>
    <p:spTree>
      <p:nvGrpSpPr>
        <p:cNvPr id="1" name=""/>
        <p:cNvGrpSpPr/>
        <p:nvPr/>
      </p:nvGrpSpPr>
      <p:grpSpPr>
        <a:xfrm>
          <a:off x="0" y="0"/>
          <a:ext cx="0" cy="0"/>
          <a:chOff x="0" y="0"/>
          <a:chExt cx="0" cy="0"/>
        </a:xfrm>
      </p:grpSpPr>
      <p:sp>
        <p:nvSpPr>
          <p:cNvPr id="3468"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69"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40205423"/>
      </p:ext>
    </p:extLst>
  </p:cSld>
  <p:clrMapOvr>
    <a:masterClrMapping/>
  </p:clrMapOvr>
  <p:transition spd="med"/>
</p:sldLayout>
</file>

<file path=ppt/slideLayouts/slideLayout1124.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rgbClr val="FFFFFF"/>
        </a:solidFill>
        <a:effectLst/>
      </p:bgPr>
    </p:bg>
    <p:spTree>
      <p:nvGrpSpPr>
        <p:cNvPr id="1" name=""/>
        <p:cNvGrpSpPr/>
        <p:nvPr/>
      </p:nvGrpSpPr>
      <p:grpSpPr>
        <a:xfrm>
          <a:off x="0" y="0"/>
          <a:ext cx="0" cy="0"/>
          <a:chOff x="0" y="0"/>
          <a:chExt cx="0" cy="0"/>
        </a:xfrm>
      </p:grpSpPr>
      <p:sp>
        <p:nvSpPr>
          <p:cNvPr id="348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84" name="Body Level One…"/>
          <p:cNvSpPr txBox="1">
            <a:spLocks noGrp="1"/>
          </p:cNvSpPr>
          <p:nvPr>
            <p:ph type="body" sz="half" idx="1"/>
          </p:nvPr>
        </p:nvSpPr>
        <p:spPr>
          <a:xfrm>
            <a:off x="3887120" y="986891"/>
            <a:ext cx="4629493" cy="487417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85" name="Text Placeholder 3"/>
          <p:cNvSpPr>
            <a:spLocks noGrp="1"/>
          </p:cNvSpPr>
          <p:nvPr>
            <p:ph type="body" sz="quarter" idx="21"/>
          </p:nvPr>
        </p:nvSpPr>
        <p:spPr>
          <a:xfrm>
            <a:off x="629619" y="2057512"/>
            <a:ext cx="2949390" cy="3811364"/>
          </a:xfrm>
          <a:prstGeom prst="rect">
            <a:avLst/>
          </a:prstGeom>
        </p:spPr>
        <p:txBody>
          <a:bodyPr lIns="46799" tIns="46799" rIns="46799" bIns="46799">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100">
                <a:solidFill>
                  <a:srgbClr val="000000"/>
                </a:solidFill>
              </a:defRPr>
            </a:pPr>
            <a:endParaRPr dirty="0"/>
          </a:p>
        </p:txBody>
      </p:sp>
      <p:sp>
        <p:nvSpPr>
          <p:cNvPr id="348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37779658"/>
      </p:ext>
    </p:extLst>
  </p:cSld>
  <p:clrMapOvr>
    <a:masterClrMapping/>
  </p:clrMapOvr>
  <p:transition spd="med"/>
</p:sldLayout>
</file>

<file path=ppt/slideLayouts/slideLayout1125.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rgbClr val="FFFFFF"/>
        </a:solidFill>
        <a:effectLst/>
      </p:bgPr>
    </p:bg>
    <p:spTree>
      <p:nvGrpSpPr>
        <p:cNvPr id="1" name=""/>
        <p:cNvGrpSpPr/>
        <p:nvPr/>
      </p:nvGrpSpPr>
      <p:grpSpPr>
        <a:xfrm>
          <a:off x="0" y="0"/>
          <a:ext cx="0" cy="0"/>
          <a:chOff x="0" y="0"/>
          <a:chExt cx="0" cy="0"/>
        </a:xfrm>
      </p:grpSpPr>
      <p:sp>
        <p:nvSpPr>
          <p:cNvPr id="349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94" name="Picture Placeholder 2"/>
          <p:cNvSpPr>
            <a:spLocks noGrp="1"/>
          </p:cNvSpPr>
          <p:nvPr>
            <p:ph type="pic" sz="half" idx="21"/>
          </p:nvPr>
        </p:nvSpPr>
        <p:spPr>
          <a:xfrm>
            <a:off x="3887120" y="986891"/>
            <a:ext cx="4629493" cy="487417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495" name="Body Level One…"/>
          <p:cNvSpPr txBox="1">
            <a:spLocks noGrp="1"/>
          </p:cNvSpPr>
          <p:nvPr>
            <p:ph type="body" sz="quarter" idx="1"/>
          </p:nvPr>
        </p:nvSpPr>
        <p:spPr>
          <a:xfrm>
            <a:off x="629619" y="2057512"/>
            <a:ext cx="2949390" cy="3811364"/>
          </a:xfrm>
          <a:prstGeom prst="rect">
            <a:avLst/>
          </a:prstGeom>
        </p:spPr>
        <p:txBody>
          <a:bodyPr lIns="46799" tIns="46799" rIns="46799" bIns="46799">
            <a:normAutofit/>
          </a:bodyPr>
          <a:lstStyle>
            <a:lvl1pPr marL="0" indent="0" defTabSz="321503">
              <a:spcBef>
                <a:spcPts val="500"/>
              </a:spcBef>
              <a:buSzTx/>
              <a:buNone/>
              <a:defRPr sz="11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1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1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1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1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9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07373929"/>
      </p:ext>
    </p:extLst>
  </p:cSld>
  <p:clrMapOvr>
    <a:masterClrMapping/>
  </p:clrMapOvr>
  <p:transition spd="med"/>
</p:sldLayout>
</file>

<file path=ppt/slideLayouts/slideLayout1126.xml><?xml version="1.0" encoding="utf-8"?>
<p:sldLayout xmlns:a="http://schemas.openxmlformats.org/drawingml/2006/main" xmlns:r="http://schemas.openxmlformats.org/officeDocument/2006/relationships" xmlns:p="http://schemas.openxmlformats.org/presentationml/2006/main" showMasterSp="0" type="tx">
  <p:cSld name="25_Title and Vertical Text">
    <p:bg>
      <p:bgPr>
        <a:solidFill>
          <a:srgbClr val="FFFFFF"/>
        </a:solidFill>
        <a:effectLst/>
      </p:bgPr>
    </p:bg>
    <p:spTree>
      <p:nvGrpSpPr>
        <p:cNvPr id="1" name=""/>
        <p:cNvGrpSpPr/>
        <p:nvPr/>
      </p:nvGrpSpPr>
      <p:grpSpPr>
        <a:xfrm>
          <a:off x="0" y="0"/>
          <a:ext cx="0" cy="0"/>
          <a:chOff x="0" y="0"/>
          <a:chExt cx="0" cy="0"/>
        </a:xfrm>
      </p:grpSpPr>
      <p:sp>
        <p:nvSpPr>
          <p:cNvPr id="3503"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04" name="Body Level One…"/>
          <p:cNvSpPr txBox="1">
            <a:spLocks noGrp="1"/>
          </p:cNvSpPr>
          <p:nvPr>
            <p:ph type="body" sz="half" idx="1"/>
          </p:nvPr>
        </p:nvSpPr>
        <p:spPr>
          <a:xfrm>
            <a:off x="321507" y="1125324"/>
            <a:ext cx="5786029" cy="3181720"/>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05"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80380614"/>
      </p:ext>
    </p:extLst>
  </p:cSld>
  <p:clrMapOvr>
    <a:masterClrMapping/>
  </p:clrMapOvr>
  <p:transition spd="med"/>
</p:sldLayout>
</file>

<file path=ppt/slideLayouts/slideLayout1127.xml><?xml version="1.0" encoding="utf-8"?>
<p:sldLayout xmlns:a="http://schemas.openxmlformats.org/drawingml/2006/main" xmlns:r="http://schemas.openxmlformats.org/officeDocument/2006/relationships" xmlns:p="http://schemas.openxmlformats.org/presentationml/2006/main" showMasterSp="0" type="tx">
  <p:cSld name="25_Vertical Title and Text">
    <p:bg>
      <p:bgPr>
        <a:solidFill>
          <a:srgbClr val="FFFFFF"/>
        </a:solidFill>
        <a:effectLst/>
      </p:bgPr>
    </p:bg>
    <p:spTree>
      <p:nvGrpSpPr>
        <p:cNvPr id="1" name=""/>
        <p:cNvGrpSpPr/>
        <p:nvPr/>
      </p:nvGrpSpPr>
      <p:grpSpPr>
        <a:xfrm>
          <a:off x="0" y="0"/>
          <a:ext cx="0" cy="0"/>
          <a:chOff x="0" y="0"/>
          <a:chExt cx="0" cy="0"/>
        </a:xfrm>
      </p:grpSpPr>
      <p:sp>
        <p:nvSpPr>
          <p:cNvPr id="3512" name="Title Text"/>
          <p:cNvSpPr txBox="1">
            <a:spLocks noGrp="1"/>
          </p:cNvSpPr>
          <p:nvPr>
            <p:ph type="title"/>
          </p:nvPr>
        </p:nvSpPr>
        <p:spPr>
          <a:xfrm>
            <a:off x="4661865" y="193136"/>
            <a:ext cx="1445671" cy="4113907"/>
          </a:xfrm>
          <a:prstGeom prst="rect">
            <a:avLst/>
          </a:prstGeom>
          <a:noFill/>
        </p:spPr>
        <p:txBody>
          <a:bodyPr vert="eaVert"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13" name="Body Level One…"/>
          <p:cNvSpPr txBox="1">
            <a:spLocks noGrp="1"/>
          </p:cNvSpPr>
          <p:nvPr>
            <p:ph type="body" sz="half" idx="1"/>
          </p:nvPr>
        </p:nvSpPr>
        <p:spPr>
          <a:xfrm>
            <a:off x="321507" y="193136"/>
            <a:ext cx="4233190" cy="4113907"/>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1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80552219"/>
      </p:ext>
    </p:extLst>
  </p:cSld>
  <p:clrMapOvr>
    <a:masterClrMapping/>
  </p:clrMapOvr>
  <p:transition spd="med"/>
</p:sldLayout>
</file>

<file path=ppt/slideLayouts/slideLayout1128.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rgbClr val="390039"/>
        </a:solidFill>
        <a:effectLst/>
      </p:bgPr>
    </p:bg>
    <p:spTree>
      <p:nvGrpSpPr>
        <p:cNvPr id="1" name=""/>
        <p:cNvGrpSpPr/>
        <p:nvPr/>
      </p:nvGrpSpPr>
      <p:grpSpPr>
        <a:xfrm>
          <a:off x="0" y="0"/>
          <a:ext cx="0" cy="0"/>
          <a:chOff x="0" y="0"/>
          <a:chExt cx="0" cy="0"/>
        </a:xfrm>
      </p:grpSpPr>
      <p:sp>
        <p:nvSpPr>
          <p:cNvPr id="3521" name="Title Text"/>
          <p:cNvSpPr txBox="1">
            <a:spLocks noGrp="1"/>
          </p:cNvSpPr>
          <p:nvPr>
            <p:ph type="title"/>
          </p:nvPr>
        </p:nvSpPr>
        <p:spPr>
          <a:xfrm>
            <a:off x="685800" y="2130426"/>
            <a:ext cx="7772400" cy="1470026"/>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22" name="Body Level One…"/>
          <p:cNvSpPr txBox="1">
            <a:spLocks noGrp="1"/>
          </p:cNvSpPr>
          <p:nvPr>
            <p:ph type="body" sz="quarter" idx="1"/>
          </p:nvPr>
        </p:nvSpPr>
        <p:spPr>
          <a:xfrm>
            <a:off x="1371600" y="3886201"/>
            <a:ext cx="6400800" cy="1752601"/>
          </a:xfrm>
          <a:prstGeom prst="rect">
            <a:avLst/>
          </a:prstGeom>
        </p:spPr>
        <p:txBody>
          <a:bodyPr lIns="45671" tIns="45671" rIns="45671" bIns="45671">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2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4642161"/>
      </p:ext>
    </p:extLst>
  </p:cSld>
  <p:clrMapOvr>
    <a:masterClrMapping/>
  </p:clrMapOvr>
  <p:transition spd="med"/>
</p:sldLayout>
</file>

<file path=ppt/slideLayouts/slideLayout1129.xml><?xml version="1.0" encoding="utf-8"?>
<p:sldLayout xmlns:a="http://schemas.openxmlformats.org/drawingml/2006/main" xmlns:r="http://schemas.openxmlformats.org/officeDocument/2006/relationships" xmlns:p="http://schemas.openxmlformats.org/presentationml/2006/main" showMasterSp="0" type="tx">
  <p:cSld name="24_Title and Content">
    <p:bg>
      <p:bgPr>
        <a:solidFill>
          <a:srgbClr val="390039"/>
        </a:solidFill>
        <a:effectLst/>
      </p:bgPr>
    </p:bg>
    <p:spTree>
      <p:nvGrpSpPr>
        <p:cNvPr id="1" name=""/>
        <p:cNvGrpSpPr/>
        <p:nvPr/>
      </p:nvGrpSpPr>
      <p:grpSpPr>
        <a:xfrm>
          <a:off x="0" y="0"/>
          <a:ext cx="0" cy="0"/>
          <a:chOff x="0" y="0"/>
          <a:chExt cx="0" cy="0"/>
        </a:xfrm>
      </p:grpSpPr>
      <p:sp>
        <p:nvSpPr>
          <p:cNvPr id="353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31" name="Body Level One…"/>
          <p:cNvSpPr txBox="1">
            <a:spLocks noGrp="1"/>
          </p:cNvSpPr>
          <p:nvPr>
            <p:ph type="body" idx="1"/>
          </p:nvPr>
        </p:nvSpPr>
        <p:spPr>
          <a:xfrm>
            <a:off x="457200" y="1600200"/>
            <a:ext cx="8229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3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77928609"/>
      </p:ext>
    </p:extLst>
  </p:cSld>
  <p:clrMapOvr>
    <a:masterClrMapping/>
  </p:clrMapOvr>
  <p:transition spd="med"/>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1690"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9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130.xml><?xml version="1.0" encoding="utf-8"?>
<p:sldLayout xmlns:a="http://schemas.openxmlformats.org/drawingml/2006/main" xmlns:r="http://schemas.openxmlformats.org/officeDocument/2006/relationships" xmlns:p="http://schemas.openxmlformats.org/presentationml/2006/main" showMasterSp="0" type="tx">
  <p:cSld name="26_Section Header">
    <p:bg>
      <p:bgPr>
        <a:solidFill>
          <a:srgbClr val="390039"/>
        </a:solidFill>
        <a:effectLst/>
      </p:bgPr>
    </p:bg>
    <p:spTree>
      <p:nvGrpSpPr>
        <p:cNvPr id="1" name=""/>
        <p:cNvGrpSpPr/>
        <p:nvPr/>
      </p:nvGrpSpPr>
      <p:grpSpPr>
        <a:xfrm>
          <a:off x="0" y="0"/>
          <a:ext cx="0" cy="0"/>
          <a:chOff x="0" y="0"/>
          <a:chExt cx="0" cy="0"/>
        </a:xfrm>
      </p:grpSpPr>
      <p:sp>
        <p:nvSpPr>
          <p:cNvPr id="3539"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0"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41"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70808085"/>
      </p:ext>
    </p:extLst>
  </p:cSld>
  <p:clrMapOvr>
    <a:masterClrMapping/>
  </p:clrMapOvr>
  <p:transition spd="med"/>
</p:sldLayout>
</file>

<file path=ppt/slideLayouts/slideLayout1131.xml><?xml version="1.0" encoding="utf-8"?>
<p:sldLayout xmlns:a="http://schemas.openxmlformats.org/drawingml/2006/main" xmlns:r="http://schemas.openxmlformats.org/officeDocument/2006/relationships" xmlns:p="http://schemas.openxmlformats.org/presentationml/2006/main" showMasterSp="0" type="tx">
  <p:cSld name="26_Two Content">
    <p:bg>
      <p:bgPr>
        <a:solidFill>
          <a:srgbClr val="390039"/>
        </a:solidFill>
        <a:effectLst/>
      </p:bgPr>
    </p:bg>
    <p:spTree>
      <p:nvGrpSpPr>
        <p:cNvPr id="1" name=""/>
        <p:cNvGrpSpPr/>
        <p:nvPr/>
      </p:nvGrpSpPr>
      <p:grpSpPr>
        <a:xfrm>
          <a:off x="0" y="0"/>
          <a:ext cx="0" cy="0"/>
          <a:chOff x="0" y="0"/>
          <a:chExt cx="0" cy="0"/>
        </a:xfrm>
      </p:grpSpPr>
      <p:sp>
        <p:nvSpPr>
          <p:cNvPr id="354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9"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2126" indent="-355231">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43429250"/>
      </p:ext>
    </p:extLst>
  </p:cSld>
  <p:clrMapOvr>
    <a:masterClrMapping/>
  </p:clrMapOvr>
  <p:transition spd="med"/>
</p:sldLayout>
</file>

<file path=ppt/slideLayouts/slideLayout1132.xml><?xml version="1.0" encoding="utf-8"?>
<p:sldLayout xmlns:a="http://schemas.openxmlformats.org/drawingml/2006/main" xmlns:r="http://schemas.openxmlformats.org/officeDocument/2006/relationships" xmlns:p="http://schemas.openxmlformats.org/presentationml/2006/main" showMasterSp="0" type="tx">
  <p:cSld name="26_Comparison">
    <p:bg>
      <p:bgPr>
        <a:solidFill>
          <a:srgbClr val="390039"/>
        </a:solidFill>
        <a:effectLst/>
      </p:bgPr>
    </p:bg>
    <p:spTree>
      <p:nvGrpSpPr>
        <p:cNvPr id="1" name=""/>
        <p:cNvGrpSpPr/>
        <p:nvPr/>
      </p:nvGrpSpPr>
      <p:grpSpPr>
        <a:xfrm>
          <a:off x="0" y="0"/>
          <a:ext cx="0" cy="0"/>
          <a:chOff x="0" y="0"/>
          <a:chExt cx="0" cy="0"/>
        </a:xfrm>
      </p:grpSpPr>
      <p:sp>
        <p:nvSpPr>
          <p:cNvPr id="355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58"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9"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356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45226376"/>
      </p:ext>
    </p:extLst>
  </p:cSld>
  <p:clrMapOvr>
    <a:masterClrMapping/>
  </p:clrMapOvr>
  <p:transition spd="med"/>
</p:sldLayout>
</file>

<file path=ppt/slideLayouts/slideLayout1133.xml><?xml version="1.0" encoding="utf-8"?>
<p:sldLayout xmlns:a="http://schemas.openxmlformats.org/drawingml/2006/main" xmlns:r="http://schemas.openxmlformats.org/officeDocument/2006/relationships" xmlns:p="http://schemas.openxmlformats.org/presentationml/2006/main" showMasterSp="0" type="tx">
  <p:cSld name="25_Title Only">
    <p:bg>
      <p:bgPr>
        <a:solidFill>
          <a:srgbClr val="390039"/>
        </a:solidFill>
        <a:effectLst/>
      </p:bgPr>
    </p:bg>
    <p:spTree>
      <p:nvGrpSpPr>
        <p:cNvPr id="1" name=""/>
        <p:cNvGrpSpPr/>
        <p:nvPr/>
      </p:nvGrpSpPr>
      <p:grpSpPr>
        <a:xfrm>
          <a:off x="0" y="0"/>
          <a:ext cx="0" cy="0"/>
          <a:chOff x="0" y="0"/>
          <a:chExt cx="0" cy="0"/>
        </a:xfrm>
      </p:grpSpPr>
      <p:sp>
        <p:nvSpPr>
          <p:cNvPr id="356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68"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89142014"/>
      </p:ext>
    </p:extLst>
  </p:cSld>
  <p:clrMapOvr>
    <a:masterClrMapping/>
  </p:clrMapOvr>
  <p:transition spd="med"/>
</p:sldLayout>
</file>

<file path=ppt/slideLayouts/slideLayout1134.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solidFill>
          <a:srgbClr val="390039"/>
        </a:solidFill>
        <a:effectLst/>
      </p:bgPr>
    </p:bg>
    <p:spTree>
      <p:nvGrpSpPr>
        <p:cNvPr id="1" name=""/>
        <p:cNvGrpSpPr/>
        <p:nvPr/>
      </p:nvGrpSpPr>
      <p:grpSpPr>
        <a:xfrm>
          <a:off x="0" y="0"/>
          <a:ext cx="0" cy="0"/>
          <a:chOff x="0" y="0"/>
          <a:chExt cx="0" cy="0"/>
        </a:xfrm>
      </p:grpSpPr>
      <p:sp>
        <p:nvSpPr>
          <p:cNvPr id="3582"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83"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84"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358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16459540"/>
      </p:ext>
    </p:extLst>
  </p:cSld>
  <p:clrMapOvr>
    <a:masterClrMapping/>
  </p:clrMapOvr>
  <p:transition spd="med"/>
</p:sldLayout>
</file>

<file path=ppt/slideLayouts/slideLayout1135.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solidFill>
          <a:srgbClr val="390039"/>
        </a:solidFill>
        <a:effectLst/>
      </p:bgPr>
    </p:bg>
    <p:spTree>
      <p:nvGrpSpPr>
        <p:cNvPr id="1" name=""/>
        <p:cNvGrpSpPr/>
        <p:nvPr/>
      </p:nvGrpSpPr>
      <p:grpSpPr>
        <a:xfrm>
          <a:off x="0" y="0"/>
          <a:ext cx="0" cy="0"/>
          <a:chOff x="0" y="0"/>
          <a:chExt cx="0" cy="0"/>
        </a:xfrm>
      </p:grpSpPr>
      <p:sp>
        <p:nvSpPr>
          <p:cNvPr id="3592"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9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594"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9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25182054"/>
      </p:ext>
    </p:extLst>
  </p:cSld>
  <p:clrMapOvr>
    <a:masterClrMapping/>
  </p:clrMapOvr>
  <p:transition spd="med"/>
</p:sldLayout>
</file>

<file path=ppt/slideLayouts/slideLayout1136.xml><?xml version="1.0" encoding="utf-8"?>
<p:sldLayout xmlns:a="http://schemas.openxmlformats.org/drawingml/2006/main" xmlns:r="http://schemas.openxmlformats.org/officeDocument/2006/relationships" xmlns:p="http://schemas.openxmlformats.org/presentationml/2006/main" showMasterSp="0" type="tx">
  <p:cSld name="26_Title and Vertical Text">
    <p:bg>
      <p:bgPr>
        <a:solidFill>
          <a:srgbClr val="390039"/>
        </a:solidFill>
        <a:effectLst/>
      </p:bgPr>
    </p:bg>
    <p:spTree>
      <p:nvGrpSpPr>
        <p:cNvPr id="1" name=""/>
        <p:cNvGrpSpPr/>
        <p:nvPr/>
      </p:nvGrpSpPr>
      <p:grpSpPr>
        <a:xfrm>
          <a:off x="0" y="0"/>
          <a:ext cx="0" cy="0"/>
          <a:chOff x="0" y="0"/>
          <a:chExt cx="0" cy="0"/>
        </a:xfrm>
      </p:grpSpPr>
      <p:sp>
        <p:nvSpPr>
          <p:cNvPr id="3602"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03" name="Body Level One…"/>
          <p:cNvSpPr txBox="1">
            <a:spLocks noGrp="1"/>
          </p:cNvSpPr>
          <p:nvPr>
            <p:ph type="body" idx="1"/>
          </p:nvPr>
        </p:nvSpPr>
        <p:spPr>
          <a:xfrm>
            <a:off x="457200" y="1600200"/>
            <a:ext cx="8229600" cy="4525963"/>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04"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29469024"/>
      </p:ext>
    </p:extLst>
  </p:cSld>
  <p:clrMapOvr>
    <a:masterClrMapping/>
  </p:clrMapOvr>
  <p:transition spd="med"/>
</p:sldLayout>
</file>

<file path=ppt/slideLayouts/slideLayout1137.xml><?xml version="1.0" encoding="utf-8"?>
<p:sldLayout xmlns:a="http://schemas.openxmlformats.org/drawingml/2006/main" xmlns:r="http://schemas.openxmlformats.org/officeDocument/2006/relationships" xmlns:p="http://schemas.openxmlformats.org/presentationml/2006/main" showMasterSp="0" type="tx">
  <p:cSld name="26_Vertical Title and Text">
    <p:bg>
      <p:bgPr>
        <a:solidFill>
          <a:srgbClr val="390039"/>
        </a:solidFill>
        <a:effectLst/>
      </p:bgPr>
    </p:bg>
    <p:spTree>
      <p:nvGrpSpPr>
        <p:cNvPr id="1" name=""/>
        <p:cNvGrpSpPr/>
        <p:nvPr/>
      </p:nvGrpSpPr>
      <p:grpSpPr>
        <a:xfrm>
          <a:off x="0" y="0"/>
          <a:ext cx="0" cy="0"/>
          <a:chOff x="0" y="0"/>
          <a:chExt cx="0" cy="0"/>
        </a:xfrm>
      </p:grpSpPr>
      <p:sp>
        <p:nvSpPr>
          <p:cNvPr id="3611" name="Title Text"/>
          <p:cNvSpPr txBox="1">
            <a:spLocks noGrp="1"/>
          </p:cNvSpPr>
          <p:nvPr>
            <p:ph type="title"/>
          </p:nvPr>
        </p:nvSpPr>
        <p:spPr>
          <a:xfrm>
            <a:off x="6629400" y="274659"/>
            <a:ext cx="2057400" cy="5851526"/>
          </a:xfrm>
          <a:prstGeom prst="rect">
            <a:avLst/>
          </a:prstGeom>
          <a:noFill/>
        </p:spPr>
        <p:txBody>
          <a:bodyPr vert="eaVert"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12" name="Body Level One…"/>
          <p:cNvSpPr txBox="1">
            <a:spLocks noGrp="1"/>
          </p:cNvSpPr>
          <p:nvPr>
            <p:ph type="body" idx="1"/>
          </p:nvPr>
        </p:nvSpPr>
        <p:spPr>
          <a:xfrm>
            <a:off x="457200" y="274659"/>
            <a:ext cx="6019800" cy="5851526"/>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1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81234361"/>
      </p:ext>
    </p:extLst>
  </p:cSld>
  <p:clrMapOvr>
    <a:masterClrMapping/>
  </p:clrMapOvr>
  <p:transition spd="med"/>
</p:sldLayout>
</file>

<file path=ppt/slideLayouts/slideLayout1138.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390039"/>
        </a:solidFill>
        <a:effectLst/>
      </p:bgPr>
    </p:bg>
    <p:spTree>
      <p:nvGrpSpPr>
        <p:cNvPr id="1" name=""/>
        <p:cNvGrpSpPr/>
        <p:nvPr/>
      </p:nvGrpSpPr>
      <p:grpSpPr>
        <a:xfrm>
          <a:off x="0" y="0"/>
          <a:ext cx="0" cy="0"/>
          <a:chOff x="0" y="0"/>
          <a:chExt cx="0" cy="0"/>
        </a:xfrm>
      </p:grpSpPr>
      <p:sp>
        <p:nvSpPr>
          <p:cNvPr id="362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21"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2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65664260"/>
      </p:ext>
    </p:extLst>
  </p:cSld>
  <p:clrMapOvr>
    <a:masterClrMapping/>
  </p:clrMapOvr>
  <p:transition spd="med"/>
</p:sldLayout>
</file>

<file path=ppt/slideLayouts/slideLayout1139.xml><?xml version="1.0" encoding="utf-8"?>
<p:sldLayout xmlns:a="http://schemas.openxmlformats.org/drawingml/2006/main" xmlns:r="http://schemas.openxmlformats.org/officeDocument/2006/relationships" xmlns:p="http://schemas.openxmlformats.org/presentationml/2006/main" showMasterSp="0" type="tx">
  <p:cSld name="25_Title and Content">
    <p:bg>
      <p:bgPr>
        <a:solidFill>
          <a:srgbClr val="000000"/>
        </a:solidFill>
        <a:effectLst/>
      </p:bgPr>
    </p:bg>
    <p:spTree>
      <p:nvGrpSpPr>
        <p:cNvPr id="1" name=""/>
        <p:cNvGrpSpPr/>
        <p:nvPr/>
      </p:nvGrpSpPr>
      <p:grpSpPr>
        <a:xfrm>
          <a:off x="0" y="0"/>
          <a:ext cx="0" cy="0"/>
          <a:chOff x="0" y="0"/>
          <a:chExt cx="0" cy="0"/>
        </a:xfrm>
      </p:grpSpPr>
      <p:grpSp>
        <p:nvGrpSpPr>
          <p:cNvPr id="3636" name="Group 2"/>
          <p:cNvGrpSpPr/>
          <p:nvPr/>
        </p:nvGrpSpPr>
        <p:grpSpPr>
          <a:xfrm>
            <a:off x="0" y="3902080"/>
            <a:ext cx="3400426" cy="2949576"/>
            <a:chOff x="0" y="0"/>
            <a:chExt cx="3400425" cy="2949575"/>
          </a:xfrm>
        </p:grpSpPr>
        <p:sp>
          <p:nvSpPr>
            <p:cNvPr id="36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37"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38" name="Body Level One…"/>
          <p:cNvSpPr txBox="1">
            <a:spLocks noGrp="1"/>
          </p:cNvSpPr>
          <p:nvPr>
            <p:ph type="body" idx="1"/>
          </p:nvPr>
        </p:nvSpPr>
        <p:spPr>
          <a:xfrm>
            <a:off x="457200" y="1600205"/>
            <a:ext cx="8229600" cy="4530726"/>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39"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81933016"/>
      </p:ext>
    </p:extLst>
  </p:cSld>
  <p:clrMapOvr>
    <a:masterClrMapping/>
  </p:clrMapOvr>
  <p:transition spd="med"/>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169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140.xml><?xml version="1.0" encoding="utf-8"?>
<p:sldLayout xmlns:a="http://schemas.openxmlformats.org/drawingml/2006/main" xmlns:r="http://schemas.openxmlformats.org/officeDocument/2006/relationships" xmlns:p="http://schemas.openxmlformats.org/presentationml/2006/main" showMasterSp="0" type="tx">
  <p:cSld name="27_Section Header">
    <p:bg>
      <p:bgPr>
        <a:solidFill>
          <a:srgbClr val="000000"/>
        </a:solidFill>
        <a:effectLst/>
      </p:bgPr>
    </p:bg>
    <p:spTree>
      <p:nvGrpSpPr>
        <p:cNvPr id="1" name=""/>
        <p:cNvGrpSpPr/>
        <p:nvPr/>
      </p:nvGrpSpPr>
      <p:grpSpPr>
        <a:xfrm>
          <a:off x="0" y="0"/>
          <a:ext cx="0" cy="0"/>
          <a:chOff x="0" y="0"/>
          <a:chExt cx="0" cy="0"/>
        </a:xfrm>
      </p:grpSpPr>
      <p:grpSp>
        <p:nvGrpSpPr>
          <p:cNvPr id="3653" name="Group 2"/>
          <p:cNvGrpSpPr/>
          <p:nvPr/>
        </p:nvGrpSpPr>
        <p:grpSpPr>
          <a:xfrm>
            <a:off x="0" y="3902080"/>
            <a:ext cx="3400426" cy="2949576"/>
            <a:chOff x="0" y="0"/>
            <a:chExt cx="3400425" cy="2949575"/>
          </a:xfrm>
        </p:grpSpPr>
        <p:sp>
          <p:nvSpPr>
            <p:cNvPr id="3646"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7"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8"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9"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0"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1"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2"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54" name="Title Text"/>
          <p:cNvSpPr txBox="1">
            <a:spLocks noGrp="1"/>
          </p:cNvSpPr>
          <p:nvPr>
            <p:ph type="title"/>
          </p:nvPr>
        </p:nvSpPr>
        <p:spPr>
          <a:xfrm>
            <a:off x="722312" y="4406905"/>
            <a:ext cx="7772401" cy="1362076"/>
          </a:xfrm>
          <a:prstGeom prst="rect">
            <a:avLst/>
          </a:prstGeom>
          <a:noFill/>
        </p:spPr>
        <p:txBody>
          <a:bodyPr lIns="45714" tIns="45714" rIns="45714" bIns="45714" anchor="t"/>
          <a:lstStyle>
            <a:lvl1pPr>
              <a:defRPr sz="4000" b="1" i="0" cap="a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55" name="Body Level One…"/>
          <p:cNvSpPr txBox="1">
            <a:spLocks noGrp="1"/>
          </p:cNvSpPr>
          <p:nvPr>
            <p:ph type="body" sz="quarter" idx="1"/>
          </p:nvPr>
        </p:nvSpPr>
        <p:spPr>
          <a:xfrm>
            <a:off x="722312" y="2906713"/>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56"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68725615"/>
      </p:ext>
    </p:extLst>
  </p:cSld>
  <p:clrMapOvr>
    <a:masterClrMapping/>
  </p:clrMapOvr>
  <p:transition spd="med"/>
</p:sldLayout>
</file>

<file path=ppt/slideLayouts/slideLayout1141.xml><?xml version="1.0" encoding="utf-8"?>
<p:sldLayout xmlns:a="http://schemas.openxmlformats.org/drawingml/2006/main" xmlns:r="http://schemas.openxmlformats.org/officeDocument/2006/relationships" xmlns:p="http://schemas.openxmlformats.org/presentationml/2006/main" showMasterSp="0" type="tx">
  <p:cSld name="27_Two Content">
    <p:bg>
      <p:bgPr>
        <a:solidFill>
          <a:srgbClr val="000000"/>
        </a:solidFill>
        <a:effectLst/>
      </p:bgPr>
    </p:bg>
    <p:spTree>
      <p:nvGrpSpPr>
        <p:cNvPr id="1" name=""/>
        <p:cNvGrpSpPr/>
        <p:nvPr/>
      </p:nvGrpSpPr>
      <p:grpSpPr>
        <a:xfrm>
          <a:off x="0" y="0"/>
          <a:ext cx="0" cy="0"/>
          <a:chOff x="0" y="0"/>
          <a:chExt cx="0" cy="0"/>
        </a:xfrm>
      </p:grpSpPr>
      <p:grpSp>
        <p:nvGrpSpPr>
          <p:cNvPr id="3670" name="Group 2"/>
          <p:cNvGrpSpPr/>
          <p:nvPr/>
        </p:nvGrpSpPr>
        <p:grpSpPr>
          <a:xfrm>
            <a:off x="0" y="3902080"/>
            <a:ext cx="3400426" cy="2949576"/>
            <a:chOff x="0" y="0"/>
            <a:chExt cx="3400425" cy="2949575"/>
          </a:xfrm>
        </p:grpSpPr>
        <p:sp>
          <p:nvSpPr>
            <p:cNvPr id="3663"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4"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5"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6"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7"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8"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9"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71"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72" name="Body Level One…"/>
          <p:cNvSpPr txBox="1">
            <a:spLocks noGrp="1"/>
          </p:cNvSpPr>
          <p:nvPr>
            <p:ph type="body" sz="half" idx="1"/>
          </p:nvPr>
        </p:nvSpPr>
        <p:spPr>
          <a:xfrm>
            <a:off x="457200" y="1600205"/>
            <a:ext cx="4038600" cy="4530726"/>
          </a:xfrm>
          <a:prstGeom prst="rect">
            <a:avLst/>
          </a:prstGeom>
        </p:spPr>
        <p:txBody>
          <a:bodyPr lIns="45714" tIns="45714" rIns="45714" bIns="45714">
            <a:normAutofit/>
          </a:bodyPr>
          <a:lstStyle>
            <a:lvl1pPr marL="342861" indent="-3428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90488" indent="-333339">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34304" indent="-320004">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27011" indent="-355561">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84161" indent="-3555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73"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55089748"/>
      </p:ext>
    </p:extLst>
  </p:cSld>
  <p:clrMapOvr>
    <a:masterClrMapping/>
  </p:clrMapOvr>
  <p:transition spd="med"/>
</p:sldLayout>
</file>

<file path=ppt/slideLayouts/slideLayout1142.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grpSp>
        <p:nvGrpSpPr>
          <p:cNvPr id="3687" name="Group 2"/>
          <p:cNvGrpSpPr/>
          <p:nvPr/>
        </p:nvGrpSpPr>
        <p:grpSpPr>
          <a:xfrm>
            <a:off x="0" y="3902080"/>
            <a:ext cx="3400426" cy="2949576"/>
            <a:chOff x="0" y="0"/>
            <a:chExt cx="3400425" cy="2949575"/>
          </a:xfrm>
        </p:grpSpPr>
        <p:sp>
          <p:nvSpPr>
            <p:cNvPr id="3680"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1"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2"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3"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4"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5"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6"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88"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89"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90" name="Text Placeholder 4"/>
          <p:cNvSpPr>
            <a:spLocks noGrp="1"/>
          </p:cNvSpPr>
          <p:nvPr>
            <p:ph type="body" sz="quarter" idx="21"/>
          </p:nvPr>
        </p:nvSpPr>
        <p:spPr>
          <a:xfrm>
            <a:off x="4645030"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effectLst>
                  <a:outerShdw blurRad="38100" dist="38100" dir="2700000" rotWithShape="0">
                    <a:srgbClr val="000000"/>
                  </a:outerShdw>
                </a:effectLst>
              </a:defRPr>
            </a:pPr>
            <a:endParaRPr dirty="0"/>
          </a:p>
        </p:txBody>
      </p:sp>
      <p:sp>
        <p:nvSpPr>
          <p:cNvPr id="3691"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32419354"/>
      </p:ext>
    </p:extLst>
  </p:cSld>
  <p:clrMapOvr>
    <a:masterClrMapping/>
  </p:clrMapOvr>
  <p:transition spd="med"/>
</p:sldLayout>
</file>

<file path=ppt/slideLayouts/slideLayout1143.xml><?xml version="1.0" encoding="utf-8"?>
<p:sldLayout xmlns:a="http://schemas.openxmlformats.org/drawingml/2006/main" xmlns:r="http://schemas.openxmlformats.org/officeDocument/2006/relationships" xmlns:p="http://schemas.openxmlformats.org/presentationml/2006/main" showMasterSp="0" type="tx">
  <p:cSld name="26_Title Only">
    <p:bg>
      <p:bgPr>
        <a:solidFill>
          <a:srgbClr val="000000"/>
        </a:solidFill>
        <a:effectLst/>
      </p:bgPr>
    </p:bg>
    <p:spTree>
      <p:nvGrpSpPr>
        <p:cNvPr id="1" name=""/>
        <p:cNvGrpSpPr/>
        <p:nvPr/>
      </p:nvGrpSpPr>
      <p:grpSpPr>
        <a:xfrm>
          <a:off x="0" y="0"/>
          <a:ext cx="0" cy="0"/>
          <a:chOff x="0" y="0"/>
          <a:chExt cx="0" cy="0"/>
        </a:xfrm>
      </p:grpSpPr>
      <p:grpSp>
        <p:nvGrpSpPr>
          <p:cNvPr id="3705" name="Group 2"/>
          <p:cNvGrpSpPr/>
          <p:nvPr/>
        </p:nvGrpSpPr>
        <p:grpSpPr>
          <a:xfrm>
            <a:off x="0" y="3902080"/>
            <a:ext cx="3400426" cy="2949576"/>
            <a:chOff x="0" y="0"/>
            <a:chExt cx="3400425" cy="2949575"/>
          </a:xfrm>
        </p:grpSpPr>
        <p:sp>
          <p:nvSpPr>
            <p:cNvPr id="3698"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99"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0"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1"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2"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3"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4"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06"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07"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55835464"/>
      </p:ext>
    </p:extLst>
  </p:cSld>
  <p:clrMapOvr>
    <a:masterClrMapping/>
  </p:clrMapOvr>
  <p:transition spd="med"/>
</p:sldLayout>
</file>

<file path=ppt/slideLayouts/slideLayout1144.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000000"/>
        </a:solidFill>
        <a:effectLst/>
      </p:bgPr>
    </p:bg>
    <p:spTree>
      <p:nvGrpSpPr>
        <p:cNvPr id="1" name=""/>
        <p:cNvGrpSpPr/>
        <p:nvPr/>
      </p:nvGrpSpPr>
      <p:grpSpPr>
        <a:xfrm>
          <a:off x="0" y="0"/>
          <a:ext cx="0" cy="0"/>
          <a:chOff x="0" y="0"/>
          <a:chExt cx="0" cy="0"/>
        </a:xfrm>
      </p:grpSpPr>
      <p:grpSp>
        <p:nvGrpSpPr>
          <p:cNvPr id="3721" name="Group 2"/>
          <p:cNvGrpSpPr/>
          <p:nvPr/>
        </p:nvGrpSpPr>
        <p:grpSpPr>
          <a:xfrm>
            <a:off x="0" y="3902080"/>
            <a:ext cx="3400426" cy="2949576"/>
            <a:chOff x="0" y="0"/>
            <a:chExt cx="3400425" cy="2949575"/>
          </a:xfrm>
        </p:grpSpPr>
        <p:sp>
          <p:nvSpPr>
            <p:cNvPr id="3714"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5"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6"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7"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8"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9"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20"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2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09242421"/>
      </p:ext>
    </p:extLst>
  </p:cSld>
  <p:clrMapOvr>
    <a:masterClrMapping/>
  </p:clrMapOvr>
  <p:transition spd="med"/>
</p:sldLayout>
</file>

<file path=ppt/slideLayouts/slideLayout1145.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grpSp>
        <p:nvGrpSpPr>
          <p:cNvPr id="3736" name="Group 2"/>
          <p:cNvGrpSpPr/>
          <p:nvPr/>
        </p:nvGrpSpPr>
        <p:grpSpPr>
          <a:xfrm>
            <a:off x="0" y="3902080"/>
            <a:ext cx="3400426" cy="2949576"/>
            <a:chOff x="0" y="0"/>
            <a:chExt cx="3400425" cy="2949575"/>
          </a:xfrm>
        </p:grpSpPr>
        <p:sp>
          <p:nvSpPr>
            <p:cNvPr id="37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37" name="Title Text"/>
          <p:cNvSpPr txBox="1">
            <a:spLocks noGrp="1"/>
          </p:cNvSpPr>
          <p:nvPr>
            <p:ph type="title"/>
          </p:nvPr>
        </p:nvSpPr>
        <p:spPr>
          <a:xfrm>
            <a:off x="457200" y="273050"/>
            <a:ext cx="3008314" cy="1162050"/>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38" name="Body Level One…"/>
          <p:cNvSpPr txBox="1">
            <a:spLocks noGrp="1"/>
          </p:cNvSpPr>
          <p:nvPr>
            <p:ph type="body" idx="1"/>
          </p:nvPr>
        </p:nvSpPr>
        <p:spPr>
          <a:xfrm>
            <a:off x="3575050" y="273054"/>
            <a:ext cx="5111750" cy="5853114"/>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39" name="Text Placeholder 3"/>
          <p:cNvSpPr>
            <a:spLocks noGrp="1"/>
          </p:cNvSpPr>
          <p:nvPr>
            <p:ph type="body" sz="half" idx="21"/>
          </p:nvPr>
        </p:nvSpPr>
        <p:spPr>
          <a:xfrm>
            <a:off x="457199" y="1435103"/>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effectLst>
                  <a:outerShdw blurRad="38100" dist="38100" dir="2700000" rotWithShape="0">
                    <a:srgbClr val="000000"/>
                  </a:outerShdw>
                </a:effectLst>
              </a:defRPr>
            </a:pPr>
            <a:endParaRPr dirty="0"/>
          </a:p>
        </p:txBody>
      </p:sp>
      <p:sp>
        <p:nvSpPr>
          <p:cNvPr id="3740"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31328558"/>
      </p:ext>
    </p:extLst>
  </p:cSld>
  <p:clrMapOvr>
    <a:masterClrMapping/>
  </p:clrMapOvr>
  <p:transition spd="med"/>
</p:sldLayout>
</file>

<file path=ppt/slideLayouts/slideLayout1146.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grpSp>
        <p:nvGrpSpPr>
          <p:cNvPr id="3754" name="Group 2"/>
          <p:cNvGrpSpPr/>
          <p:nvPr/>
        </p:nvGrpSpPr>
        <p:grpSpPr>
          <a:xfrm>
            <a:off x="0" y="3902080"/>
            <a:ext cx="3400426" cy="2949576"/>
            <a:chOff x="0" y="0"/>
            <a:chExt cx="3400425" cy="2949575"/>
          </a:xfrm>
        </p:grpSpPr>
        <p:sp>
          <p:nvSpPr>
            <p:cNvPr id="3747"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8"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9"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0"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1"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2"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3"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55"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5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757"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58"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62979477"/>
      </p:ext>
    </p:extLst>
  </p:cSld>
  <p:clrMapOvr>
    <a:masterClrMapping/>
  </p:clrMapOvr>
  <p:transition spd="med"/>
</p:sldLayout>
</file>

<file path=ppt/slideLayouts/slideLayout1147.xml><?xml version="1.0" encoding="utf-8"?>
<p:sldLayout xmlns:a="http://schemas.openxmlformats.org/drawingml/2006/main" xmlns:r="http://schemas.openxmlformats.org/officeDocument/2006/relationships" xmlns:p="http://schemas.openxmlformats.org/presentationml/2006/main" showMasterSp="0" type="tx">
  <p:cSld name="27_Title and Vertical Text">
    <p:bg>
      <p:bgPr>
        <a:solidFill>
          <a:srgbClr val="000000"/>
        </a:solidFill>
        <a:effectLst/>
      </p:bgPr>
    </p:bg>
    <p:spTree>
      <p:nvGrpSpPr>
        <p:cNvPr id="1" name=""/>
        <p:cNvGrpSpPr/>
        <p:nvPr/>
      </p:nvGrpSpPr>
      <p:grpSpPr>
        <a:xfrm>
          <a:off x="0" y="0"/>
          <a:ext cx="0" cy="0"/>
          <a:chOff x="0" y="0"/>
          <a:chExt cx="0" cy="0"/>
        </a:xfrm>
      </p:grpSpPr>
      <p:grpSp>
        <p:nvGrpSpPr>
          <p:cNvPr id="3772" name="Group 2"/>
          <p:cNvGrpSpPr/>
          <p:nvPr/>
        </p:nvGrpSpPr>
        <p:grpSpPr>
          <a:xfrm>
            <a:off x="0" y="3902080"/>
            <a:ext cx="3400426" cy="2949576"/>
            <a:chOff x="0" y="0"/>
            <a:chExt cx="3400425" cy="2949575"/>
          </a:xfrm>
        </p:grpSpPr>
        <p:sp>
          <p:nvSpPr>
            <p:cNvPr id="3765"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6"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7"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8"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9"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0"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1"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73"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74" name="Body Level One…"/>
          <p:cNvSpPr txBox="1">
            <a:spLocks noGrp="1"/>
          </p:cNvSpPr>
          <p:nvPr>
            <p:ph type="body" idx="1"/>
          </p:nvPr>
        </p:nvSpPr>
        <p:spPr>
          <a:xfrm>
            <a:off x="457200" y="1600205"/>
            <a:ext cx="8229600" cy="4530726"/>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75"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93163769"/>
      </p:ext>
    </p:extLst>
  </p:cSld>
  <p:clrMapOvr>
    <a:masterClrMapping/>
  </p:clrMapOvr>
  <p:transition spd="med"/>
</p:sldLayout>
</file>

<file path=ppt/slideLayouts/slideLayout1148.xml><?xml version="1.0" encoding="utf-8"?>
<p:sldLayout xmlns:a="http://schemas.openxmlformats.org/drawingml/2006/main" xmlns:r="http://schemas.openxmlformats.org/officeDocument/2006/relationships" xmlns:p="http://schemas.openxmlformats.org/presentationml/2006/main" showMasterSp="0" type="tx">
  <p:cSld name="27_Vertical Title and Text">
    <p:bg>
      <p:bgPr>
        <a:solidFill>
          <a:srgbClr val="000000"/>
        </a:solidFill>
        <a:effectLst/>
      </p:bgPr>
    </p:bg>
    <p:spTree>
      <p:nvGrpSpPr>
        <p:cNvPr id="1" name=""/>
        <p:cNvGrpSpPr/>
        <p:nvPr/>
      </p:nvGrpSpPr>
      <p:grpSpPr>
        <a:xfrm>
          <a:off x="0" y="0"/>
          <a:ext cx="0" cy="0"/>
          <a:chOff x="0" y="0"/>
          <a:chExt cx="0" cy="0"/>
        </a:xfrm>
      </p:grpSpPr>
      <p:grpSp>
        <p:nvGrpSpPr>
          <p:cNvPr id="3789" name="Group 2"/>
          <p:cNvGrpSpPr/>
          <p:nvPr/>
        </p:nvGrpSpPr>
        <p:grpSpPr>
          <a:xfrm>
            <a:off x="0" y="3902080"/>
            <a:ext cx="3400426" cy="2949576"/>
            <a:chOff x="0" y="0"/>
            <a:chExt cx="3400425" cy="2949575"/>
          </a:xfrm>
        </p:grpSpPr>
        <p:sp>
          <p:nvSpPr>
            <p:cNvPr id="3782"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3"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4"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5"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6"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7"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8"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90" name="Title Text"/>
          <p:cNvSpPr txBox="1">
            <a:spLocks noGrp="1"/>
          </p:cNvSpPr>
          <p:nvPr>
            <p:ph type="title"/>
          </p:nvPr>
        </p:nvSpPr>
        <p:spPr>
          <a:xfrm>
            <a:off x="6629400" y="277813"/>
            <a:ext cx="2057400" cy="5853113"/>
          </a:xfrm>
          <a:prstGeom prst="rect">
            <a:avLst/>
          </a:prstGeom>
          <a:noFill/>
        </p:spPr>
        <p:txBody>
          <a:bodyPr vert="eaVert"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91" name="Body Level One…"/>
          <p:cNvSpPr txBox="1">
            <a:spLocks noGrp="1"/>
          </p:cNvSpPr>
          <p:nvPr>
            <p:ph type="body" idx="1"/>
          </p:nvPr>
        </p:nvSpPr>
        <p:spPr>
          <a:xfrm>
            <a:off x="457200" y="277813"/>
            <a:ext cx="6019800" cy="5853113"/>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9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2889987"/>
      </p:ext>
    </p:extLst>
  </p:cSld>
  <p:clrMapOvr>
    <a:masterClrMapping/>
  </p:clrMapOvr>
  <p:transition spd="med"/>
</p:sldLayout>
</file>

<file path=ppt/slideLayouts/slideLayout1149.xml><?xml version="1.0" encoding="utf-8"?>
<p:sldLayout xmlns:a="http://schemas.openxmlformats.org/drawingml/2006/main" xmlns:r="http://schemas.openxmlformats.org/officeDocument/2006/relationships" xmlns:p="http://schemas.openxmlformats.org/presentationml/2006/main" showMasterSp="0" type="tx">
  <p:cSld name="26_Title and Content">
    <p:bg>
      <p:bgPr>
        <a:solidFill>
          <a:srgbClr val="000000"/>
        </a:solidFill>
        <a:effectLst/>
      </p:bgPr>
    </p:bg>
    <p:spTree>
      <p:nvGrpSpPr>
        <p:cNvPr id="1" name=""/>
        <p:cNvGrpSpPr/>
        <p:nvPr/>
      </p:nvGrpSpPr>
      <p:grpSpPr>
        <a:xfrm>
          <a:off x="0" y="0"/>
          <a:ext cx="0" cy="0"/>
          <a:chOff x="0" y="0"/>
          <a:chExt cx="0" cy="0"/>
        </a:xfrm>
      </p:grpSpPr>
      <p:grpSp>
        <p:nvGrpSpPr>
          <p:cNvPr id="3898" name="Group 1026"/>
          <p:cNvGrpSpPr/>
          <p:nvPr/>
        </p:nvGrpSpPr>
        <p:grpSpPr>
          <a:xfrm>
            <a:off x="0" y="3902075"/>
            <a:ext cx="3400426" cy="2949575"/>
            <a:chOff x="0" y="0"/>
            <a:chExt cx="3400425" cy="2949575"/>
          </a:xfrm>
        </p:grpSpPr>
        <p:sp>
          <p:nvSpPr>
            <p:cNvPr id="3891"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2"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3"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4"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5"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6"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7"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99"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00" name="Body Level One…"/>
          <p:cNvSpPr txBox="1">
            <a:spLocks noGrp="1"/>
          </p:cNvSpPr>
          <p:nvPr>
            <p:ph type="body" idx="1"/>
          </p:nvPr>
        </p:nvSpPr>
        <p:spPr>
          <a:xfrm>
            <a:off x="457200" y="1600200"/>
            <a:ext cx="8229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01"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54052769"/>
      </p:ext>
    </p:extLst>
  </p:cSld>
  <p:clrMapOvr>
    <a:masterClrMapping/>
  </p:clrMapOvr>
  <p:transition spd="med"/>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1705"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06"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07"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70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150.xml><?xml version="1.0" encoding="utf-8"?>
<p:sldLayout xmlns:a="http://schemas.openxmlformats.org/drawingml/2006/main" xmlns:r="http://schemas.openxmlformats.org/officeDocument/2006/relationships" xmlns:p="http://schemas.openxmlformats.org/presentationml/2006/main" showMasterSp="0" type="tx">
  <p:cSld name="Title, Text, and 2 Content">
    <p:bg>
      <p:bgPr>
        <a:solidFill>
          <a:srgbClr val="000000"/>
        </a:solidFill>
        <a:effectLst/>
      </p:bgPr>
    </p:bg>
    <p:spTree>
      <p:nvGrpSpPr>
        <p:cNvPr id="1" name=""/>
        <p:cNvGrpSpPr/>
        <p:nvPr/>
      </p:nvGrpSpPr>
      <p:grpSpPr>
        <a:xfrm>
          <a:off x="0" y="0"/>
          <a:ext cx="0" cy="0"/>
          <a:chOff x="0" y="0"/>
          <a:chExt cx="0" cy="0"/>
        </a:xfrm>
      </p:grpSpPr>
      <p:grpSp>
        <p:nvGrpSpPr>
          <p:cNvPr id="3915" name="Group 1026"/>
          <p:cNvGrpSpPr/>
          <p:nvPr/>
        </p:nvGrpSpPr>
        <p:grpSpPr>
          <a:xfrm>
            <a:off x="0" y="3902075"/>
            <a:ext cx="3400426" cy="2949575"/>
            <a:chOff x="0" y="0"/>
            <a:chExt cx="3400425" cy="2949575"/>
          </a:xfrm>
        </p:grpSpPr>
        <p:sp>
          <p:nvSpPr>
            <p:cNvPr id="3908"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09"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0"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1"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2"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3"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4"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916"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17" name="Body Level One…"/>
          <p:cNvSpPr txBox="1">
            <a:spLocks noGrp="1"/>
          </p:cNvSpPr>
          <p:nvPr>
            <p:ph type="body" sz="half" idx="1"/>
          </p:nvPr>
        </p:nvSpPr>
        <p:spPr>
          <a:xfrm>
            <a:off x="457200" y="1600200"/>
            <a:ext cx="4038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8"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30968612"/>
      </p:ext>
    </p:extLst>
  </p:cSld>
  <p:clrMapOvr>
    <a:masterClrMapping/>
  </p:clrMapOvr>
  <p:transition spd="med"/>
</p:sldLayout>
</file>

<file path=ppt/slideLayouts/slideLayout1151.xml><?xml version="1.0" encoding="utf-8"?>
<p:sldLayout xmlns:a="http://schemas.openxmlformats.org/drawingml/2006/main" xmlns:r="http://schemas.openxmlformats.org/officeDocument/2006/relationships" xmlns:p="http://schemas.openxmlformats.org/presentationml/2006/main" showMasterSp="0" type="tx">
  <p:cSld name="14_Title Slide">
    <p:bg>
      <p:bgPr>
        <a:solidFill>
          <a:srgbClr val="390039"/>
        </a:solidFill>
        <a:effectLst/>
      </p:bgPr>
    </p:bg>
    <p:spTree>
      <p:nvGrpSpPr>
        <p:cNvPr id="1" name=""/>
        <p:cNvGrpSpPr/>
        <p:nvPr/>
      </p:nvGrpSpPr>
      <p:grpSpPr>
        <a:xfrm>
          <a:off x="0" y="0"/>
          <a:ext cx="0" cy="0"/>
          <a:chOff x="0" y="0"/>
          <a:chExt cx="0" cy="0"/>
        </a:xfrm>
      </p:grpSpPr>
      <p:sp>
        <p:nvSpPr>
          <p:cNvPr id="3972"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73"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7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15702746"/>
      </p:ext>
    </p:extLst>
  </p:cSld>
  <p:clrMapOvr>
    <a:masterClrMapping/>
  </p:clrMapOvr>
  <p:transition spd="med"/>
</p:sldLayout>
</file>

<file path=ppt/slideLayouts/slideLayout1152.xml><?xml version="1.0" encoding="utf-8"?>
<p:sldLayout xmlns:a="http://schemas.openxmlformats.org/drawingml/2006/main" xmlns:r="http://schemas.openxmlformats.org/officeDocument/2006/relationships" xmlns:p="http://schemas.openxmlformats.org/presentationml/2006/main" showMasterSp="0" type="tx">
  <p:cSld name="27_Title and Content">
    <p:bg>
      <p:bgPr>
        <a:solidFill>
          <a:srgbClr val="390039"/>
        </a:solidFill>
        <a:effectLst/>
      </p:bgPr>
    </p:bg>
    <p:spTree>
      <p:nvGrpSpPr>
        <p:cNvPr id="1" name=""/>
        <p:cNvGrpSpPr/>
        <p:nvPr/>
      </p:nvGrpSpPr>
      <p:grpSpPr>
        <a:xfrm>
          <a:off x="0" y="0"/>
          <a:ext cx="0" cy="0"/>
          <a:chOff x="0" y="0"/>
          <a:chExt cx="0" cy="0"/>
        </a:xfrm>
      </p:grpSpPr>
      <p:sp>
        <p:nvSpPr>
          <p:cNvPr id="398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82"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8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15131222"/>
      </p:ext>
    </p:extLst>
  </p:cSld>
  <p:clrMapOvr>
    <a:masterClrMapping/>
  </p:clrMapOvr>
  <p:transition spd="med"/>
</p:sldLayout>
</file>

<file path=ppt/slideLayouts/slideLayout1153.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390039"/>
        </a:solidFill>
        <a:effectLst/>
      </p:bgPr>
    </p:bg>
    <p:spTree>
      <p:nvGrpSpPr>
        <p:cNvPr id="1" name=""/>
        <p:cNvGrpSpPr/>
        <p:nvPr/>
      </p:nvGrpSpPr>
      <p:grpSpPr>
        <a:xfrm>
          <a:off x="0" y="0"/>
          <a:ext cx="0" cy="0"/>
          <a:chOff x="0" y="0"/>
          <a:chExt cx="0" cy="0"/>
        </a:xfrm>
      </p:grpSpPr>
      <p:sp>
        <p:nvSpPr>
          <p:cNvPr id="399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9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92"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51955345"/>
      </p:ext>
    </p:extLst>
  </p:cSld>
  <p:clrMapOvr>
    <a:masterClrMapping/>
  </p:clrMapOvr>
  <p:transition spd="med"/>
</p:sldLayout>
</file>

<file path=ppt/slideLayouts/slideLayout1154.xml><?xml version="1.0" encoding="utf-8"?>
<p:sldLayout xmlns:a="http://schemas.openxmlformats.org/drawingml/2006/main" xmlns:r="http://schemas.openxmlformats.org/officeDocument/2006/relationships" xmlns:p="http://schemas.openxmlformats.org/presentationml/2006/main" showMasterSp="0" type="tx">
  <p:cSld name="28_Two Content">
    <p:bg>
      <p:bgPr>
        <a:solidFill>
          <a:srgbClr val="390039"/>
        </a:solidFill>
        <a:effectLst/>
      </p:bgPr>
    </p:bg>
    <p:spTree>
      <p:nvGrpSpPr>
        <p:cNvPr id="1" name=""/>
        <p:cNvGrpSpPr/>
        <p:nvPr/>
      </p:nvGrpSpPr>
      <p:grpSpPr>
        <a:xfrm>
          <a:off x="0" y="0"/>
          <a:ext cx="0" cy="0"/>
          <a:chOff x="0" y="0"/>
          <a:chExt cx="0" cy="0"/>
        </a:xfrm>
      </p:grpSpPr>
      <p:sp>
        <p:nvSpPr>
          <p:cNvPr id="399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0"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04646988"/>
      </p:ext>
    </p:extLst>
  </p:cSld>
  <p:clrMapOvr>
    <a:masterClrMapping/>
  </p:clrMapOvr>
  <p:transition spd="med"/>
</p:sldLayout>
</file>

<file path=ppt/slideLayouts/slideLayout1155.xml><?xml version="1.0" encoding="utf-8"?>
<p:sldLayout xmlns:a="http://schemas.openxmlformats.org/drawingml/2006/main" xmlns:r="http://schemas.openxmlformats.org/officeDocument/2006/relationships" xmlns:p="http://schemas.openxmlformats.org/presentationml/2006/main" showMasterSp="0" type="tx">
  <p:cSld name="28_Comparison">
    <p:bg>
      <p:bgPr>
        <a:solidFill>
          <a:srgbClr val="390039"/>
        </a:solidFill>
        <a:effectLst/>
      </p:bgPr>
    </p:bg>
    <p:spTree>
      <p:nvGrpSpPr>
        <p:cNvPr id="1" name=""/>
        <p:cNvGrpSpPr/>
        <p:nvPr/>
      </p:nvGrpSpPr>
      <p:grpSpPr>
        <a:xfrm>
          <a:off x="0" y="0"/>
          <a:ext cx="0" cy="0"/>
          <a:chOff x="0" y="0"/>
          <a:chExt cx="0" cy="0"/>
        </a:xfrm>
      </p:grpSpPr>
      <p:sp>
        <p:nvSpPr>
          <p:cNvPr id="400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1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401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57721667"/>
      </p:ext>
    </p:extLst>
  </p:cSld>
  <p:clrMapOvr>
    <a:masterClrMapping/>
  </p:clrMapOvr>
  <p:transition spd="med"/>
</p:sldLayout>
</file>

<file path=ppt/slideLayouts/slideLayout1156.xml><?xml version="1.0" encoding="utf-8"?>
<p:sldLayout xmlns:a="http://schemas.openxmlformats.org/drawingml/2006/main" xmlns:r="http://schemas.openxmlformats.org/officeDocument/2006/relationships" xmlns:p="http://schemas.openxmlformats.org/presentationml/2006/main" showMasterSp="0" type="tx">
  <p:cSld name="27_Title Only">
    <p:bg>
      <p:bgPr>
        <a:solidFill>
          <a:srgbClr val="390039"/>
        </a:solidFill>
        <a:effectLst/>
      </p:bgPr>
    </p:bg>
    <p:spTree>
      <p:nvGrpSpPr>
        <p:cNvPr id="1" name=""/>
        <p:cNvGrpSpPr/>
        <p:nvPr/>
      </p:nvGrpSpPr>
      <p:grpSpPr>
        <a:xfrm>
          <a:off x="0" y="0"/>
          <a:ext cx="0" cy="0"/>
          <a:chOff x="0" y="0"/>
          <a:chExt cx="0" cy="0"/>
        </a:xfrm>
      </p:grpSpPr>
      <p:sp>
        <p:nvSpPr>
          <p:cNvPr id="401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19"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98594599"/>
      </p:ext>
    </p:extLst>
  </p:cSld>
  <p:clrMapOvr>
    <a:masterClrMapping/>
  </p:clrMapOvr>
  <p:transition spd="med"/>
</p:sldLayout>
</file>

<file path=ppt/slideLayouts/slideLayout1157.xml><?xml version="1.0" encoding="utf-8"?>
<p:sldLayout xmlns:a="http://schemas.openxmlformats.org/drawingml/2006/main" xmlns:r="http://schemas.openxmlformats.org/officeDocument/2006/relationships" xmlns:p="http://schemas.openxmlformats.org/presentationml/2006/main" showMasterSp="0" type="tx">
  <p:cSld name="19_Blank">
    <p:bg>
      <p:bgPr>
        <a:solidFill>
          <a:srgbClr val="390039"/>
        </a:solidFill>
        <a:effectLst/>
      </p:bgPr>
    </p:bg>
    <p:spTree>
      <p:nvGrpSpPr>
        <p:cNvPr id="1" name=""/>
        <p:cNvGrpSpPr/>
        <p:nvPr/>
      </p:nvGrpSpPr>
      <p:grpSpPr>
        <a:xfrm>
          <a:off x="0" y="0"/>
          <a:ext cx="0" cy="0"/>
          <a:chOff x="0" y="0"/>
          <a:chExt cx="0" cy="0"/>
        </a:xfrm>
      </p:grpSpPr>
      <p:sp>
        <p:nvSpPr>
          <p:cNvPr id="402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18651318"/>
      </p:ext>
    </p:extLst>
  </p:cSld>
  <p:clrMapOvr>
    <a:masterClrMapping/>
  </p:clrMapOvr>
  <p:transition spd="med"/>
</p:sldLayout>
</file>

<file path=ppt/slideLayouts/slideLayout1158.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solidFill>
          <a:srgbClr val="390039"/>
        </a:solidFill>
        <a:effectLst/>
      </p:bgPr>
    </p:bg>
    <p:spTree>
      <p:nvGrpSpPr>
        <p:cNvPr id="1" name=""/>
        <p:cNvGrpSpPr/>
        <p:nvPr/>
      </p:nvGrpSpPr>
      <p:grpSpPr>
        <a:xfrm>
          <a:off x="0" y="0"/>
          <a:ext cx="0" cy="0"/>
          <a:chOff x="0" y="0"/>
          <a:chExt cx="0" cy="0"/>
        </a:xfrm>
      </p:grpSpPr>
      <p:sp>
        <p:nvSpPr>
          <p:cNvPr id="403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3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3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403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85959507"/>
      </p:ext>
    </p:extLst>
  </p:cSld>
  <p:clrMapOvr>
    <a:masterClrMapping/>
  </p:clrMapOvr>
  <p:transition spd="med"/>
</p:sldLayout>
</file>

<file path=ppt/slideLayouts/slideLayout1159.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solidFill>
          <a:srgbClr val="390039"/>
        </a:solidFill>
        <a:effectLst/>
      </p:bgPr>
    </p:bg>
    <p:spTree>
      <p:nvGrpSpPr>
        <p:cNvPr id="1" name=""/>
        <p:cNvGrpSpPr/>
        <p:nvPr/>
      </p:nvGrpSpPr>
      <p:grpSpPr>
        <a:xfrm>
          <a:off x="0" y="0"/>
          <a:ext cx="0" cy="0"/>
          <a:chOff x="0" y="0"/>
          <a:chExt cx="0" cy="0"/>
        </a:xfrm>
      </p:grpSpPr>
      <p:sp>
        <p:nvSpPr>
          <p:cNvPr id="404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4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04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4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18640799"/>
      </p:ext>
    </p:extLst>
  </p:cSld>
  <p:clrMapOvr>
    <a:masterClrMapping/>
  </p:clrMapOvr>
  <p:transition spd="med"/>
</p:sldLayout>
</file>

<file path=ppt/slideLayouts/slideLayout116.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1715"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1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71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1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160.xml><?xml version="1.0" encoding="utf-8"?>
<p:sldLayout xmlns:a="http://schemas.openxmlformats.org/drawingml/2006/main" xmlns:r="http://schemas.openxmlformats.org/officeDocument/2006/relationships" xmlns:p="http://schemas.openxmlformats.org/presentationml/2006/main" showMasterSp="0" type="tx">
  <p:cSld name="28_Title and Vertical Text">
    <p:bg>
      <p:bgPr>
        <a:solidFill>
          <a:srgbClr val="390039"/>
        </a:solidFill>
        <a:effectLst/>
      </p:bgPr>
    </p:bg>
    <p:spTree>
      <p:nvGrpSpPr>
        <p:cNvPr id="1" name=""/>
        <p:cNvGrpSpPr/>
        <p:nvPr/>
      </p:nvGrpSpPr>
      <p:grpSpPr>
        <a:xfrm>
          <a:off x="0" y="0"/>
          <a:ext cx="0" cy="0"/>
          <a:chOff x="0" y="0"/>
          <a:chExt cx="0" cy="0"/>
        </a:xfrm>
      </p:grpSpPr>
      <p:sp>
        <p:nvSpPr>
          <p:cNvPr id="4053"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54"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55"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02865602"/>
      </p:ext>
    </p:extLst>
  </p:cSld>
  <p:clrMapOvr>
    <a:masterClrMapping/>
  </p:clrMapOvr>
  <p:transition spd="med"/>
</p:sldLayout>
</file>

<file path=ppt/slideLayouts/slideLayout1161.xml><?xml version="1.0" encoding="utf-8"?>
<p:sldLayout xmlns:a="http://schemas.openxmlformats.org/drawingml/2006/main" xmlns:r="http://schemas.openxmlformats.org/officeDocument/2006/relationships" xmlns:p="http://schemas.openxmlformats.org/presentationml/2006/main" showMasterSp="0" type="tx">
  <p:cSld name="28_Vertical Title and Text">
    <p:bg>
      <p:bgPr>
        <a:solidFill>
          <a:srgbClr val="390039"/>
        </a:solidFill>
        <a:effectLst/>
      </p:bgPr>
    </p:bg>
    <p:spTree>
      <p:nvGrpSpPr>
        <p:cNvPr id="1" name=""/>
        <p:cNvGrpSpPr/>
        <p:nvPr/>
      </p:nvGrpSpPr>
      <p:grpSpPr>
        <a:xfrm>
          <a:off x="0" y="0"/>
          <a:ext cx="0" cy="0"/>
          <a:chOff x="0" y="0"/>
          <a:chExt cx="0" cy="0"/>
        </a:xfrm>
      </p:grpSpPr>
      <p:sp>
        <p:nvSpPr>
          <p:cNvPr id="4062"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63"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6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21125618"/>
      </p:ext>
    </p:extLst>
  </p:cSld>
  <p:clrMapOvr>
    <a:masterClrMapping/>
  </p:clrMapOvr>
  <p:transition spd="med"/>
</p:sldLayout>
</file>

<file path=ppt/slideLayouts/slideLayout1162.xml><?xml version="1.0" encoding="utf-8"?>
<p:sldLayout xmlns:a="http://schemas.openxmlformats.org/drawingml/2006/main" xmlns:r="http://schemas.openxmlformats.org/officeDocument/2006/relationships" xmlns:p="http://schemas.openxmlformats.org/presentationml/2006/main" showMasterSp="0" type="tx">
  <p:cSld name="1_Title, Text and Clip Art">
    <p:bg>
      <p:bgPr>
        <a:solidFill>
          <a:srgbClr val="390039"/>
        </a:solidFill>
        <a:effectLst/>
      </p:bgPr>
    </p:bg>
    <p:spTree>
      <p:nvGrpSpPr>
        <p:cNvPr id="1" name=""/>
        <p:cNvGrpSpPr/>
        <p:nvPr/>
      </p:nvGrpSpPr>
      <p:grpSpPr>
        <a:xfrm>
          <a:off x="0" y="0"/>
          <a:ext cx="0" cy="0"/>
          <a:chOff x="0" y="0"/>
          <a:chExt cx="0" cy="0"/>
        </a:xfrm>
      </p:grpSpPr>
      <p:sp>
        <p:nvSpPr>
          <p:cNvPr id="407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72"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7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93431172"/>
      </p:ext>
    </p:extLst>
  </p:cSld>
  <p:clrMapOvr>
    <a:masterClrMapping/>
  </p:clrMapOvr>
  <p:transition spd="med"/>
</p:sldLayout>
</file>

<file path=ppt/slideLayouts/slideLayout1163.xml><?xml version="1.0" encoding="utf-8"?>
<p:sldLayout xmlns:a="http://schemas.openxmlformats.org/drawingml/2006/main" xmlns:r="http://schemas.openxmlformats.org/officeDocument/2006/relationships" xmlns:p="http://schemas.openxmlformats.org/presentationml/2006/main" showMasterSp="0" type="tx">
  <p:cSld name="28_Title and Content">
    <p:bg>
      <p:bgPr>
        <a:solidFill>
          <a:srgbClr val="FFFFFF"/>
        </a:solidFill>
        <a:effectLst/>
      </p:bgPr>
    </p:bg>
    <p:spTree>
      <p:nvGrpSpPr>
        <p:cNvPr id="1" name=""/>
        <p:cNvGrpSpPr/>
        <p:nvPr/>
      </p:nvGrpSpPr>
      <p:grpSpPr>
        <a:xfrm>
          <a:off x="0" y="0"/>
          <a:ext cx="0" cy="0"/>
          <a:chOff x="0" y="0"/>
          <a:chExt cx="0" cy="0"/>
        </a:xfrm>
      </p:grpSpPr>
      <p:sp>
        <p:nvSpPr>
          <p:cNvPr id="4089"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0" name="Body Level One…"/>
          <p:cNvSpPr txBox="1">
            <a:spLocks noGrp="1"/>
          </p:cNvSpPr>
          <p:nvPr>
            <p:ph type="body" sz="half" idx="1"/>
          </p:nvPr>
        </p:nvSpPr>
        <p:spPr>
          <a:xfrm>
            <a:off x="321507" y="1125335"/>
            <a:ext cx="5786029" cy="3181720"/>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91"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33163670"/>
      </p:ext>
    </p:extLst>
  </p:cSld>
  <p:clrMapOvr>
    <a:masterClrMapping/>
  </p:clrMapOvr>
  <p:transition spd="med"/>
</p:sldLayout>
</file>

<file path=ppt/slideLayouts/slideLayout1164.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rgbClr val="FFFFFF"/>
        </a:solidFill>
        <a:effectLst/>
      </p:bgPr>
    </p:bg>
    <p:spTree>
      <p:nvGrpSpPr>
        <p:cNvPr id="1" name=""/>
        <p:cNvGrpSpPr/>
        <p:nvPr/>
      </p:nvGrpSpPr>
      <p:grpSpPr>
        <a:xfrm>
          <a:off x="0" y="0"/>
          <a:ext cx="0" cy="0"/>
          <a:chOff x="0" y="0"/>
          <a:chExt cx="0" cy="0"/>
        </a:xfrm>
      </p:grpSpPr>
      <p:sp>
        <p:nvSpPr>
          <p:cNvPr id="4098" name="Title Text"/>
          <p:cNvSpPr txBox="1">
            <a:spLocks noGrp="1"/>
          </p:cNvSpPr>
          <p:nvPr>
            <p:ph type="title"/>
          </p:nvPr>
        </p:nvSpPr>
        <p:spPr>
          <a:xfrm>
            <a:off x="722289" y="4406413"/>
            <a:ext cx="7772010" cy="1363116"/>
          </a:xfrm>
          <a:prstGeom prst="rect">
            <a:avLst/>
          </a:prstGeom>
          <a:noFill/>
        </p:spPr>
        <p:txBody>
          <a:bodyPr lIns="32888" tIns="32888" rIns="32888" bIns="32888" anchor="t"/>
          <a:lstStyle>
            <a:lvl1pPr algn="l" defTabSz="321311">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9" name="Body Level One…"/>
          <p:cNvSpPr txBox="1">
            <a:spLocks noGrp="1"/>
          </p:cNvSpPr>
          <p:nvPr>
            <p:ph type="body" sz="quarter" idx="1"/>
          </p:nvPr>
        </p:nvSpPr>
        <p:spPr>
          <a:xfrm>
            <a:off x="722289" y="2907085"/>
            <a:ext cx="7772010" cy="1499317"/>
          </a:xfrm>
          <a:prstGeom prst="rect">
            <a:avLst/>
          </a:prstGeom>
        </p:spPr>
        <p:txBody>
          <a:bodyPr lIns="32888" tIns="32888" rIns="32888" bIns="32888" anchor="b">
            <a:normAutofit/>
          </a:bodyPr>
          <a:lstStyle>
            <a:lvl1pPr marL="0" indent="0" defTabSz="321311">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0"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7659912"/>
      </p:ext>
    </p:extLst>
  </p:cSld>
  <p:clrMapOvr>
    <a:masterClrMapping/>
  </p:clrMapOvr>
  <p:transition spd="med"/>
</p:sldLayout>
</file>

<file path=ppt/slideLayouts/slideLayout1165.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rgbClr val="FFFFFF"/>
        </a:solidFill>
        <a:effectLst/>
      </p:bgPr>
    </p:bg>
    <p:spTree>
      <p:nvGrpSpPr>
        <p:cNvPr id="1" name=""/>
        <p:cNvGrpSpPr/>
        <p:nvPr/>
      </p:nvGrpSpPr>
      <p:grpSpPr>
        <a:xfrm>
          <a:off x="0" y="0"/>
          <a:ext cx="0" cy="0"/>
          <a:chOff x="0" y="0"/>
          <a:chExt cx="0" cy="0"/>
        </a:xfrm>
      </p:grpSpPr>
      <p:sp>
        <p:nvSpPr>
          <p:cNvPr id="4107"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08" name="Body Level One…"/>
          <p:cNvSpPr txBox="1">
            <a:spLocks noGrp="1"/>
          </p:cNvSpPr>
          <p:nvPr>
            <p:ph type="body" sz="quarter" idx="1"/>
          </p:nvPr>
        </p:nvSpPr>
        <p:spPr>
          <a:xfrm>
            <a:off x="321520" y="1125335"/>
            <a:ext cx="2838871" cy="3181720"/>
          </a:xfrm>
          <a:prstGeom prst="rect">
            <a:avLst/>
          </a:prstGeom>
        </p:spPr>
        <p:txBody>
          <a:bodyPr lIns="32888" tIns="32888" rIns="32888" bIns="32888">
            <a:normAutofit/>
          </a:bodyPr>
          <a:lstStyle>
            <a:lvl1pPr marL="240982" indent="-240982" defTabSz="321311">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67071368"/>
      </p:ext>
    </p:extLst>
  </p:cSld>
  <p:clrMapOvr>
    <a:masterClrMapping/>
  </p:clrMapOvr>
  <p:transition spd="med"/>
</p:sldLayout>
</file>

<file path=ppt/slideLayouts/slideLayout1166.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FFFFFF"/>
        </a:solidFill>
        <a:effectLst/>
      </p:bgPr>
    </p:bg>
    <p:spTree>
      <p:nvGrpSpPr>
        <p:cNvPr id="1" name=""/>
        <p:cNvGrpSpPr/>
        <p:nvPr/>
      </p:nvGrpSpPr>
      <p:grpSpPr>
        <a:xfrm>
          <a:off x="0" y="0"/>
          <a:ext cx="0" cy="0"/>
          <a:chOff x="0" y="0"/>
          <a:chExt cx="0" cy="0"/>
        </a:xfrm>
      </p:grpSpPr>
      <p:sp>
        <p:nvSpPr>
          <p:cNvPr id="4116" name="Title Text"/>
          <p:cNvSpPr txBox="1">
            <a:spLocks noGrp="1"/>
          </p:cNvSpPr>
          <p:nvPr>
            <p:ph type="title"/>
          </p:nvPr>
        </p:nvSpPr>
        <p:spPr>
          <a:xfrm>
            <a:off x="457714" y="274632"/>
            <a:ext cx="8228596" cy="1143188"/>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17" name="Body Level One…"/>
          <p:cNvSpPr txBox="1">
            <a:spLocks noGrp="1"/>
          </p:cNvSpPr>
          <p:nvPr>
            <p:ph type="body" sz="quarter" idx="1"/>
          </p:nvPr>
        </p:nvSpPr>
        <p:spPr>
          <a:xfrm>
            <a:off x="457714" y="1535040"/>
            <a:ext cx="4040063" cy="639694"/>
          </a:xfrm>
          <a:prstGeom prst="rect">
            <a:avLst/>
          </a:prstGeom>
        </p:spPr>
        <p:txBody>
          <a:bodyPr lIns="32888" tIns="32888" rIns="32888" bIns="32888" anchor="b">
            <a:normAutofit/>
          </a:bodyPr>
          <a:lstStyle>
            <a:lvl1pPr marL="0" indent="0" defTabSz="321311">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18" name="Text Placeholder 4"/>
          <p:cNvSpPr>
            <a:spLocks noGrp="1"/>
          </p:cNvSpPr>
          <p:nvPr>
            <p:ph type="body" sz="quarter" idx="21"/>
          </p:nvPr>
        </p:nvSpPr>
        <p:spPr>
          <a:xfrm>
            <a:off x="4645121" y="1535040"/>
            <a:ext cx="4041178" cy="639693"/>
          </a:xfrm>
          <a:prstGeom prst="rect">
            <a:avLst/>
          </a:prstGeom>
        </p:spPr>
        <p:txBody>
          <a:bodyPr lIns="32888" tIns="32888" rIns="32888" bIns="32888" anchor="b">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700" b="1">
                <a:solidFill>
                  <a:srgbClr val="000000"/>
                </a:solidFill>
              </a:defRPr>
            </a:pPr>
            <a:endParaRPr dirty="0"/>
          </a:p>
        </p:txBody>
      </p:sp>
      <p:sp>
        <p:nvSpPr>
          <p:cNvPr id="411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63618401"/>
      </p:ext>
    </p:extLst>
  </p:cSld>
  <p:clrMapOvr>
    <a:masterClrMapping/>
  </p:clrMapOvr>
  <p:transition spd="med"/>
</p:sldLayout>
</file>

<file path=ppt/slideLayouts/slideLayout1167.xml><?xml version="1.0" encoding="utf-8"?>
<p:sldLayout xmlns:a="http://schemas.openxmlformats.org/drawingml/2006/main" xmlns:r="http://schemas.openxmlformats.org/officeDocument/2006/relationships" xmlns:p="http://schemas.openxmlformats.org/presentationml/2006/main" showMasterSp="0" type="tx">
  <p:cSld name="28_Title Only">
    <p:bg>
      <p:bgPr>
        <a:solidFill>
          <a:srgbClr val="FFFFFF"/>
        </a:solidFill>
        <a:effectLst/>
      </p:bgPr>
    </p:bg>
    <p:spTree>
      <p:nvGrpSpPr>
        <p:cNvPr id="1" name=""/>
        <p:cNvGrpSpPr/>
        <p:nvPr/>
      </p:nvGrpSpPr>
      <p:grpSpPr>
        <a:xfrm>
          <a:off x="0" y="0"/>
          <a:ext cx="0" cy="0"/>
          <a:chOff x="0" y="0"/>
          <a:chExt cx="0" cy="0"/>
        </a:xfrm>
      </p:grpSpPr>
      <p:sp>
        <p:nvSpPr>
          <p:cNvPr id="4126"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27"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28873490"/>
      </p:ext>
    </p:extLst>
  </p:cSld>
  <p:clrMapOvr>
    <a:masterClrMapping/>
  </p:clrMapOvr>
  <p:transition spd="med"/>
</p:sldLayout>
</file>

<file path=ppt/slideLayouts/slideLayout1168.xml><?xml version="1.0" encoding="utf-8"?>
<p:sldLayout xmlns:a="http://schemas.openxmlformats.org/drawingml/2006/main" xmlns:r="http://schemas.openxmlformats.org/officeDocument/2006/relationships" xmlns:p="http://schemas.openxmlformats.org/presentationml/2006/main" showMasterSp="0" type="tx">
  <p:cSld name="20_Blank">
    <p:bg>
      <p:bgPr>
        <a:solidFill>
          <a:srgbClr val="FFFFFF"/>
        </a:solidFill>
        <a:effectLst/>
      </p:bgPr>
    </p:bg>
    <p:spTree>
      <p:nvGrpSpPr>
        <p:cNvPr id="1" name=""/>
        <p:cNvGrpSpPr/>
        <p:nvPr/>
      </p:nvGrpSpPr>
      <p:grpSpPr>
        <a:xfrm>
          <a:off x="0" y="0"/>
          <a:ext cx="0" cy="0"/>
          <a:chOff x="0" y="0"/>
          <a:chExt cx="0" cy="0"/>
        </a:xfrm>
      </p:grpSpPr>
      <p:sp>
        <p:nvSpPr>
          <p:cNvPr id="413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21748360"/>
      </p:ext>
    </p:extLst>
  </p:cSld>
  <p:clrMapOvr>
    <a:masterClrMapping/>
  </p:clrMapOvr>
  <p:transition spd="med"/>
</p:sldLayout>
</file>

<file path=ppt/slideLayouts/slideLayout1169.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FFFFFF"/>
        </a:solidFill>
        <a:effectLst/>
      </p:bgPr>
    </p:bg>
    <p:spTree>
      <p:nvGrpSpPr>
        <p:cNvPr id="1" name=""/>
        <p:cNvGrpSpPr/>
        <p:nvPr/>
      </p:nvGrpSpPr>
      <p:grpSpPr>
        <a:xfrm>
          <a:off x="0" y="0"/>
          <a:ext cx="0" cy="0"/>
          <a:chOff x="0" y="0"/>
          <a:chExt cx="0" cy="0"/>
        </a:xfrm>
      </p:grpSpPr>
      <p:sp>
        <p:nvSpPr>
          <p:cNvPr id="4141" name="Title Text"/>
          <p:cNvSpPr txBox="1">
            <a:spLocks noGrp="1"/>
          </p:cNvSpPr>
          <p:nvPr>
            <p:ph type="title"/>
          </p:nvPr>
        </p:nvSpPr>
        <p:spPr>
          <a:xfrm>
            <a:off x="457714" y="273517"/>
            <a:ext cx="3007440" cy="1161049"/>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42" name="Body Level One…"/>
          <p:cNvSpPr txBox="1">
            <a:spLocks noGrp="1"/>
          </p:cNvSpPr>
          <p:nvPr>
            <p:ph type="body" idx="1"/>
          </p:nvPr>
        </p:nvSpPr>
        <p:spPr>
          <a:xfrm>
            <a:off x="3574544" y="273517"/>
            <a:ext cx="5111755" cy="5852131"/>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43" name="Text Placeholder 3"/>
          <p:cNvSpPr>
            <a:spLocks noGrp="1"/>
          </p:cNvSpPr>
          <p:nvPr>
            <p:ph type="body" sz="half" idx="21"/>
          </p:nvPr>
        </p:nvSpPr>
        <p:spPr>
          <a:xfrm>
            <a:off x="457714" y="1434565"/>
            <a:ext cx="3007441" cy="4691082"/>
          </a:xfrm>
          <a:prstGeom prst="rect">
            <a:avLst/>
          </a:prstGeom>
        </p:spPr>
        <p:txBody>
          <a:bodyPr lIns="32888" tIns="32888" rIns="32888" bIns="32888">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000">
                <a:solidFill>
                  <a:srgbClr val="000000"/>
                </a:solidFill>
              </a:defRPr>
            </a:pPr>
            <a:endParaRPr dirty="0"/>
          </a:p>
        </p:txBody>
      </p:sp>
      <p:sp>
        <p:nvSpPr>
          <p:cNvPr id="414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75333861"/>
      </p:ext>
    </p:extLst>
  </p:cSld>
  <p:clrMapOvr>
    <a:masterClrMapping/>
  </p:clrMapOvr>
  <p:transition spd="med"/>
</p:sldLayout>
</file>

<file path=ppt/slideLayouts/slideLayout117.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172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26"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2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170.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FFFFFF"/>
        </a:solidFill>
        <a:effectLst/>
      </p:bgPr>
    </p:bg>
    <p:spTree>
      <p:nvGrpSpPr>
        <p:cNvPr id="1" name=""/>
        <p:cNvGrpSpPr/>
        <p:nvPr/>
      </p:nvGrpSpPr>
      <p:grpSpPr>
        <a:xfrm>
          <a:off x="0" y="0"/>
          <a:ext cx="0" cy="0"/>
          <a:chOff x="0" y="0"/>
          <a:chExt cx="0" cy="0"/>
        </a:xfrm>
      </p:grpSpPr>
      <p:sp>
        <p:nvSpPr>
          <p:cNvPr id="4151" name="Title Text"/>
          <p:cNvSpPr txBox="1">
            <a:spLocks noGrp="1"/>
          </p:cNvSpPr>
          <p:nvPr>
            <p:ph type="title"/>
          </p:nvPr>
        </p:nvSpPr>
        <p:spPr>
          <a:xfrm>
            <a:off x="1791737" y="4800500"/>
            <a:ext cx="5486848" cy="567128"/>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52" name="Picture Placeholder 2"/>
          <p:cNvSpPr>
            <a:spLocks noGrp="1"/>
          </p:cNvSpPr>
          <p:nvPr>
            <p:ph type="pic" sz="half" idx="21"/>
          </p:nvPr>
        </p:nvSpPr>
        <p:spPr>
          <a:xfrm>
            <a:off x="1791737" y="612912"/>
            <a:ext cx="5486848" cy="4115023"/>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153" name="Body Level One…"/>
          <p:cNvSpPr txBox="1">
            <a:spLocks noGrp="1"/>
          </p:cNvSpPr>
          <p:nvPr>
            <p:ph type="body" sz="quarter" idx="1"/>
          </p:nvPr>
        </p:nvSpPr>
        <p:spPr>
          <a:xfrm>
            <a:off x="1791737" y="5367628"/>
            <a:ext cx="5486848" cy="804920"/>
          </a:xfrm>
          <a:prstGeom prst="rect">
            <a:avLst/>
          </a:prstGeom>
        </p:spPr>
        <p:txBody>
          <a:bodyPr lIns="32888" tIns="32888" rIns="32888" bIns="32888">
            <a:normAutofit/>
          </a:bodyPr>
          <a:lstStyle>
            <a:lvl1pPr marL="0" indent="0" defTabSz="321311">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5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99065620"/>
      </p:ext>
    </p:extLst>
  </p:cSld>
  <p:clrMapOvr>
    <a:masterClrMapping/>
  </p:clrMapOvr>
  <p:transition spd="med"/>
</p:sldLayout>
</file>

<file path=ppt/slideLayouts/slideLayout1171.xml><?xml version="1.0" encoding="utf-8"?>
<p:sldLayout xmlns:a="http://schemas.openxmlformats.org/drawingml/2006/main" xmlns:r="http://schemas.openxmlformats.org/officeDocument/2006/relationships" xmlns:p="http://schemas.openxmlformats.org/presentationml/2006/main" showMasterSp="0" type="tx">
  <p:cSld name="29_Title and Vertical Text">
    <p:bg>
      <p:bgPr>
        <a:solidFill>
          <a:srgbClr val="FFFFFF"/>
        </a:solidFill>
        <a:effectLst/>
      </p:bgPr>
    </p:bg>
    <p:spTree>
      <p:nvGrpSpPr>
        <p:cNvPr id="1" name=""/>
        <p:cNvGrpSpPr/>
        <p:nvPr/>
      </p:nvGrpSpPr>
      <p:grpSpPr>
        <a:xfrm>
          <a:off x="0" y="0"/>
          <a:ext cx="0" cy="0"/>
          <a:chOff x="0" y="0"/>
          <a:chExt cx="0" cy="0"/>
        </a:xfrm>
      </p:grpSpPr>
      <p:sp>
        <p:nvSpPr>
          <p:cNvPr id="4161"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62" name="Body Level One…"/>
          <p:cNvSpPr txBox="1">
            <a:spLocks noGrp="1"/>
          </p:cNvSpPr>
          <p:nvPr>
            <p:ph type="body" sz="half" idx="1"/>
          </p:nvPr>
        </p:nvSpPr>
        <p:spPr>
          <a:xfrm>
            <a:off x="321507" y="1125335"/>
            <a:ext cx="5786029" cy="3181720"/>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63"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71885487"/>
      </p:ext>
    </p:extLst>
  </p:cSld>
  <p:clrMapOvr>
    <a:masterClrMapping/>
  </p:clrMapOvr>
  <p:transition spd="med"/>
</p:sldLayout>
</file>

<file path=ppt/slideLayouts/slideLayout1172.xml><?xml version="1.0" encoding="utf-8"?>
<p:sldLayout xmlns:a="http://schemas.openxmlformats.org/drawingml/2006/main" xmlns:r="http://schemas.openxmlformats.org/officeDocument/2006/relationships" xmlns:p="http://schemas.openxmlformats.org/presentationml/2006/main" showMasterSp="0" type="tx">
  <p:cSld name="29_Vertical Title and Text">
    <p:bg>
      <p:bgPr>
        <a:solidFill>
          <a:srgbClr val="FFFFFF"/>
        </a:solidFill>
        <a:effectLst/>
      </p:bgPr>
    </p:bg>
    <p:spTree>
      <p:nvGrpSpPr>
        <p:cNvPr id="1" name=""/>
        <p:cNvGrpSpPr/>
        <p:nvPr/>
      </p:nvGrpSpPr>
      <p:grpSpPr>
        <a:xfrm>
          <a:off x="0" y="0"/>
          <a:ext cx="0" cy="0"/>
          <a:chOff x="0" y="0"/>
          <a:chExt cx="0" cy="0"/>
        </a:xfrm>
      </p:grpSpPr>
      <p:sp>
        <p:nvSpPr>
          <p:cNvPr id="4170" name="Title Text"/>
          <p:cNvSpPr txBox="1">
            <a:spLocks noGrp="1"/>
          </p:cNvSpPr>
          <p:nvPr>
            <p:ph type="title"/>
          </p:nvPr>
        </p:nvSpPr>
        <p:spPr>
          <a:xfrm>
            <a:off x="4661865" y="193136"/>
            <a:ext cx="1445671" cy="4113907"/>
          </a:xfrm>
          <a:prstGeom prst="rect">
            <a:avLst/>
          </a:prstGeom>
          <a:noFill/>
        </p:spPr>
        <p:txBody>
          <a:bodyPr vert="eaVert"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71" name="Body Level One…"/>
          <p:cNvSpPr txBox="1">
            <a:spLocks noGrp="1"/>
          </p:cNvSpPr>
          <p:nvPr>
            <p:ph type="body" sz="half" idx="1"/>
          </p:nvPr>
        </p:nvSpPr>
        <p:spPr>
          <a:xfrm>
            <a:off x="321507" y="193136"/>
            <a:ext cx="4233190" cy="4113907"/>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72"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73753195"/>
      </p:ext>
    </p:extLst>
  </p:cSld>
  <p:clrMapOvr>
    <a:masterClrMapping/>
  </p:clrMapOvr>
  <p:transition spd="med"/>
</p:sldLayout>
</file>

<file path=ppt/slideLayouts/slideLayout1173.xml><?xml version="1.0" encoding="utf-8"?>
<p:sldLayout xmlns:a="http://schemas.openxmlformats.org/drawingml/2006/main" xmlns:r="http://schemas.openxmlformats.org/officeDocument/2006/relationships" xmlns:p="http://schemas.openxmlformats.org/presentationml/2006/main" showMasterSp="0" type="tx">
  <p:cSld name="15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187" name="Group 2"/>
          <p:cNvGrpSpPr/>
          <p:nvPr/>
        </p:nvGrpSpPr>
        <p:grpSpPr>
          <a:xfrm>
            <a:off x="-1" y="6"/>
            <a:ext cx="9144001" cy="6860193"/>
            <a:chOff x="0" y="3"/>
            <a:chExt cx="9144000" cy="6860192"/>
          </a:xfrm>
        </p:grpSpPr>
        <p:sp>
          <p:nvSpPr>
            <p:cNvPr id="417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188" name="Title Text"/>
          <p:cNvSpPr txBox="1">
            <a:spLocks noGrp="1"/>
          </p:cNvSpPr>
          <p:nvPr>
            <p:ph type="title"/>
          </p:nvPr>
        </p:nvSpPr>
        <p:spPr>
          <a:xfrm>
            <a:off x="685800" y="2286000"/>
            <a:ext cx="77724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189" name="Body Level One…"/>
          <p:cNvSpPr txBox="1">
            <a:spLocks noGrp="1"/>
          </p:cNvSpPr>
          <p:nvPr>
            <p:ph type="body" sz="quarter" idx="1"/>
          </p:nvPr>
        </p:nvSpPr>
        <p:spPr>
          <a:xfrm>
            <a:off x="1371600" y="3886200"/>
            <a:ext cx="6400800" cy="1752600"/>
          </a:xfrm>
          <a:prstGeom prst="rect">
            <a:avLst/>
          </a:prstGeom>
        </p:spPr>
        <p:txBody>
          <a:bodyPr lIns="45687" tIns="45687" rIns="45687" bIns="45687">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783220" indent="-326340" algn="ctr">
              <a:buSzPct val="100000"/>
              <a:buChar char="–"/>
              <a:defRPr b="1" i="0">
                <a:solidFill>
                  <a:srgbClr val="FFFFFF"/>
                </a:solidFill>
                <a:latin typeface="Arial" panose="020B0604020202020204" pitchFamily="34" charset="0"/>
                <a:cs typeface="Arial" panose="020B0604020202020204" pitchFamily="34" charset="0"/>
              </a:defRPr>
            </a:lvl2pPr>
            <a:lvl3pPr marL="1218345" indent="-304585" algn="ctr">
              <a:buSzPct val="100000"/>
              <a:buChar char="•"/>
              <a:defRPr b="1" i="0">
                <a:solidFill>
                  <a:srgbClr val="FFFFFF"/>
                </a:solidFill>
                <a:latin typeface="Arial" panose="020B0604020202020204" pitchFamily="34" charset="0"/>
                <a:cs typeface="Arial" panose="020B0604020202020204" pitchFamily="34" charset="0"/>
              </a:defRPr>
            </a:lvl3pPr>
            <a:lvl4pPr marL="1736140" indent="-365502" algn="ctr">
              <a:buSzPct val="100000"/>
              <a:buChar char="–"/>
              <a:defRPr b="1" i="0">
                <a:solidFill>
                  <a:srgbClr val="FFFFFF"/>
                </a:solidFill>
                <a:latin typeface="Arial" panose="020B0604020202020204" pitchFamily="34" charset="0"/>
                <a:cs typeface="Arial" panose="020B0604020202020204" pitchFamily="34" charset="0"/>
              </a:defRPr>
            </a:lvl4pPr>
            <a:lvl5pPr marL="2193020" indent="-365502"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9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45441875"/>
      </p:ext>
    </p:extLst>
  </p:cSld>
  <p:clrMapOvr>
    <a:masterClrMapping/>
  </p:clrMapOvr>
  <p:transition spd="med"/>
</p:sldLayout>
</file>

<file path=ppt/slideLayouts/slideLayout1174.xml><?xml version="1.0" encoding="utf-8"?>
<p:sldLayout xmlns:a="http://schemas.openxmlformats.org/drawingml/2006/main" xmlns:r="http://schemas.openxmlformats.org/officeDocument/2006/relationships" xmlns:p="http://schemas.openxmlformats.org/presentationml/2006/main" showMasterSp="0" type="tx">
  <p:cSld name="29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05" name="Group 2"/>
          <p:cNvGrpSpPr/>
          <p:nvPr/>
        </p:nvGrpSpPr>
        <p:grpSpPr>
          <a:xfrm>
            <a:off x="-1" y="6"/>
            <a:ext cx="9144001" cy="6860193"/>
            <a:chOff x="0" y="3"/>
            <a:chExt cx="9144000" cy="6860192"/>
          </a:xfrm>
        </p:grpSpPr>
        <p:sp>
          <p:nvSpPr>
            <p:cNvPr id="419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06"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07" name="Body Level One…"/>
          <p:cNvSpPr txBox="1">
            <a:spLocks noGrp="1"/>
          </p:cNvSpPr>
          <p:nvPr>
            <p:ph type="body" idx="1"/>
          </p:nvPr>
        </p:nvSpPr>
        <p:spPr>
          <a:xfrm>
            <a:off x="0" y="1981200"/>
            <a:ext cx="9144000" cy="41148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0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30421413"/>
      </p:ext>
    </p:extLst>
  </p:cSld>
  <p:clrMapOvr>
    <a:masterClrMapping/>
  </p:clrMapOvr>
  <p:transition spd="med"/>
</p:sldLayout>
</file>

<file path=ppt/slideLayouts/slideLayout1175.xml><?xml version="1.0" encoding="utf-8"?>
<p:sldLayout xmlns:a="http://schemas.openxmlformats.org/drawingml/2006/main" xmlns:r="http://schemas.openxmlformats.org/officeDocument/2006/relationships" xmlns:p="http://schemas.openxmlformats.org/presentationml/2006/main" showMasterSp="0" type="tx">
  <p:cSld name="30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23" name="Group 2"/>
          <p:cNvGrpSpPr/>
          <p:nvPr/>
        </p:nvGrpSpPr>
        <p:grpSpPr>
          <a:xfrm>
            <a:off x="-1" y="6"/>
            <a:ext cx="9144001" cy="6860193"/>
            <a:chOff x="0" y="3"/>
            <a:chExt cx="9144000" cy="6860192"/>
          </a:xfrm>
        </p:grpSpPr>
        <p:sp>
          <p:nvSpPr>
            <p:cNvPr id="4215"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6"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7"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8"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9"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0"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1"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2"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24" name="Title Text"/>
          <p:cNvSpPr txBox="1">
            <a:spLocks noGrp="1"/>
          </p:cNvSpPr>
          <p:nvPr>
            <p:ph type="title"/>
          </p:nvPr>
        </p:nvSpPr>
        <p:spPr>
          <a:xfrm>
            <a:off x="722312" y="4406905"/>
            <a:ext cx="7772401" cy="1362076"/>
          </a:xfrm>
          <a:prstGeom prst="rect">
            <a:avLst/>
          </a:prstGeom>
          <a:noFill/>
        </p:spPr>
        <p:txBody>
          <a:bodyPr lIns="45687" tIns="45687" rIns="45687" bIns="45687"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4225" name="Body Level One…"/>
          <p:cNvSpPr txBox="1">
            <a:spLocks noGrp="1"/>
          </p:cNvSpPr>
          <p:nvPr>
            <p:ph type="body" sz="quarter" idx="1"/>
          </p:nvPr>
        </p:nvSpPr>
        <p:spPr>
          <a:xfrm>
            <a:off x="722312" y="2906713"/>
            <a:ext cx="7772401" cy="1500188"/>
          </a:xfrm>
          <a:prstGeom prst="rect">
            <a:avLst/>
          </a:prstGeom>
        </p:spPr>
        <p:txBody>
          <a:bodyPr lIns="45687" tIns="45687" rIns="45687" bIns="45687"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88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3757">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0639">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7516">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2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55618233"/>
      </p:ext>
    </p:extLst>
  </p:cSld>
  <p:clrMapOvr>
    <a:masterClrMapping/>
  </p:clrMapOvr>
  <p:transition spd="med"/>
</p:sldLayout>
</file>

<file path=ppt/slideLayouts/slideLayout1176.xml><?xml version="1.0" encoding="utf-8"?>
<p:sldLayout xmlns:a="http://schemas.openxmlformats.org/drawingml/2006/main" xmlns:r="http://schemas.openxmlformats.org/officeDocument/2006/relationships" xmlns:p="http://schemas.openxmlformats.org/presentationml/2006/main" showMasterSp="0" type="tx">
  <p:cSld name="30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41" name="Group 2"/>
          <p:cNvGrpSpPr/>
          <p:nvPr/>
        </p:nvGrpSpPr>
        <p:grpSpPr>
          <a:xfrm>
            <a:off x="-1" y="6"/>
            <a:ext cx="9144001" cy="6860193"/>
            <a:chOff x="0" y="3"/>
            <a:chExt cx="9144000" cy="6860192"/>
          </a:xfrm>
        </p:grpSpPr>
        <p:sp>
          <p:nvSpPr>
            <p:cNvPr id="423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4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42"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43" name="Body Level One…"/>
          <p:cNvSpPr txBox="1">
            <a:spLocks noGrp="1"/>
          </p:cNvSpPr>
          <p:nvPr>
            <p:ph type="body" sz="half" idx="1"/>
          </p:nvPr>
        </p:nvSpPr>
        <p:spPr>
          <a:xfrm>
            <a:off x="685800" y="1981200"/>
            <a:ext cx="3810000" cy="4114800"/>
          </a:xfrm>
          <a:prstGeom prst="rect">
            <a:avLst/>
          </a:prstGeom>
        </p:spPr>
        <p:txBody>
          <a:bodyPr lIns="45687" tIns="45687" rIns="45687" bIns="45687">
            <a:normAutofit/>
          </a:bodyPr>
          <a:lstStyle>
            <a:lvl1pPr marL="342659" indent="-342659">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019" indent="-333139">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3574" indent="-319814">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5987" indent="-355349">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2867" indent="-355349">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4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82677326"/>
      </p:ext>
    </p:extLst>
  </p:cSld>
  <p:clrMapOvr>
    <a:masterClrMapping/>
  </p:clrMapOvr>
  <p:transition spd="med"/>
</p:sldLayout>
</file>

<file path=ppt/slideLayouts/slideLayout1177.xml><?xml version="1.0" encoding="utf-8"?>
<p:sldLayout xmlns:a="http://schemas.openxmlformats.org/drawingml/2006/main" xmlns:r="http://schemas.openxmlformats.org/officeDocument/2006/relationships" xmlns:p="http://schemas.openxmlformats.org/presentationml/2006/main" showMasterSp="0" type="tx">
  <p:cSld name="30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59" name="Group 2"/>
          <p:cNvGrpSpPr/>
          <p:nvPr/>
        </p:nvGrpSpPr>
        <p:grpSpPr>
          <a:xfrm>
            <a:off x="-1" y="6"/>
            <a:ext cx="9144001" cy="6860193"/>
            <a:chOff x="0" y="3"/>
            <a:chExt cx="9144000" cy="6860192"/>
          </a:xfrm>
        </p:grpSpPr>
        <p:sp>
          <p:nvSpPr>
            <p:cNvPr id="425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60" name="Title Text"/>
          <p:cNvSpPr txBox="1">
            <a:spLocks noGrp="1"/>
          </p:cNvSpPr>
          <p:nvPr>
            <p:ph type="title"/>
          </p:nvPr>
        </p:nvSpPr>
        <p:spPr>
          <a:xfrm>
            <a:off x="457200" y="274638"/>
            <a:ext cx="8229600" cy="1143001"/>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61" name="Body Level One…"/>
          <p:cNvSpPr txBox="1">
            <a:spLocks noGrp="1"/>
          </p:cNvSpPr>
          <p:nvPr>
            <p:ph type="body" sz="quarter" idx="1"/>
          </p:nvPr>
        </p:nvSpPr>
        <p:spPr>
          <a:xfrm>
            <a:off x="457201" y="1535112"/>
            <a:ext cx="4040188" cy="639763"/>
          </a:xfrm>
          <a:prstGeom prst="rect">
            <a:avLst/>
          </a:prstGeom>
        </p:spPr>
        <p:txBody>
          <a:bodyPr lIns="45687" tIns="45687" rIns="45687" bIns="45687"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88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3757">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0639">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7516">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62" name="Text Placeholder 4"/>
          <p:cNvSpPr>
            <a:spLocks noGrp="1"/>
          </p:cNvSpPr>
          <p:nvPr>
            <p:ph type="body" sz="quarter" idx="21"/>
          </p:nvPr>
        </p:nvSpPr>
        <p:spPr>
          <a:xfrm>
            <a:off x="4645030" y="1535112"/>
            <a:ext cx="4041776" cy="639763"/>
          </a:xfrm>
          <a:prstGeom prst="rect">
            <a:avLst/>
          </a:prstGeom>
        </p:spPr>
        <p:txBody>
          <a:bodyPr lIns="45687" tIns="45687" rIns="45687" bIns="45687"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4263"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24076338"/>
      </p:ext>
    </p:extLst>
  </p:cSld>
  <p:clrMapOvr>
    <a:masterClrMapping/>
  </p:clrMapOvr>
  <p:transition spd="med"/>
</p:sldLayout>
</file>

<file path=ppt/slideLayouts/slideLayout1178.xml><?xml version="1.0" encoding="utf-8"?>
<p:sldLayout xmlns:a="http://schemas.openxmlformats.org/drawingml/2006/main" xmlns:r="http://schemas.openxmlformats.org/officeDocument/2006/relationships" xmlns:p="http://schemas.openxmlformats.org/presentationml/2006/main" showMasterSp="0" type="tx">
  <p:cSld name="29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78" name="Group 2"/>
          <p:cNvGrpSpPr/>
          <p:nvPr/>
        </p:nvGrpSpPr>
        <p:grpSpPr>
          <a:xfrm>
            <a:off x="-1" y="6"/>
            <a:ext cx="9144001" cy="6860193"/>
            <a:chOff x="0" y="3"/>
            <a:chExt cx="9144000" cy="6860192"/>
          </a:xfrm>
        </p:grpSpPr>
        <p:sp>
          <p:nvSpPr>
            <p:cNvPr id="4270"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1"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2"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3"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4"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5"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6"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7"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79"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8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64891908"/>
      </p:ext>
    </p:extLst>
  </p:cSld>
  <p:clrMapOvr>
    <a:masterClrMapping/>
  </p:clrMapOvr>
  <p:transition spd="med"/>
</p:sldLayout>
</file>

<file path=ppt/slideLayouts/slideLayout1179.xml><?xml version="1.0" encoding="utf-8"?>
<p:sldLayout xmlns:a="http://schemas.openxmlformats.org/drawingml/2006/main" xmlns:r="http://schemas.openxmlformats.org/officeDocument/2006/relationships" xmlns:p="http://schemas.openxmlformats.org/presentationml/2006/main" showMasterSp="0" type="tx">
  <p:cSld name="21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95" name="Group 2"/>
          <p:cNvGrpSpPr/>
          <p:nvPr/>
        </p:nvGrpSpPr>
        <p:grpSpPr>
          <a:xfrm>
            <a:off x="-1" y="6"/>
            <a:ext cx="9144001" cy="6860193"/>
            <a:chOff x="0" y="3"/>
            <a:chExt cx="9144000" cy="6860192"/>
          </a:xfrm>
        </p:grpSpPr>
        <p:sp>
          <p:nvSpPr>
            <p:cNvPr id="428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9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38560318"/>
      </p:ext>
    </p:extLst>
  </p:cSld>
  <p:clrMapOvr>
    <a:masterClrMapping/>
  </p:clrMapOvr>
  <p:transition spd="med"/>
</p:sldLayout>
</file>

<file path=ppt/slideLayouts/slideLayout118.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1734"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35"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3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180.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11" name="Group 2"/>
          <p:cNvGrpSpPr/>
          <p:nvPr/>
        </p:nvGrpSpPr>
        <p:grpSpPr>
          <a:xfrm>
            <a:off x="-1" y="6"/>
            <a:ext cx="9144001" cy="6860193"/>
            <a:chOff x="0" y="3"/>
            <a:chExt cx="9144000" cy="6860192"/>
          </a:xfrm>
        </p:grpSpPr>
        <p:sp>
          <p:nvSpPr>
            <p:cNvPr id="430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1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12" name="Title Text"/>
          <p:cNvSpPr txBox="1">
            <a:spLocks noGrp="1"/>
          </p:cNvSpPr>
          <p:nvPr>
            <p:ph type="title"/>
          </p:nvPr>
        </p:nvSpPr>
        <p:spPr>
          <a:xfrm>
            <a:off x="457204" y="273050"/>
            <a:ext cx="3008314" cy="1162050"/>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13" name="Body Level One…"/>
          <p:cNvSpPr txBox="1">
            <a:spLocks noGrp="1"/>
          </p:cNvSpPr>
          <p:nvPr>
            <p:ph type="body" idx="1"/>
          </p:nvPr>
        </p:nvSpPr>
        <p:spPr>
          <a:xfrm>
            <a:off x="3575050" y="273050"/>
            <a:ext cx="5111750" cy="5853113"/>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14" name="Text Placeholder 3"/>
          <p:cNvSpPr>
            <a:spLocks noGrp="1"/>
          </p:cNvSpPr>
          <p:nvPr>
            <p:ph type="body" sz="half" idx="21"/>
          </p:nvPr>
        </p:nvSpPr>
        <p:spPr>
          <a:xfrm>
            <a:off x="457203" y="1435100"/>
            <a:ext cx="3008315" cy="4691063"/>
          </a:xfrm>
          <a:prstGeom prst="rect">
            <a:avLst/>
          </a:prstGeom>
        </p:spPr>
        <p:txBody>
          <a:bodyPr lIns="45687" tIns="45687" rIns="45687" bIns="45687">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4315"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87264089"/>
      </p:ext>
    </p:extLst>
  </p:cSld>
  <p:clrMapOvr>
    <a:masterClrMapping/>
  </p:clrMapOvr>
  <p:transition spd="med"/>
</p:sldLayout>
</file>

<file path=ppt/slideLayouts/slideLayout1181.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30" name="Group 2"/>
          <p:cNvGrpSpPr/>
          <p:nvPr/>
        </p:nvGrpSpPr>
        <p:grpSpPr>
          <a:xfrm>
            <a:off x="-1" y="6"/>
            <a:ext cx="9144001" cy="6860193"/>
            <a:chOff x="0" y="3"/>
            <a:chExt cx="9144000" cy="6860192"/>
          </a:xfrm>
        </p:grpSpPr>
        <p:sp>
          <p:nvSpPr>
            <p:cNvPr id="4322"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3"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4"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5"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6"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7"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8"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9"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31" name="Title Text"/>
          <p:cNvSpPr txBox="1">
            <a:spLocks noGrp="1"/>
          </p:cNvSpPr>
          <p:nvPr>
            <p:ph type="title"/>
          </p:nvPr>
        </p:nvSpPr>
        <p:spPr>
          <a:xfrm>
            <a:off x="1792288" y="4800600"/>
            <a:ext cx="5486401" cy="566738"/>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3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333" name="Body Level One…"/>
          <p:cNvSpPr txBox="1">
            <a:spLocks noGrp="1"/>
          </p:cNvSpPr>
          <p:nvPr>
            <p:ph type="body" sz="quarter" idx="1"/>
          </p:nvPr>
        </p:nvSpPr>
        <p:spPr>
          <a:xfrm>
            <a:off x="1792288" y="5367337"/>
            <a:ext cx="5486401" cy="804863"/>
          </a:xfrm>
          <a:prstGeom prst="rect">
            <a:avLst/>
          </a:prstGeom>
        </p:spPr>
        <p:txBody>
          <a:bodyPr lIns="45687" tIns="45687" rIns="45687" bIns="45687">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88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3757">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0639">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7516">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3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36743555"/>
      </p:ext>
    </p:extLst>
  </p:cSld>
  <p:clrMapOvr>
    <a:masterClrMapping/>
  </p:clrMapOvr>
  <p:transition spd="med"/>
</p:sldLayout>
</file>

<file path=ppt/slideLayouts/slideLayout1182.xml><?xml version="1.0" encoding="utf-8"?>
<p:sldLayout xmlns:a="http://schemas.openxmlformats.org/drawingml/2006/main" xmlns:r="http://schemas.openxmlformats.org/officeDocument/2006/relationships" xmlns:p="http://schemas.openxmlformats.org/presentationml/2006/main" showMasterSp="0" type="tx">
  <p:cSld name="30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49" name="Group 2"/>
          <p:cNvGrpSpPr/>
          <p:nvPr/>
        </p:nvGrpSpPr>
        <p:grpSpPr>
          <a:xfrm>
            <a:off x="-1" y="6"/>
            <a:ext cx="9144001" cy="6860193"/>
            <a:chOff x="0" y="3"/>
            <a:chExt cx="9144000" cy="6860192"/>
          </a:xfrm>
        </p:grpSpPr>
        <p:sp>
          <p:nvSpPr>
            <p:cNvPr id="434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50"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51" name="Body Level One…"/>
          <p:cNvSpPr txBox="1">
            <a:spLocks noGrp="1"/>
          </p:cNvSpPr>
          <p:nvPr>
            <p:ph type="body" idx="1"/>
          </p:nvPr>
        </p:nvSpPr>
        <p:spPr>
          <a:xfrm>
            <a:off x="0" y="1981200"/>
            <a:ext cx="9144000" cy="41148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52"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26760702"/>
      </p:ext>
    </p:extLst>
  </p:cSld>
  <p:clrMapOvr>
    <a:masterClrMapping/>
  </p:clrMapOvr>
  <p:transition spd="med"/>
</p:sldLayout>
</file>

<file path=ppt/slideLayouts/slideLayout1183.xml><?xml version="1.0" encoding="utf-8"?>
<p:sldLayout xmlns:a="http://schemas.openxmlformats.org/drawingml/2006/main" xmlns:r="http://schemas.openxmlformats.org/officeDocument/2006/relationships" xmlns:p="http://schemas.openxmlformats.org/presentationml/2006/main" showMasterSp="0" type="tx">
  <p:cSld name="30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67" name="Group 2"/>
          <p:cNvGrpSpPr/>
          <p:nvPr/>
        </p:nvGrpSpPr>
        <p:grpSpPr>
          <a:xfrm>
            <a:off x="-1" y="6"/>
            <a:ext cx="9144001" cy="6860193"/>
            <a:chOff x="0" y="3"/>
            <a:chExt cx="9144000" cy="6860192"/>
          </a:xfrm>
        </p:grpSpPr>
        <p:sp>
          <p:nvSpPr>
            <p:cNvPr id="435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68" name="Title Text"/>
          <p:cNvSpPr txBox="1">
            <a:spLocks noGrp="1"/>
          </p:cNvSpPr>
          <p:nvPr>
            <p:ph type="title"/>
          </p:nvPr>
        </p:nvSpPr>
        <p:spPr>
          <a:xfrm>
            <a:off x="6515100" y="609600"/>
            <a:ext cx="1943100" cy="5486400"/>
          </a:xfrm>
          <a:prstGeom prst="rect">
            <a:avLst/>
          </a:prstGeom>
          <a:noFill/>
        </p:spPr>
        <p:txBody>
          <a:bodyPr vert="eaVert"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69" name="Body Level One…"/>
          <p:cNvSpPr txBox="1">
            <a:spLocks noGrp="1"/>
          </p:cNvSpPr>
          <p:nvPr>
            <p:ph type="body" idx="1"/>
          </p:nvPr>
        </p:nvSpPr>
        <p:spPr>
          <a:xfrm>
            <a:off x="685800" y="609600"/>
            <a:ext cx="5676900" cy="54864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7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99669397"/>
      </p:ext>
    </p:extLst>
  </p:cSld>
  <p:clrMapOvr>
    <a:masterClrMapping/>
  </p:clrMapOvr>
  <p:transition spd="med"/>
</p:sldLayout>
</file>

<file path=ppt/slideLayouts/slideLayout1184.xml><?xml version="1.0" encoding="utf-8"?>
<p:sldLayout xmlns:a="http://schemas.openxmlformats.org/drawingml/2006/main" xmlns:r="http://schemas.openxmlformats.org/officeDocument/2006/relationships" xmlns:p="http://schemas.openxmlformats.org/presentationml/2006/main" showMasterSp="0" type="tx">
  <p:cSld name="4_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85" name="Group 2"/>
          <p:cNvGrpSpPr/>
          <p:nvPr/>
        </p:nvGrpSpPr>
        <p:grpSpPr>
          <a:xfrm>
            <a:off x="-1" y="6"/>
            <a:ext cx="9144001" cy="6860193"/>
            <a:chOff x="0" y="3"/>
            <a:chExt cx="9144000" cy="6860192"/>
          </a:xfrm>
        </p:grpSpPr>
        <p:sp>
          <p:nvSpPr>
            <p:cNvPr id="437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86" name="Title Text"/>
          <p:cNvSpPr txBox="1">
            <a:spLocks noGrp="1"/>
          </p:cNvSpPr>
          <p:nvPr>
            <p:ph type="title"/>
          </p:nvPr>
        </p:nvSpPr>
        <p:spPr>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87" name="Body Level One…"/>
          <p:cNvSpPr txBox="1">
            <a:spLocks noGrp="1"/>
          </p:cNvSpPr>
          <p:nvPr>
            <p:ph type="body" sz="quarter" idx="1"/>
          </p:nvPr>
        </p:nvSpPr>
        <p:spPr>
          <a:xfrm>
            <a:off x="685800" y="1981200"/>
            <a:ext cx="3810000" cy="19812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8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54797926"/>
      </p:ext>
    </p:extLst>
  </p:cSld>
  <p:clrMapOvr>
    <a:masterClrMapping/>
  </p:clrMapOvr>
  <p:transition spd="med"/>
</p:sldLayout>
</file>

<file path=ppt/slideLayouts/slideLayout1185.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317"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18" name="Body Level One…"/>
          <p:cNvSpPr txBox="1">
            <a:spLocks noGrp="1"/>
          </p:cNvSpPr>
          <p:nvPr>
            <p:ph type="body" idx="1"/>
          </p:nvPr>
        </p:nvSpPr>
        <p:spPr>
          <a:xfrm>
            <a:off x="685800" y="1981200"/>
            <a:ext cx="7772400" cy="4114800"/>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1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955210772"/>
      </p:ext>
    </p:extLst>
  </p:cSld>
  <p:clrMapOvr>
    <a:masterClrMapping/>
  </p:clrMapOvr>
  <p:transition spd="med"/>
</p:sldLayout>
</file>

<file path=ppt/slideLayouts/slideLayout1186.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26" name="Title Text"/>
          <p:cNvSpPr txBox="1">
            <a:spLocks noGrp="1"/>
          </p:cNvSpPr>
          <p:nvPr>
            <p:ph type="title"/>
          </p:nvPr>
        </p:nvSpPr>
        <p:spPr>
          <a:xfrm>
            <a:off x="722312" y="4406900"/>
            <a:ext cx="7772401" cy="1362075"/>
          </a:xfrm>
          <a:prstGeom prst="rect">
            <a:avLst/>
          </a:prstGeom>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2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6342">
              <a:spcBef>
                <a:spcPts val="400"/>
              </a:spcBef>
              <a:buSzTx/>
              <a:buNone/>
              <a:defRPr sz="2000" b="1" i="0">
                <a:latin typeface="Arial" panose="020B0604020202020204" pitchFamily="34" charset="0"/>
                <a:cs typeface="Arial" panose="020B0604020202020204" pitchFamily="34" charset="0"/>
              </a:defRPr>
            </a:lvl2pPr>
            <a:lvl3pPr marL="0" indent="912690">
              <a:spcBef>
                <a:spcPts val="400"/>
              </a:spcBef>
              <a:buSzTx/>
              <a:buNone/>
              <a:defRPr sz="2000" b="1" i="0">
                <a:latin typeface="Arial" panose="020B0604020202020204" pitchFamily="34" charset="0"/>
                <a:cs typeface="Arial" panose="020B0604020202020204" pitchFamily="34" charset="0"/>
              </a:defRPr>
            </a:lvl3pPr>
            <a:lvl4pPr marL="0" indent="1369015">
              <a:spcBef>
                <a:spcPts val="400"/>
              </a:spcBef>
              <a:buSzTx/>
              <a:buNone/>
              <a:defRPr sz="2000" b="1" i="0">
                <a:latin typeface="Arial" panose="020B0604020202020204" pitchFamily="34" charset="0"/>
                <a:cs typeface="Arial" panose="020B0604020202020204" pitchFamily="34" charset="0"/>
              </a:defRPr>
            </a:lvl4pPr>
            <a:lvl5pPr marL="0" indent="1825374">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2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34644670"/>
      </p:ext>
    </p:extLst>
  </p:cSld>
  <p:clrMapOvr>
    <a:masterClrMapping/>
  </p:clrMapOvr>
  <p:transition spd="med"/>
</p:sldLayout>
</file>

<file path=ppt/slideLayouts/slideLayout1187.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35"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3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Blip>
                <a:blip r:embed="rId2"/>
              </a:buBlip>
              <a:defRPr sz="2800" b="1" i="0">
                <a:latin typeface="Arial" panose="020B0604020202020204" pitchFamily="34" charset="0"/>
                <a:cs typeface="Arial" panose="020B0604020202020204" pitchFamily="34" charset="0"/>
              </a:defRPr>
            </a:lvl1pPr>
            <a:lvl2pPr marL="789082" indent="-332754">
              <a:spcBef>
                <a:spcPts val="600"/>
              </a:spcBef>
              <a:defRPr sz="2800" b="1" i="0">
                <a:latin typeface="Arial" panose="020B0604020202020204" pitchFamily="34" charset="0"/>
                <a:cs typeface="Arial" panose="020B0604020202020204" pitchFamily="34" charset="0"/>
              </a:defRPr>
            </a:lvl2pPr>
            <a:lvl3pPr marL="1232107" indent="-319440">
              <a:spcBef>
                <a:spcPts val="600"/>
              </a:spcBef>
              <a:defRPr sz="2800" b="1" i="0">
                <a:latin typeface="Arial" panose="020B0604020202020204" pitchFamily="34" charset="0"/>
                <a:cs typeface="Arial" panose="020B0604020202020204" pitchFamily="34" charset="0"/>
              </a:defRPr>
            </a:lvl3pPr>
            <a:lvl4pPr marL="1723956" indent="-354934">
              <a:spcBef>
                <a:spcPts val="600"/>
              </a:spcBef>
              <a:defRPr sz="2800" b="1" i="0">
                <a:latin typeface="Arial" panose="020B0604020202020204" pitchFamily="34" charset="0"/>
                <a:cs typeface="Arial" panose="020B0604020202020204" pitchFamily="34" charset="0"/>
              </a:defRPr>
            </a:lvl4pPr>
            <a:lvl5pPr marL="2180286" indent="-354934">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900158503"/>
      </p:ext>
    </p:extLst>
  </p:cSld>
  <p:clrMapOvr>
    <a:masterClrMapping/>
  </p:clrMapOvr>
  <p:transition spd="med"/>
</p:sldLayout>
</file>

<file path=ppt/slideLayouts/slideLayout1188.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344" name="Title Text"/>
          <p:cNvSpPr txBox="1">
            <a:spLocks noGrp="1"/>
          </p:cNvSpPr>
          <p:nvPr>
            <p:ph type="title"/>
          </p:nvPr>
        </p:nvSpPr>
        <p:spPr>
          <a:xfrm>
            <a:off x="457200" y="274638"/>
            <a:ext cx="8229600" cy="1143001"/>
          </a:xfrm>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4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6342">
              <a:spcBef>
                <a:spcPts val="500"/>
              </a:spcBef>
              <a:buSzTx/>
              <a:buNone/>
              <a:defRPr sz="2400" b="1" i="0">
                <a:latin typeface="Arial" panose="020B0604020202020204" pitchFamily="34" charset="0"/>
                <a:cs typeface="Arial" panose="020B0604020202020204" pitchFamily="34" charset="0"/>
              </a:defRPr>
            </a:lvl2pPr>
            <a:lvl3pPr marL="0" indent="912690">
              <a:spcBef>
                <a:spcPts val="500"/>
              </a:spcBef>
              <a:buSzTx/>
              <a:buNone/>
              <a:defRPr sz="2400" b="1" i="0">
                <a:latin typeface="Arial" panose="020B0604020202020204" pitchFamily="34" charset="0"/>
                <a:cs typeface="Arial" panose="020B0604020202020204" pitchFamily="34" charset="0"/>
              </a:defRPr>
            </a:lvl3pPr>
            <a:lvl4pPr marL="0" indent="1369015">
              <a:spcBef>
                <a:spcPts val="500"/>
              </a:spcBef>
              <a:buSzTx/>
              <a:buNone/>
              <a:defRPr sz="2400" b="1" i="0">
                <a:latin typeface="Arial" panose="020B0604020202020204" pitchFamily="34" charset="0"/>
                <a:cs typeface="Arial" panose="020B0604020202020204" pitchFamily="34" charset="0"/>
              </a:defRPr>
            </a:lvl4pPr>
            <a:lvl5pPr marL="0" indent="1825374">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34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534424828"/>
      </p:ext>
    </p:extLst>
  </p:cSld>
  <p:clrMapOvr>
    <a:masterClrMapping/>
  </p:clrMapOvr>
  <p:transition spd="med"/>
</p:sldLayout>
</file>

<file path=ppt/slideLayouts/slideLayout1189.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354"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5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08983273"/>
      </p:ext>
    </p:extLst>
  </p:cSld>
  <p:clrMapOvr>
    <a:masterClrMapping/>
  </p:clrMapOvr>
  <p:transition spd="med"/>
</p:sldLayout>
</file>

<file path=ppt/slideLayouts/slideLayout119.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1743" name="Title Text"/>
          <p:cNvSpPr txBox="1">
            <a:spLocks noGrp="1"/>
          </p:cNvSpPr>
          <p:nvPr>
            <p:ph type="title"/>
          </p:nvPr>
        </p:nvSpPr>
        <p:spPr>
          <a:xfrm>
            <a:off x="685436" y="2130106"/>
            <a:ext cx="7773128" cy="1470291"/>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44" name="Body Level One…"/>
          <p:cNvSpPr txBox="1">
            <a:spLocks noGrp="1"/>
          </p:cNvSpPr>
          <p:nvPr>
            <p:ph type="body" sz="quarter" idx="1"/>
          </p:nvPr>
        </p:nvSpPr>
        <p:spPr>
          <a:xfrm>
            <a:off x="1371990" y="3886163"/>
            <a:ext cx="6400019" cy="1752737"/>
          </a:xfrm>
          <a:prstGeom prst="rect">
            <a:avLst/>
          </a:prstGeom>
        </p:spPr>
        <p:txBody>
          <a:bodyPr lIns="32857" tIns="32857" rIns="32857" bIns="32857">
            <a:normAutofit/>
          </a:bodyPr>
          <a:lstStyle>
            <a:lvl1pPr marL="0" indent="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022"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045"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307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4091"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4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190.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36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325687477"/>
      </p:ext>
    </p:extLst>
  </p:cSld>
  <p:clrMapOvr>
    <a:masterClrMapping/>
  </p:clrMapOvr>
  <p:transition spd="med"/>
</p:sldLayout>
</file>

<file path=ppt/slideLayouts/slideLayout1191.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369" name="Title Text"/>
          <p:cNvSpPr txBox="1">
            <a:spLocks noGrp="1"/>
          </p:cNvSpPr>
          <p:nvPr>
            <p:ph type="title"/>
          </p:nvPr>
        </p:nvSpPr>
        <p:spPr>
          <a:xfrm>
            <a:off x="457237" y="273050"/>
            <a:ext cx="3008315" cy="1162050"/>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70" name="Body Level One…"/>
          <p:cNvSpPr txBox="1">
            <a:spLocks noGrp="1"/>
          </p:cNvSpPr>
          <p:nvPr>
            <p:ph type="body" idx="1"/>
          </p:nvPr>
        </p:nvSpPr>
        <p:spPr>
          <a:xfrm>
            <a:off x="3575050" y="273088"/>
            <a:ext cx="5111750" cy="5853113"/>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37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160102441"/>
      </p:ext>
    </p:extLst>
  </p:cSld>
  <p:clrMapOvr>
    <a:masterClrMapping/>
  </p:clrMapOvr>
  <p:transition spd="med"/>
</p:sldLayout>
</file>

<file path=ppt/slideLayouts/slideLayout1192.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379" name="Title Text"/>
          <p:cNvSpPr txBox="1">
            <a:spLocks noGrp="1"/>
          </p:cNvSpPr>
          <p:nvPr>
            <p:ph type="title"/>
          </p:nvPr>
        </p:nvSpPr>
        <p:spPr>
          <a:xfrm>
            <a:off x="1792288" y="4800600"/>
            <a:ext cx="5486401" cy="566738"/>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8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8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6342">
              <a:spcBef>
                <a:spcPts val="300"/>
              </a:spcBef>
              <a:buSzTx/>
              <a:buNone/>
              <a:defRPr sz="1400" b="1" i="0">
                <a:latin typeface="Arial" panose="020B0604020202020204" pitchFamily="34" charset="0"/>
                <a:cs typeface="Arial" panose="020B0604020202020204" pitchFamily="34" charset="0"/>
              </a:defRPr>
            </a:lvl2pPr>
            <a:lvl3pPr marL="0" indent="912690">
              <a:spcBef>
                <a:spcPts val="300"/>
              </a:spcBef>
              <a:buSzTx/>
              <a:buNone/>
              <a:defRPr sz="1400" b="1" i="0">
                <a:latin typeface="Arial" panose="020B0604020202020204" pitchFamily="34" charset="0"/>
                <a:cs typeface="Arial" panose="020B0604020202020204" pitchFamily="34" charset="0"/>
              </a:defRPr>
            </a:lvl3pPr>
            <a:lvl4pPr marL="0" indent="1369015">
              <a:spcBef>
                <a:spcPts val="300"/>
              </a:spcBef>
              <a:buSzTx/>
              <a:buNone/>
              <a:defRPr sz="1400" b="1" i="0">
                <a:latin typeface="Arial" panose="020B0604020202020204" pitchFamily="34" charset="0"/>
                <a:cs typeface="Arial" panose="020B0604020202020204" pitchFamily="34" charset="0"/>
              </a:defRPr>
            </a:lvl4pPr>
            <a:lvl5pPr marL="0" indent="1825374">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711700422"/>
      </p:ext>
    </p:extLst>
  </p:cSld>
  <p:clrMapOvr>
    <a:masterClrMapping/>
  </p:clrMapOvr>
  <p:transition spd="med"/>
</p:sldLayout>
</file>

<file path=ppt/slideLayouts/slideLayout1193.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389"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90" name="Body Level One…"/>
          <p:cNvSpPr txBox="1">
            <a:spLocks noGrp="1"/>
          </p:cNvSpPr>
          <p:nvPr>
            <p:ph type="body" idx="1"/>
          </p:nvPr>
        </p:nvSpPr>
        <p:spPr>
          <a:xfrm>
            <a:off x="685800" y="1981200"/>
            <a:ext cx="7772400" cy="41148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974267154"/>
      </p:ext>
    </p:extLst>
  </p:cSld>
  <p:clrMapOvr>
    <a:masterClrMapping/>
  </p:clrMapOvr>
  <p:transition spd="med"/>
</p:sldLayout>
</file>

<file path=ppt/slideLayouts/slideLayout1194.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398" name="Title Text"/>
          <p:cNvSpPr txBox="1">
            <a:spLocks noGrp="1"/>
          </p:cNvSpPr>
          <p:nvPr>
            <p:ph type="title"/>
          </p:nvPr>
        </p:nvSpPr>
        <p:spPr>
          <a:xfrm>
            <a:off x="6515100" y="609600"/>
            <a:ext cx="1943100" cy="5486400"/>
          </a:xfrm>
          <a:prstGeom prst="rect">
            <a:avLst/>
          </a:prstGeom>
        </p:spPr>
        <p:txBody>
          <a:bodyPr vert="eaVert"/>
          <a:lstStyle>
            <a:lvl1pPr>
              <a:defRPr b="1" i="0">
                <a:latin typeface="Arial" panose="020B0604020202020204" pitchFamily="34" charset="0"/>
                <a:cs typeface="Arial" panose="020B0604020202020204" pitchFamily="34" charset="0"/>
              </a:defRPr>
            </a:lvl1pPr>
          </a:lstStyle>
          <a:p>
            <a:r>
              <a:rPr dirty="0"/>
              <a:t>Title Text</a:t>
            </a:r>
          </a:p>
        </p:txBody>
      </p:sp>
      <p:sp>
        <p:nvSpPr>
          <p:cNvPr id="399" name="Body Level One…"/>
          <p:cNvSpPr txBox="1">
            <a:spLocks noGrp="1"/>
          </p:cNvSpPr>
          <p:nvPr>
            <p:ph type="body" idx="1"/>
          </p:nvPr>
        </p:nvSpPr>
        <p:spPr>
          <a:xfrm>
            <a:off x="685800" y="609600"/>
            <a:ext cx="5676900" cy="54864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177349471"/>
      </p:ext>
    </p:extLst>
  </p:cSld>
  <p:clrMapOvr>
    <a:masterClrMapping/>
  </p:clrMapOvr>
  <p:transition spd="med"/>
</p:sldLayout>
</file>

<file path=ppt/slideLayouts/slideLayout1195.xml><?xml version="1.0" encoding="utf-8"?>
<p:sldLayout xmlns:a="http://schemas.openxmlformats.org/drawingml/2006/main" xmlns:r="http://schemas.openxmlformats.org/officeDocument/2006/relationships" xmlns:p="http://schemas.openxmlformats.org/presentationml/2006/main" showMasterSp="0" type="tx">
  <p:cSld name="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07" name="Title Text"/>
          <p:cNvSpPr txBox="1">
            <a:spLocks noGrp="1"/>
          </p:cNvSpPr>
          <p:nvPr>
            <p:ph type="title"/>
          </p:nvPr>
        </p:nvSpPr>
        <p:spPr>
          <a:xfrm>
            <a:off x="685800" y="2286000"/>
            <a:ext cx="77724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08" name="Body Level One…"/>
          <p:cNvSpPr txBox="1">
            <a:spLocks noGrp="1"/>
          </p:cNvSpPr>
          <p:nvPr>
            <p:ph type="body" sz="quarter" idx="1"/>
          </p:nvPr>
        </p:nvSpPr>
        <p:spPr>
          <a:xfrm>
            <a:off x="1371600" y="3886201"/>
            <a:ext cx="6400800" cy="1752601"/>
          </a:xfrm>
          <a:prstGeom prst="rect">
            <a:avLst/>
          </a:prstGeom>
          <a:effectLst>
            <a:outerShdw blurRad="38100" dist="38099" dir="2700000" rotWithShape="0">
              <a:srgbClr val="00000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algn="ctr">
              <a:buSzPct val="100000"/>
              <a:buChar char="•"/>
              <a:defRPr>
                <a:solidFill>
                  <a:srgbClr val="FFFF66"/>
                </a:solidFill>
                <a:latin typeface="Trebuchet MS"/>
                <a:ea typeface="Trebuchet MS"/>
                <a:cs typeface="Trebuchet MS"/>
                <a:sym typeface="Trebuchet MS"/>
              </a:defRPr>
            </a:lvl2pPr>
            <a:lvl3pPr algn="ctr">
              <a:buSzPct val="100000"/>
              <a:buChar char="•"/>
              <a:defRPr>
                <a:solidFill>
                  <a:srgbClr val="FFFF66"/>
                </a:solidFill>
                <a:latin typeface="Trebuchet MS"/>
                <a:ea typeface="Trebuchet MS"/>
                <a:cs typeface="Trebuchet MS"/>
                <a:sym typeface="Trebuchet MS"/>
              </a:defRPr>
            </a:lvl3pPr>
            <a:lvl4pPr algn="ctr">
              <a:buSzPct val="100000"/>
              <a:buChar char="•"/>
              <a:defRPr>
                <a:solidFill>
                  <a:srgbClr val="FFFF66"/>
                </a:solidFill>
                <a:latin typeface="Trebuchet MS"/>
                <a:ea typeface="Trebuchet MS"/>
                <a:cs typeface="Trebuchet MS"/>
                <a:sym typeface="Trebuchet MS"/>
              </a:defRPr>
            </a:lvl4pPr>
            <a:lvl5pPr algn="ct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0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327040467"/>
      </p:ext>
    </p:extLst>
  </p:cSld>
  <p:clrMapOvr>
    <a:masterClrMapping/>
  </p:clrMapOvr>
  <p:transition spd="med"/>
</p:sldLayout>
</file>

<file path=ppt/slideLayouts/slideLayout1196.xml><?xml version="1.0" encoding="utf-8"?>
<p:sldLayout xmlns:a="http://schemas.openxmlformats.org/drawingml/2006/main" xmlns:r="http://schemas.openxmlformats.org/officeDocument/2006/relationships" xmlns:p="http://schemas.openxmlformats.org/presentationml/2006/main" showMasterSp="0" type="tx">
  <p:cSld name="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16"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17"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18"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576240789"/>
      </p:ext>
    </p:extLst>
  </p:cSld>
  <p:clrMapOvr>
    <a:masterClrMapping/>
  </p:clrMapOvr>
  <p:transition spd="med"/>
</p:sldLayout>
</file>

<file path=ppt/slideLayouts/slideLayout1197.xml><?xml version="1.0" encoding="utf-8"?>
<p:sldLayout xmlns:a="http://schemas.openxmlformats.org/drawingml/2006/main" xmlns:r="http://schemas.openxmlformats.org/officeDocument/2006/relationships" xmlns:p="http://schemas.openxmlformats.org/presentationml/2006/main" showMasterSp="0" type="tx">
  <p:cSld name="1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25" name="Title Text"/>
          <p:cNvSpPr txBox="1">
            <a:spLocks noGrp="1"/>
          </p:cNvSpPr>
          <p:nvPr>
            <p:ph type="title"/>
          </p:nvPr>
        </p:nvSpPr>
        <p:spPr>
          <a:xfrm>
            <a:off x="722312" y="4406900"/>
            <a:ext cx="7772401" cy="1362075"/>
          </a:xfrm>
          <a:prstGeom prst="rect">
            <a:avLst/>
          </a:prstGeom>
          <a:noFill/>
          <a:effectLst>
            <a:outerShdw blurRad="38100" dist="38099" dir="2700000" rotWithShape="0">
              <a:srgbClr val="000000"/>
            </a:outerShdw>
          </a:effectLst>
        </p:spPr>
        <p:txBody>
          <a:bodyPr anchor="t"/>
          <a:lstStyle>
            <a:lvl1pPr algn="l">
              <a:defRPr sz="4000" cap="all">
                <a:solidFill>
                  <a:srgbClr val="FFFF66"/>
                </a:solidFill>
                <a:latin typeface="Trebuchet MS"/>
                <a:ea typeface="Trebuchet MS"/>
                <a:cs typeface="Trebuchet MS"/>
                <a:sym typeface="Trebuchet MS"/>
              </a:defRPr>
            </a:lvl1pPr>
          </a:lstStyle>
          <a:p>
            <a:r>
              <a:t>Title Text</a:t>
            </a:r>
          </a:p>
        </p:txBody>
      </p:sp>
      <p:sp>
        <p:nvSpPr>
          <p:cNvPr id="426" name="Body Level One…"/>
          <p:cNvSpPr txBox="1">
            <a:spLocks noGrp="1"/>
          </p:cNvSpPr>
          <p:nvPr>
            <p:ph type="body" sz="quarter" idx="1"/>
          </p:nvPr>
        </p:nvSpPr>
        <p:spPr>
          <a:xfrm>
            <a:off x="722312" y="2906714"/>
            <a:ext cx="7772401" cy="1500188"/>
          </a:xfrm>
          <a:prstGeom prst="rect">
            <a:avLst/>
          </a:prstGeom>
          <a:effectLst>
            <a:outerShdw blurRad="38100" dist="38099" dir="2700000" rotWithShape="0">
              <a:srgbClr val="00000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6342">
              <a:spcBef>
                <a:spcPts val="400"/>
              </a:spcBef>
              <a:buSzTx/>
              <a:buNone/>
              <a:defRPr sz="2000">
                <a:solidFill>
                  <a:srgbClr val="FFFF66"/>
                </a:solidFill>
                <a:latin typeface="Trebuchet MS"/>
                <a:ea typeface="Trebuchet MS"/>
                <a:cs typeface="Trebuchet MS"/>
                <a:sym typeface="Trebuchet MS"/>
              </a:defRPr>
            </a:lvl2pPr>
            <a:lvl3pPr marL="0" indent="912690">
              <a:spcBef>
                <a:spcPts val="400"/>
              </a:spcBef>
              <a:buSzTx/>
              <a:buNone/>
              <a:defRPr sz="2000">
                <a:solidFill>
                  <a:srgbClr val="FFFF66"/>
                </a:solidFill>
                <a:latin typeface="Trebuchet MS"/>
                <a:ea typeface="Trebuchet MS"/>
                <a:cs typeface="Trebuchet MS"/>
                <a:sym typeface="Trebuchet MS"/>
              </a:defRPr>
            </a:lvl3pPr>
            <a:lvl4pPr marL="0" indent="1369015">
              <a:spcBef>
                <a:spcPts val="400"/>
              </a:spcBef>
              <a:buSzTx/>
              <a:buNone/>
              <a:defRPr sz="2000">
                <a:solidFill>
                  <a:srgbClr val="FFFF66"/>
                </a:solidFill>
                <a:latin typeface="Trebuchet MS"/>
                <a:ea typeface="Trebuchet MS"/>
                <a:cs typeface="Trebuchet MS"/>
                <a:sym typeface="Trebuchet MS"/>
              </a:defRPr>
            </a:lvl4pPr>
            <a:lvl5pPr marL="0" indent="1825374">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27"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448815466"/>
      </p:ext>
    </p:extLst>
  </p:cSld>
  <p:clrMapOvr>
    <a:masterClrMapping/>
  </p:clrMapOvr>
  <p:transition spd="med"/>
</p:sldLayout>
</file>

<file path=ppt/slideLayouts/slideLayout1198.xml><?xml version="1.0" encoding="utf-8"?>
<p:sldLayout xmlns:a="http://schemas.openxmlformats.org/drawingml/2006/main" xmlns:r="http://schemas.openxmlformats.org/officeDocument/2006/relationships" xmlns:p="http://schemas.openxmlformats.org/presentationml/2006/main" showMasterSp="0" type="tx">
  <p:cSld name="1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34"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35" name="Body Level One…"/>
          <p:cNvSpPr txBox="1">
            <a:spLocks noGrp="1"/>
          </p:cNvSpPr>
          <p:nvPr>
            <p:ph type="body" sz="half" idx="1"/>
          </p:nvPr>
        </p:nvSpPr>
        <p:spPr>
          <a:xfrm>
            <a:off x="685800" y="1981200"/>
            <a:ext cx="3810000" cy="4114800"/>
          </a:xfrm>
          <a:prstGeom prst="rect">
            <a:avLst/>
          </a:prstGeom>
          <a:effectLst>
            <a:outerShdw blurRad="38100" dist="38099" dir="2700000" rotWithShape="0">
              <a:srgbClr val="000000"/>
            </a:outerShdw>
          </a:effectLst>
        </p:spPr>
        <p:txBody>
          <a:bodyPr>
            <a:normAutofit/>
          </a:bodyPr>
          <a:lstStyle>
            <a:lvl1pPr>
              <a:spcBef>
                <a:spcPts val="600"/>
              </a:spcBef>
              <a:buSzPct val="100000"/>
              <a:buFont typeface="Times Roman"/>
              <a:buChar char="•"/>
              <a:defRPr sz="2800">
                <a:solidFill>
                  <a:srgbClr val="FFFF66"/>
                </a:solidFill>
                <a:latin typeface="Trebuchet MS"/>
                <a:ea typeface="Trebuchet MS"/>
                <a:cs typeface="Trebuchet MS"/>
                <a:sym typeface="Trebuchet MS"/>
              </a:defRPr>
            </a:lvl1pPr>
            <a:lvl2pPr marL="789082" indent="-332754">
              <a:spcBef>
                <a:spcPts val="600"/>
              </a:spcBef>
              <a:buSzPct val="100000"/>
              <a:buFont typeface="Times Roman"/>
              <a:buChar char="•"/>
              <a:defRPr sz="2800">
                <a:solidFill>
                  <a:srgbClr val="FFFF66"/>
                </a:solidFill>
                <a:latin typeface="Trebuchet MS"/>
                <a:ea typeface="Trebuchet MS"/>
                <a:cs typeface="Trebuchet MS"/>
                <a:sym typeface="Trebuchet MS"/>
              </a:defRPr>
            </a:lvl2pPr>
            <a:lvl3pPr marL="1232107" indent="-319440">
              <a:spcBef>
                <a:spcPts val="600"/>
              </a:spcBef>
              <a:buSzPct val="100000"/>
              <a:buFont typeface="Times Roman"/>
              <a:buChar char="•"/>
              <a:defRPr sz="2800">
                <a:solidFill>
                  <a:srgbClr val="FFFF66"/>
                </a:solidFill>
                <a:latin typeface="Trebuchet MS"/>
                <a:ea typeface="Trebuchet MS"/>
                <a:cs typeface="Trebuchet MS"/>
                <a:sym typeface="Trebuchet MS"/>
              </a:defRPr>
            </a:lvl3pPr>
            <a:lvl4pPr marL="1723956" indent="-354934">
              <a:spcBef>
                <a:spcPts val="600"/>
              </a:spcBef>
              <a:buSzPct val="100000"/>
              <a:buFont typeface="Times Roman"/>
              <a:buChar char="•"/>
              <a:defRPr sz="2800">
                <a:solidFill>
                  <a:srgbClr val="FFFF66"/>
                </a:solidFill>
                <a:latin typeface="Trebuchet MS"/>
                <a:ea typeface="Trebuchet MS"/>
                <a:cs typeface="Trebuchet MS"/>
                <a:sym typeface="Trebuchet MS"/>
              </a:defRPr>
            </a:lvl4pPr>
            <a:lvl5pPr marL="2180286" indent="-354934">
              <a:spcBef>
                <a:spcPts val="600"/>
              </a:spcBef>
              <a:buFont typeface="Times Roman"/>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3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556658838"/>
      </p:ext>
    </p:extLst>
  </p:cSld>
  <p:clrMapOvr>
    <a:masterClrMapping/>
  </p:clrMapOvr>
  <p:transition spd="med"/>
</p:sldLayout>
</file>

<file path=ppt/slideLayouts/slideLayout1199.xml><?xml version="1.0" encoding="utf-8"?>
<p:sldLayout xmlns:a="http://schemas.openxmlformats.org/drawingml/2006/main" xmlns:r="http://schemas.openxmlformats.org/officeDocument/2006/relationships" xmlns:p="http://schemas.openxmlformats.org/presentationml/2006/main" showMasterSp="0" type="tx">
  <p:cSld name="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3" name="Title Text"/>
          <p:cNvSpPr txBox="1">
            <a:spLocks noGrp="1"/>
          </p:cNvSpPr>
          <p:nvPr>
            <p:ph type="title"/>
          </p:nvPr>
        </p:nvSpPr>
        <p:spPr>
          <a:xfrm>
            <a:off x="457200" y="274638"/>
            <a:ext cx="8229600" cy="1143001"/>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44" name="Body Level One…"/>
          <p:cNvSpPr txBox="1">
            <a:spLocks noGrp="1"/>
          </p:cNvSpPr>
          <p:nvPr>
            <p:ph type="body" sz="quarter" idx="1"/>
          </p:nvPr>
        </p:nvSpPr>
        <p:spPr>
          <a:xfrm>
            <a:off x="457200" y="1535112"/>
            <a:ext cx="4040188" cy="639763"/>
          </a:xfrm>
          <a:prstGeom prst="rect">
            <a:avLst/>
          </a:prstGeom>
          <a:effectLst>
            <a:outerShdw blurRad="38100" dist="38099" dir="2700000" rotWithShape="0">
              <a:srgbClr val="00000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6342">
              <a:spcBef>
                <a:spcPts val="500"/>
              </a:spcBef>
              <a:buSzTx/>
              <a:buNone/>
              <a:defRPr sz="2400" b="1">
                <a:solidFill>
                  <a:srgbClr val="FFFF66"/>
                </a:solidFill>
                <a:latin typeface="Trebuchet MS"/>
                <a:ea typeface="Trebuchet MS"/>
                <a:cs typeface="Trebuchet MS"/>
                <a:sym typeface="Trebuchet MS"/>
              </a:defRPr>
            </a:lvl2pPr>
            <a:lvl3pPr marL="0" indent="912690">
              <a:spcBef>
                <a:spcPts val="500"/>
              </a:spcBef>
              <a:buSzTx/>
              <a:buNone/>
              <a:defRPr sz="2400" b="1">
                <a:solidFill>
                  <a:srgbClr val="FFFF66"/>
                </a:solidFill>
                <a:latin typeface="Trebuchet MS"/>
                <a:ea typeface="Trebuchet MS"/>
                <a:cs typeface="Trebuchet MS"/>
                <a:sym typeface="Trebuchet MS"/>
              </a:defRPr>
            </a:lvl3pPr>
            <a:lvl4pPr marL="0" indent="1369015">
              <a:spcBef>
                <a:spcPts val="500"/>
              </a:spcBef>
              <a:buSzTx/>
              <a:buNone/>
              <a:defRPr sz="2400" b="1">
                <a:solidFill>
                  <a:srgbClr val="FFFF66"/>
                </a:solidFill>
                <a:latin typeface="Trebuchet MS"/>
                <a:ea typeface="Trebuchet MS"/>
                <a:cs typeface="Trebuchet MS"/>
                <a:sym typeface="Trebuchet MS"/>
              </a:defRPr>
            </a:lvl4pPr>
            <a:lvl5pPr marL="0" indent="1825374">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5" name="Text Placeholder 4"/>
          <p:cNvSpPr>
            <a:spLocks noGrp="1"/>
          </p:cNvSpPr>
          <p:nvPr>
            <p:ph type="body" sz="quarter" idx="21"/>
          </p:nvPr>
        </p:nvSpPr>
        <p:spPr>
          <a:xfrm>
            <a:off x="4645062" y="1535112"/>
            <a:ext cx="4041776" cy="639763"/>
          </a:xfrm>
          <a:prstGeom prst="rect">
            <a:avLst/>
          </a:prstGeom>
          <a:effectLst>
            <a:outerShdw blurRad="38100" dist="38099" dir="2700000" rotWithShape="0">
              <a:srgbClr val="000000"/>
            </a:outerShdw>
          </a:effectLst>
        </p:spPr>
        <p:txBody>
          <a:bodyPr anchor="b">
            <a:normAutofit/>
          </a:bodyPr>
          <a:lstStyle/>
          <a:p>
            <a:pPr marL="0" indent="0" rtl="0">
              <a:spcBef>
                <a:spcPts val="500"/>
              </a:spcBef>
              <a:buSzTx/>
              <a:buNone/>
              <a:defRPr sz="2400" b="1">
                <a:solidFill>
                  <a:srgbClr val="FFFF66"/>
                </a:solidFill>
                <a:latin typeface="Trebuchet MS"/>
                <a:ea typeface="Trebuchet MS"/>
                <a:cs typeface="Trebuchet MS"/>
                <a:sym typeface="Trebuchet MS"/>
              </a:defRPr>
            </a:pPr>
            <a:endParaRPr/>
          </a:p>
        </p:txBody>
      </p:sp>
      <p:sp>
        <p:nvSpPr>
          <p:cNvPr id="44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847782436"/>
      </p:ext>
    </p:extLst>
  </p:cSld>
  <p:clrMapOvr>
    <a:masterClrMapping/>
  </p:clrMapOvr>
  <p:transition spd="med"/>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x">
  <p:cSld name="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16"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17"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18"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120.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1752"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53" name="Body Level One…"/>
          <p:cNvSpPr txBox="1">
            <a:spLocks noGrp="1"/>
          </p:cNvSpPr>
          <p:nvPr>
            <p:ph type="body" sz="half" idx="1"/>
          </p:nvPr>
        </p:nvSpPr>
        <p:spPr>
          <a:xfrm>
            <a:off x="321507" y="1125353"/>
            <a:ext cx="5786029" cy="3181720"/>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54"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00.xml><?xml version="1.0" encoding="utf-8"?>
<p:sldLayout xmlns:a="http://schemas.openxmlformats.org/drawingml/2006/main" xmlns:r="http://schemas.openxmlformats.org/officeDocument/2006/relationships" xmlns:p="http://schemas.openxmlformats.org/presentationml/2006/main" showMasterSp="0" type="tx">
  <p:cSld name="1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54"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527491256"/>
      </p:ext>
    </p:extLst>
  </p:cSld>
  <p:clrMapOvr>
    <a:masterClrMapping/>
  </p:clrMapOvr>
  <p:transition spd="med"/>
</p:sldLayout>
</file>

<file path=ppt/slideLayouts/slideLayout1201.xml><?xml version="1.0" encoding="utf-8"?>
<p:sldLayout xmlns:a="http://schemas.openxmlformats.org/drawingml/2006/main" xmlns:r="http://schemas.openxmlformats.org/officeDocument/2006/relationships" xmlns:p="http://schemas.openxmlformats.org/presentationml/2006/main" showMasterSp="0" type="tx">
  <p:cSld name="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66845144"/>
      </p:ext>
    </p:extLst>
  </p:cSld>
  <p:clrMapOvr>
    <a:masterClrMapping/>
  </p:clrMapOvr>
  <p:transition spd="med"/>
</p:sldLayout>
</file>

<file path=ppt/slideLayouts/slideLayout1202.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8" name="Title Text"/>
          <p:cNvSpPr txBox="1">
            <a:spLocks noGrp="1"/>
          </p:cNvSpPr>
          <p:nvPr>
            <p:ph type="title"/>
          </p:nvPr>
        </p:nvSpPr>
        <p:spPr>
          <a:xfrm>
            <a:off x="457237" y="273050"/>
            <a:ext cx="3008315" cy="1162050"/>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69" name="Body Level One…"/>
          <p:cNvSpPr txBox="1">
            <a:spLocks noGrp="1"/>
          </p:cNvSpPr>
          <p:nvPr>
            <p:ph type="body" idx="1"/>
          </p:nvPr>
        </p:nvSpPr>
        <p:spPr>
          <a:xfrm>
            <a:off x="3575050" y="273088"/>
            <a:ext cx="5111750" cy="5853113"/>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70" name="Text Placeholder 3"/>
          <p:cNvSpPr>
            <a:spLocks noGrp="1"/>
          </p:cNvSpPr>
          <p:nvPr>
            <p:ph type="body" sz="half" idx="21"/>
          </p:nvPr>
        </p:nvSpPr>
        <p:spPr>
          <a:xfrm>
            <a:off x="457237" y="1435101"/>
            <a:ext cx="3008315" cy="4691063"/>
          </a:xfrm>
          <a:prstGeom prst="rect">
            <a:avLst/>
          </a:prstGeom>
          <a:effectLst>
            <a:outerShdw blurRad="38100" dist="38099" dir="2700000" rotWithShape="0">
              <a:srgbClr val="000000"/>
            </a:outerShdw>
          </a:effectLst>
        </p:spPr>
        <p:txBody>
          <a:bodyPr>
            <a:normAutofit/>
          </a:bodyPr>
          <a:lstStyle/>
          <a:p>
            <a:pPr marL="0" indent="0" rtl="0">
              <a:spcBef>
                <a:spcPts val="300"/>
              </a:spcBef>
              <a:buSzTx/>
              <a:buNone/>
              <a:defRPr sz="1400">
                <a:solidFill>
                  <a:srgbClr val="FFFF66"/>
                </a:solidFill>
                <a:latin typeface="Trebuchet MS"/>
                <a:ea typeface="Trebuchet MS"/>
                <a:cs typeface="Trebuchet MS"/>
                <a:sym typeface="Trebuchet MS"/>
              </a:defRPr>
            </a:pPr>
            <a:endParaRPr/>
          </a:p>
        </p:txBody>
      </p:sp>
      <p:sp>
        <p:nvSpPr>
          <p:cNvPr id="47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52703347"/>
      </p:ext>
    </p:extLst>
  </p:cSld>
  <p:clrMapOvr>
    <a:masterClrMapping/>
  </p:clrMapOvr>
  <p:transition spd="med"/>
</p:sldLayout>
</file>

<file path=ppt/slideLayouts/slideLayout1203.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78" name="Title Text"/>
          <p:cNvSpPr txBox="1">
            <a:spLocks noGrp="1"/>
          </p:cNvSpPr>
          <p:nvPr>
            <p:ph type="title"/>
          </p:nvPr>
        </p:nvSpPr>
        <p:spPr>
          <a:xfrm>
            <a:off x="1792288" y="4800600"/>
            <a:ext cx="5486401" cy="566738"/>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79" name="Picture Placeholder 2"/>
          <p:cNvSpPr>
            <a:spLocks noGrp="1"/>
          </p:cNvSpPr>
          <p:nvPr>
            <p:ph type="pic" sz="half" idx="21"/>
          </p:nvPr>
        </p:nvSpPr>
        <p:spPr>
          <a:xfrm>
            <a:off x="1792288" y="612775"/>
            <a:ext cx="5486401" cy="4114800"/>
          </a:xfrm>
          <a:prstGeom prst="rect">
            <a:avLst/>
          </a:prstGeom>
          <a:effectLst>
            <a:outerShdw blurRad="38100" dist="38099" dir="2700000" rotWithShape="0">
              <a:srgbClr val="000000"/>
            </a:outerShdw>
          </a:effectLst>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80" name="Body Level One…"/>
          <p:cNvSpPr txBox="1">
            <a:spLocks noGrp="1"/>
          </p:cNvSpPr>
          <p:nvPr>
            <p:ph type="body" sz="quarter" idx="1"/>
          </p:nvPr>
        </p:nvSpPr>
        <p:spPr>
          <a:xfrm>
            <a:off x="1792288" y="5367337"/>
            <a:ext cx="5486401" cy="804863"/>
          </a:xfrm>
          <a:prstGeom prst="rect">
            <a:avLst/>
          </a:prstGeom>
          <a:effectLst>
            <a:outerShdw blurRad="38100" dist="38099" dir="2700000" rotWithShape="0">
              <a:srgbClr val="00000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6342">
              <a:spcBef>
                <a:spcPts val="300"/>
              </a:spcBef>
              <a:buSzTx/>
              <a:buNone/>
              <a:defRPr sz="1400">
                <a:solidFill>
                  <a:srgbClr val="FFFF66"/>
                </a:solidFill>
                <a:latin typeface="Trebuchet MS"/>
                <a:ea typeface="Trebuchet MS"/>
                <a:cs typeface="Trebuchet MS"/>
                <a:sym typeface="Trebuchet MS"/>
              </a:defRPr>
            </a:lvl2pPr>
            <a:lvl3pPr marL="0" indent="912690">
              <a:spcBef>
                <a:spcPts val="300"/>
              </a:spcBef>
              <a:buSzTx/>
              <a:buNone/>
              <a:defRPr sz="1400">
                <a:solidFill>
                  <a:srgbClr val="FFFF66"/>
                </a:solidFill>
                <a:latin typeface="Trebuchet MS"/>
                <a:ea typeface="Trebuchet MS"/>
                <a:cs typeface="Trebuchet MS"/>
                <a:sym typeface="Trebuchet MS"/>
              </a:defRPr>
            </a:lvl3pPr>
            <a:lvl4pPr marL="0" indent="1369015">
              <a:spcBef>
                <a:spcPts val="300"/>
              </a:spcBef>
              <a:buSzTx/>
              <a:buNone/>
              <a:defRPr sz="1400">
                <a:solidFill>
                  <a:srgbClr val="FFFF66"/>
                </a:solidFill>
                <a:latin typeface="Trebuchet MS"/>
                <a:ea typeface="Trebuchet MS"/>
                <a:cs typeface="Trebuchet MS"/>
                <a:sym typeface="Trebuchet MS"/>
              </a:defRPr>
            </a:lvl4pPr>
            <a:lvl5pPr marL="0" indent="1825374">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8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394102899"/>
      </p:ext>
    </p:extLst>
  </p:cSld>
  <p:clrMapOvr>
    <a:masterClrMapping/>
  </p:clrMapOvr>
  <p:transition spd="med"/>
</p:sldLayout>
</file>

<file path=ppt/slideLayouts/slideLayout1204.xml><?xml version="1.0" encoding="utf-8"?>
<p:sldLayout xmlns:a="http://schemas.openxmlformats.org/drawingml/2006/main" xmlns:r="http://schemas.openxmlformats.org/officeDocument/2006/relationships" xmlns:p="http://schemas.openxmlformats.org/presentationml/2006/main" showMasterSp="0" type="tx">
  <p:cSld name="1_Title and Vertical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88"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89"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0"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786744086"/>
      </p:ext>
    </p:extLst>
  </p:cSld>
  <p:clrMapOvr>
    <a:masterClrMapping/>
  </p:clrMapOvr>
  <p:transition spd="med"/>
</p:sldLayout>
</file>

<file path=ppt/slideLayouts/slideLayout1205.xml><?xml version="1.0" encoding="utf-8"?>
<p:sldLayout xmlns:a="http://schemas.openxmlformats.org/drawingml/2006/main" xmlns:r="http://schemas.openxmlformats.org/officeDocument/2006/relationships" xmlns:p="http://schemas.openxmlformats.org/presentationml/2006/main" showMasterSp="0" type="tx">
  <p:cSld name="1_Vertical Title and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97" name="Title Text"/>
          <p:cNvSpPr txBox="1">
            <a:spLocks noGrp="1"/>
          </p:cNvSpPr>
          <p:nvPr>
            <p:ph type="title"/>
          </p:nvPr>
        </p:nvSpPr>
        <p:spPr>
          <a:xfrm>
            <a:off x="6515100" y="609600"/>
            <a:ext cx="1943100" cy="5486400"/>
          </a:xfrm>
          <a:prstGeom prst="rect">
            <a:avLst/>
          </a:prstGeom>
          <a:noFill/>
          <a:effectLst>
            <a:outerShdw blurRad="38100" dist="38099" dir="2700000" rotWithShape="0">
              <a:srgbClr val="000000"/>
            </a:outerShdw>
          </a:effectLst>
        </p:spPr>
        <p:txBody>
          <a:bodyPr vert="eaVert"/>
          <a:lstStyle>
            <a:lvl1pPr>
              <a:defRPr sz="4400">
                <a:solidFill>
                  <a:srgbClr val="FFFF66"/>
                </a:solidFill>
                <a:latin typeface="Trebuchet MS"/>
                <a:ea typeface="Trebuchet MS"/>
                <a:cs typeface="Trebuchet MS"/>
                <a:sym typeface="Trebuchet MS"/>
              </a:defRPr>
            </a:lvl1pPr>
          </a:lstStyle>
          <a:p>
            <a:r>
              <a:t>Title Text</a:t>
            </a:r>
          </a:p>
        </p:txBody>
      </p:sp>
      <p:sp>
        <p:nvSpPr>
          <p:cNvPr id="498" name="Body Level One…"/>
          <p:cNvSpPr txBox="1">
            <a:spLocks noGrp="1"/>
          </p:cNvSpPr>
          <p:nvPr>
            <p:ph type="body" idx="1"/>
          </p:nvPr>
        </p:nvSpPr>
        <p:spPr>
          <a:xfrm>
            <a:off x="685800" y="609600"/>
            <a:ext cx="5676900" cy="54864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948877384"/>
      </p:ext>
    </p:extLst>
  </p:cSld>
  <p:clrMapOvr>
    <a:masterClrMapping/>
  </p:clrMapOvr>
  <p:transition spd="med"/>
</p:sldLayout>
</file>

<file path=ppt/slideLayouts/slideLayout1206.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rgbClr val="FFFFFF"/>
        </a:solidFill>
        <a:effectLst/>
      </p:bgPr>
    </p:bg>
    <p:spTree>
      <p:nvGrpSpPr>
        <p:cNvPr id="1" name=""/>
        <p:cNvGrpSpPr/>
        <p:nvPr/>
      </p:nvGrpSpPr>
      <p:grpSpPr>
        <a:xfrm>
          <a:off x="0" y="0"/>
          <a:ext cx="0" cy="0"/>
          <a:chOff x="0" y="0"/>
          <a:chExt cx="0" cy="0"/>
        </a:xfrm>
      </p:grpSpPr>
      <p:sp>
        <p:nvSpPr>
          <p:cNvPr id="532"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33" name="Body Level One…"/>
          <p:cNvSpPr txBox="1">
            <a:spLocks noGrp="1"/>
          </p:cNvSpPr>
          <p:nvPr>
            <p:ph type="body" idx="1"/>
          </p:nvPr>
        </p:nvSpPr>
        <p:spPr>
          <a:xfrm>
            <a:off x="457200" y="1600200"/>
            <a:ext cx="8229600" cy="452596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34"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83771915"/>
      </p:ext>
    </p:extLst>
  </p:cSld>
  <p:clrMapOvr>
    <a:masterClrMapping/>
  </p:clrMapOvr>
  <p:transition spd="med"/>
</p:sldLayout>
</file>

<file path=ppt/slideLayouts/slideLayout1207.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rgbClr val="FFFFFF"/>
        </a:solidFill>
        <a:effectLst/>
      </p:bgPr>
    </p:bg>
    <p:spTree>
      <p:nvGrpSpPr>
        <p:cNvPr id="1" name=""/>
        <p:cNvGrpSpPr/>
        <p:nvPr/>
      </p:nvGrpSpPr>
      <p:grpSpPr>
        <a:xfrm>
          <a:off x="0" y="0"/>
          <a:ext cx="0" cy="0"/>
          <a:chOff x="0" y="0"/>
          <a:chExt cx="0" cy="0"/>
        </a:xfrm>
      </p:grpSpPr>
      <p:sp>
        <p:nvSpPr>
          <p:cNvPr id="541" name="Title Text"/>
          <p:cNvSpPr txBox="1">
            <a:spLocks noGrp="1"/>
          </p:cNvSpPr>
          <p:nvPr>
            <p:ph type="title"/>
          </p:nvPr>
        </p:nvSpPr>
        <p:spPr>
          <a:xfrm>
            <a:off x="722312" y="4406900"/>
            <a:ext cx="7772401" cy="1362075"/>
          </a:xfrm>
          <a:prstGeom prst="rect">
            <a:avLst/>
          </a:prstGeom>
          <a:noFill/>
        </p:spPr>
        <p:txBody>
          <a:bodyPr anchor="t"/>
          <a:lstStyle>
            <a:lvl1pPr algn="l" defTabSz="456342">
              <a:defRPr sz="4000" cap="all">
                <a:solidFill>
                  <a:srgbClr val="000000"/>
                </a:solidFill>
                <a:latin typeface="Calibri"/>
                <a:ea typeface="Calibri"/>
                <a:cs typeface="Calibri"/>
                <a:sym typeface="Calibri"/>
              </a:defRPr>
            </a:lvl1pPr>
          </a:lstStyle>
          <a:p>
            <a:r>
              <a:t>Title Text</a:t>
            </a:r>
          </a:p>
        </p:txBody>
      </p:sp>
      <p:sp>
        <p:nvSpPr>
          <p:cNvPr id="5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defTabSz="456342">
              <a:spcBef>
                <a:spcPts val="400"/>
              </a:spcBef>
              <a:buSzTx/>
              <a:buNone/>
              <a:defRPr sz="2000">
                <a:solidFill>
                  <a:srgbClr val="888888"/>
                </a:solidFill>
                <a:latin typeface="Calibri"/>
                <a:ea typeface="Calibri"/>
                <a:cs typeface="Calibri"/>
                <a:sym typeface="Calibri"/>
              </a:defRPr>
            </a:lvl1pPr>
            <a:lvl2pPr marL="0" indent="456342" defTabSz="456342">
              <a:spcBef>
                <a:spcPts val="400"/>
              </a:spcBef>
              <a:buSzTx/>
              <a:buNone/>
              <a:defRPr sz="2000">
                <a:solidFill>
                  <a:srgbClr val="888888"/>
                </a:solidFill>
                <a:latin typeface="Calibri"/>
                <a:ea typeface="Calibri"/>
                <a:cs typeface="Calibri"/>
                <a:sym typeface="Calibri"/>
              </a:defRPr>
            </a:lvl2pPr>
            <a:lvl3pPr marL="0" indent="912690" defTabSz="456342">
              <a:spcBef>
                <a:spcPts val="400"/>
              </a:spcBef>
              <a:buSzTx/>
              <a:buNone/>
              <a:defRPr sz="2000">
                <a:solidFill>
                  <a:srgbClr val="888888"/>
                </a:solidFill>
                <a:latin typeface="Calibri"/>
                <a:ea typeface="Calibri"/>
                <a:cs typeface="Calibri"/>
                <a:sym typeface="Calibri"/>
              </a:defRPr>
            </a:lvl3pPr>
            <a:lvl4pPr marL="0" indent="1369015" defTabSz="456342">
              <a:spcBef>
                <a:spcPts val="400"/>
              </a:spcBef>
              <a:buSzTx/>
              <a:buNone/>
              <a:defRPr sz="2000">
                <a:solidFill>
                  <a:srgbClr val="888888"/>
                </a:solidFill>
                <a:latin typeface="Calibri"/>
                <a:ea typeface="Calibri"/>
                <a:cs typeface="Calibri"/>
                <a:sym typeface="Calibri"/>
              </a:defRPr>
            </a:lvl4pPr>
            <a:lvl5pPr marL="0" indent="1825374" defTabSz="456342">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43"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704409589"/>
      </p:ext>
    </p:extLst>
  </p:cSld>
  <p:clrMapOvr>
    <a:masterClrMapping/>
  </p:clrMapOvr>
  <p:transition spd="med"/>
</p:sldLayout>
</file>

<file path=ppt/slideLayouts/slideLayout1208.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rgbClr val="FFFFFF"/>
        </a:solidFill>
        <a:effectLst/>
      </p:bgPr>
    </p:bg>
    <p:spTree>
      <p:nvGrpSpPr>
        <p:cNvPr id="1" name=""/>
        <p:cNvGrpSpPr/>
        <p:nvPr/>
      </p:nvGrpSpPr>
      <p:grpSpPr>
        <a:xfrm>
          <a:off x="0" y="0"/>
          <a:ext cx="0" cy="0"/>
          <a:chOff x="0" y="0"/>
          <a:chExt cx="0" cy="0"/>
        </a:xfrm>
      </p:grpSpPr>
      <p:sp>
        <p:nvSpPr>
          <p:cNvPr id="550"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51" name="Body Level One…"/>
          <p:cNvSpPr txBox="1">
            <a:spLocks noGrp="1"/>
          </p:cNvSpPr>
          <p:nvPr>
            <p:ph type="body" sz="half" idx="1"/>
          </p:nvPr>
        </p:nvSpPr>
        <p:spPr>
          <a:xfrm>
            <a:off x="457200" y="1600200"/>
            <a:ext cx="4038600" cy="4525963"/>
          </a:xfrm>
          <a:prstGeom prst="rect">
            <a:avLst/>
          </a:prstGeom>
        </p:spPr>
        <p:txBody>
          <a:bodyPr>
            <a:normAutofit/>
          </a:bodyPr>
          <a:lstStyle>
            <a:lvl1pPr defTabSz="456342">
              <a:spcBef>
                <a:spcPts val="600"/>
              </a:spcBef>
              <a:buSzPct val="100000"/>
              <a:buFont typeface="Arial"/>
              <a:buChar char="•"/>
              <a:defRPr sz="2800">
                <a:solidFill>
                  <a:srgbClr val="000000"/>
                </a:solidFill>
                <a:latin typeface="Calibri"/>
                <a:ea typeface="Calibri"/>
                <a:cs typeface="Calibri"/>
                <a:sym typeface="Calibri"/>
              </a:defRPr>
            </a:lvl1pPr>
            <a:lvl2pPr marL="789082" indent="-332754" defTabSz="456342">
              <a:spcBef>
                <a:spcPts val="600"/>
              </a:spcBef>
              <a:buSzPct val="100000"/>
              <a:buFont typeface="Arial"/>
              <a:buChar char="–"/>
              <a:defRPr sz="2800">
                <a:solidFill>
                  <a:srgbClr val="000000"/>
                </a:solidFill>
                <a:latin typeface="Calibri"/>
                <a:ea typeface="Calibri"/>
                <a:cs typeface="Calibri"/>
                <a:sym typeface="Calibri"/>
              </a:defRPr>
            </a:lvl2pPr>
            <a:lvl3pPr marL="1232107" indent="-319440" defTabSz="456342">
              <a:spcBef>
                <a:spcPts val="600"/>
              </a:spcBef>
              <a:buSzPct val="100000"/>
              <a:buFont typeface="Arial"/>
              <a:buChar char="•"/>
              <a:defRPr sz="2800">
                <a:solidFill>
                  <a:srgbClr val="000000"/>
                </a:solidFill>
                <a:latin typeface="Calibri"/>
                <a:ea typeface="Calibri"/>
                <a:cs typeface="Calibri"/>
                <a:sym typeface="Calibri"/>
              </a:defRPr>
            </a:lvl3pPr>
            <a:lvl4pPr marL="1723956" indent="-354934" defTabSz="456342">
              <a:spcBef>
                <a:spcPts val="600"/>
              </a:spcBef>
              <a:buSzPct val="100000"/>
              <a:buFont typeface="Arial"/>
              <a:buChar char="–"/>
              <a:defRPr sz="2800">
                <a:solidFill>
                  <a:srgbClr val="000000"/>
                </a:solidFill>
                <a:latin typeface="Calibri"/>
                <a:ea typeface="Calibri"/>
                <a:cs typeface="Calibri"/>
                <a:sym typeface="Calibri"/>
              </a:defRPr>
            </a:lvl4pPr>
            <a:lvl5pPr marL="2180286" indent="-354934" defTabSz="456342">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5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549854244"/>
      </p:ext>
    </p:extLst>
  </p:cSld>
  <p:clrMapOvr>
    <a:masterClrMapping/>
  </p:clrMapOvr>
  <p:transition spd="med"/>
</p:sldLayout>
</file>

<file path=ppt/slideLayouts/slideLayout1209.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rgbClr val="FFFFFF"/>
        </a:solidFill>
        <a:effectLst/>
      </p:bgPr>
    </p:bg>
    <p:spTree>
      <p:nvGrpSpPr>
        <p:cNvPr id="1" name=""/>
        <p:cNvGrpSpPr/>
        <p:nvPr/>
      </p:nvGrpSpPr>
      <p:grpSpPr>
        <a:xfrm>
          <a:off x="0" y="0"/>
          <a:ext cx="0" cy="0"/>
          <a:chOff x="0" y="0"/>
          <a:chExt cx="0" cy="0"/>
        </a:xfrm>
      </p:grpSpPr>
      <p:sp>
        <p:nvSpPr>
          <p:cNvPr id="55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defTabSz="456342">
              <a:spcBef>
                <a:spcPts val="500"/>
              </a:spcBef>
              <a:buSzTx/>
              <a:buNone/>
              <a:defRPr sz="2400" b="1">
                <a:solidFill>
                  <a:srgbClr val="000000"/>
                </a:solidFill>
                <a:latin typeface="Calibri"/>
                <a:ea typeface="Calibri"/>
                <a:cs typeface="Calibri"/>
                <a:sym typeface="Calibri"/>
              </a:defRPr>
            </a:lvl1pPr>
            <a:lvl2pPr marL="0" indent="456342" defTabSz="456342">
              <a:spcBef>
                <a:spcPts val="500"/>
              </a:spcBef>
              <a:buSzTx/>
              <a:buNone/>
              <a:defRPr sz="2400" b="1">
                <a:solidFill>
                  <a:srgbClr val="000000"/>
                </a:solidFill>
                <a:latin typeface="Calibri"/>
                <a:ea typeface="Calibri"/>
                <a:cs typeface="Calibri"/>
                <a:sym typeface="Calibri"/>
              </a:defRPr>
            </a:lvl2pPr>
            <a:lvl3pPr marL="0" indent="912690" defTabSz="456342">
              <a:spcBef>
                <a:spcPts val="500"/>
              </a:spcBef>
              <a:buSzTx/>
              <a:buNone/>
              <a:defRPr sz="2400" b="1">
                <a:solidFill>
                  <a:srgbClr val="000000"/>
                </a:solidFill>
                <a:latin typeface="Calibri"/>
                <a:ea typeface="Calibri"/>
                <a:cs typeface="Calibri"/>
                <a:sym typeface="Calibri"/>
              </a:defRPr>
            </a:lvl3pPr>
            <a:lvl4pPr marL="0" indent="1369015" defTabSz="456342">
              <a:spcBef>
                <a:spcPts val="500"/>
              </a:spcBef>
              <a:buSzTx/>
              <a:buNone/>
              <a:defRPr sz="2400" b="1">
                <a:solidFill>
                  <a:srgbClr val="000000"/>
                </a:solidFill>
                <a:latin typeface="Calibri"/>
                <a:ea typeface="Calibri"/>
                <a:cs typeface="Calibri"/>
                <a:sym typeface="Calibri"/>
              </a:defRPr>
            </a:lvl4pPr>
            <a:lvl5pPr marL="0" indent="1825374" defTabSz="456342">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61"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defTabSz="456342" rtl="0">
              <a:spcBef>
                <a:spcPts val="500"/>
              </a:spcBef>
              <a:buSzTx/>
              <a:buNone/>
              <a:defRPr sz="2400" b="1">
                <a:solidFill>
                  <a:srgbClr val="000000"/>
                </a:solidFill>
                <a:latin typeface="Calibri"/>
                <a:ea typeface="Calibri"/>
                <a:cs typeface="Calibri"/>
                <a:sym typeface="Calibri"/>
              </a:defRPr>
            </a:pPr>
            <a:endParaRPr/>
          </a:p>
        </p:txBody>
      </p:sp>
      <p:sp>
        <p:nvSpPr>
          <p:cNvPr id="56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880906913"/>
      </p:ext>
    </p:extLst>
  </p:cSld>
  <p:clrMapOvr>
    <a:masterClrMapping/>
  </p:clrMapOvr>
  <p:transition spd="med"/>
</p:sldLayout>
</file>

<file path=ppt/slideLayouts/slideLayout121.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1761" name="Title Text"/>
          <p:cNvSpPr txBox="1">
            <a:spLocks noGrp="1"/>
          </p:cNvSpPr>
          <p:nvPr>
            <p:ph type="title"/>
          </p:nvPr>
        </p:nvSpPr>
        <p:spPr>
          <a:xfrm>
            <a:off x="722306" y="4406431"/>
            <a:ext cx="7772011" cy="1363116"/>
          </a:xfrm>
          <a:prstGeom prst="rect">
            <a:avLst/>
          </a:prstGeom>
          <a:noFill/>
        </p:spPr>
        <p:txBody>
          <a:bodyPr lIns="32857" tIns="32857" rIns="32857" bIns="32857" anchor="t"/>
          <a:lstStyle>
            <a:lvl1pPr algn="l" defTabSz="321022">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62" name="Body Level One…"/>
          <p:cNvSpPr txBox="1">
            <a:spLocks noGrp="1"/>
          </p:cNvSpPr>
          <p:nvPr>
            <p:ph type="body" sz="quarter" idx="1"/>
          </p:nvPr>
        </p:nvSpPr>
        <p:spPr>
          <a:xfrm>
            <a:off x="722306" y="2907085"/>
            <a:ext cx="7772011" cy="1499317"/>
          </a:xfrm>
          <a:prstGeom prst="rect">
            <a:avLst/>
          </a:prstGeom>
        </p:spPr>
        <p:txBody>
          <a:bodyPr lIns="32857" tIns="32857" rIns="32857" bIns="32857" anchor="b">
            <a:normAutofit/>
          </a:bodyPr>
          <a:lstStyle>
            <a:lvl1pPr marL="0" indent="0" defTabSz="321022">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63"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10.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rgbClr val="FFFFFF"/>
        </a:solidFill>
        <a:effectLst/>
      </p:bgPr>
    </p:bg>
    <p:spTree>
      <p:nvGrpSpPr>
        <p:cNvPr id="1" name=""/>
        <p:cNvGrpSpPr/>
        <p:nvPr/>
      </p:nvGrpSpPr>
      <p:grpSpPr>
        <a:xfrm>
          <a:off x="0" y="0"/>
          <a:ext cx="0" cy="0"/>
          <a:chOff x="0" y="0"/>
          <a:chExt cx="0" cy="0"/>
        </a:xfrm>
      </p:grpSpPr>
      <p:sp>
        <p:nvSpPr>
          <p:cNvPr id="56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70"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764630003"/>
      </p:ext>
    </p:extLst>
  </p:cSld>
  <p:clrMapOvr>
    <a:masterClrMapping/>
  </p:clrMapOvr>
  <p:transition spd="med"/>
</p:sldLayout>
</file>

<file path=ppt/slideLayouts/slideLayout1211.xml><?xml version="1.0" encoding="utf-8"?>
<p:sldLayout xmlns:a="http://schemas.openxmlformats.org/drawingml/2006/main" xmlns:r="http://schemas.openxmlformats.org/officeDocument/2006/relationships" xmlns:p="http://schemas.openxmlformats.org/presentationml/2006/main" showMasterSp="0" type="tx">
  <p:cSld name="2_Blank">
    <p:bg>
      <p:bgPr>
        <a:solidFill>
          <a:srgbClr val="FFFFFF"/>
        </a:solidFill>
        <a:effectLst/>
      </p:bgPr>
    </p:bg>
    <p:spTree>
      <p:nvGrpSpPr>
        <p:cNvPr id="1" name=""/>
        <p:cNvGrpSpPr/>
        <p:nvPr/>
      </p:nvGrpSpPr>
      <p:grpSpPr>
        <a:xfrm>
          <a:off x="0" y="0"/>
          <a:ext cx="0" cy="0"/>
          <a:chOff x="0" y="0"/>
          <a:chExt cx="0" cy="0"/>
        </a:xfrm>
      </p:grpSpPr>
      <p:sp>
        <p:nvSpPr>
          <p:cNvPr id="57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385711729"/>
      </p:ext>
    </p:extLst>
  </p:cSld>
  <p:clrMapOvr>
    <a:masterClrMapping/>
  </p:clrMapOvr>
  <p:transition spd="med"/>
</p:sldLayout>
</file>

<file path=ppt/slideLayouts/slideLayout1212.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rgbClr val="FFFFFF"/>
        </a:solidFill>
        <a:effectLst/>
      </p:bgPr>
    </p:bg>
    <p:spTree>
      <p:nvGrpSpPr>
        <p:cNvPr id="1" name=""/>
        <p:cNvGrpSpPr/>
        <p:nvPr/>
      </p:nvGrpSpPr>
      <p:grpSpPr>
        <a:xfrm>
          <a:off x="0" y="0"/>
          <a:ext cx="0" cy="0"/>
          <a:chOff x="0" y="0"/>
          <a:chExt cx="0" cy="0"/>
        </a:xfrm>
      </p:grpSpPr>
      <p:sp>
        <p:nvSpPr>
          <p:cNvPr id="584" name="Title Text"/>
          <p:cNvSpPr txBox="1">
            <a:spLocks noGrp="1"/>
          </p:cNvSpPr>
          <p:nvPr>
            <p:ph type="title"/>
          </p:nvPr>
        </p:nvSpPr>
        <p:spPr>
          <a:xfrm>
            <a:off x="457237" y="273050"/>
            <a:ext cx="3008315" cy="1162050"/>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85" name="Body Level One…"/>
          <p:cNvSpPr txBox="1">
            <a:spLocks noGrp="1"/>
          </p:cNvSpPr>
          <p:nvPr>
            <p:ph type="body" idx="1"/>
          </p:nvPr>
        </p:nvSpPr>
        <p:spPr>
          <a:xfrm>
            <a:off x="3575050" y="273088"/>
            <a:ext cx="5111750" cy="585311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86"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defTabSz="456342" rtl="0">
              <a:spcBef>
                <a:spcPts val="300"/>
              </a:spcBef>
              <a:buSzTx/>
              <a:buNone/>
              <a:defRPr sz="1400">
                <a:solidFill>
                  <a:srgbClr val="000000"/>
                </a:solidFill>
                <a:latin typeface="Calibri"/>
                <a:ea typeface="Calibri"/>
                <a:cs typeface="Calibri"/>
                <a:sym typeface="Calibri"/>
              </a:defRPr>
            </a:pPr>
            <a:endParaRPr/>
          </a:p>
        </p:txBody>
      </p:sp>
      <p:sp>
        <p:nvSpPr>
          <p:cNvPr id="58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919800260"/>
      </p:ext>
    </p:extLst>
  </p:cSld>
  <p:clrMapOvr>
    <a:masterClrMapping/>
  </p:clrMapOvr>
  <p:transition spd="med"/>
</p:sldLayout>
</file>

<file path=ppt/slideLayouts/slideLayout1213.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rgbClr val="FFFFFF"/>
        </a:solidFill>
        <a:effectLst/>
      </p:bgPr>
    </p:bg>
    <p:spTree>
      <p:nvGrpSpPr>
        <p:cNvPr id="1" name=""/>
        <p:cNvGrpSpPr/>
        <p:nvPr/>
      </p:nvGrpSpPr>
      <p:grpSpPr>
        <a:xfrm>
          <a:off x="0" y="0"/>
          <a:ext cx="0" cy="0"/>
          <a:chOff x="0" y="0"/>
          <a:chExt cx="0" cy="0"/>
        </a:xfrm>
      </p:grpSpPr>
      <p:sp>
        <p:nvSpPr>
          <p:cNvPr id="594" name="Title Text"/>
          <p:cNvSpPr txBox="1">
            <a:spLocks noGrp="1"/>
          </p:cNvSpPr>
          <p:nvPr>
            <p:ph type="title"/>
          </p:nvPr>
        </p:nvSpPr>
        <p:spPr>
          <a:xfrm>
            <a:off x="1792288" y="4800600"/>
            <a:ext cx="5486401" cy="566738"/>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5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defTabSz="456342">
              <a:spcBef>
                <a:spcPts val="300"/>
              </a:spcBef>
              <a:buSzTx/>
              <a:buNone/>
              <a:defRPr sz="1400">
                <a:solidFill>
                  <a:srgbClr val="000000"/>
                </a:solidFill>
                <a:latin typeface="Calibri"/>
                <a:ea typeface="Calibri"/>
                <a:cs typeface="Calibri"/>
                <a:sym typeface="Calibri"/>
              </a:defRPr>
            </a:lvl1pPr>
            <a:lvl2pPr marL="0" indent="456342" defTabSz="456342">
              <a:spcBef>
                <a:spcPts val="300"/>
              </a:spcBef>
              <a:buSzTx/>
              <a:buNone/>
              <a:defRPr sz="1400">
                <a:solidFill>
                  <a:srgbClr val="000000"/>
                </a:solidFill>
                <a:latin typeface="Calibri"/>
                <a:ea typeface="Calibri"/>
                <a:cs typeface="Calibri"/>
                <a:sym typeface="Calibri"/>
              </a:defRPr>
            </a:lvl2pPr>
            <a:lvl3pPr marL="0" indent="912690" defTabSz="456342">
              <a:spcBef>
                <a:spcPts val="300"/>
              </a:spcBef>
              <a:buSzTx/>
              <a:buNone/>
              <a:defRPr sz="1400">
                <a:solidFill>
                  <a:srgbClr val="000000"/>
                </a:solidFill>
                <a:latin typeface="Calibri"/>
                <a:ea typeface="Calibri"/>
                <a:cs typeface="Calibri"/>
                <a:sym typeface="Calibri"/>
              </a:defRPr>
            </a:lvl3pPr>
            <a:lvl4pPr marL="0" indent="1369015" defTabSz="456342">
              <a:spcBef>
                <a:spcPts val="300"/>
              </a:spcBef>
              <a:buSzTx/>
              <a:buNone/>
              <a:defRPr sz="1400">
                <a:solidFill>
                  <a:srgbClr val="000000"/>
                </a:solidFill>
                <a:latin typeface="Calibri"/>
                <a:ea typeface="Calibri"/>
                <a:cs typeface="Calibri"/>
                <a:sym typeface="Calibri"/>
              </a:defRPr>
            </a:lvl4pPr>
            <a:lvl5pPr marL="0" indent="1825374" defTabSz="456342">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9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195368527"/>
      </p:ext>
    </p:extLst>
  </p:cSld>
  <p:clrMapOvr>
    <a:masterClrMapping/>
  </p:clrMapOvr>
  <p:transition spd="med"/>
</p:sldLayout>
</file>

<file path=ppt/slideLayouts/slideLayout1214.xml><?xml version="1.0" encoding="utf-8"?>
<p:sldLayout xmlns:a="http://schemas.openxmlformats.org/drawingml/2006/main" xmlns:r="http://schemas.openxmlformats.org/officeDocument/2006/relationships" xmlns:p="http://schemas.openxmlformats.org/presentationml/2006/main" showMasterSp="0" type="tx">
  <p:cSld name="2_Title and Vertical Text">
    <p:bg>
      <p:bgPr>
        <a:solidFill>
          <a:srgbClr val="FFFFFF"/>
        </a:solidFill>
        <a:effectLst/>
      </p:bgPr>
    </p:bg>
    <p:spTree>
      <p:nvGrpSpPr>
        <p:cNvPr id="1" name=""/>
        <p:cNvGrpSpPr/>
        <p:nvPr/>
      </p:nvGrpSpPr>
      <p:grpSpPr>
        <a:xfrm>
          <a:off x="0" y="0"/>
          <a:ext cx="0" cy="0"/>
          <a:chOff x="0" y="0"/>
          <a:chExt cx="0" cy="0"/>
        </a:xfrm>
      </p:grpSpPr>
      <p:sp>
        <p:nvSpPr>
          <p:cNvPr id="604"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605" name="Body Level One…"/>
          <p:cNvSpPr txBox="1">
            <a:spLocks noGrp="1"/>
          </p:cNvSpPr>
          <p:nvPr>
            <p:ph type="body" idx="1"/>
          </p:nvPr>
        </p:nvSpPr>
        <p:spPr>
          <a:xfrm>
            <a:off x="457200" y="1600200"/>
            <a:ext cx="8229600" cy="4525963"/>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06"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62907378"/>
      </p:ext>
    </p:extLst>
  </p:cSld>
  <p:clrMapOvr>
    <a:masterClrMapping/>
  </p:clrMapOvr>
  <p:transition spd="med"/>
</p:sldLayout>
</file>

<file path=ppt/slideLayouts/slideLayout1215.xml><?xml version="1.0" encoding="utf-8"?>
<p:sldLayout xmlns:a="http://schemas.openxmlformats.org/drawingml/2006/main" xmlns:r="http://schemas.openxmlformats.org/officeDocument/2006/relationships" xmlns:p="http://schemas.openxmlformats.org/presentationml/2006/main" showMasterSp="0" type="tx">
  <p:cSld name="2_Vertical Title and Text">
    <p:bg>
      <p:bgPr>
        <a:solidFill>
          <a:srgbClr val="FFFFFF"/>
        </a:solidFill>
        <a:effectLst/>
      </p:bgPr>
    </p:bg>
    <p:spTree>
      <p:nvGrpSpPr>
        <p:cNvPr id="1" name=""/>
        <p:cNvGrpSpPr/>
        <p:nvPr/>
      </p:nvGrpSpPr>
      <p:grpSpPr>
        <a:xfrm>
          <a:off x="0" y="0"/>
          <a:ext cx="0" cy="0"/>
          <a:chOff x="0" y="0"/>
          <a:chExt cx="0" cy="0"/>
        </a:xfrm>
      </p:grpSpPr>
      <p:sp>
        <p:nvSpPr>
          <p:cNvPr id="613" name="Title Text"/>
          <p:cNvSpPr txBox="1">
            <a:spLocks noGrp="1"/>
          </p:cNvSpPr>
          <p:nvPr>
            <p:ph type="title"/>
          </p:nvPr>
        </p:nvSpPr>
        <p:spPr>
          <a:xfrm>
            <a:off x="6629400" y="274675"/>
            <a:ext cx="2057400" cy="5851526"/>
          </a:xfrm>
          <a:prstGeom prst="rect">
            <a:avLst/>
          </a:prstGeom>
          <a:noFill/>
        </p:spPr>
        <p:txBody>
          <a:bodyPr vert="eaVert"/>
          <a:lstStyle>
            <a:lvl1pPr defTabSz="456342">
              <a:defRPr sz="4400" b="0">
                <a:solidFill>
                  <a:srgbClr val="000000"/>
                </a:solidFill>
                <a:latin typeface="Calibri"/>
                <a:ea typeface="Calibri"/>
                <a:cs typeface="Calibri"/>
                <a:sym typeface="Calibri"/>
              </a:defRPr>
            </a:lvl1pPr>
          </a:lstStyle>
          <a:p>
            <a:r>
              <a:t>Title Text</a:t>
            </a:r>
          </a:p>
        </p:txBody>
      </p:sp>
      <p:sp>
        <p:nvSpPr>
          <p:cNvPr id="614" name="Body Level One…"/>
          <p:cNvSpPr txBox="1">
            <a:spLocks noGrp="1"/>
          </p:cNvSpPr>
          <p:nvPr>
            <p:ph type="body" idx="1"/>
          </p:nvPr>
        </p:nvSpPr>
        <p:spPr>
          <a:xfrm>
            <a:off x="457200" y="274675"/>
            <a:ext cx="6019800" cy="5851526"/>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15"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5297260"/>
      </p:ext>
    </p:extLst>
  </p:cSld>
  <p:clrMapOvr>
    <a:masterClrMapping/>
  </p:clrMapOvr>
  <p:transition spd="med"/>
</p:sldLayout>
</file>

<file path=ppt/slideLayouts/slideLayout1216.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A0E5B"/>
        </a:solidFill>
        <a:effectLst/>
      </p:bgPr>
    </p:bg>
    <p:spTree>
      <p:nvGrpSpPr>
        <p:cNvPr id="1" name=""/>
        <p:cNvGrpSpPr/>
        <p:nvPr/>
      </p:nvGrpSpPr>
      <p:grpSpPr>
        <a:xfrm>
          <a:off x="0" y="0"/>
          <a:ext cx="0" cy="0"/>
          <a:chOff x="0" y="0"/>
          <a:chExt cx="0" cy="0"/>
        </a:xfrm>
      </p:grpSpPr>
      <p:sp>
        <p:nvSpPr>
          <p:cNvPr id="6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46" name="Group 7"/>
          <p:cNvGrpSpPr/>
          <p:nvPr/>
        </p:nvGrpSpPr>
        <p:grpSpPr>
          <a:xfrm>
            <a:off x="-1" y="355600"/>
            <a:ext cx="6172201" cy="2438400"/>
            <a:chOff x="0" y="0"/>
            <a:chExt cx="6172199" cy="2438400"/>
          </a:xfrm>
        </p:grpSpPr>
        <p:sp>
          <p:nvSpPr>
            <p:cNvPr id="6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47"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48" name="Body Level One…"/>
          <p:cNvSpPr txBox="1">
            <a:spLocks noGrp="1"/>
          </p:cNvSpPr>
          <p:nvPr>
            <p:ph type="body" idx="1"/>
          </p:nvPr>
        </p:nvSpPr>
        <p:spPr>
          <a:xfrm>
            <a:off x="1219200" y="1676400"/>
            <a:ext cx="7772401" cy="4572000"/>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49"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20787348"/>
      </p:ext>
    </p:extLst>
  </p:cSld>
  <p:clrMapOvr>
    <a:masterClrMapping/>
  </p:clrMapOvr>
  <p:transition spd="med"/>
</p:sldLayout>
</file>

<file path=ppt/slideLayouts/slideLayout1217.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A0E5B"/>
        </a:solidFill>
        <a:effectLst/>
      </p:bgPr>
    </p:bg>
    <p:spTree>
      <p:nvGrpSpPr>
        <p:cNvPr id="1" name=""/>
        <p:cNvGrpSpPr/>
        <p:nvPr/>
      </p:nvGrpSpPr>
      <p:grpSpPr>
        <a:xfrm>
          <a:off x="0" y="0"/>
          <a:ext cx="0" cy="0"/>
          <a:chOff x="0" y="0"/>
          <a:chExt cx="0" cy="0"/>
        </a:xfrm>
      </p:grpSpPr>
      <p:sp>
        <p:nvSpPr>
          <p:cNvPr id="656"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57"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63" name="Group 7"/>
          <p:cNvGrpSpPr/>
          <p:nvPr/>
        </p:nvGrpSpPr>
        <p:grpSpPr>
          <a:xfrm>
            <a:off x="-1" y="355600"/>
            <a:ext cx="6172201" cy="2438400"/>
            <a:chOff x="0" y="0"/>
            <a:chExt cx="6172199" cy="2438400"/>
          </a:xfrm>
        </p:grpSpPr>
        <p:sp>
          <p:nvSpPr>
            <p:cNvPr id="658"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59"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0"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1"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2"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64" name="Title Text"/>
          <p:cNvSpPr txBox="1">
            <a:spLocks noGrp="1"/>
          </p:cNvSpPr>
          <p:nvPr>
            <p:ph type="title"/>
          </p:nvPr>
        </p:nvSpPr>
        <p:spPr>
          <a:xfrm>
            <a:off x="722312" y="4406900"/>
            <a:ext cx="7772401" cy="1362075"/>
          </a:xfrm>
          <a:prstGeom prst="rect">
            <a:avLst/>
          </a:prstGeom>
          <a:noFill/>
          <a:effectLst>
            <a:outerShdw blurRad="63500" dist="12700" dir="16200000" rotWithShape="0">
              <a:srgbClr val="FFFFFF">
                <a:alpha val="74998"/>
              </a:srgbClr>
            </a:outerShdw>
          </a:effectLst>
        </p:spPr>
        <p:txBody>
          <a:bodyPr anchor="t"/>
          <a:lstStyle>
            <a:lvl1pPr algn="l">
              <a:defRPr sz="4000" b="1" i="0" cap="all">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6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FFFFFF"/>
                </a:solidFill>
                <a:latin typeface="Times Roman"/>
                <a:ea typeface="Times Roman"/>
                <a:cs typeface="Times Roman"/>
                <a:sym typeface="Times Roman"/>
              </a:defRPr>
            </a:lvl1pPr>
            <a:lvl2pPr marL="0" indent="456342">
              <a:spcBef>
                <a:spcPts val="400"/>
              </a:spcBef>
              <a:buSzTx/>
              <a:buNone/>
              <a:defRPr sz="2000">
                <a:solidFill>
                  <a:srgbClr val="FFFFFF"/>
                </a:solidFill>
                <a:latin typeface="Times Roman"/>
                <a:ea typeface="Times Roman"/>
                <a:cs typeface="Times Roman"/>
                <a:sym typeface="Times Roman"/>
              </a:defRPr>
            </a:lvl2pPr>
            <a:lvl3pPr marL="0" indent="912690">
              <a:spcBef>
                <a:spcPts val="400"/>
              </a:spcBef>
              <a:buSzTx/>
              <a:buNone/>
              <a:defRPr sz="2000">
                <a:solidFill>
                  <a:srgbClr val="FFFFFF"/>
                </a:solidFill>
                <a:latin typeface="Times Roman"/>
                <a:ea typeface="Times Roman"/>
                <a:cs typeface="Times Roman"/>
                <a:sym typeface="Times Roman"/>
              </a:defRPr>
            </a:lvl3pPr>
            <a:lvl4pPr marL="0" indent="1369015">
              <a:spcBef>
                <a:spcPts val="400"/>
              </a:spcBef>
              <a:buSzTx/>
              <a:buNone/>
              <a:defRPr sz="2000">
                <a:solidFill>
                  <a:srgbClr val="FFFFFF"/>
                </a:solidFill>
                <a:latin typeface="Times Roman"/>
                <a:ea typeface="Times Roman"/>
                <a:cs typeface="Times Roman"/>
                <a:sym typeface="Times Roman"/>
              </a:defRPr>
            </a:lvl4pPr>
            <a:lvl5pPr marL="0" indent="1825374">
              <a:spcBef>
                <a:spcPts val="400"/>
              </a:spcBef>
              <a:buSzTx/>
              <a:buNone/>
              <a:defRPr sz="20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66"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37299828"/>
      </p:ext>
    </p:extLst>
  </p:cSld>
  <p:clrMapOvr>
    <a:masterClrMapping/>
  </p:clrMapOvr>
  <p:transition spd="med"/>
</p:sldLayout>
</file>

<file path=ppt/slideLayouts/slideLayout1218.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A0E5B"/>
        </a:solidFill>
        <a:effectLst/>
      </p:bgPr>
    </p:bg>
    <p:spTree>
      <p:nvGrpSpPr>
        <p:cNvPr id="1" name=""/>
        <p:cNvGrpSpPr/>
        <p:nvPr/>
      </p:nvGrpSpPr>
      <p:grpSpPr>
        <a:xfrm>
          <a:off x="0" y="0"/>
          <a:ext cx="0" cy="0"/>
          <a:chOff x="0" y="0"/>
          <a:chExt cx="0" cy="0"/>
        </a:xfrm>
      </p:grpSpPr>
      <p:sp>
        <p:nvSpPr>
          <p:cNvPr id="673"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74"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80" name="Group 7"/>
          <p:cNvGrpSpPr/>
          <p:nvPr/>
        </p:nvGrpSpPr>
        <p:grpSpPr>
          <a:xfrm>
            <a:off x="-1" y="355600"/>
            <a:ext cx="6172201" cy="2438400"/>
            <a:chOff x="0" y="0"/>
            <a:chExt cx="6172199" cy="2438400"/>
          </a:xfrm>
        </p:grpSpPr>
        <p:sp>
          <p:nvSpPr>
            <p:cNvPr id="675"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6"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7"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8"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9"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81"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82" name="Body Level One…"/>
          <p:cNvSpPr txBox="1">
            <a:spLocks noGrp="1"/>
          </p:cNvSpPr>
          <p:nvPr>
            <p:ph type="body" sz="half" idx="1"/>
          </p:nvPr>
        </p:nvSpPr>
        <p:spPr>
          <a:xfrm>
            <a:off x="1219200" y="1676400"/>
            <a:ext cx="3810000" cy="4572000"/>
          </a:xfrm>
          <a:prstGeom prst="rect">
            <a:avLst/>
          </a:prstGeom>
        </p:spPr>
        <p:txBody>
          <a:bodyPr>
            <a:normAutofit/>
          </a:bodyPr>
          <a:lstStyle>
            <a:lvl1pPr>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1pPr>
            <a:lvl2pPr marL="789082" indent="-33275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2pPr>
            <a:lvl3pPr marL="1232107" indent="-319440">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3pPr>
            <a:lvl4pPr marL="1723956" indent="-35493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4pPr>
            <a:lvl5pPr marL="2180286" indent="-354934">
              <a:spcBef>
                <a:spcPts val="600"/>
              </a:spcBef>
              <a:buClr>
                <a:srgbClr val="4460EE"/>
              </a:buClr>
              <a:buFont typeface="Times Roman"/>
              <a:buChar char="▪"/>
              <a:defRPr sz="28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83"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5818601"/>
      </p:ext>
    </p:extLst>
  </p:cSld>
  <p:clrMapOvr>
    <a:masterClrMapping/>
  </p:clrMapOvr>
  <p:transition spd="med"/>
</p:sldLayout>
</file>

<file path=ppt/slideLayouts/slideLayout1219.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A0E5B"/>
        </a:solidFill>
        <a:effectLst/>
      </p:bgPr>
    </p:bg>
    <p:spTree>
      <p:nvGrpSpPr>
        <p:cNvPr id="1" name=""/>
        <p:cNvGrpSpPr/>
        <p:nvPr/>
      </p:nvGrpSpPr>
      <p:grpSpPr>
        <a:xfrm>
          <a:off x="0" y="0"/>
          <a:ext cx="0" cy="0"/>
          <a:chOff x="0" y="0"/>
          <a:chExt cx="0" cy="0"/>
        </a:xfrm>
      </p:grpSpPr>
      <p:sp>
        <p:nvSpPr>
          <p:cNvPr id="690"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91"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97" name="Group 7"/>
          <p:cNvGrpSpPr/>
          <p:nvPr/>
        </p:nvGrpSpPr>
        <p:grpSpPr>
          <a:xfrm>
            <a:off x="-1" y="355600"/>
            <a:ext cx="6172201" cy="2438400"/>
            <a:chOff x="0" y="0"/>
            <a:chExt cx="6172199" cy="2438400"/>
          </a:xfrm>
        </p:grpSpPr>
        <p:sp>
          <p:nvSpPr>
            <p:cNvPr id="692"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3"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4"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5"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6"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98" name="Title Text"/>
          <p:cNvSpPr txBox="1">
            <a:spLocks noGrp="1"/>
          </p:cNvSpPr>
          <p:nvPr>
            <p:ph type="title"/>
          </p:nvPr>
        </p:nvSpPr>
        <p:spPr>
          <a:xfrm>
            <a:off x="457200" y="274638"/>
            <a:ext cx="8229600" cy="1143001"/>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9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FFFFFF"/>
                </a:solidFill>
                <a:latin typeface="Times Roman"/>
                <a:ea typeface="Times Roman"/>
                <a:cs typeface="Times Roman"/>
                <a:sym typeface="Times Roman"/>
              </a:defRPr>
            </a:lvl1pPr>
            <a:lvl2pPr marL="0" indent="456342">
              <a:spcBef>
                <a:spcPts val="500"/>
              </a:spcBef>
              <a:buSzTx/>
              <a:buNone/>
              <a:defRPr sz="2400" b="1">
                <a:solidFill>
                  <a:srgbClr val="FFFFFF"/>
                </a:solidFill>
                <a:latin typeface="Times Roman"/>
                <a:ea typeface="Times Roman"/>
                <a:cs typeface="Times Roman"/>
                <a:sym typeface="Times Roman"/>
              </a:defRPr>
            </a:lvl2pPr>
            <a:lvl3pPr marL="0" indent="912690">
              <a:spcBef>
                <a:spcPts val="500"/>
              </a:spcBef>
              <a:buSzTx/>
              <a:buNone/>
              <a:defRPr sz="2400" b="1">
                <a:solidFill>
                  <a:srgbClr val="FFFFFF"/>
                </a:solidFill>
                <a:latin typeface="Times Roman"/>
                <a:ea typeface="Times Roman"/>
                <a:cs typeface="Times Roman"/>
                <a:sym typeface="Times Roman"/>
              </a:defRPr>
            </a:lvl3pPr>
            <a:lvl4pPr marL="0" indent="1369015">
              <a:spcBef>
                <a:spcPts val="500"/>
              </a:spcBef>
              <a:buSzTx/>
              <a:buNone/>
              <a:defRPr sz="2400" b="1">
                <a:solidFill>
                  <a:srgbClr val="FFFFFF"/>
                </a:solidFill>
                <a:latin typeface="Times Roman"/>
                <a:ea typeface="Times Roman"/>
                <a:cs typeface="Times Roman"/>
                <a:sym typeface="Times Roman"/>
              </a:defRPr>
            </a:lvl4pPr>
            <a:lvl5pPr marL="0" indent="1825374">
              <a:spcBef>
                <a:spcPts val="500"/>
              </a:spcBef>
              <a:buSzTx/>
              <a:buNone/>
              <a:defRPr sz="2400" b="1">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00"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FFFFFF"/>
                </a:solidFill>
                <a:latin typeface="Times Roman"/>
                <a:ea typeface="Times Roman"/>
                <a:cs typeface="Times Roman"/>
                <a:sym typeface="Times Roman"/>
              </a:defRPr>
            </a:pPr>
            <a:endParaRPr/>
          </a:p>
        </p:txBody>
      </p:sp>
      <p:sp>
        <p:nvSpPr>
          <p:cNvPr id="701"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68334265"/>
      </p:ext>
    </p:extLst>
  </p:cSld>
  <p:clrMapOvr>
    <a:masterClrMapping/>
  </p:clrMapOvr>
  <p:transition spd="med"/>
</p:sldLayout>
</file>

<file path=ppt/slideLayouts/slideLayout122.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1770"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71" name="Body Level One…"/>
          <p:cNvSpPr txBox="1">
            <a:spLocks noGrp="1"/>
          </p:cNvSpPr>
          <p:nvPr>
            <p:ph type="body" sz="quarter" idx="1"/>
          </p:nvPr>
        </p:nvSpPr>
        <p:spPr>
          <a:xfrm>
            <a:off x="321538" y="1125353"/>
            <a:ext cx="2838871" cy="3181720"/>
          </a:xfrm>
          <a:prstGeom prst="rect">
            <a:avLst/>
          </a:prstGeom>
        </p:spPr>
        <p:txBody>
          <a:bodyPr lIns="32857" tIns="32857" rIns="32857" bIns="32857">
            <a:normAutofit/>
          </a:bodyPr>
          <a:lstStyle>
            <a:lvl1pPr marL="240766" indent="-240766" defTabSz="321022">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7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20.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A0E5B"/>
        </a:solidFill>
        <a:effectLst/>
      </p:bgPr>
    </p:bg>
    <p:spTree>
      <p:nvGrpSpPr>
        <p:cNvPr id="1" name=""/>
        <p:cNvGrpSpPr/>
        <p:nvPr/>
      </p:nvGrpSpPr>
      <p:grpSpPr>
        <a:xfrm>
          <a:off x="0" y="0"/>
          <a:ext cx="0" cy="0"/>
          <a:chOff x="0" y="0"/>
          <a:chExt cx="0" cy="0"/>
        </a:xfrm>
      </p:grpSpPr>
      <p:sp>
        <p:nvSpPr>
          <p:cNvPr id="708"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09"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15" name="Group 7"/>
          <p:cNvGrpSpPr/>
          <p:nvPr/>
        </p:nvGrpSpPr>
        <p:grpSpPr>
          <a:xfrm>
            <a:off x="-1" y="355600"/>
            <a:ext cx="6172201" cy="2438400"/>
            <a:chOff x="0" y="0"/>
            <a:chExt cx="6172199" cy="2438400"/>
          </a:xfrm>
        </p:grpSpPr>
        <p:sp>
          <p:nvSpPr>
            <p:cNvPr id="710"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1"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2"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3"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4"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16"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17"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84687316"/>
      </p:ext>
    </p:extLst>
  </p:cSld>
  <p:clrMapOvr>
    <a:masterClrMapping/>
  </p:clrMapOvr>
  <p:transition spd="med"/>
</p:sldLayout>
</file>

<file path=ppt/slideLayouts/slideLayout1221.xml><?xml version="1.0" encoding="utf-8"?>
<p:sldLayout xmlns:a="http://schemas.openxmlformats.org/drawingml/2006/main" xmlns:r="http://schemas.openxmlformats.org/officeDocument/2006/relationships" xmlns:p="http://schemas.openxmlformats.org/presentationml/2006/main" showMasterSp="0" type="tx">
  <p:cSld name="3_Blank">
    <p:bg>
      <p:bgPr>
        <a:solidFill>
          <a:srgbClr val="0A0E5B"/>
        </a:solidFill>
        <a:effectLst/>
      </p:bgPr>
    </p:bg>
    <p:spTree>
      <p:nvGrpSpPr>
        <p:cNvPr id="1" name=""/>
        <p:cNvGrpSpPr/>
        <p:nvPr/>
      </p:nvGrpSpPr>
      <p:grpSpPr>
        <a:xfrm>
          <a:off x="0" y="0"/>
          <a:ext cx="0" cy="0"/>
          <a:chOff x="0" y="0"/>
          <a:chExt cx="0" cy="0"/>
        </a:xfrm>
      </p:grpSpPr>
      <p:sp>
        <p:nvSpPr>
          <p:cNvPr id="724"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25"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31" name="Group 7"/>
          <p:cNvGrpSpPr/>
          <p:nvPr/>
        </p:nvGrpSpPr>
        <p:grpSpPr>
          <a:xfrm>
            <a:off x="-1" y="355600"/>
            <a:ext cx="6172201" cy="2438400"/>
            <a:chOff x="0" y="0"/>
            <a:chExt cx="6172199" cy="2438400"/>
          </a:xfrm>
        </p:grpSpPr>
        <p:sp>
          <p:nvSpPr>
            <p:cNvPr id="726"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7"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8"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9"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30"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3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10512766"/>
      </p:ext>
    </p:extLst>
  </p:cSld>
  <p:clrMapOvr>
    <a:masterClrMapping/>
  </p:clrMapOvr>
  <p:transition spd="med"/>
</p:sldLayout>
</file>

<file path=ppt/slideLayouts/slideLayout1222.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A0E5B"/>
        </a:solidFill>
        <a:effectLst/>
      </p:bgPr>
    </p:bg>
    <p:spTree>
      <p:nvGrpSpPr>
        <p:cNvPr id="1" name=""/>
        <p:cNvGrpSpPr/>
        <p:nvPr/>
      </p:nvGrpSpPr>
      <p:grpSpPr>
        <a:xfrm>
          <a:off x="0" y="0"/>
          <a:ext cx="0" cy="0"/>
          <a:chOff x="0" y="0"/>
          <a:chExt cx="0" cy="0"/>
        </a:xfrm>
      </p:grpSpPr>
      <p:sp>
        <p:nvSpPr>
          <p:cNvPr id="7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46" name="Group 7"/>
          <p:cNvGrpSpPr/>
          <p:nvPr/>
        </p:nvGrpSpPr>
        <p:grpSpPr>
          <a:xfrm>
            <a:off x="-1" y="355600"/>
            <a:ext cx="6172201" cy="2438400"/>
            <a:chOff x="0" y="0"/>
            <a:chExt cx="6172199" cy="2438400"/>
          </a:xfrm>
        </p:grpSpPr>
        <p:sp>
          <p:nvSpPr>
            <p:cNvPr id="7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47" name="Title Text"/>
          <p:cNvSpPr txBox="1">
            <a:spLocks noGrp="1"/>
          </p:cNvSpPr>
          <p:nvPr>
            <p:ph type="title"/>
          </p:nvPr>
        </p:nvSpPr>
        <p:spPr>
          <a:xfrm>
            <a:off x="457237" y="273050"/>
            <a:ext cx="3008315" cy="1162050"/>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48"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49"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FFFFFF"/>
                </a:solidFill>
                <a:latin typeface="Times Roman"/>
                <a:ea typeface="Times Roman"/>
                <a:cs typeface="Times Roman"/>
                <a:sym typeface="Times Roman"/>
              </a:defRPr>
            </a:pPr>
            <a:endParaRPr/>
          </a:p>
        </p:txBody>
      </p:sp>
      <p:sp>
        <p:nvSpPr>
          <p:cNvPr id="750"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28873434"/>
      </p:ext>
    </p:extLst>
  </p:cSld>
  <p:clrMapOvr>
    <a:masterClrMapping/>
  </p:clrMapOvr>
  <p:transition spd="med"/>
</p:sldLayout>
</file>

<file path=ppt/slideLayouts/slideLayout1223.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A0E5B"/>
        </a:solidFill>
        <a:effectLst/>
      </p:bgPr>
    </p:bg>
    <p:spTree>
      <p:nvGrpSpPr>
        <p:cNvPr id="1" name=""/>
        <p:cNvGrpSpPr/>
        <p:nvPr/>
      </p:nvGrpSpPr>
      <p:grpSpPr>
        <a:xfrm>
          <a:off x="0" y="0"/>
          <a:ext cx="0" cy="0"/>
          <a:chOff x="0" y="0"/>
          <a:chExt cx="0" cy="0"/>
        </a:xfrm>
      </p:grpSpPr>
      <p:sp>
        <p:nvSpPr>
          <p:cNvPr id="757"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58"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64" name="Group 7"/>
          <p:cNvGrpSpPr/>
          <p:nvPr/>
        </p:nvGrpSpPr>
        <p:grpSpPr>
          <a:xfrm>
            <a:off x="-1" y="355600"/>
            <a:ext cx="6172201" cy="2438400"/>
            <a:chOff x="0" y="0"/>
            <a:chExt cx="6172199" cy="2438400"/>
          </a:xfrm>
        </p:grpSpPr>
        <p:sp>
          <p:nvSpPr>
            <p:cNvPr id="759"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0"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1"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2"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3"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65" name="Title Text"/>
          <p:cNvSpPr txBox="1">
            <a:spLocks noGrp="1"/>
          </p:cNvSpPr>
          <p:nvPr>
            <p:ph type="title"/>
          </p:nvPr>
        </p:nvSpPr>
        <p:spPr>
          <a:xfrm>
            <a:off x="1792288" y="4800600"/>
            <a:ext cx="5486401" cy="566738"/>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6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76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FFFFFF"/>
                </a:solidFill>
                <a:latin typeface="Times Roman"/>
                <a:ea typeface="Times Roman"/>
                <a:cs typeface="Times Roman"/>
                <a:sym typeface="Times Roman"/>
              </a:defRPr>
            </a:lvl1pPr>
            <a:lvl2pPr marL="0" indent="456342">
              <a:spcBef>
                <a:spcPts val="300"/>
              </a:spcBef>
              <a:buSzTx/>
              <a:buNone/>
              <a:defRPr sz="1400">
                <a:solidFill>
                  <a:srgbClr val="FFFFFF"/>
                </a:solidFill>
                <a:latin typeface="Times Roman"/>
                <a:ea typeface="Times Roman"/>
                <a:cs typeface="Times Roman"/>
                <a:sym typeface="Times Roman"/>
              </a:defRPr>
            </a:lvl2pPr>
            <a:lvl3pPr marL="0" indent="912690">
              <a:spcBef>
                <a:spcPts val="300"/>
              </a:spcBef>
              <a:buSzTx/>
              <a:buNone/>
              <a:defRPr sz="1400">
                <a:solidFill>
                  <a:srgbClr val="FFFFFF"/>
                </a:solidFill>
                <a:latin typeface="Times Roman"/>
                <a:ea typeface="Times Roman"/>
                <a:cs typeface="Times Roman"/>
                <a:sym typeface="Times Roman"/>
              </a:defRPr>
            </a:lvl3pPr>
            <a:lvl4pPr marL="0" indent="1369015">
              <a:spcBef>
                <a:spcPts val="300"/>
              </a:spcBef>
              <a:buSzTx/>
              <a:buNone/>
              <a:defRPr sz="1400">
                <a:solidFill>
                  <a:srgbClr val="FFFFFF"/>
                </a:solidFill>
                <a:latin typeface="Times Roman"/>
                <a:ea typeface="Times Roman"/>
                <a:cs typeface="Times Roman"/>
                <a:sym typeface="Times Roman"/>
              </a:defRPr>
            </a:lvl4pPr>
            <a:lvl5pPr marL="0" indent="1825374">
              <a:spcBef>
                <a:spcPts val="300"/>
              </a:spcBef>
              <a:buSzTx/>
              <a:buNone/>
              <a:defRPr sz="14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68"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69398019"/>
      </p:ext>
    </p:extLst>
  </p:cSld>
  <p:clrMapOvr>
    <a:masterClrMapping/>
  </p:clrMapOvr>
  <p:transition spd="med"/>
</p:sldLayout>
</file>

<file path=ppt/slideLayouts/slideLayout1224.xml><?xml version="1.0" encoding="utf-8"?>
<p:sldLayout xmlns:a="http://schemas.openxmlformats.org/drawingml/2006/main" xmlns:r="http://schemas.openxmlformats.org/officeDocument/2006/relationships" xmlns:p="http://schemas.openxmlformats.org/presentationml/2006/main" showMasterSp="0" type="tx">
  <p:cSld name="3_Title and Vertical Text">
    <p:bg>
      <p:bgPr>
        <a:solidFill>
          <a:srgbClr val="0A0E5B"/>
        </a:solidFill>
        <a:effectLst/>
      </p:bgPr>
    </p:bg>
    <p:spTree>
      <p:nvGrpSpPr>
        <p:cNvPr id="1" name=""/>
        <p:cNvGrpSpPr/>
        <p:nvPr/>
      </p:nvGrpSpPr>
      <p:grpSpPr>
        <a:xfrm>
          <a:off x="0" y="0"/>
          <a:ext cx="0" cy="0"/>
          <a:chOff x="0" y="0"/>
          <a:chExt cx="0" cy="0"/>
        </a:xfrm>
      </p:grpSpPr>
      <p:sp>
        <p:nvSpPr>
          <p:cNvPr id="775"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76"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82" name="Group 7"/>
          <p:cNvGrpSpPr/>
          <p:nvPr/>
        </p:nvGrpSpPr>
        <p:grpSpPr>
          <a:xfrm>
            <a:off x="-1" y="355600"/>
            <a:ext cx="6172201" cy="2438400"/>
            <a:chOff x="0" y="0"/>
            <a:chExt cx="6172199" cy="2438400"/>
          </a:xfrm>
        </p:grpSpPr>
        <p:sp>
          <p:nvSpPr>
            <p:cNvPr id="777"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8"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9"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0"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1"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83"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84" name="Body Level One…"/>
          <p:cNvSpPr txBox="1">
            <a:spLocks noGrp="1"/>
          </p:cNvSpPr>
          <p:nvPr>
            <p:ph type="body" idx="1"/>
          </p:nvPr>
        </p:nvSpPr>
        <p:spPr>
          <a:xfrm>
            <a:off x="1219200" y="1676400"/>
            <a:ext cx="7772401" cy="4572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85"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46883362"/>
      </p:ext>
    </p:extLst>
  </p:cSld>
  <p:clrMapOvr>
    <a:masterClrMapping/>
  </p:clrMapOvr>
  <p:transition spd="med"/>
</p:sldLayout>
</file>

<file path=ppt/slideLayouts/slideLayout1225.xml><?xml version="1.0" encoding="utf-8"?>
<p:sldLayout xmlns:a="http://schemas.openxmlformats.org/drawingml/2006/main" xmlns:r="http://schemas.openxmlformats.org/officeDocument/2006/relationships" xmlns:p="http://schemas.openxmlformats.org/presentationml/2006/main" showMasterSp="0" type="tx">
  <p:cSld name="3_Vertical Title and Text">
    <p:bg>
      <p:bgPr>
        <a:solidFill>
          <a:srgbClr val="0A0E5B"/>
        </a:solidFill>
        <a:effectLst/>
      </p:bgPr>
    </p:bg>
    <p:spTree>
      <p:nvGrpSpPr>
        <p:cNvPr id="1" name=""/>
        <p:cNvGrpSpPr/>
        <p:nvPr/>
      </p:nvGrpSpPr>
      <p:grpSpPr>
        <a:xfrm>
          <a:off x="0" y="0"/>
          <a:ext cx="0" cy="0"/>
          <a:chOff x="0" y="0"/>
          <a:chExt cx="0" cy="0"/>
        </a:xfrm>
      </p:grpSpPr>
      <p:sp>
        <p:nvSpPr>
          <p:cNvPr id="792"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93"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99" name="Group 7"/>
          <p:cNvGrpSpPr/>
          <p:nvPr/>
        </p:nvGrpSpPr>
        <p:grpSpPr>
          <a:xfrm>
            <a:off x="-1" y="355600"/>
            <a:ext cx="6172201" cy="2438400"/>
            <a:chOff x="0" y="0"/>
            <a:chExt cx="6172199" cy="2438400"/>
          </a:xfrm>
        </p:grpSpPr>
        <p:sp>
          <p:nvSpPr>
            <p:cNvPr id="794"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5"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6"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7"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8"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800" name="Title Text"/>
          <p:cNvSpPr txBox="1">
            <a:spLocks noGrp="1"/>
          </p:cNvSpPr>
          <p:nvPr>
            <p:ph type="title"/>
          </p:nvPr>
        </p:nvSpPr>
        <p:spPr>
          <a:xfrm>
            <a:off x="6838950" y="152400"/>
            <a:ext cx="2228850" cy="6096000"/>
          </a:xfrm>
          <a:prstGeom prst="rect">
            <a:avLst/>
          </a:prstGeom>
          <a:noFill/>
          <a:effectLst>
            <a:outerShdw blurRad="63500" dist="12700" dir="16200000" rotWithShape="0">
              <a:srgbClr val="FFFFFF">
                <a:alpha val="74998"/>
              </a:srgbClr>
            </a:outerShdw>
          </a:effectLst>
        </p:spPr>
        <p:txBody>
          <a:bodyPr vert="eaVert"/>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801" name="Body Level One…"/>
          <p:cNvSpPr txBox="1">
            <a:spLocks noGrp="1"/>
          </p:cNvSpPr>
          <p:nvPr>
            <p:ph type="body" idx="1"/>
          </p:nvPr>
        </p:nvSpPr>
        <p:spPr>
          <a:xfrm>
            <a:off x="152400" y="152400"/>
            <a:ext cx="6534150" cy="6096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80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82542715"/>
      </p:ext>
    </p:extLst>
  </p:cSld>
  <p:clrMapOvr>
    <a:masterClrMapping/>
  </p:clrMapOvr>
  <p:transition spd="med"/>
</p:sldLayout>
</file>

<file path=ppt/slideLayouts/slideLayout1226.xml><?xml version="1.0" encoding="utf-8"?>
<p:sldLayout xmlns:a="http://schemas.openxmlformats.org/drawingml/2006/main" xmlns:r="http://schemas.openxmlformats.org/officeDocument/2006/relationships" xmlns:p="http://schemas.openxmlformats.org/presentationml/2006/main" showMasterSp="0" type="tx">
  <p:cSld name="1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17" name="Group 2"/>
          <p:cNvGrpSpPr/>
          <p:nvPr/>
        </p:nvGrpSpPr>
        <p:grpSpPr>
          <a:xfrm>
            <a:off x="-1" y="76"/>
            <a:ext cx="9144001" cy="6860193"/>
            <a:chOff x="0" y="38"/>
            <a:chExt cx="9144000" cy="6860192"/>
          </a:xfrm>
        </p:grpSpPr>
        <p:sp>
          <p:nvSpPr>
            <p:cNvPr id="80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18"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19"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algn="ctr">
              <a:buSzPct val="100000"/>
              <a:buChar char="–"/>
              <a:defRPr b="1" i="0">
                <a:solidFill>
                  <a:srgbClr val="FFFFFF"/>
                </a:solidFill>
                <a:latin typeface="Arial" panose="020B0604020202020204" pitchFamily="34" charset="0"/>
                <a:cs typeface="Arial" panose="020B0604020202020204" pitchFamily="34" charset="0"/>
              </a:defRPr>
            </a:lvl2pPr>
            <a:lvl3pPr algn="ctr">
              <a:buSzPct val="100000"/>
              <a:buChar char="•"/>
              <a:defRPr b="1" i="0">
                <a:solidFill>
                  <a:srgbClr val="FFFFFF"/>
                </a:solidFill>
                <a:latin typeface="Arial" panose="020B0604020202020204" pitchFamily="34" charset="0"/>
                <a:cs typeface="Arial" panose="020B0604020202020204" pitchFamily="34" charset="0"/>
              </a:defRPr>
            </a:lvl3pPr>
            <a:lvl4pPr algn="ctr">
              <a:buSzPct val="100000"/>
              <a:buChar char="–"/>
              <a:defRPr b="1" i="0">
                <a:solidFill>
                  <a:srgbClr val="FFFFFF"/>
                </a:solidFill>
                <a:latin typeface="Arial" panose="020B0604020202020204" pitchFamily="34" charset="0"/>
                <a:cs typeface="Arial" panose="020B0604020202020204" pitchFamily="34" charset="0"/>
              </a:defRPr>
            </a:lvl4pPr>
            <a:lvl5pPr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0" name="Slide Number"/>
          <p:cNvSpPr txBox="1">
            <a:spLocks noGrp="1"/>
          </p:cNvSpPr>
          <p:nvPr>
            <p:ph type="sldNum" sz="quarter" idx="2"/>
          </p:nvPr>
        </p:nvSpPr>
        <p:spPr>
          <a:xfrm>
            <a:off x="8176437" y="6418691"/>
            <a:ext cx="281763" cy="286910"/>
          </a:xfrm>
          <a:prstGeom prst="rect">
            <a:avLst/>
          </a:prstGeom>
        </p:spPr>
        <p:txBody>
          <a:bodyPr/>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73941196"/>
      </p:ext>
    </p:extLst>
  </p:cSld>
  <p:clrMapOvr>
    <a:masterClrMapping/>
  </p:clrMapOvr>
  <p:transition spd="med"/>
</p:sldLayout>
</file>

<file path=ppt/slideLayouts/slideLayout1227.xml><?xml version="1.0" encoding="utf-8"?>
<p:sldLayout xmlns:a="http://schemas.openxmlformats.org/drawingml/2006/main" xmlns:r="http://schemas.openxmlformats.org/officeDocument/2006/relationships" xmlns:p="http://schemas.openxmlformats.org/presentationml/2006/main" showMasterSp="0" type="tx">
  <p:cSld name="4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35" name="Group 2"/>
          <p:cNvGrpSpPr/>
          <p:nvPr/>
        </p:nvGrpSpPr>
        <p:grpSpPr>
          <a:xfrm>
            <a:off x="-1" y="76"/>
            <a:ext cx="9144001" cy="6860193"/>
            <a:chOff x="0" y="38"/>
            <a:chExt cx="9144000" cy="6860192"/>
          </a:xfrm>
        </p:grpSpPr>
        <p:sp>
          <p:nvSpPr>
            <p:cNvPr id="82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3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37" name="Body Level One…"/>
          <p:cNvSpPr txBox="1">
            <a:spLocks noGrp="1"/>
          </p:cNvSpPr>
          <p:nvPr>
            <p:ph type="body" idx="1"/>
          </p:nvPr>
        </p:nvSpPr>
        <p:spPr>
          <a:xfrm>
            <a:off x="0" y="1981200"/>
            <a:ext cx="9144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8"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80722875"/>
      </p:ext>
    </p:extLst>
  </p:cSld>
  <p:clrMapOvr>
    <a:masterClrMapping/>
  </p:clrMapOvr>
  <p:transition spd="med"/>
</p:sldLayout>
</file>

<file path=ppt/slideLayouts/slideLayout1228.xml><?xml version="1.0" encoding="utf-8"?>
<p:sldLayout xmlns:a="http://schemas.openxmlformats.org/drawingml/2006/main" xmlns:r="http://schemas.openxmlformats.org/officeDocument/2006/relationships" xmlns:p="http://schemas.openxmlformats.org/presentationml/2006/main" showMasterSp="0" type="tx">
  <p:cSld name="4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53" name="Group 2"/>
          <p:cNvGrpSpPr/>
          <p:nvPr/>
        </p:nvGrpSpPr>
        <p:grpSpPr>
          <a:xfrm>
            <a:off x="-1" y="76"/>
            <a:ext cx="9144001" cy="6860193"/>
            <a:chOff x="0" y="38"/>
            <a:chExt cx="9144000" cy="6860192"/>
          </a:xfrm>
        </p:grpSpPr>
        <p:sp>
          <p:nvSpPr>
            <p:cNvPr id="845"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6"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7"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8"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9"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0"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1"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2"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54"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85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73694365"/>
      </p:ext>
    </p:extLst>
  </p:cSld>
  <p:clrMapOvr>
    <a:masterClrMapping/>
  </p:clrMapOvr>
  <p:transition spd="med"/>
</p:sldLayout>
</file>

<file path=ppt/slideLayouts/slideLayout1229.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71" name="Group 2"/>
          <p:cNvGrpSpPr/>
          <p:nvPr/>
        </p:nvGrpSpPr>
        <p:grpSpPr>
          <a:xfrm>
            <a:off x="-1" y="76"/>
            <a:ext cx="9144001" cy="6860193"/>
            <a:chOff x="0" y="38"/>
            <a:chExt cx="9144000" cy="6860192"/>
          </a:xfrm>
        </p:grpSpPr>
        <p:sp>
          <p:nvSpPr>
            <p:cNvPr id="863"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4"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5"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6"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7"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8"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9"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70"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4"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54425464"/>
      </p:ext>
    </p:extLst>
  </p:cSld>
  <p:clrMapOvr>
    <a:masterClrMapping/>
  </p:clrMapOvr>
  <p:transition spd="med"/>
</p:sldLayout>
</file>

<file path=ppt/slideLayouts/slideLayout123.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1779" name="Title Text"/>
          <p:cNvSpPr txBox="1">
            <a:spLocks noGrp="1"/>
          </p:cNvSpPr>
          <p:nvPr>
            <p:ph type="title"/>
          </p:nvPr>
        </p:nvSpPr>
        <p:spPr>
          <a:xfrm>
            <a:off x="457733" y="274632"/>
            <a:ext cx="8228595" cy="1143188"/>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80" name="Body Level One…"/>
          <p:cNvSpPr txBox="1">
            <a:spLocks noGrp="1"/>
          </p:cNvSpPr>
          <p:nvPr>
            <p:ph type="body" sz="quarter" idx="1"/>
          </p:nvPr>
        </p:nvSpPr>
        <p:spPr>
          <a:xfrm>
            <a:off x="457733" y="1535040"/>
            <a:ext cx="4040062" cy="639694"/>
          </a:xfrm>
          <a:prstGeom prst="rect">
            <a:avLst/>
          </a:prstGeom>
        </p:spPr>
        <p:txBody>
          <a:bodyPr lIns="32857" tIns="32857" rIns="32857" bIns="32857" anchor="b">
            <a:normAutofit/>
          </a:bodyPr>
          <a:lstStyle>
            <a:lvl1pPr marL="0" indent="0" defTabSz="321022">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81" name="Text Placeholder 4"/>
          <p:cNvSpPr>
            <a:spLocks noGrp="1"/>
          </p:cNvSpPr>
          <p:nvPr>
            <p:ph type="body" sz="quarter" idx="21"/>
          </p:nvPr>
        </p:nvSpPr>
        <p:spPr>
          <a:xfrm>
            <a:off x="4645121" y="1535040"/>
            <a:ext cx="4041178" cy="639693"/>
          </a:xfrm>
          <a:prstGeom prst="rect">
            <a:avLst/>
          </a:prstGeom>
        </p:spPr>
        <p:txBody>
          <a:bodyPr lIns="32857" tIns="32857" rIns="32857" bIns="32857" anchor="b">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700" b="1">
                <a:solidFill>
                  <a:srgbClr val="000000"/>
                </a:solidFill>
              </a:defRPr>
            </a:pPr>
            <a:endParaRPr dirty="0"/>
          </a:p>
        </p:txBody>
      </p:sp>
      <p:sp>
        <p:nvSpPr>
          <p:cNvPr id="178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30.xml><?xml version="1.0" encoding="utf-8"?>
<p:sldLayout xmlns:a="http://schemas.openxmlformats.org/drawingml/2006/main" xmlns:r="http://schemas.openxmlformats.org/officeDocument/2006/relationships" xmlns:p="http://schemas.openxmlformats.org/presentationml/2006/main" showMasterSp="0" type="tx">
  <p:cSld name="4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89" name="Group 2"/>
          <p:cNvGrpSpPr/>
          <p:nvPr/>
        </p:nvGrpSpPr>
        <p:grpSpPr>
          <a:xfrm>
            <a:off x="-1" y="76"/>
            <a:ext cx="9144001" cy="6860193"/>
            <a:chOff x="0" y="38"/>
            <a:chExt cx="9144000" cy="6860192"/>
          </a:xfrm>
        </p:grpSpPr>
        <p:sp>
          <p:nvSpPr>
            <p:cNvPr id="881"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2"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3"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4"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5"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6"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7"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8"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9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9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89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21969958"/>
      </p:ext>
    </p:extLst>
  </p:cSld>
  <p:clrMapOvr>
    <a:masterClrMapping/>
  </p:clrMapOvr>
  <p:transition spd="med"/>
</p:sldLayout>
</file>

<file path=ppt/slideLayouts/slideLayout1231.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08" name="Group 2"/>
          <p:cNvGrpSpPr/>
          <p:nvPr/>
        </p:nvGrpSpPr>
        <p:grpSpPr>
          <a:xfrm>
            <a:off x="-1" y="76"/>
            <a:ext cx="9144001" cy="6860193"/>
            <a:chOff x="0" y="38"/>
            <a:chExt cx="9144000" cy="6860192"/>
          </a:xfrm>
        </p:grpSpPr>
        <p:sp>
          <p:nvSpPr>
            <p:cNvPr id="90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09"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10"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96030222"/>
      </p:ext>
    </p:extLst>
  </p:cSld>
  <p:clrMapOvr>
    <a:masterClrMapping/>
  </p:clrMapOvr>
  <p:transition spd="med"/>
</p:sldLayout>
</file>

<file path=ppt/slideLayouts/slideLayout1232.xml><?xml version="1.0" encoding="utf-8"?>
<p:sldLayout xmlns:a="http://schemas.openxmlformats.org/drawingml/2006/main" xmlns:r="http://schemas.openxmlformats.org/officeDocument/2006/relationships" xmlns:p="http://schemas.openxmlformats.org/presentationml/2006/main" showMasterSp="0" type="tx">
  <p:cSld name="4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25" name="Group 2"/>
          <p:cNvGrpSpPr/>
          <p:nvPr/>
        </p:nvGrpSpPr>
        <p:grpSpPr>
          <a:xfrm>
            <a:off x="-1" y="76"/>
            <a:ext cx="9144001" cy="6860193"/>
            <a:chOff x="0" y="38"/>
            <a:chExt cx="9144000" cy="6860192"/>
          </a:xfrm>
        </p:grpSpPr>
        <p:sp>
          <p:nvSpPr>
            <p:cNvPr id="91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2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7441718"/>
      </p:ext>
    </p:extLst>
  </p:cSld>
  <p:clrMapOvr>
    <a:masterClrMapping/>
  </p:clrMapOvr>
  <p:transition spd="med"/>
</p:sldLayout>
</file>

<file path=ppt/slideLayouts/slideLayout1233.xml><?xml version="1.0" encoding="utf-8"?>
<p:sldLayout xmlns:a="http://schemas.openxmlformats.org/drawingml/2006/main" xmlns:r="http://schemas.openxmlformats.org/officeDocument/2006/relationships" xmlns:p="http://schemas.openxmlformats.org/presentationml/2006/main" showMasterSp="0" type="tx">
  <p:cSld name="Blank 0">
    <p:bg>
      <p:bgPr>
        <a:solidFill>
          <a:srgbClr val="000000"/>
        </a:solidFill>
        <a:effectLst/>
      </p:bgPr>
    </p:bg>
    <p:spTree>
      <p:nvGrpSpPr>
        <p:cNvPr id="1" name=""/>
        <p:cNvGrpSpPr/>
        <p:nvPr/>
      </p:nvGrpSpPr>
      <p:grpSpPr>
        <a:xfrm>
          <a:off x="0" y="0"/>
          <a:ext cx="0" cy="0"/>
          <a:chOff x="0" y="0"/>
          <a:chExt cx="0" cy="0"/>
        </a:xfrm>
      </p:grpSpPr>
      <p:sp>
        <p:nvSpPr>
          <p:cNvPr id="93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68886898"/>
      </p:ext>
    </p:extLst>
  </p:cSld>
  <p:clrMapOvr>
    <a:masterClrMapping/>
  </p:clrMapOvr>
  <p:transition spd="med"/>
</p:sldLayout>
</file>

<file path=ppt/slideLayouts/slideLayout1234.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48" name="Group 2"/>
          <p:cNvGrpSpPr/>
          <p:nvPr/>
        </p:nvGrpSpPr>
        <p:grpSpPr>
          <a:xfrm>
            <a:off x="-1" y="76"/>
            <a:ext cx="9144001" cy="6860193"/>
            <a:chOff x="0" y="38"/>
            <a:chExt cx="9144000" cy="6860192"/>
          </a:xfrm>
        </p:grpSpPr>
        <p:sp>
          <p:nvSpPr>
            <p:cNvPr id="94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49"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50"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95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38683551"/>
      </p:ext>
    </p:extLst>
  </p:cSld>
  <p:clrMapOvr>
    <a:masterClrMapping/>
  </p:clrMapOvr>
  <p:transition spd="med"/>
</p:sldLayout>
</file>

<file path=ppt/slideLayouts/slideLayout1235.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67" name="Group 2"/>
          <p:cNvGrpSpPr/>
          <p:nvPr/>
        </p:nvGrpSpPr>
        <p:grpSpPr>
          <a:xfrm>
            <a:off x="-1" y="76"/>
            <a:ext cx="9144001" cy="6860193"/>
            <a:chOff x="0" y="38"/>
            <a:chExt cx="9144000" cy="6860192"/>
          </a:xfrm>
        </p:grpSpPr>
        <p:sp>
          <p:nvSpPr>
            <p:cNvPr id="95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68"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97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71"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04960988"/>
      </p:ext>
    </p:extLst>
  </p:cSld>
  <p:clrMapOvr>
    <a:masterClrMapping/>
  </p:clrMapOvr>
  <p:transition spd="med"/>
</p:sldLayout>
</file>

<file path=ppt/slideLayouts/slideLayout1236.xml><?xml version="1.0" encoding="utf-8"?>
<p:sldLayout xmlns:a="http://schemas.openxmlformats.org/drawingml/2006/main" xmlns:r="http://schemas.openxmlformats.org/officeDocument/2006/relationships" xmlns:p="http://schemas.openxmlformats.org/presentationml/2006/main" showMasterSp="0" type="tx">
  <p:cSld name="4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86" name="Group 2"/>
          <p:cNvGrpSpPr/>
          <p:nvPr/>
        </p:nvGrpSpPr>
        <p:grpSpPr>
          <a:xfrm>
            <a:off x="-1" y="76"/>
            <a:ext cx="9144001" cy="6860193"/>
            <a:chOff x="0" y="38"/>
            <a:chExt cx="9144000" cy="6860192"/>
          </a:xfrm>
        </p:grpSpPr>
        <p:sp>
          <p:nvSpPr>
            <p:cNvPr id="978"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79"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0"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1"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2"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3"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4"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5"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8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88" name="Body Level One…"/>
          <p:cNvSpPr txBox="1">
            <a:spLocks noGrp="1"/>
          </p:cNvSpPr>
          <p:nvPr>
            <p:ph type="body" idx="1"/>
          </p:nvPr>
        </p:nvSpPr>
        <p:spPr>
          <a:xfrm>
            <a:off x="0" y="1981200"/>
            <a:ext cx="91440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9"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16624960"/>
      </p:ext>
    </p:extLst>
  </p:cSld>
  <p:clrMapOvr>
    <a:masterClrMapping/>
  </p:clrMapOvr>
  <p:transition spd="med"/>
</p:sldLayout>
</file>

<file path=ppt/slideLayouts/slideLayout1237.xml><?xml version="1.0" encoding="utf-8"?>
<p:sldLayout xmlns:a="http://schemas.openxmlformats.org/drawingml/2006/main" xmlns:r="http://schemas.openxmlformats.org/officeDocument/2006/relationships" xmlns:p="http://schemas.openxmlformats.org/presentationml/2006/main" showMasterSp="0" type="tx">
  <p:cSld name="4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04" name="Group 2"/>
          <p:cNvGrpSpPr/>
          <p:nvPr/>
        </p:nvGrpSpPr>
        <p:grpSpPr>
          <a:xfrm>
            <a:off x="-1" y="76"/>
            <a:ext cx="9144001" cy="6860193"/>
            <a:chOff x="0" y="38"/>
            <a:chExt cx="9144000" cy="6860192"/>
          </a:xfrm>
        </p:grpSpPr>
        <p:sp>
          <p:nvSpPr>
            <p:cNvPr id="996"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7"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8"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9"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0"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1"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2"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3"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0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0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07"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78400043"/>
      </p:ext>
    </p:extLst>
  </p:cSld>
  <p:clrMapOvr>
    <a:masterClrMapping/>
  </p:clrMapOvr>
  <p:transition spd="med"/>
</p:sldLayout>
</file>

<file path=ppt/slideLayouts/slideLayout1238.xml><?xml version="1.0" encoding="utf-8"?>
<p:sldLayout xmlns:a="http://schemas.openxmlformats.org/drawingml/2006/main" xmlns:r="http://schemas.openxmlformats.org/officeDocument/2006/relationships" xmlns:p="http://schemas.openxmlformats.org/presentationml/2006/main" showMasterSp="0" type="tx">
  <p:cSld name="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22" name="Group 2"/>
          <p:cNvGrpSpPr/>
          <p:nvPr/>
        </p:nvGrpSpPr>
        <p:grpSpPr>
          <a:xfrm>
            <a:off x="-1" y="76"/>
            <a:ext cx="9144001" cy="6860193"/>
            <a:chOff x="0" y="38"/>
            <a:chExt cx="9144000" cy="6860192"/>
          </a:xfrm>
        </p:grpSpPr>
        <p:sp>
          <p:nvSpPr>
            <p:cNvPr id="1014"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5"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6"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7"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8"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9"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0"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1"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23"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24"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5"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60471463"/>
      </p:ext>
    </p:extLst>
  </p:cSld>
  <p:clrMapOvr>
    <a:masterClrMapping/>
  </p:clrMapOvr>
  <p:transition spd="med"/>
</p:sldLayout>
</file>

<file path=ppt/slideLayouts/slideLayout1239.xml><?xml version="1.0" encoding="utf-8"?>
<p:sldLayout xmlns:a="http://schemas.openxmlformats.org/drawingml/2006/main" xmlns:r="http://schemas.openxmlformats.org/officeDocument/2006/relationships" xmlns:p="http://schemas.openxmlformats.org/presentationml/2006/main" showMasterSp="0" type="tx">
  <p:cSld name="Title and Tabl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40" name="Group 2"/>
          <p:cNvGrpSpPr/>
          <p:nvPr/>
        </p:nvGrpSpPr>
        <p:grpSpPr>
          <a:xfrm>
            <a:off x="-1" y="76"/>
            <a:ext cx="9144001" cy="6860193"/>
            <a:chOff x="0" y="38"/>
            <a:chExt cx="9144000" cy="6860192"/>
          </a:xfrm>
        </p:grpSpPr>
        <p:sp>
          <p:nvSpPr>
            <p:cNvPr id="1032"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3"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4"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5"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6"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7"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8"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9"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4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4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6866610"/>
      </p:ext>
    </p:extLst>
  </p:cSld>
  <p:clrMapOvr>
    <a:masterClrMapping/>
  </p:clrMapOvr>
  <p:transition spd="med"/>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1789"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90"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40.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rgbClr val="FFFFFF"/>
        </a:solidFill>
        <a:effectLst/>
      </p:bgPr>
    </p:bg>
    <p:spTree>
      <p:nvGrpSpPr>
        <p:cNvPr id="1" name=""/>
        <p:cNvGrpSpPr/>
        <p:nvPr/>
      </p:nvGrpSpPr>
      <p:grpSpPr>
        <a:xfrm>
          <a:off x="0" y="0"/>
          <a:ext cx="0" cy="0"/>
          <a:chOff x="0" y="0"/>
          <a:chExt cx="0" cy="0"/>
        </a:xfrm>
      </p:grpSpPr>
      <p:sp>
        <p:nvSpPr>
          <p:cNvPr id="1049" name="Rectangle 2"/>
          <p:cNvSpPr/>
          <p:nvPr/>
        </p:nvSpPr>
        <p:spPr>
          <a:xfrm>
            <a:off x="1" y="0"/>
            <a:ext cx="4572001" cy="6858000"/>
          </a:xfrm>
          <a:prstGeom prst="rect">
            <a:avLst/>
          </a:prstGeom>
          <a:solidFill>
            <a:srgbClr val="CAE2CA"/>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sp>
        <p:nvSpPr>
          <p:cNvPr id="1050" name="AutoShape 3"/>
          <p:cNvSpPr/>
          <p:nvPr/>
        </p:nvSpPr>
        <p:spPr>
          <a:xfrm>
            <a:off x="685800" y="990600"/>
            <a:ext cx="5181600" cy="19050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53" name="Group 15"/>
          <p:cNvGrpSpPr/>
          <p:nvPr/>
        </p:nvGrpSpPr>
        <p:grpSpPr>
          <a:xfrm>
            <a:off x="3632200" y="4889500"/>
            <a:ext cx="4876800" cy="319088"/>
            <a:chOff x="0" y="0"/>
            <a:chExt cx="4876800" cy="319087"/>
          </a:xfrm>
        </p:grpSpPr>
        <p:sp>
          <p:nvSpPr>
            <p:cNvPr id="105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5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54" name="Body Level One…"/>
          <p:cNvSpPr txBox="1">
            <a:spLocks noGrp="1"/>
          </p:cNvSpPr>
          <p:nvPr>
            <p:ph type="body" sz="quarter" idx="1"/>
          </p:nvPr>
        </p:nvSpPr>
        <p:spPr>
          <a:xfrm>
            <a:off x="4673601" y="2927350"/>
            <a:ext cx="3657601" cy="1822450"/>
          </a:xfrm>
          <a:prstGeom prst="rect">
            <a:avLst/>
          </a:prstGeom>
        </p:spPr>
        <p:txBody>
          <a:bodyPr anchor="b">
            <a:normAutofit/>
          </a:bodyPr>
          <a:lstStyle>
            <a:lvl1pPr marL="0" indent="0">
              <a:spcBef>
                <a:spcPts val="600"/>
              </a:spcBef>
              <a:buSzTx/>
              <a:buNone/>
              <a:defRPr sz="2800" b="1" i="0">
                <a:solidFill>
                  <a:srgbClr val="006666"/>
                </a:solidFill>
                <a:latin typeface="Arial" panose="020B0604020202020204" pitchFamily="34" charset="0"/>
                <a:cs typeface="Arial" panose="020B0604020202020204" pitchFamily="34" charset="0"/>
              </a:defRPr>
            </a:lvl1pPr>
            <a:lvl2pPr marL="789082" indent="-332754">
              <a:spcBef>
                <a:spcPts val="600"/>
              </a:spcBef>
              <a:buSzPct val="75000"/>
              <a:buChar char="–"/>
              <a:defRPr sz="2800" b="1" i="0">
                <a:solidFill>
                  <a:srgbClr val="006666"/>
                </a:solidFill>
                <a:latin typeface="Arial" panose="020B0604020202020204" pitchFamily="34" charset="0"/>
                <a:cs typeface="Arial" panose="020B0604020202020204" pitchFamily="34" charset="0"/>
              </a:defRPr>
            </a:lvl2pPr>
            <a:lvl3pPr marL="1232107" indent="-319440">
              <a:spcBef>
                <a:spcPts val="600"/>
              </a:spcBef>
              <a:buSzPct val="75000"/>
              <a:defRPr sz="2800" b="1" i="0">
                <a:solidFill>
                  <a:srgbClr val="006666"/>
                </a:solidFill>
                <a:latin typeface="Arial" panose="020B0604020202020204" pitchFamily="34" charset="0"/>
                <a:cs typeface="Arial" panose="020B0604020202020204" pitchFamily="34" charset="0"/>
              </a:defRPr>
            </a:lvl3pPr>
            <a:lvl4pPr marL="1723956" indent="-354934">
              <a:spcBef>
                <a:spcPts val="600"/>
              </a:spcBef>
              <a:buSzPct val="80000"/>
              <a:buChar char="–"/>
              <a:defRPr sz="2800" b="1" i="0">
                <a:solidFill>
                  <a:srgbClr val="006666"/>
                </a:solidFill>
                <a:latin typeface="Arial" panose="020B0604020202020204" pitchFamily="34" charset="0"/>
                <a:cs typeface="Arial" panose="020B0604020202020204" pitchFamily="34" charset="0"/>
              </a:defRPr>
            </a:lvl4pPr>
            <a:lvl5pPr marL="2180286" indent="-354934">
              <a:spcBef>
                <a:spcPts val="600"/>
              </a:spcBef>
              <a:buSzPct val="65000"/>
              <a:buChar char="●"/>
              <a:defRPr sz="2800" b="1" i="0">
                <a:solidFill>
                  <a:srgbClr val="0066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55" name="Title Text"/>
          <p:cNvSpPr txBox="1">
            <a:spLocks noGrp="1"/>
          </p:cNvSpPr>
          <p:nvPr>
            <p:ph type="title"/>
          </p:nvPr>
        </p:nvSpPr>
        <p:spPr>
          <a:xfrm>
            <a:off x="936625" y="1425575"/>
            <a:ext cx="7772400" cy="1143000"/>
          </a:xfrm>
          <a:prstGeom prst="rect">
            <a:avLst/>
          </a:prstGeom>
          <a:noFill/>
        </p:spPr>
        <p:txBody>
          <a:bodyPr/>
          <a:lstStyle>
            <a:lvl1pPr>
              <a:lnSpc>
                <a:spcPct val="90000"/>
              </a:lnSpc>
              <a:defRPr sz="3600" b="1" i="0">
                <a:solidFill>
                  <a:srgbClr val="003366"/>
                </a:solidFill>
                <a:latin typeface="Arial" panose="020B0604020202020204" pitchFamily="34" charset="0"/>
                <a:cs typeface="Arial" panose="020B0604020202020204" pitchFamily="34" charset="0"/>
              </a:defRPr>
            </a:lvl1pPr>
          </a:lstStyle>
          <a:p>
            <a:r>
              <a:rPr dirty="0"/>
              <a:t>Title Text</a:t>
            </a:r>
          </a:p>
        </p:txBody>
      </p:sp>
      <p:sp>
        <p:nvSpPr>
          <p:cNvPr id="1056" name="Slide Number"/>
          <p:cNvSpPr txBox="1">
            <a:spLocks noGrp="1"/>
          </p:cNvSpPr>
          <p:nvPr>
            <p:ph type="sldNum" sz="quarter" idx="2"/>
          </p:nvPr>
        </p:nvSpPr>
        <p:spPr>
          <a:xfrm>
            <a:off x="9525" y="6356214"/>
            <a:ext cx="499314" cy="492261"/>
          </a:xfrm>
          <a:prstGeom prst="rect">
            <a:avLst/>
          </a:prstGeom>
        </p:spPr>
        <p:txBody>
          <a:bodyPr/>
          <a:lstStyle>
            <a:lvl1pPr algn="l">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3879185"/>
      </p:ext>
    </p:extLst>
  </p:cSld>
  <p:clrMapOvr>
    <a:masterClrMapping/>
  </p:clrMapOvr>
  <p:transition spd="med"/>
</p:sldLayout>
</file>

<file path=ppt/slideLayouts/slideLayout1241.xml><?xml version="1.0" encoding="utf-8"?>
<p:sldLayout xmlns:a="http://schemas.openxmlformats.org/drawingml/2006/main" xmlns:r="http://schemas.openxmlformats.org/officeDocument/2006/relationships" xmlns:p="http://schemas.openxmlformats.org/presentationml/2006/main" showMasterSp="0" type="tx">
  <p:cSld name="5_Section Header">
    <p:bg>
      <p:bgPr>
        <a:solidFill>
          <a:srgbClr val="FFFFFF"/>
        </a:solidFill>
        <a:effectLst/>
      </p:bgPr>
    </p:bg>
    <p:spTree>
      <p:nvGrpSpPr>
        <p:cNvPr id="1" name=""/>
        <p:cNvGrpSpPr/>
        <p:nvPr/>
      </p:nvGrpSpPr>
      <p:grpSpPr>
        <a:xfrm>
          <a:off x="0" y="0"/>
          <a:ext cx="0" cy="0"/>
          <a:chOff x="0" y="0"/>
          <a:chExt cx="0" cy="0"/>
        </a:xfrm>
      </p:grpSpPr>
      <p:grpSp>
        <p:nvGrpSpPr>
          <p:cNvPr id="1081" name="Group 2"/>
          <p:cNvGrpSpPr/>
          <p:nvPr/>
        </p:nvGrpSpPr>
        <p:grpSpPr>
          <a:xfrm>
            <a:off x="2" y="0"/>
            <a:ext cx="3200401" cy="6858000"/>
            <a:chOff x="1" y="0"/>
            <a:chExt cx="3200400" cy="6858000"/>
          </a:xfrm>
        </p:grpSpPr>
        <p:sp>
          <p:nvSpPr>
            <p:cNvPr id="1079"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0"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2"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85" name="Group 11"/>
          <p:cNvGrpSpPr/>
          <p:nvPr/>
        </p:nvGrpSpPr>
        <p:grpSpPr>
          <a:xfrm>
            <a:off x="228600" y="1981200"/>
            <a:ext cx="7391400" cy="319088"/>
            <a:chOff x="0" y="0"/>
            <a:chExt cx="7391400" cy="319087"/>
          </a:xfrm>
        </p:grpSpPr>
        <p:sp>
          <p:nvSpPr>
            <p:cNvPr id="1083"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4"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6" name="Title Text"/>
          <p:cNvSpPr txBox="1">
            <a:spLocks noGrp="1"/>
          </p:cNvSpPr>
          <p:nvPr>
            <p:ph type="title"/>
          </p:nvPr>
        </p:nvSpPr>
        <p:spPr>
          <a:xfrm>
            <a:off x="722312" y="4406900"/>
            <a:ext cx="7772401" cy="1362075"/>
          </a:xfrm>
          <a:prstGeom prst="rect">
            <a:avLst/>
          </a:prstGeom>
          <a:noFill/>
        </p:spPr>
        <p:txBody>
          <a:bodyPr anchor="t"/>
          <a:lstStyle>
            <a:lvl1pPr algn="l">
              <a:lnSpc>
                <a:spcPct val="90000"/>
              </a:lnSpc>
              <a:defRPr sz="4000" b="1" i="0" cap="all">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08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3366"/>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3366"/>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3366"/>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3366"/>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8"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11649986"/>
      </p:ext>
    </p:extLst>
  </p:cSld>
  <p:clrMapOvr>
    <a:masterClrMapping/>
  </p:clrMapOvr>
  <p:transition spd="med"/>
</p:sldLayout>
</file>

<file path=ppt/slideLayouts/slideLayout1242.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rgbClr val="FFFFFF"/>
        </a:solidFill>
        <a:effectLst/>
      </p:bgPr>
    </p:bg>
    <p:spTree>
      <p:nvGrpSpPr>
        <p:cNvPr id="1" name=""/>
        <p:cNvGrpSpPr/>
        <p:nvPr/>
      </p:nvGrpSpPr>
      <p:grpSpPr>
        <a:xfrm>
          <a:off x="0" y="0"/>
          <a:ext cx="0" cy="0"/>
          <a:chOff x="0" y="0"/>
          <a:chExt cx="0" cy="0"/>
        </a:xfrm>
      </p:grpSpPr>
      <p:grpSp>
        <p:nvGrpSpPr>
          <p:cNvPr id="1097" name="Group 2"/>
          <p:cNvGrpSpPr/>
          <p:nvPr/>
        </p:nvGrpSpPr>
        <p:grpSpPr>
          <a:xfrm>
            <a:off x="2" y="0"/>
            <a:ext cx="3200401" cy="6858000"/>
            <a:chOff x="1" y="0"/>
            <a:chExt cx="3200400" cy="6858000"/>
          </a:xfrm>
        </p:grpSpPr>
        <p:sp>
          <p:nvSpPr>
            <p:cNvPr id="1095"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96"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98"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01" name="Group 11"/>
          <p:cNvGrpSpPr/>
          <p:nvPr/>
        </p:nvGrpSpPr>
        <p:grpSpPr>
          <a:xfrm>
            <a:off x="228600" y="1981200"/>
            <a:ext cx="7391400" cy="319088"/>
            <a:chOff x="0" y="0"/>
            <a:chExt cx="7391400" cy="319087"/>
          </a:xfrm>
        </p:grpSpPr>
        <p:sp>
          <p:nvSpPr>
            <p:cNvPr id="1099"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00"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02"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03" name="Body Level One…"/>
          <p:cNvSpPr txBox="1">
            <a:spLocks noGrp="1"/>
          </p:cNvSpPr>
          <p:nvPr>
            <p:ph type="body" sz="half" idx="1"/>
          </p:nvPr>
        </p:nvSpPr>
        <p:spPr>
          <a:xfrm>
            <a:off x="914400" y="2362200"/>
            <a:ext cx="3924300" cy="3733800"/>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82720235"/>
      </p:ext>
    </p:extLst>
  </p:cSld>
  <p:clrMapOvr>
    <a:masterClrMapping/>
  </p:clrMapOvr>
  <p:transition spd="med"/>
</p:sldLayout>
</file>

<file path=ppt/slideLayouts/slideLayout1243.xml><?xml version="1.0" encoding="utf-8"?>
<p:sldLayout xmlns:a="http://schemas.openxmlformats.org/drawingml/2006/main" xmlns:r="http://schemas.openxmlformats.org/officeDocument/2006/relationships" xmlns:p="http://schemas.openxmlformats.org/presentationml/2006/main" showMasterSp="0" type="tx">
  <p:cSld name="5_Comparison">
    <p:bg>
      <p:bgPr>
        <a:solidFill>
          <a:srgbClr val="FFFFFF"/>
        </a:solidFill>
        <a:effectLst/>
      </p:bgPr>
    </p:bg>
    <p:spTree>
      <p:nvGrpSpPr>
        <p:cNvPr id="1" name=""/>
        <p:cNvGrpSpPr/>
        <p:nvPr/>
      </p:nvGrpSpPr>
      <p:grpSpPr>
        <a:xfrm>
          <a:off x="0" y="0"/>
          <a:ext cx="0" cy="0"/>
          <a:chOff x="0" y="0"/>
          <a:chExt cx="0" cy="0"/>
        </a:xfrm>
      </p:grpSpPr>
      <p:grpSp>
        <p:nvGrpSpPr>
          <p:cNvPr id="1113" name="Group 2"/>
          <p:cNvGrpSpPr/>
          <p:nvPr/>
        </p:nvGrpSpPr>
        <p:grpSpPr>
          <a:xfrm>
            <a:off x="2" y="0"/>
            <a:ext cx="3200401" cy="6858000"/>
            <a:chOff x="1" y="0"/>
            <a:chExt cx="3200400" cy="6858000"/>
          </a:xfrm>
        </p:grpSpPr>
        <p:sp>
          <p:nvSpPr>
            <p:cNvPr id="111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17" name="Group 11"/>
          <p:cNvGrpSpPr/>
          <p:nvPr/>
        </p:nvGrpSpPr>
        <p:grpSpPr>
          <a:xfrm>
            <a:off x="228600" y="1981200"/>
            <a:ext cx="7391400" cy="319088"/>
            <a:chOff x="0" y="0"/>
            <a:chExt cx="7391400" cy="319087"/>
          </a:xfrm>
        </p:grpSpPr>
        <p:sp>
          <p:nvSpPr>
            <p:cNvPr id="111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8" name="Title Text"/>
          <p:cNvSpPr txBox="1">
            <a:spLocks noGrp="1"/>
          </p:cNvSpPr>
          <p:nvPr>
            <p:ph type="title"/>
          </p:nvPr>
        </p:nvSpPr>
        <p:spPr>
          <a:xfrm>
            <a:off x="457200" y="274638"/>
            <a:ext cx="8229600" cy="1143001"/>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3366"/>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3366"/>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3366"/>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3366"/>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2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3366"/>
                </a:solidFill>
              </a:defRPr>
            </a:pPr>
            <a:endParaRPr dirty="0"/>
          </a:p>
        </p:txBody>
      </p:sp>
      <p:sp>
        <p:nvSpPr>
          <p:cNvPr id="1121"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60648151"/>
      </p:ext>
    </p:extLst>
  </p:cSld>
  <p:clrMapOvr>
    <a:masterClrMapping/>
  </p:clrMapOvr>
  <p:transition spd="med"/>
</p:sldLayout>
</file>

<file path=ppt/slideLayouts/slideLayout1244.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rgbClr val="FFFFFF"/>
        </a:solidFill>
        <a:effectLst/>
      </p:bgPr>
    </p:bg>
    <p:spTree>
      <p:nvGrpSpPr>
        <p:cNvPr id="1" name=""/>
        <p:cNvGrpSpPr/>
        <p:nvPr/>
      </p:nvGrpSpPr>
      <p:grpSpPr>
        <a:xfrm>
          <a:off x="0" y="0"/>
          <a:ext cx="0" cy="0"/>
          <a:chOff x="0" y="0"/>
          <a:chExt cx="0" cy="0"/>
        </a:xfrm>
      </p:grpSpPr>
      <p:grpSp>
        <p:nvGrpSpPr>
          <p:cNvPr id="1130" name="Group 2"/>
          <p:cNvGrpSpPr/>
          <p:nvPr/>
        </p:nvGrpSpPr>
        <p:grpSpPr>
          <a:xfrm>
            <a:off x="2" y="0"/>
            <a:ext cx="3200401" cy="6858000"/>
            <a:chOff x="1" y="0"/>
            <a:chExt cx="3200400" cy="6858000"/>
          </a:xfrm>
        </p:grpSpPr>
        <p:sp>
          <p:nvSpPr>
            <p:cNvPr id="1128"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29"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1"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34" name="Group 11"/>
          <p:cNvGrpSpPr/>
          <p:nvPr/>
        </p:nvGrpSpPr>
        <p:grpSpPr>
          <a:xfrm>
            <a:off x="228600" y="1981200"/>
            <a:ext cx="7391400" cy="319088"/>
            <a:chOff x="0" y="0"/>
            <a:chExt cx="7391400" cy="319087"/>
          </a:xfrm>
        </p:grpSpPr>
        <p:sp>
          <p:nvSpPr>
            <p:cNvPr id="1132"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33"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5"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3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34756121"/>
      </p:ext>
    </p:extLst>
  </p:cSld>
  <p:clrMapOvr>
    <a:masterClrMapping/>
  </p:clrMapOvr>
  <p:transition spd="med"/>
</p:sldLayout>
</file>

<file path=ppt/slideLayouts/slideLayout1245.xml><?xml version="1.0" encoding="utf-8"?>
<p:sldLayout xmlns:a="http://schemas.openxmlformats.org/drawingml/2006/main" xmlns:r="http://schemas.openxmlformats.org/officeDocument/2006/relationships" xmlns:p="http://schemas.openxmlformats.org/presentationml/2006/main" showMasterSp="0" type="tx">
  <p:cSld name="5_Blank">
    <p:bg>
      <p:bgPr>
        <a:solidFill>
          <a:srgbClr val="FFFFFF"/>
        </a:solidFill>
        <a:effectLst/>
      </p:bgPr>
    </p:bg>
    <p:spTree>
      <p:nvGrpSpPr>
        <p:cNvPr id="1" name=""/>
        <p:cNvGrpSpPr/>
        <p:nvPr/>
      </p:nvGrpSpPr>
      <p:grpSpPr>
        <a:xfrm>
          <a:off x="0" y="0"/>
          <a:ext cx="0" cy="0"/>
          <a:chOff x="0" y="0"/>
          <a:chExt cx="0" cy="0"/>
        </a:xfrm>
      </p:grpSpPr>
      <p:grpSp>
        <p:nvGrpSpPr>
          <p:cNvPr id="1145" name="Group 2"/>
          <p:cNvGrpSpPr/>
          <p:nvPr/>
        </p:nvGrpSpPr>
        <p:grpSpPr>
          <a:xfrm>
            <a:off x="2" y="0"/>
            <a:ext cx="3200401" cy="6858000"/>
            <a:chOff x="1" y="0"/>
            <a:chExt cx="3200400" cy="6858000"/>
          </a:xfrm>
        </p:grpSpPr>
        <p:sp>
          <p:nvSpPr>
            <p:cNvPr id="1143"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4"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46"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49" name="Group 11"/>
          <p:cNvGrpSpPr/>
          <p:nvPr/>
        </p:nvGrpSpPr>
        <p:grpSpPr>
          <a:xfrm>
            <a:off x="228600" y="1981200"/>
            <a:ext cx="7391400" cy="319088"/>
            <a:chOff x="0" y="0"/>
            <a:chExt cx="7391400" cy="319087"/>
          </a:xfrm>
        </p:grpSpPr>
        <p:sp>
          <p:nvSpPr>
            <p:cNvPr id="1147"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8"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5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94727817"/>
      </p:ext>
    </p:extLst>
  </p:cSld>
  <p:clrMapOvr>
    <a:masterClrMapping/>
  </p:clrMapOvr>
  <p:transition spd="med"/>
</p:sldLayout>
</file>

<file path=ppt/slideLayouts/slideLayout1246.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solidFill>
          <a:srgbClr val="FFFFFF"/>
        </a:solidFill>
        <a:effectLst/>
      </p:bgPr>
    </p:bg>
    <p:spTree>
      <p:nvGrpSpPr>
        <p:cNvPr id="1" name=""/>
        <p:cNvGrpSpPr/>
        <p:nvPr/>
      </p:nvGrpSpPr>
      <p:grpSpPr>
        <a:xfrm>
          <a:off x="0" y="0"/>
          <a:ext cx="0" cy="0"/>
          <a:chOff x="0" y="0"/>
          <a:chExt cx="0" cy="0"/>
        </a:xfrm>
      </p:grpSpPr>
      <p:grpSp>
        <p:nvGrpSpPr>
          <p:cNvPr id="1159" name="Group 2"/>
          <p:cNvGrpSpPr/>
          <p:nvPr/>
        </p:nvGrpSpPr>
        <p:grpSpPr>
          <a:xfrm>
            <a:off x="2" y="0"/>
            <a:ext cx="3200401" cy="6858000"/>
            <a:chOff x="1" y="0"/>
            <a:chExt cx="3200400" cy="6858000"/>
          </a:xfrm>
        </p:grpSpPr>
        <p:sp>
          <p:nvSpPr>
            <p:cNvPr id="115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5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63" name="Group 11"/>
          <p:cNvGrpSpPr/>
          <p:nvPr/>
        </p:nvGrpSpPr>
        <p:grpSpPr>
          <a:xfrm>
            <a:off x="228600" y="1981200"/>
            <a:ext cx="7391400" cy="319088"/>
            <a:chOff x="0" y="0"/>
            <a:chExt cx="7391400" cy="319087"/>
          </a:xfrm>
        </p:grpSpPr>
        <p:sp>
          <p:nvSpPr>
            <p:cNvPr id="116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6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4" name="Title Text"/>
          <p:cNvSpPr txBox="1">
            <a:spLocks noGrp="1"/>
          </p:cNvSpPr>
          <p:nvPr>
            <p:ph type="title"/>
          </p:nvPr>
        </p:nvSpPr>
        <p:spPr>
          <a:xfrm>
            <a:off x="457237" y="273050"/>
            <a:ext cx="3008315" cy="1162050"/>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65"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003366"/>
              </a:buClr>
              <a:buSzPct val="75000"/>
              <a:buChar char="●"/>
              <a:defRPr b="1" i="0">
                <a:solidFill>
                  <a:srgbClr val="003366"/>
                </a:solidFill>
                <a:latin typeface="Arial" panose="020B0604020202020204" pitchFamily="34" charset="0"/>
                <a:cs typeface="Arial" panose="020B0604020202020204" pitchFamily="34" charset="0"/>
              </a:defRPr>
            </a:lvl1pPr>
            <a:lvl2pPr>
              <a:buClr>
                <a:srgbClr val="003366"/>
              </a:buClr>
              <a:buSzPct val="75000"/>
              <a:buChar char="–"/>
              <a:defRPr b="1" i="0">
                <a:solidFill>
                  <a:srgbClr val="003366"/>
                </a:solidFill>
                <a:latin typeface="Arial" panose="020B0604020202020204" pitchFamily="34" charset="0"/>
                <a:cs typeface="Arial" panose="020B0604020202020204" pitchFamily="34" charset="0"/>
              </a:defRPr>
            </a:lvl2pPr>
            <a:lvl3pPr>
              <a:buClr>
                <a:srgbClr val="003366"/>
              </a:buClr>
              <a:buSzPct val="75000"/>
              <a:defRPr b="1" i="0">
                <a:solidFill>
                  <a:srgbClr val="003366"/>
                </a:solidFill>
                <a:latin typeface="Arial" panose="020B0604020202020204" pitchFamily="34" charset="0"/>
                <a:cs typeface="Arial" panose="020B0604020202020204" pitchFamily="34" charset="0"/>
              </a:defRPr>
            </a:lvl3pPr>
            <a:lvl4pPr>
              <a:buClr>
                <a:srgbClr val="003366"/>
              </a:buClr>
              <a:buSzPct val="80000"/>
              <a:buChar char="–"/>
              <a:defRPr b="1" i="0">
                <a:solidFill>
                  <a:srgbClr val="003366"/>
                </a:solidFill>
                <a:latin typeface="Arial" panose="020B0604020202020204" pitchFamily="34" charset="0"/>
                <a:cs typeface="Arial" panose="020B0604020202020204" pitchFamily="34" charset="0"/>
              </a:defRPr>
            </a:lvl4pPr>
            <a:lvl5pPr>
              <a:buClr>
                <a:srgbClr val="003366"/>
              </a:buClr>
              <a:buSzPct val="65000"/>
              <a:buChar char="●"/>
              <a:defRPr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6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3366"/>
                </a:solidFill>
              </a:defRPr>
            </a:pPr>
            <a:endParaRPr dirty="0"/>
          </a:p>
        </p:txBody>
      </p:sp>
      <p:sp>
        <p:nvSpPr>
          <p:cNvPr id="1167"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78989673"/>
      </p:ext>
    </p:extLst>
  </p:cSld>
  <p:clrMapOvr>
    <a:masterClrMapping/>
  </p:clrMapOvr>
  <p:transition spd="med"/>
</p:sldLayout>
</file>

<file path=ppt/slideLayouts/slideLayout1247.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solidFill>
          <a:srgbClr val="FFFFFF"/>
        </a:solidFill>
        <a:effectLst/>
      </p:bgPr>
    </p:bg>
    <p:spTree>
      <p:nvGrpSpPr>
        <p:cNvPr id="1" name=""/>
        <p:cNvGrpSpPr/>
        <p:nvPr/>
      </p:nvGrpSpPr>
      <p:grpSpPr>
        <a:xfrm>
          <a:off x="0" y="0"/>
          <a:ext cx="0" cy="0"/>
          <a:chOff x="0" y="0"/>
          <a:chExt cx="0" cy="0"/>
        </a:xfrm>
      </p:grpSpPr>
      <p:grpSp>
        <p:nvGrpSpPr>
          <p:cNvPr id="1176" name="Group 2"/>
          <p:cNvGrpSpPr/>
          <p:nvPr/>
        </p:nvGrpSpPr>
        <p:grpSpPr>
          <a:xfrm>
            <a:off x="2" y="0"/>
            <a:ext cx="3200401" cy="6858000"/>
            <a:chOff x="1" y="0"/>
            <a:chExt cx="3200400" cy="6858000"/>
          </a:xfrm>
        </p:grpSpPr>
        <p:sp>
          <p:nvSpPr>
            <p:cNvPr id="1174"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5"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77"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80" name="Group 11"/>
          <p:cNvGrpSpPr/>
          <p:nvPr/>
        </p:nvGrpSpPr>
        <p:grpSpPr>
          <a:xfrm>
            <a:off x="228600" y="1981200"/>
            <a:ext cx="7391400" cy="319088"/>
            <a:chOff x="0" y="0"/>
            <a:chExt cx="7391400" cy="319087"/>
          </a:xfrm>
        </p:grpSpPr>
        <p:sp>
          <p:nvSpPr>
            <p:cNvPr id="1178"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9"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81" name="Title Text"/>
          <p:cNvSpPr txBox="1">
            <a:spLocks noGrp="1"/>
          </p:cNvSpPr>
          <p:nvPr>
            <p:ph type="title"/>
          </p:nvPr>
        </p:nvSpPr>
        <p:spPr>
          <a:xfrm>
            <a:off x="1792288" y="4800600"/>
            <a:ext cx="5486401" cy="566738"/>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8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1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3366"/>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3366"/>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3366"/>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3366"/>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8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50825968"/>
      </p:ext>
    </p:extLst>
  </p:cSld>
  <p:clrMapOvr>
    <a:masterClrMapping/>
  </p:clrMapOvr>
  <p:transition spd="med"/>
</p:sldLayout>
</file>

<file path=ppt/slideLayouts/slideLayout1248.xml><?xml version="1.0" encoding="utf-8"?>
<p:sldLayout xmlns:a="http://schemas.openxmlformats.org/drawingml/2006/main" xmlns:r="http://schemas.openxmlformats.org/officeDocument/2006/relationships" xmlns:p="http://schemas.openxmlformats.org/presentationml/2006/main" showMasterSp="0" type="tx">
  <p:cSld name="5_Title and Vertical Text">
    <p:bg>
      <p:bgPr>
        <a:solidFill>
          <a:srgbClr val="FFFFFF"/>
        </a:solidFill>
        <a:effectLst/>
      </p:bgPr>
    </p:bg>
    <p:spTree>
      <p:nvGrpSpPr>
        <p:cNvPr id="1" name=""/>
        <p:cNvGrpSpPr/>
        <p:nvPr/>
      </p:nvGrpSpPr>
      <p:grpSpPr>
        <a:xfrm>
          <a:off x="0" y="0"/>
          <a:ext cx="0" cy="0"/>
          <a:chOff x="0" y="0"/>
          <a:chExt cx="0" cy="0"/>
        </a:xfrm>
      </p:grpSpPr>
      <p:grpSp>
        <p:nvGrpSpPr>
          <p:cNvPr id="1193" name="Group 2"/>
          <p:cNvGrpSpPr/>
          <p:nvPr/>
        </p:nvGrpSpPr>
        <p:grpSpPr>
          <a:xfrm>
            <a:off x="2" y="0"/>
            <a:ext cx="3200401" cy="6858000"/>
            <a:chOff x="1" y="0"/>
            <a:chExt cx="3200400" cy="6858000"/>
          </a:xfrm>
        </p:grpSpPr>
        <p:sp>
          <p:nvSpPr>
            <p:cNvPr id="119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97" name="Group 11"/>
          <p:cNvGrpSpPr/>
          <p:nvPr/>
        </p:nvGrpSpPr>
        <p:grpSpPr>
          <a:xfrm>
            <a:off x="228600" y="1981200"/>
            <a:ext cx="7391400" cy="319088"/>
            <a:chOff x="0" y="0"/>
            <a:chExt cx="7391400" cy="319087"/>
          </a:xfrm>
        </p:grpSpPr>
        <p:sp>
          <p:nvSpPr>
            <p:cNvPr id="119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8"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99" name="Body Level One…"/>
          <p:cNvSpPr txBox="1">
            <a:spLocks noGrp="1"/>
          </p:cNvSpPr>
          <p:nvPr>
            <p:ph type="body" idx="1"/>
          </p:nvPr>
        </p:nvSpPr>
        <p:spPr>
          <a:xfrm>
            <a:off x="914400" y="2362200"/>
            <a:ext cx="8001000" cy="37338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0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67093674"/>
      </p:ext>
    </p:extLst>
  </p:cSld>
  <p:clrMapOvr>
    <a:masterClrMapping/>
  </p:clrMapOvr>
  <p:transition spd="med"/>
</p:sldLayout>
</file>

<file path=ppt/slideLayouts/slideLayout1249.xml><?xml version="1.0" encoding="utf-8"?>
<p:sldLayout xmlns:a="http://schemas.openxmlformats.org/drawingml/2006/main" xmlns:r="http://schemas.openxmlformats.org/officeDocument/2006/relationships" xmlns:p="http://schemas.openxmlformats.org/presentationml/2006/main" showMasterSp="0" type="tx">
  <p:cSld name="5_Vertical Title and Text">
    <p:bg>
      <p:bgPr>
        <a:solidFill>
          <a:srgbClr val="FFFFFF"/>
        </a:solidFill>
        <a:effectLst/>
      </p:bgPr>
    </p:bg>
    <p:spTree>
      <p:nvGrpSpPr>
        <p:cNvPr id="1" name=""/>
        <p:cNvGrpSpPr/>
        <p:nvPr/>
      </p:nvGrpSpPr>
      <p:grpSpPr>
        <a:xfrm>
          <a:off x="0" y="0"/>
          <a:ext cx="0" cy="0"/>
          <a:chOff x="0" y="0"/>
          <a:chExt cx="0" cy="0"/>
        </a:xfrm>
      </p:grpSpPr>
      <p:grpSp>
        <p:nvGrpSpPr>
          <p:cNvPr id="1209" name="Group 2"/>
          <p:cNvGrpSpPr/>
          <p:nvPr/>
        </p:nvGrpSpPr>
        <p:grpSpPr>
          <a:xfrm>
            <a:off x="2" y="0"/>
            <a:ext cx="3200401" cy="6858000"/>
            <a:chOff x="1" y="0"/>
            <a:chExt cx="3200400" cy="6858000"/>
          </a:xfrm>
        </p:grpSpPr>
        <p:sp>
          <p:nvSpPr>
            <p:cNvPr id="120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0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213" name="Group 11"/>
          <p:cNvGrpSpPr/>
          <p:nvPr/>
        </p:nvGrpSpPr>
        <p:grpSpPr>
          <a:xfrm>
            <a:off x="228600" y="1981200"/>
            <a:ext cx="7391400" cy="319088"/>
            <a:chOff x="0" y="0"/>
            <a:chExt cx="7391400" cy="319087"/>
          </a:xfrm>
        </p:grpSpPr>
        <p:sp>
          <p:nvSpPr>
            <p:cNvPr id="121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1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4" name="Title Text"/>
          <p:cNvSpPr txBox="1">
            <a:spLocks noGrp="1"/>
          </p:cNvSpPr>
          <p:nvPr>
            <p:ph type="title"/>
          </p:nvPr>
        </p:nvSpPr>
        <p:spPr>
          <a:xfrm>
            <a:off x="6915150" y="762000"/>
            <a:ext cx="2000251" cy="5334000"/>
          </a:xfrm>
          <a:prstGeom prst="rect">
            <a:avLst/>
          </a:prstGeom>
          <a:noFill/>
        </p:spPr>
        <p:txBody>
          <a:bodyPr vert="eaVert"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215" name="Body Level One…"/>
          <p:cNvSpPr txBox="1">
            <a:spLocks noGrp="1"/>
          </p:cNvSpPr>
          <p:nvPr>
            <p:ph type="body" idx="1"/>
          </p:nvPr>
        </p:nvSpPr>
        <p:spPr>
          <a:xfrm>
            <a:off x="914400" y="762000"/>
            <a:ext cx="5848350" cy="53340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1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9967285"/>
      </p:ext>
    </p:extLst>
  </p:cSld>
  <p:clrMapOvr>
    <a:masterClrMapping/>
  </p:clrMapOvr>
  <p:transition spd="med"/>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179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50.xml><?xml version="1.0" encoding="utf-8"?>
<p:sldLayout xmlns:a="http://schemas.openxmlformats.org/drawingml/2006/main" xmlns:r="http://schemas.openxmlformats.org/officeDocument/2006/relationships" xmlns:p="http://schemas.openxmlformats.org/presentationml/2006/main" showMasterSp="0" type="tx">
  <p:cSld name="3_Title Slide">
    <p:bg>
      <p:bgPr>
        <a:solidFill>
          <a:srgbClr val="000000"/>
        </a:solidFill>
        <a:effectLst/>
      </p:bgPr>
    </p:bg>
    <p:spTree>
      <p:nvGrpSpPr>
        <p:cNvPr id="1" name=""/>
        <p:cNvGrpSpPr/>
        <p:nvPr/>
      </p:nvGrpSpPr>
      <p:grpSpPr>
        <a:xfrm>
          <a:off x="0" y="0"/>
          <a:ext cx="0" cy="0"/>
          <a:chOff x="0" y="0"/>
          <a:chExt cx="0" cy="0"/>
        </a:xfrm>
      </p:grpSpPr>
      <p:sp>
        <p:nvSpPr>
          <p:cNvPr id="1223" name="Title Text"/>
          <p:cNvSpPr txBox="1">
            <a:spLocks noGrp="1"/>
          </p:cNvSpPr>
          <p:nvPr>
            <p:ph type="title"/>
          </p:nvPr>
        </p:nvSpPr>
        <p:spPr>
          <a:xfrm>
            <a:off x="685800" y="2130426"/>
            <a:ext cx="7772400" cy="1470026"/>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24"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0" indent="456342" algn="ctr">
              <a:buSzTx/>
              <a:buNone/>
              <a:defRPr b="1" i="0">
                <a:solidFill>
                  <a:srgbClr val="000000"/>
                </a:solidFill>
                <a:latin typeface="Arial" panose="020B0604020202020204" pitchFamily="34" charset="0"/>
                <a:cs typeface="Arial" panose="020B0604020202020204" pitchFamily="34" charset="0"/>
              </a:defRPr>
            </a:lvl2pPr>
            <a:lvl3pPr marL="0" indent="912690" algn="ctr">
              <a:buSzTx/>
              <a:buNone/>
              <a:defRPr b="1" i="0">
                <a:solidFill>
                  <a:srgbClr val="000000"/>
                </a:solidFill>
                <a:latin typeface="Arial" panose="020B0604020202020204" pitchFamily="34" charset="0"/>
                <a:cs typeface="Arial" panose="020B0604020202020204" pitchFamily="34" charset="0"/>
              </a:defRPr>
            </a:lvl3pPr>
            <a:lvl4pPr marL="0" indent="1369015" algn="ctr">
              <a:buSzTx/>
              <a:buNone/>
              <a:defRPr b="1" i="0">
                <a:solidFill>
                  <a:srgbClr val="000000"/>
                </a:solidFill>
                <a:latin typeface="Arial" panose="020B0604020202020204" pitchFamily="34" charset="0"/>
                <a:cs typeface="Arial" panose="020B0604020202020204" pitchFamily="34" charset="0"/>
              </a:defRPr>
            </a:lvl4pPr>
            <a:lvl5pPr marL="0" indent="1825374" algn="ctr">
              <a:buSzTx/>
              <a:buNone/>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2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37222554"/>
      </p:ext>
    </p:extLst>
  </p:cSld>
  <p:clrMapOvr>
    <a:masterClrMapping/>
  </p:clrMapOvr>
  <p:transition spd="med"/>
</p:sldLayout>
</file>

<file path=ppt/slideLayouts/slideLayout1251.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000000"/>
        </a:solidFill>
        <a:effectLst/>
      </p:bgPr>
    </p:bg>
    <p:spTree>
      <p:nvGrpSpPr>
        <p:cNvPr id="1" name=""/>
        <p:cNvGrpSpPr/>
        <p:nvPr/>
      </p:nvGrpSpPr>
      <p:grpSpPr>
        <a:xfrm>
          <a:off x="0" y="0"/>
          <a:ext cx="0" cy="0"/>
          <a:chOff x="0" y="0"/>
          <a:chExt cx="0" cy="0"/>
        </a:xfrm>
      </p:grpSpPr>
      <p:sp>
        <p:nvSpPr>
          <p:cNvPr id="1241"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43"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62643771"/>
      </p:ext>
    </p:extLst>
  </p:cSld>
  <p:clrMapOvr>
    <a:masterClrMapping/>
  </p:clrMapOvr>
  <p:transition spd="med"/>
</p:sldLayout>
</file>

<file path=ppt/slideLayouts/slideLayout1252.xml><?xml version="1.0" encoding="utf-8"?>
<p:sldLayout xmlns:a="http://schemas.openxmlformats.org/drawingml/2006/main" xmlns:r="http://schemas.openxmlformats.org/officeDocument/2006/relationships" xmlns:p="http://schemas.openxmlformats.org/presentationml/2006/main" showMasterSp="0" type="tx">
  <p:cSld name="6_Two Content">
    <p:bg>
      <p:bgPr>
        <a:solidFill>
          <a:srgbClr val="000000"/>
        </a:solidFill>
        <a:effectLst/>
      </p:bgPr>
    </p:bg>
    <p:spTree>
      <p:nvGrpSpPr>
        <p:cNvPr id="1" name=""/>
        <p:cNvGrpSpPr/>
        <p:nvPr/>
      </p:nvGrpSpPr>
      <p:grpSpPr>
        <a:xfrm>
          <a:off x="0" y="0"/>
          <a:ext cx="0" cy="0"/>
          <a:chOff x="0" y="0"/>
          <a:chExt cx="0" cy="0"/>
        </a:xfrm>
      </p:grpSpPr>
      <p:sp>
        <p:nvSpPr>
          <p:cNvPr id="1250"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5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5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73294606"/>
      </p:ext>
    </p:extLst>
  </p:cSld>
  <p:clrMapOvr>
    <a:masterClrMapping/>
  </p:clrMapOvr>
  <p:transition spd="med"/>
</p:sldLayout>
</file>

<file path=ppt/slideLayouts/slideLayout1253.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000000"/>
        </a:solidFill>
        <a:effectLst/>
      </p:bgPr>
    </p:bg>
    <p:spTree>
      <p:nvGrpSpPr>
        <p:cNvPr id="1" name=""/>
        <p:cNvGrpSpPr/>
        <p:nvPr/>
      </p:nvGrpSpPr>
      <p:grpSpPr>
        <a:xfrm>
          <a:off x="0" y="0"/>
          <a:ext cx="0" cy="0"/>
          <a:chOff x="0" y="0"/>
          <a:chExt cx="0" cy="0"/>
        </a:xfrm>
      </p:grpSpPr>
      <p:sp>
        <p:nvSpPr>
          <p:cNvPr id="125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61"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26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99776989"/>
      </p:ext>
    </p:extLst>
  </p:cSld>
  <p:clrMapOvr>
    <a:masterClrMapping/>
  </p:clrMapOvr>
  <p:transition spd="med"/>
</p:sldLayout>
</file>

<file path=ppt/slideLayouts/slideLayout1254.xml><?xml version="1.0" encoding="utf-8"?>
<p:sldLayout xmlns:a="http://schemas.openxmlformats.org/drawingml/2006/main" xmlns:r="http://schemas.openxmlformats.org/officeDocument/2006/relationships" xmlns:p="http://schemas.openxmlformats.org/presentationml/2006/main" showMasterSp="0" type="tx">
  <p:cSld name="6_Title Only">
    <p:bg>
      <p:bgPr>
        <a:solidFill>
          <a:srgbClr val="000000"/>
        </a:solidFill>
        <a:effectLst/>
      </p:bgPr>
    </p:bg>
    <p:spTree>
      <p:nvGrpSpPr>
        <p:cNvPr id="1" name=""/>
        <p:cNvGrpSpPr/>
        <p:nvPr/>
      </p:nvGrpSpPr>
      <p:grpSpPr>
        <a:xfrm>
          <a:off x="0" y="0"/>
          <a:ext cx="0" cy="0"/>
          <a:chOff x="0" y="0"/>
          <a:chExt cx="0" cy="0"/>
        </a:xfrm>
      </p:grpSpPr>
      <p:sp>
        <p:nvSpPr>
          <p:cNvPr id="126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70"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23366030"/>
      </p:ext>
    </p:extLst>
  </p:cSld>
  <p:clrMapOvr>
    <a:masterClrMapping/>
  </p:clrMapOvr>
  <p:transition spd="med"/>
</p:sldLayout>
</file>

<file path=ppt/slideLayouts/slideLayout1255.xml><?xml version="1.0" encoding="utf-8"?>
<p:sldLayout xmlns:a="http://schemas.openxmlformats.org/drawingml/2006/main" xmlns:r="http://schemas.openxmlformats.org/officeDocument/2006/relationships" xmlns:p="http://schemas.openxmlformats.org/presentationml/2006/main" showMasterSp="0" type="tx">
  <p:cSld name="6_Blank">
    <p:bg>
      <p:bgPr>
        <a:solidFill>
          <a:srgbClr val="000000"/>
        </a:solidFill>
        <a:effectLst/>
      </p:bgPr>
    </p:bg>
    <p:spTree>
      <p:nvGrpSpPr>
        <p:cNvPr id="1" name=""/>
        <p:cNvGrpSpPr/>
        <p:nvPr/>
      </p:nvGrpSpPr>
      <p:grpSpPr>
        <a:xfrm>
          <a:off x="0" y="0"/>
          <a:ext cx="0" cy="0"/>
          <a:chOff x="0" y="0"/>
          <a:chExt cx="0" cy="0"/>
        </a:xfrm>
      </p:grpSpPr>
      <p:sp>
        <p:nvSpPr>
          <p:cNvPr id="127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29885133"/>
      </p:ext>
    </p:extLst>
  </p:cSld>
  <p:clrMapOvr>
    <a:masterClrMapping/>
  </p:clrMapOvr>
  <p:transition spd="med"/>
</p:sldLayout>
</file>

<file path=ppt/slideLayouts/slideLayout1256.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000000"/>
        </a:solidFill>
        <a:effectLst/>
      </p:bgPr>
    </p:bg>
    <p:spTree>
      <p:nvGrpSpPr>
        <p:cNvPr id="1" name=""/>
        <p:cNvGrpSpPr/>
        <p:nvPr/>
      </p:nvGrpSpPr>
      <p:grpSpPr>
        <a:xfrm>
          <a:off x="0" y="0"/>
          <a:ext cx="0" cy="0"/>
          <a:chOff x="0" y="0"/>
          <a:chExt cx="0" cy="0"/>
        </a:xfrm>
      </p:grpSpPr>
      <p:sp>
        <p:nvSpPr>
          <p:cNvPr id="1284" name="Title Text"/>
          <p:cNvSpPr txBox="1">
            <a:spLocks noGrp="1"/>
          </p:cNvSpPr>
          <p:nvPr>
            <p:ph type="title"/>
          </p:nvPr>
        </p:nvSpPr>
        <p:spPr>
          <a:xfrm>
            <a:off x="457237" y="273050"/>
            <a:ext cx="3008315" cy="1162050"/>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85"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8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28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94416320"/>
      </p:ext>
    </p:extLst>
  </p:cSld>
  <p:clrMapOvr>
    <a:masterClrMapping/>
  </p:clrMapOvr>
  <p:transition spd="med"/>
</p:sldLayout>
</file>

<file path=ppt/slideLayouts/slideLayout1257.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000000"/>
        </a:solidFill>
        <a:effectLst/>
      </p:bgPr>
    </p:bg>
    <p:spTree>
      <p:nvGrpSpPr>
        <p:cNvPr id="1" name=""/>
        <p:cNvGrpSpPr/>
        <p:nvPr/>
      </p:nvGrpSpPr>
      <p:grpSpPr>
        <a:xfrm>
          <a:off x="0" y="0"/>
          <a:ext cx="0" cy="0"/>
          <a:chOff x="0" y="0"/>
          <a:chExt cx="0" cy="0"/>
        </a:xfrm>
      </p:grpSpPr>
      <p:sp>
        <p:nvSpPr>
          <p:cNvPr id="1294" name="Title Text"/>
          <p:cNvSpPr txBox="1">
            <a:spLocks noGrp="1"/>
          </p:cNvSpPr>
          <p:nvPr>
            <p:ph type="title"/>
          </p:nvPr>
        </p:nvSpPr>
        <p:spPr>
          <a:xfrm>
            <a:off x="1792288" y="4800600"/>
            <a:ext cx="5486401" cy="566738"/>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2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9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89250262"/>
      </p:ext>
    </p:extLst>
  </p:cSld>
  <p:clrMapOvr>
    <a:masterClrMapping/>
  </p:clrMapOvr>
  <p:transition spd="med"/>
</p:sldLayout>
</file>

<file path=ppt/slideLayouts/slideLayout1258.xml><?xml version="1.0" encoding="utf-8"?>
<p:sldLayout xmlns:a="http://schemas.openxmlformats.org/drawingml/2006/main" xmlns:r="http://schemas.openxmlformats.org/officeDocument/2006/relationships" xmlns:p="http://schemas.openxmlformats.org/presentationml/2006/main" showMasterSp="0" type="tx">
  <p:cSld name="6_Title and Vertical Text">
    <p:bg>
      <p:bgPr>
        <a:solidFill>
          <a:srgbClr val="000000"/>
        </a:solidFill>
        <a:effectLst/>
      </p:bgPr>
    </p:bg>
    <p:spTree>
      <p:nvGrpSpPr>
        <p:cNvPr id="1" name=""/>
        <p:cNvGrpSpPr/>
        <p:nvPr/>
      </p:nvGrpSpPr>
      <p:grpSpPr>
        <a:xfrm>
          <a:off x="0" y="0"/>
          <a:ext cx="0" cy="0"/>
          <a:chOff x="0" y="0"/>
          <a:chExt cx="0" cy="0"/>
        </a:xfrm>
      </p:grpSpPr>
      <p:sp>
        <p:nvSpPr>
          <p:cNvPr id="1304"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05" name="Body Level One…"/>
          <p:cNvSpPr txBox="1">
            <a:spLocks noGrp="1"/>
          </p:cNvSpPr>
          <p:nvPr>
            <p:ph type="body" idx="1"/>
          </p:nvPr>
        </p:nvSpPr>
        <p:spPr>
          <a:xfrm>
            <a:off x="457200" y="1600200"/>
            <a:ext cx="8229600" cy="4525963"/>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06"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9855595"/>
      </p:ext>
    </p:extLst>
  </p:cSld>
  <p:clrMapOvr>
    <a:masterClrMapping/>
  </p:clrMapOvr>
  <p:transition spd="med"/>
</p:sldLayout>
</file>

<file path=ppt/slideLayouts/slideLayout1259.xml><?xml version="1.0" encoding="utf-8"?>
<p:sldLayout xmlns:a="http://schemas.openxmlformats.org/drawingml/2006/main" xmlns:r="http://schemas.openxmlformats.org/officeDocument/2006/relationships" xmlns:p="http://schemas.openxmlformats.org/presentationml/2006/main" showMasterSp="0" type="tx">
  <p:cSld name="6_Vertical Title and Text">
    <p:bg>
      <p:bgPr>
        <a:solidFill>
          <a:srgbClr val="000000"/>
        </a:solidFill>
        <a:effectLst/>
      </p:bgPr>
    </p:bg>
    <p:spTree>
      <p:nvGrpSpPr>
        <p:cNvPr id="1" name=""/>
        <p:cNvGrpSpPr/>
        <p:nvPr/>
      </p:nvGrpSpPr>
      <p:grpSpPr>
        <a:xfrm>
          <a:off x="0" y="0"/>
          <a:ext cx="0" cy="0"/>
          <a:chOff x="0" y="0"/>
          <a:chExt cx="0" cy="0"/>
        </a:xfrm>
      </p:grpSpPr>
      <p:sp>
        <p:nvSpPr>
          <p:cNvPr id="1313" name="Title Text"/>
          <p:cNvSpPr txBox="1">
            <a:spLocks noGrp="1"/>
          </p:cNvSpPr>
          <p:nvPr>
            <p:ph type="title"/>
          </p:nvPr>
        </p:nvSpPr>
        <p:spPr>
          <a:xfrm>
            <a:off x="6629400" y="274675"/>
            <a:ext cx="2057400" cy="5851526"/>
          </a:xfrm>
          <a:prstGeom prst="rect">
            <a:avLst/>
          </a:prstGeom>
          <a:noFill/>
        </p:spPr>
        <p:txBody>
          <a:bodyPr vert="eaVert"/>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14" name="Body Level One…"/>
          <p:cNvSpPr txBox="1">
            <a:spLocks noGrp="1"/>
          </p:cNvSpPr>
          <p:nvPr>
            <p:ph type="body" idx="1"/>
          </p:nvPr>
        </p:nvSpPr>
        <p:spPr>
          <a:xfrm>
            <a:off x="457200" y="274675"/>
            <a:ext cx="6019800" cy="5851526"/>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1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58369229"/>
      </p:ext>
    </p:extLst>
  </p:cSld>
  <p:clrMapOvr>
    <a:masterClrMapping/>
  </p:clrMapOvr>
  <p:transition spd="med"/>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1804" name="Title Text"/>
          <p:cNvSpPr txBox="1">
            <a:spLocks noGrp="1"/>
          </p:cNvSpPr>
          <p:nvPr>
            <p:ph type="title"/>
          </p:nvPr>
        </p:nvSpPr>
        <p:spPr>
          <a:xfrm>
            <a:off x="457733" y="273517"/>
            <a:ext cx="3007439" cy="1161049"/>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05" name="Body Level One…"/>
          <p:cNvSpPr txBox="1">
            <a:spLocks noGrp="1"/>
          </p:cNvSpPr>
          <p:nvPr>
            <p:ph type="body" idx="1"/>
          </p:nvPr>
        </p:nvSpPr>
        <p:spPr>
          <a:xfrm>
            <a:off x="3574544" y="273517"/>
            <a:ext cx="5111755" cy="5852131"/>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06" name="Text Placeholder 3"/>
          <p:cNvSpPr>
            <a:spLocks noGrp="1"/>
          </p:cNvSpPr>
          <p:nvPr>
            <p:ph type="body" sz="half" idx="21"/>
          </p:nvPr>
        </p:nvSpPr>
        <p:spPr>
          <a:xfrm>
            <a:off x="457732" y="1434565"/>
            <a:ext cx="3007441" cy="4691082"/>
          </a:xfrm>
          <a:prstGeom prst="rect">
            <a:avLst/>
          </a:prstGeom>
        </p:spPr>
        <p:txBody>
          <a:bodyPr lIns="32857" tIns="32857" rIns="32857" bIns="32857">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000">
                <a:solidFill>
                  <a:srgbClr val="000000"/>
                </a:solidFill>
              </a:defRPr>
            </a:pPr>
            <a:endParaRPr dirty="0"/>
          </a:p>
        </p:txBody>
      </p:sp>
      <p:sp>
        <p:nvSpPr>
          <p:cNvPr id="180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60.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rgbClr val="000000"/>
        </a:solidFill>
        <a:effectLst/>
      </p:bgPr>
    </p:bg>
    <p:spTree>
      <p:nvGrpSpPr>
        <p:cNvPr id="1" name=""/>
        <p:cNvGrpSpPr/>
        <p:nvPr/>
      </p:nvGrpSpPr>
      <p:grpSpPr>
        <a:xfrm>
          <a:off x="0" y="0"/>
          <a:ext cx="0" cy="0"/>
          <a:chOff x="0" y="0"/>
          <a:chExt cx="0" cy="0"/>
        </a:xfrm>
      </p:grpSpPr>
      <p:sp>
        <p:nvSpPr>
          <p:cNvPr id="1322" name="Title Text"/>
          <p:cNvSpPr txBox="1">
            <a:spLocks noGrp="1"/>
          </p:cNvSpPr>
          <p:nvPr>
            <p:ph type="title"/>
          </p:nvPr>
        </p:nvSpPr>
        <p:spPr>
          <a:xfrm>
            <a:off x="685800" y="2130426"/>
            <a:ext cx="7772400" cy="1470026"/>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23"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6342" algn="ctr">
              <a:buSzTx/>
              <a:buNone/>
              <a:defRPr b="1" i="0">
                <a:solidFill>
                  <a:srgbClr val="FFFFFF"/>
                </a:solidFill>
                <a:latin typeface="Arial" panose="020B0604020202020204" pitchFamily="34" charset="0"/>
                <a:cs typeface="Arial" panose="020B0604020202020204" pitchFamily="34" charset="0"/>
              </a:defRPr>
            </a:lvl2pPr>
            <a:lvl3pPr marL="0" indent="912690" algn="ctr">
              <a:buSzTx/>
              <a:buNone/>
              <a:defRPr b="1" i="0">
                <a:solidFill>
                  <a:srgbClr val="FFFFFF"/>
                </a:solidFill>
                <a:latin typeface="Arial" panose="020B0604020202020204" pitchFamily="34" charset="0"/>
                <a:cs typeface="Arial" panose="020B0604020202020204" pitchFamily="34" charset="0"/>
              </a:defRPr>
            </a:lvl3pPr>
            <a:lvl4pPr marL="0" indent="1369015" algn="ctr">
              <a:buSzTx/>
              <a:buNone/>
              <a:defRPr b="1" i="0">
                <a:solidFill>
                  <a:srgbClr val="FFFFFF"/>
                </a:solidFill>
                <a:latin typeface="Arial" panose="020B0604020202020204" pitchFamily="34" charset="0"/>
                <a:cs typeface="Arial" panose="020B0604020202020204" pitchFamily="34" charset="0"/>
              </a:defRPr>
            </a:lvl4pPr>
            <a:lvl5pPr marL="0" indent="1825374"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2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99849046"/>
      </p:ext>
    </p:extLst>
  </p:cSld>
  <p:clrMapOvr>
    <a:masterClrMapping/>
  </p:clrMapOvr>
  <p:transition spd="med"/>
</p:sldLayout>
</file>

<file path=ppt/slideLayouts/slideLayout1261.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000000"/>
        </a:solidFill>
        <a:effectLst/>
      </p:bgPr>
    </p:bg>
    <p:spTree>
      <p:nvGrpSpPr>
        <p:cNvPr id="1" name=""/>
        <p:cNvGrpSpPr/>
        <p:nvPr/>
      </p:nvGrpSpPr>
      <p:grpSpPr>
        <a:xfrm>
          <a:off x="0" y="0"/>
          <a:ext cx="0" cy="0"/>
          <a:chOff x="0" y="0"/>
          <a:chExt cx="0" cy="0"/>
        </a:xfrm>
      </p:grpSpPr>
      <p:sp>
        <p:nvSpPr>
          <p:cNvPr id="1331"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32"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3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12856724"/>
      </p:ext>
    </p:extLst>
  </p:cSld>
  <p:clrMapOvr>
    <a:masterClrMapping/>
  </p:clrMapOvr>
  <p:transition spd="med"/>
</p:sldLayout>
</file>

<file path=ppt/slideLayouts/slideLayout1262.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000000"/>
        </a:solidFill>
        <a:effectLst/>
      </p:bgPr>
    </p:bg>
    <p:spTree>
      <p:nvGrpSpPr>
        <p:cNvPr id="1" name=""/>
        <p:cNvGrpSpPr/>
        <p:nvPr/>
      </p:nvGrpSpPr>
      <p:grpSpPr>
        <a:xfrm>
          <a:off x="0" y="0"/>
          <a:ext cx="0" cy="0"/>
          <a:chOff x="0" y="0"/>
          <a:chExt cx="0" cy="0"/>
        </a:xfrm>
      </p:grpSpPr>
      <p:sp>
        <p:nvSpPr>
          <p:cNvPr id="1340"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341"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4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65777077"/>
      </p:ext>
    </p:extLst>
  </p:cSld>
  <p:clrMapOvr>
    <a:masterClrMapping/>
  </p:clrMapOvr>
  <p:transition spd="med"/>
</p:sldLayout>
</file>

<file path=ppt/slideLayouts/slideLayout1263.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000000"/>
        </a:solidFill>
        <a:effectLst/>
      </p:bgPr>
    </p:bg>
    <p:spTree>
      <p:nvGrpSpPr>
        <p:cNvPr id="1" name=""/>
        <p:cNvGrpSpPr/>
        <p:nvPr/>
      </p:nvGrpSpPr>
      <p:grpSpPr>
        <a:xfrm>
          <a:off x="0" y="0"/>
          <a:ext cx="0" cy="0"/>
          <a:chOff x="0" y="0"/>
          <a:chExt cx="0" cy="0"/>
        </a:xfrm>
      </p:grpSpPr>
      <p:sp>
        <p:nvSpPr>
          <p:cNvPr id="1349"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5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73096100"/>
      </p:ext>
    </p:extLst>
  </p:cSld>
  <p:clrMapOvr>
    <a:masterClrMapping/>
  </p:clrMapOvr>
  <p:transition spd="med"/>
</p:sldLayout>
</file>

<file path=ppt/slideLayouts/slideLayout1264.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000000"/>
        </a:solidFill>
        <a:effectLst/>
      </p:bgPr>
    </p:bg>
    <p:spTree>
      <p:nvGrpSpPr>
        <p:cNvPr id="1" name=""/>
        <p:cNvGrpSpPr/>
        <p:nvPr/>
      </p:nvGrpSpPr>
      <p:grpSpPr>
        <a:xfrm>
          <a:off x="0" y="0"/>
          <a:ext cx="0" cy="0"/>
          <a:chOff x="0" y="0"/>
          <a:chExt cx="0" cy="0"/>
        </a:xfrm>
      </p:grpSpPr>
      <p:sp>
        <p:nvSpPr>
          <p:cNvPr id="1358"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6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136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89815690"/>
      </p:ext>
    </p:extLst>
  </p:cSld>
  <p:clrMapOvr>
    <a:masterClrMapping/>
  </p:clrMapOvr>
  <p:transition spd="med"/>
</p:sldLayout>
</file>

<file path=ppt/slideLayouts/slideLayout1265.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000000"/>
        </a:solidFill>
        <a:effectLst/>
      </p:bgPr>
    </p:bg>
    <p:spTree>
      <p:nvGrpSpPr>
        <p:cNvPr id="1" name=""/>
        <p:cNvGrpSpPr/>
        <p:nvPr/>
      </p:nvGrpSpPr>
      <p:grpSpPr>
        <a:xfrm>
          <a:off x="0" y="0"/>
          <a:ext cx="0" cy="0"/>
          <a:chOff x="0" y="0"/>
          <a:chExt cx="0" cy="0"/>
        </a:xfrm>
      </p:grpSpPr>
      <p:sp>
        <p:nvSpPr>
          <p:cNvPr id="1368"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69"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93888427"/>
      </p:ext>
    </p:extLst>
  </p:cSld>
  <p:clrMapOvr>
    <a:masterClrMapping/>
  </p:clrMapOvr>
  <p:transition spd="med"/>
</p:sldLayout>
</file>

<file path=ppt/slideLayouts/slideLayout1266.xml><?xml version="1.0" encoding="utf-8"?>
<p:sldLayout xmlns:a="http://schemas.openxmlformats.org/drawingml/2006/main" xmlns:r="http://schemas.openxmlformats.org/officeDocument/2006/relationships" xmlns:p="http://schemas.openxmlformats.org/presentationml/2006/main" showMasterSp="0" type="tx">
  <p:cSld name="7_Blank">
    <p:bg>
      <p:bgPr>
        <a:solidFill>
          <a:srgbClr val="000000"/>
        </a:solidFill>
        <a:effectLst/>
      </p:bgPr>
    </p:bg>
    <p:spTree>
      <p:nvGrpSpPr>
        <p:cNvPr id="1" name=""/>
        <p:cNvGrpSpPr/>
        <p:nvPr/>
      </p:nvGrpSpPr>
      <p:grpSpPr>
        <a:xfrm>
          <a:off x="0" y="0"/>
          <a:ext cx="0" cy="0"/>
          <a:chOff x="0" y="0"/>
          <a:chExt cx="0" cy="0"/>
        </a:xfrm>
      </p:grpSpPr>
      <p:sp>
        <p:nvSpPr>
          <p:cNvPr id="137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59360334"/>
      </p:ext>
    </p:extLst>
  </p:cSld>
  <p:clrMapOvr>
    <a:masterClrMapping/>
  </p:clrMapOvr>
  <p:transition spd="med"/>
</p:sldLayout>
</file>

<file path=ppt/slideLayouts/slideLayout1267.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000000"/>
        </a:solidFill>
        <a:effectLst/>
      </p:bgPr>
    </p:bg>
    <p:spTree>
      <p:nvGrpSpPr>
        <p:cNvPr id="1" name=""/>
        <p:cNvGrpSpPr/>
        <p:nvPr/>
      </p:nvGrpSpPr>
      <p:grpSpPr>
        <a:xfrm>
          <a:off x="0" y="0"/>
          <a:ext cx="0" cy="0"/>
          <a:chOff x="0" y="0"/>
          <a:chExt cx="0" cy="0"/>
        </a:xfrm>
      </p:grpSpPr>
      <p:sp>
        <p:nvSpPr>
          <p:cNvPr id="1383"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84"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85"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138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35634498"/>
      </p:ext>
    </p:extLst>
  </p:cSld>
  <p:clrMapOvr>
    <a:masterClrMapping/>
  </p:clrMapOvr>
  <p:transition spd="med"/>
</p:sldLayout>
</file>

<file path=ppt/slideLayouts/slideLayout1268.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000000"/>
        </a:solidFill>
        <a:effectLst/>
      </p:bgPr>
    </p:bg>
    <p:spTree>
      <p:nvGrpSpPr>
        <p:cNvPr id="1" name=""/>
        <p:cNvGrpSpPr/>
        <p:nvPr/>
      </p:nvGrpSpPr>
      <p:grpSpPr>
        <a:xfrm>
          <a:off x="0" y="0"/>
          <a:ext cx="0" cy="0"/>
          <a:chOff x="0" y="0"/>
          <a:chExt cx="0" cy="0"/>
        </a:xfrm>
      </p:grpSpPr>
      <p:sp>
        <p:nvSpPr>
          <p:cNvPr id="1393"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9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39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9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13031440"/>
      </p:ext>
    </p:extLst>
  </p:cSld>
  <p:clrMapOvr>
    <a:masterClrMapping/>
  </p:clrMapOvr>
  <p:transition spd="med"/>
</p:sldLayout>
</file>

<file path=ppt/slideLayouts/slideLayout1269.xml><?xml version="1.0" encoding="utf-8"?>
<p:sldLayout xmlns:a="http://schemas.openxmlformats.org/drawingml/2006/main" xmlns:r="http://schemas.openxmlformats.org/officeDocument/2006/relationships" xmlns:p="http://schemas.openxmlformats.org/presentationml/2006/main" showMasterSp="0" type="tx">
  <p:cSld name="7_Title and Vertical Text">
    <p:bg>
      <p:bgPr>
        <a:solidFill>
          <a:srgbClr val="000000"/>
        </a:solidFill>
        <a:effectLst/>
      </p:bgPr>
    </p:bg>
    <p:spTree>
      <p:nvGrpSpPr>
        <p:cNvPr id="1" name=""/>
        <p:cNvGrpSpPr/>
        <p:nvPr/>
      </p:nvGrpSpPr>
      <p:grpSpPr>
        <a:xfrm>
          <a:off x="0" y="0"/>
          <a:ext cx="0" cy="0"/>
          <a:chOff x="0" y="0"/>
          <a:chExt cx="0" cy="0"/>
        </a:xfrm>
      </p:grpSpPr>
      <p:sp>
        <p:nvSpPr>
          <p:cNvPr id="1403"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04"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05"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95207239"/>
      </p:ext>
    </p:extLst>
  </p:cSld>
  <p:clrMapOvr>
    <a:masterClrMapping/>
  </p:clrMapOvr>
  <p:transition spd="med"/>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1814" name="Title Text"/>
          <p:cNvSpPr txBox="1">
            <a:spLocks noGrp="1"/>
          </p:cNvSpPr>
          <p:nvPr>
            <p:ph type="title"/>
          </p:nvPr>
        </p:nvSpPr>
        <p:spPr>
          <a:xfrm>
            <a:off x="1791737" y="4800517"/>
            <a:ext cx="5486848" cy="567128"/>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15" name="Picture Placeholder 2"/>
          <p:cNvSpPr>
            <a:spLocks noGrp="1"/>
          </p:cNvSpPr>
          <p:nvPr>
            <p:ph type="pic" sz="half" idx="21"/>
          </p:nvPr>
        </p:nvSpPr>
        <p:spPr>
          <a:xfrm>
            <a:off x="1791737" y="61292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816" name="Body Level One…"/>
          <p:cNvSpPr txBox="1">
            <a:spLocks noGrp="1"/>
          </p:cNvSpPr>
          <p:nvPr>
            <p:ph type="body" sz="quarter" idx="1"/>
          </p:nvPr>
        </p:nvSpPr>
        <p:spPr>
          <a:xfrm>
            <a:off x="1791737" y="5367646"/>
            <a:ext cx="5486848" cy="804919"/>
          </a:xfrm>
          <a:prstGeom prst="rect">
            <a:avLst/>
          </a:prstGeom>
        </p:spPr>
        <p:txBody>
          <a:bodyPr lIns="32857" tIns="32857" rIns="32857" bIns="32857">
            <a:normAutofit/>
          </a:bodyPr>
          <a:lstStyle>
            <a:lvl1pPr marL="0" indent="0" defTabSz="321022">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1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70.xml><?xml version="1.0" encoding="utf-8"?>
<p:sldLayout xmlns:a="http://schemas.openxmlformats.org/drawingml/2006/main" xmlns:r="http://schemas.openxmlformats.org/officeDocument/2006/relationships" xmlns:p="http://schemas.openxmlformats.org/presentationml/2006/main" showMasterSp="0" type="tx">
  <p:cSld name="7_Vertical Title and Text">
    <p:bg>
      <p:bgPr>
        <a:solidFill>
          <a:srgbClr val="000000"/>
        </a:solidFill>
        <a:effectLst/>
      </p:bgPr>
    </p:bg>
    <p:spTree>
      <p:nvGrpSpPr>
        <p:cNvPr id="1" name=""/>
        <p:cNvGrpSpPr/>
        <p:nvPr/>
      </p:nvGrpSpPr>
      <p:grpSpPr>
        <a:xfrm>
          <a:off x="0" y="0"/>
          <a:ext cx="0" cy="0"/>
          <a:chOff x="0" y="0"/>
          <a:chExt cx="0" cy="0"/>
        </a:xfrm>
      </p:grpSpPr>
      <p:sp>
        <p:nvSpPr>
          <p:cNvPr id="1412"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13"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1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63536712"/>
      </p:ext>
    </p:extLst>
  </p:cSld>
  <p:clrMapOvr>
    <a:masterClrMapping/>
  </p:clrMapOvr>
  <p:transition spd="med"/>
</p:sldLayout>
</file>

<file path=ppt/slideLayouts/slideLayout1271.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42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22"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2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99723543"/>
      </p:ext>
    </p:extLst>
  </p:cSld>
  <p:clrMapOvr>
    <a:masterClrMapping/>
  </p:clrMapOvr>
  <p:transition spd="med"/>
</p:sldLayout>
</file>

<file path=ppt/slideLayouts/slideLayout1272.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430"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31" name="Body Level One…"/>
          <p:cNvSpPr txBox="1">
            <a:spLocks noGrp="1"/>
          </p:cNvSpPr>
          <p:nvPr>
            <p:ph type="body" sz="half" idx="1"/>
          </p:nvPr>
        </p:nvSpPr>
        <p:spPr>
          <a:xfrm>
            <a:off x="685800" y="1981200"/>
            <a:ext cx="3810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3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85790528"/>
      </p:ext>
    </p:extLst>
  </p:cSld>
  <p:clrMapOvr>
    <a:masterClrMapping/>
  </p:clrMapOvr>
  <p:transition spd="med"/>
</p:sldLayout>
</file>

<file path=ppt/slideLayouts/slideLayout1273.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rgbClr val="000000"/>
        </a:solidFill>
        <a:effectLst/>
      </p:bgPr>
    </p:bg>
    <p:spTree>
      <p:nvGrpSpPr>
        <p:cNvPr id="1" name=""/>
        <p:cNvGrpSpPr/>
        <p:nvPr/>
      </p:nvGrpSpPr>
      <p:grpSpPr>
        <a:xfrm>
          <a:off x="0" y="0"/>
          <a:ext cx="0" cy="0"/>
          <a:chOff x="0" y="0"/>
          <a:chExt cx="0" cy="0"/>
        </a:xfrm>
      </p:grpSpPr>
      <p:sp>
        <p:nvSpPr>
          <p:cNvPr id="1439"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0"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4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86280436"/>
      </p:ext>
    </p:extLst>
  </p:cSld>
  <p:clrMapOvr>
    <a:masterClrMapping/>
  </p:clrMapOvr>
  <p:transition spd="med"/>
</p:sldLayout>
</file>

<file path=ppt/slideLayouts/slideLayout1274.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9"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824275"/>
      </p:ext>
    </p:extLst>
  </p:cSld>
  <p:clrMapOvr>
    <a:masterClrMapping/>
  </p:clrMapOvr>
  <p:transition spd="med"/>
</p:sldLayout>
</file>

<file path=ppt/slideLayouts/slideLayout1275.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rgbClr val="000000"/>
        </a:solidFill>
        <a:effectLst/>
      </p:bgPr>
    </p:bg>
    <p:spTree>
      <p:nvGrpSpPr>
        <p:cNvPr id="1" name=""/>
        <p:cNvGrpSpPr/>
        <p:nvPr/>
      </p:nvGrpSpPr>
      <p:grpSpPr>
        <a:xfrm>
          <a:off x="0" y="0"/>
          <a:ext cx="0" cy="0"/>
          <a:chOff x="0" y="0"/>
          <a:chExt cx="0" cy="0"/>
        </a:xfrm>
      </p:grpSpPr>
      <p:sp>
        <p:nvSpPr>
          <p:cNvPr id="1457"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458"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11460702"/>
      </p:ext>
    </p:extLst>
  </p:cSld>
  <p:clrMapOvr>
    <a:masterClrMapping/>
  </p:clrMapOvr>
  <p:transition spd="med"/>
</p:sldLayout>
</file>

<file path=ppt/slideLayouts/slideLayout1276.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rgbClr val="000000"/>
        </a:solidFill>
        <a:effectLst/>
      </p:bgPr>
    </p:bg>
    <p:spTree>
      <p:nvGrpSpPr>
        <p:cNvPr id="1" name=""/>
        <p:cNvGrpSpPr/>
        <p:nvPr/>
      </p:nvGrpSpPr>
      <p:grpSpPr>
        <a:xfrm>
          <a:off x="0" y="0"/>
          <a:ext cx="0" cy="0"/>
          <a:chOff x="0" y="0"/>
          <a:chExt cx="0" cy="0"/>
        </a:xfrm>
      </p:grpSpPr>
      <p:sp>
        <p:nvSpPr>
          <p:cNvPr id="146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6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6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63002092"/>
      </p:ext>
    </p:extLst>
  </p:cSld>
  <p:clrMapOvr>
    <a:masterClrMapping/>
  </p:clrMapOvr>
  <p:transition spd="med"/>
</p:sldLayout>
</file>

<file path=ppt/slideLayouts/slideLayout1277.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rgbClr val="000000"/>
        </a:solidFill>
        <a:effectLst/>
      </p:bgPr>
    </p:bg>
    <p:spTree>
      <p:nvGrpSpPr>
        <p:cNvPr id="1" name=""/>
        <p:cNvGrpSpPr/>
        <p:nvPr/>
      </p:nvGrpSpPr>
      <p:grpSpPr>
        <a:xfrm>
          <a:off x="0" y="0"/>
          <a:ext cx="0" cy="0"/>
          <a:chOff x="0" y="0"/>
          <a:chExt cx="0" cy="0"/>
        </a:xfrm>
      </p:grpSpPr>
      <p:sp>
        <p:nvSpPr>
          <p:cNvPr id="1475"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7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77"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47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2137086"/>
      </p:ext>
    </p:extLst>
  </p:cSld>
  <p:clrMapOvr>
    <a:masterClrMapping/>
  </p:clrMapOvr>
  <p:transition spd="med"/>
</p:sldLayout>
</file>

<file path=ppt/slideLayouts/slideLayout1278.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000000"/>
        </a:solidFill>
        <a:effectLst/>
      </p:bgPr>
    </p:bg>
    <p:spTree>
      <p:nvGrpSpPr>
        <p:cNvPr id="1" name=""/>
        <p:cNvGrpSpPr/>
        <p:nvPr/>
      </p:nvGrpSpPr>
      <p:grpSpPr>
        <a:xfrm>
          <a:off x="0" y="0"/>
          <a:ext cx="0" cy="0"/>
          <a:chOff x="0" y="0"/>
          <a:chExt cx="0" cy="0"/>
        </a:xfrm>
      </p:grpSpPr>
      <p:sp>
        <p:nvSpPr>
          <p:cNvPr id="148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8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17455302"/>
      </p:ext>
    </p:extLst>
  </p:cSld>
  <p:clrMapOvr>
    <a:masterClrMapping/>
  </p:clrMapOvr>
  <p:transition spd="med"/>
</p:sldLayout>
</file>

<file path=ppt/slideLayouts/slideLayout1279.xml><?xml version="1.0" encoding="utf-8"?>
<p:sldLayout xmlns:a="http://schemas.openxmlformats.org/drawingml/2006/main" xmlns:r="http://schemas.openxmlformats.org/officeDocument/2006/relationships" xmlns:p="http://schemas.openxmlformats.org/presentationml/2006/main" showMasterSp="0" type="tx">
  <p:cSld name="8_Blank">
    <p:bg>
      <p:bgPr>
        <a:solidFill>
          <a:srgbClr val="000000"/>
        </a:solidFill>
        <a:effectLst/>
      </p:bgPr>
    </p:bg>
    <p:spTree>
      <p:nvGrpSpPr>
        <p:cNvPr id="1" name=""/>
        <p:cNvGrpSpPr/>
        <p:nvPr/>
      </p:nvGrpSpPr>
      <p:grpSpPr>
        <a:xfrm>
          <a:off x="0" y="0"/>
          <a:ext cx="0" cy="0"/>
          <a:chOff x="0" y="0"/>
          <a:chExt cx="0" cy="0"/>
        </a:xfrm>
      </p:grpSpPr>
      <p:sp>
        <p:nvSpPr>
          <p:cNvPr id="149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94708223"/>
      </p:ext>
    </p:extLst>
  </p:cSld>
  <p:clrMapOvr>
    <a:masterClrMapping/>
  </p:clrMapOvr>
  <p:transition spd="med"/>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1824"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25" name="Body Level One…"/>
          <p:cNvSpPr txBox="1">
            <a:spLocks noGrp="1"/>
          </p:cNvSpPr>
          <p:nvPr>
            <p:ph type="body" sz="half" idx="1"/>
          </p:nvPr>
        </p:nvSpPr>
        <p:spPr>
          <a:xfrm>
            <a:off x="321507" y="1125353"/>
            <a:ext cx="5786029" cy="3181720"/>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26"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80.xml><?xml version="1.0" encoding="utf-8"?>
<p:sldLayout xmlns:a="http://schemas.openxmlformats.org/drawingml/2006/main" xmlns:r="http://schemas.openxmlformats.org/officeDocument/2006/relationships" xmlns:p="http://schemas.openxmlformats.org/presentationml/2006/main" showMasterSp="0" type="tx">
  <p:cSld name="1_Blank 0">
    <p:bg>
      <p:bgPr>
        <a:solidFill>
          <a:srgbClr val="000000"/>
        </a:solidFill>
        <a:effectLst/>
      </p:bgPr>
    </p:bg>
    <p:spTree>
      <p:nvGrpSpPr>
        <p:cNvPr id="1" name=""/>
        <p:cNvGrpSpPr/>
        <p:nvPr/>
      </p:nvGrpSpPr>
      <p:grpSpPr>
        <a:xfrm>
          <a:off x="0" y="0"/>
          <a:ext cx="0" cy="0"/>
          <a:chOff x="0" y="0"/>
          <a:chExt cx="0" cy="0"/>
        </a:xfrm>
      </p:grpSpPr>
      <p:sp>
        <p:nvSpPr>
          <p:cNvPr id="150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25043924"/>
      </p:ext>
    </p:extLst>
  </p:cSld>
  <p:clrMapOvr>
    <a:masterClrMapping/>
  </p:clrMapOvr>
  <p:transition spd="med"/>
</p:sldLayout>
</file>

<file path=ppt/slideLayouts/slideLayout1281.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rgbClr val="000000"/>
        </a:solidFill>
        <a:effectLst/>
      </p:bgPr>
    </p:bg>
    <p:spTree>
      <p:nvGrpSpPr>
        <p:cNvPr id="1" name=""/>
        <p:cNvGrpSpPr/>
        <p:nvPr/>
      </p:nvGrpSpPr>
      <p:grpSpPr>
        <a:xfrm>
          <a:off x="0" y="0"/>
          <a:ext cx="0" cy="0"/>
          <a:chOff x="0" y="0"/>
          <a:chExt cx="0" cy="0"/>
        </a:xfrm>
      </p:grpSpPr>
      <p:sp>
        <p:nvSpPr>
          <p:cNvPr id="1507"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08"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09"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51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76973259"/>
      </p:ext>
    </p:extLst>
  </p:cSld>
  <p:clrMapOvr>
    <a:masterClrMapping/>
  </p:clrMapOvr>
  <p:transition spd="med"/>
</p:sldLayout>
</file>

<file path=ppt/slideLayouts/slideLayout1282.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rgbClr val="000000"/>
        </a:solidFill>
        <a:effectLst/>
      </p:bgPr>
    </p:bg>
    <p:spTree>
      <p:nvGrpSpPr>
        <p:cNvPr id="1" name=""/>
        <p:cNvGrpSpPr/>
        <p:nvPr/>
      </p:nvGrpSpPr>
      <p:grpSpPr>
        <a:xfrm>
          <a:off x="0" y="0"/>
          <a:ext cx="0" cy="0"/>
          <a:chOff x="0" y="0"/>
          <a:chExt cx="0" cy="0"/>
        </a:xfrm>
      </p:grpSpPr>
      <p:sp>
        <p:nvSpPr>
          <p:cNvPr id="1517"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1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5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84928434"/>
      </p:ext>
    </p:extLst>
  </p:cSld>
  <p:clrMapOvr>
    <a:masterClrMapping/>
  </p:clrMapOvr>
  <p:transition spd="med"/>
</p:sldLayout>
</file>

<file path=ppt/slideLayouts/slideLayout1283.xml><?xml version="1.0" encoding="utf-8"?>
<p:sldLayout xmlns:a="http://schemas.openxmlformats.org/drawingml/2006/main" xmlns:r="http://schemas.openxmlformats.org/officeDocument/2006/relationships" xmlns:p="http://schemas.openxmlformats.org/presentationml/2006/main" showMasterSp="0" type="tx">
  <p:cSld name="8_Title and Vertical Text">
    <p:bg>
      <p:bgPr>
        <a:solidFill>
          <a:srgbClr val="000000"/>
        </a:solidFill>
        <a:effectLst/>
      </p:bgPr>
    </p:bg>
    <p:spTree>
      <p:nvGrpSpPr>
        <p:cNvPr id="1" name=""/>
        <p:cNvGrpSpPr/>
        <p:nvPr/>
      </p:nvGrpSpPr>
      <p:grpSpPr>
        <a:xfrm>
          <a:off x="0" y="0"/>
          <a:ext cx="0" cy="0"/>
          <a:chOff x="0" y="0"/>
          <a:chExt cx="0" cy="0"/>
        </a:xfrm>
      </p:grpSpPr>
      <p:sp>
        <p:nvSpPr>
          <p:cNvPr id="152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28"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10843713"/>
      </p:ext>
    </p:extLst>
  </p:cSld>
  <p:clrMapOvr>
    <a:masterClrMapping/>
  </p:clrMapOvr>
  <p:transition spd="med"/>
</p:sldLayout>
</file>

<file path=ppt/slideLayouts/slideLayout1284.xml><?xml version="1.0" encoding="utf-8"?>
<p:sldLayout xmlns:a="http://schemas.openxmlformats.org/drawingml/2006/main" xmlns:r="http://schemas.openxmlformats.org/officeDocument/2006/relationships" xmlns:p="http://schemas.openxmlformats.org/presentationml/2006/main" showMasterSp="0" type="tx">
  <p:cSld name="8_Vertical Title and Text">
    <p:bg>
      <p:bgPr>
        <a:solidFill>
          <a:srgbClr val="000000"/>
        </a:solidFill>
        <a:effectLst/>
      </p:bgPr>
    </p:bg>
    <p:spTree>
      <p:nvGrpSpPr>
        <p:cNvPr id="1" name=""/>
        <p:cNvGrpSpPr/>
        <p:nvPr/>
      </p:nvGrpSpPr>
      <p:grpSpPr>
        <a:xfrm>
          <a:off x="0" y="0"/>
          <a:ext cx="0" cy="0"/>
          <a:chOff x="0" y="0"/>
          <a:chExt cx="0" cy="0"/>
        </a:xfrm>
      </p:grpSpPr>
      <p:sp>
        <p:nvSpPr>
          <p:cNvPr id="1536"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37"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3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93439707"/>
      </p:ext>
    </p:extLst>
  </p:cSld>
  <p:clrMapOvr>
    <a:masterClrMapping/>
  </p:clrMapOvr>
  <p:transition spd="med"/>
</p:sldLayout>
</file>

<file path=ppt/slideLayouts/slideLayout1285.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rgbClr val="000000"/>
        </a:solidFill>
        <a:effectLst/>
      </p:bgPr>
    </p:bg>
    <p:spTree>
      <p:nvGrpSpPr>
        <p:cNvPr id="1" name=""/>
        <p:cNvGrpSpPr/>
        <p:nvPr/>
      </p:nvGrpSpPr>
      <p:grpSpPr>
        <a:xfrm>
          <a:off x="0" y="0"/>
          <a:ext cx="0" cy="0"/>
          <a:chOff x="0" y="0"/>
          <a:chExt cx="0" cy="0"/>
        </a:xfrm>
      </p:grpSpPr>
      <p:sp>
        <p:nvSpPr>
          <p:cNvPr id="1545"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46"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4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87097276"/>
      </p:ext>
    </p:extLst>
  </p:cSld>
  <p:clrMapOvr>
    <a:masterClrMapping/>
  </p:clrMapOvr>
  <p:transition spd="med"/>
</p:sldLayout>
</file>

<file path=ppt/slideLayouts/slideLayout1286.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000000"/>
        </a:solidFill>
        <a:effectLst/>
      </p:bgPr>
    </p:bg>
    <p:spTree>
      <p:nvGrpSpPr>
        <p:cNvPr id="1" name=""/>
        <p:cNvGrpSpPr/>
        <p:nvPr/>
      </p:nvGrpSpPr>
      <p:grpSpPr>
        <a:xfrm>
          <a:off x="0" y="0"/>
          <a:ext cx="0" cy="0"/>
          <a:chOff x="0" y="0"/>
          <a:chExt cx="0" cy="0"/>
        </a:xfrm>
      </p:grpSpPr>
      <p:sp>
        <p:nvSpPr>
          <p:cNvPr id="1554"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55"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5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45069430"/>
      </p:ext>
    </p:extLst>
  </p:cSld>
  <p:clrMapOvr>
    <a:masterClrMapping/>
  </p:clrMapOvr>
  <p:transition spd="med"/>
</p:sldLayout>
</file>

<file path=ppt/slideLayouts/slideLayout1287.xml><?xml version="1.0" encoding="utf-8"?>
<p:sldLayout xmlns:a="http://schemas.openxmlformats.org/drawingml/2006/main" xmlns:r="http://schemas.openxmlformats.org/officeDocument/2006/relationships" xmlns:p="http://schemas.openxmlformats.org/presentationml/2006/main" showMasterSp="0" type="tx">
  <p:cSld name="9_Section Header">
    <p:bg>
      <p:bgPr>
        <a:solidFill>
          <a:srgbClr val="000000"/>
        </a:solidFill>
        <a:effectLst/>
      </p:bgPr>
    </p:bg>
    <p:spTree>
      <p:nvGrpSpPr>
        <p:cNvPr id="1" name=""/>
        <p:cNvGrpSpPr/>
        <p:nvPr/>
      </p:nvGrpSpPr>
      <p:grpSpPr>
        <a:xfrm>
          <a:off x="0" y="0"/>
          <a:ext cx="0" cy="0"/>
          <a:chOff x="0" y="0"/>
          <a:chExt cx="0" cy="0"/>
        </a:xfrm>
      </p:grpSpPr>
      <p:sp>
        <p:nvSpPr>
          <p:cNvPr id="1563"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564"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6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01200559"/>
      </p:ext>
    </p:extLst>
  </p:cSld>
  <p:clrMapOvr>
    <a:masterClrMapping/>
  </p:clrMapOvr>
  <p:transition spd="med"/>
</p:sldLayout>
</file>

<file path=ppt/slideLayouts/slideLayout1288.xml><?xml version="1.0" encoding="utf-8"?>
<p:sldLayout xmlns:a="http://schemas.openxmlformats.org/drawingml/2006/main" xmlns:r="http://schemas.openxmlformats.org/officeDocument/2006/relationships" xmlns:p="http://schemas.openxmlformats.org/presentationml/2006/main" showMasterSp="0" type="tx">
  <p:cSld name="9_Two Content">
    <p:bg>
      <p:bgPr>
        <a:solidFill>
          <a:srgbClr val="000000"/>
        </a:solidFill>
        <a:effectLst/>
      </p:bgPr>
    </p:bg>
    <p:spTree>
      <p:nvGrpSpPr>
        <p:cNvPr id="1" name=""/>
        <p:cNvGrpSpPr/>
        <p:nvPr/>
      </p:nvGrpSpPr>
      <p:grpSpPr>
        <a:xfrm>
          <a:off x="0" y="0"/>
          <a:ext cx="0" cy="0"/>
          <a:chOff x="0" y="0"/>
          <a:chExt cx="0" cy="0"/>
        </a:xfrm>
      </p:grpSpPr>
      <p:sp>
        <p:nvSpPr>
          <p:cNvPr id="15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7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02421229"/>
      </p:ext>
    </p:extLst>
  </p:cSld>
  <p:clrMapOvr>
    <a:masterClrMapping/>
  </p:clrMapOvr>
  <p:transition spd="med"/>
</p:sldLayout>
</file>

<file path=ppt/slideLayouts/slideLayout1289.xml><?xml version="1.0" encoding="utf-8"?>
<p:sldLayout xmlns:a="http://schemas.openxmlformats.org/drawingml/2006/main" xmlns:r="http://schemas.openxmlformats.org/officeDocument/2006/relationships" xmlns:p="http://schemas.openxmlformats.org/presentationml/2006/main" showMasterSp="0" type="tx">
  <p:cSld name="9_Comparison">
    <p:bg>
      <p:bgPr>
        <a:solidFill>
          <a:srgbClr val="000000"/>
        </a:solidFill>
        <a:effectLst/>
      </p:bgPr>
    </p:bg>
    <p:spTree>
      <p:nvGrpSpPr>
        <p:cNvPr id="1" name=""/>
        <p:cNvGrpSpPr/>
        <p:nvPr/>
      </p:nvGrpSpPr>
      <p:grpSpPr>
        <a:xfrm>
          <a:off x="0" y="0"/>
          <a:ext cx="0" cy="0"/>
          <a:chOff x="0" y="0"/>
          <a:chExt cx="0" cy="0"/>
        </a:xfrm>
      </p:grpSpPr>
      <p:sp>
        <p:nvSpPr>
          <p:cNvPr id="1581"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83"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58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25534309"/>
      </p:ext>
    </p:extLst>
  </p:cSld>
  <p:clrMapOvr>
    <a:masterClrMapping/>
  </p:clrMapOvr>
  <p:transition spd="med"/>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1833" name="Title Text"/>
          <p:cNvSpPr txBox="1">
            <a:spLocks noGrp="1"/>
          </p:cNvSpPr>
          <p:nvPr>
            <p:ph type="title"/>
          </p:nvPr>
        </p:nvSpPr>
        <p:spPr>
          <a:xfrm>
            <a:off x="4661865" y="193136"/>
            <a:ext cx="1445671" cy="4113907"/>
          </a:xfrm>
          <a:prstGeom prst="rect">
            <a:avLst/>
          </a:prstGeom>
          <a:noFill/>
        </p:spPr>
        <p:txBody>
          <a:bodyPr vert="eaVert"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34" name="Body Level One…"/>
          <p:cNvSpPr txBox="1">
            <a:spLocks noGrp="1"/>
          </p:cNvSpPr>
          <p:nvPr>
            <p:ph type="body" sz="half" idx="1"/>
          </p:nvPr>
        </p:nvSpPr>
        <p:spPr>
          <a:xfrm>
            <a:off x="321507" y="193136"/>
            <a:ext cx="4233190" cy="4113907"/>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3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90.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rgbClr val="000000"/>
        </a:solidFill>
        <a:effectLst/>
      </p:bgPr>
    </p:bg>
    <p:spTree>
      <p:nvGrpSpPr>
        <p:cNvPr id="1" name=""/>
        <p:cNvGrpSpPr/>
        <p:nvPr/>
      </p:nvGrpSpPr>
      <p:grpSpPr>
        <a:xfrm>
          <a:off x="0" y="0"/>
          <a:ext cx="0" cy="0"/>
          <a:chOff x="0" y="0"/>
          <a:chExt cx="0" cy="0"/>
        </a:xfrm>
      </p:grpSpPr>
      <p:sp>
        <p:nvSpPr>
          <p:cNvPr id="159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92"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85971969"/>
      </p:ext>
    </p:extLst>
  </p:cSld>
  <p:clrMapOvr>
    <a:masterClrMapping/>
  </p:clrMapOvr>
  <p:transition spd="med"/>
</p:sldLayout>
</file>

<file path=ppt/slideLayouts/slideLayout1291.xml><?xml version="1.0" encoding="utf-8"?>
<p:sldLayout xmlns:a="http://schemas.openxmlformats.org/drawingml/2006/main" xmlns:r="http://schemas.openxmlformats.org/officeDocument/2006/relationships" xmlns:p="http://schemas.openxmlformats.org/presentationml/2006/main" showMasterSp="0" type="tx">
  <p:cSld name="9_Blank">
    <p:bg>
      <p:bgPr>
        <a:solidFill>
          <a:srgbClr val="000000"/>
        </a:solidFill>
        <a:effectLst/>
      </p:bgPr>
    </p:bg>
    <p:spTree>
      <p:nvGrpSpPr>
        <p:cNvPr id="1" name=""/>
        <p:cNvGrpSpPr/>
        <p:nvPr/>
      </p:nvGrpSpPr>
      <p:grpSpPr>
        <a:xfrm>
          <a:off x="0" y="0"/>
          <a:ext cx="0" cy="0"/>
          <a:chOff x="0" y="0"/>
          <a:chExt cx="0" cy="0"/>
        </a:xfrm>
      </p:grpSpPr>
      <p:sp>
        <p:nvSpPr>
          <p:cNvPr id="159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59270806"/>
      </p:ext>
    </p:extLst>
  </p:cSld>
  <p:clrMapOvr>
    <a:masterClrMapping/>
  </p:clrMapOvr>
  <p:transition spd="med"/>
</p:sldLayout>
</file>

<file path=ppt/slideLayouts/slideLayout1292.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solidFill>
          <a:srgbClr val="000000"/>
        </a:solidFill>
        <a:effectLst/>
      </p:bgPr>
    </p:bg>
    <p:spTree>
      <p:nvGrpSpPr>
        <p:cNvPr id="1" name=""/>
        <p:cNvGrpSpPr/>
        <p:nvPr/>
      </p:nvGrpSpPr>
      <p:grpSpPr>
        <a:xfrm>
          <a:off x="0" y="0"/>
          <a:ext cx="0" cy="0"/>
          <a:chOff x="0" y="0"/>
          <a:chExt cx="0" cy="0"/>
        </a:xfrm>
      </p:grpSpPr>
      <p:sp>
        <p:nvSpPr>
          <p:cNvPr id="1606"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07"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08"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60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72266268"/>
      </p:ext>
    </p:extLst>
  </p:cSld>
  <p:clrMapOvr>
    <a:masterClrMapping/>
  </p:clrMapOvr>
  <p:transition spd="med"/>
</p:sldLayout>
</file>

<file path=ppt/slideLayouts/slideLayout1293.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solidFill>
          <a:srgbClr val="000000"/>
        </a:solidFill>
        <a:effectLst/>
      </p:bgPr>
    </p:bg>
    <p:spTree>
      <p:nvGrpSpPr>
        <p:cNvPr id="1" name=""/>
        <p:cNvGrpSpPr/>
        <p:nvPr/>
      </p:nvGrpSpPr>
      <p:grpSpPr>
        <a:xfrm>
          <a:off x="0" y="0"/>
          <a:ext cx="0" cy="0"/>
          <a:chOff x="0" y="0"/>
          <a:chExt cx="0" cy="0"/>
        </a:xfrm>
      </p:grpSpPr>
      <p:sp>
        <p:nvSpPr>
          <p:cNvPr id="1616"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1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6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1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4382917"/>
      </p:ext>
    </p:extLst>
  </p:cSld>
  <p:clrMapOvr>
    <a:masterClrMapping/>
  </p:clrMapOvr>
  <p:transition spd="med"/>
</p:sldLayout>
</file>

<file path=ppt/slideLayouts/slideLayout1294.xml><?xml version="1.0" encoding="utf-8"?>
<p:sldLayout xmlns:a="http://schemas.openxmlformats.org/drawingml/2006/main" xmlns:r="http://schemas.openxmlformats.org/officeDocument/2006/relationships" xmlns:p="http://schemas.openxmlformats.org/presentationml/2006/main" showMasterSp="0" type="tx">
  <p:cSld name="9_Title and Vertical Text">
    <p:bg>
      <p:bgPr>
        <a:solidFill>
          <a:srgbClr val="000000"/>
        </a:solidFill>
        <a:effectLst/>
      </p:bgPr>
    </p:bg>
    <p:spTree>
      <p:nvGrpSpPr>
        <p:cNvPr id="1" name=""/>
        <p:cNvGrpSpPr/>
        <p:nvPr/>
      </p:nvGrpSpPr>
      <p:grpSpPr>
        <a:xfrm>
          <a:off x="0" y="0"/>
          <a:ext cx="0" cy="0"/>
          <a:chOff x="0" y="0"/>
          <a:chExt cx="0" cy="0"/>
        </a:xfrm>
      </p:grpSpPr>
      <p:sp>
        <p:nvSpPr>
          <p:cNvPr id="162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27"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2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9623715"/>
      </p:ext>
    </p:extLst>
  </p:cSld>
  <p:clrMapOvr>
    <a:masterClrMapping/>
  </p:clrMapOvr>
  <p:transition spd="med"/>
</p:sldLayout>
</file>

<file path=ppt/slideLayouts/slideLayout1295.xml><?xml version="1.0" encoding="utf-8"?>
<p:sldLayout xmlns:a="http://schemas.openxmlformats.org/drawingml/2006/main" xmlns:r="http://schemas.openxmlformats.org/officeDocument/2006/relationships" xmlns:p="http://schemas.openxmlformats.org/presentationml/2006/main" showMasterSp="0" type="tx">
  <p:cSld name="9_Vertical Title and Text">
    <p:bg>
      <p:bgPr>
        <a:solidFill>
          <a:srgbClr val="000000"/>
        </a:solidFill>
        <a:effectLst/>
      </p:bgPr>
    </p:bg>
    <p:spTree>
      <p:nvGrpSpPr>
        <p:cNvPr id="1" name=""/>
        <p:cNvGrpSpPr/>
        <p:nvPr/>
      </p:nvGrpSpPr>
      <p:grpSpPr>
        <a:xfrm>
          <a:off x="0" y="0"/>
          <a:ext cx="0" cy="0"/>
          <a:chOff x="0" y="0"/>
          <a:chExt cx="0" cy="0"/>
        </a:xfrm>
      </p:grpSpPr>
      <p:sp>
        <p:nvSpPr>
          <p:cNvPr id="163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3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3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35261437"/>
      </p:ext>
    </p:extLst>
  </p:cSld>
  <p:clrMapOvr>
    <a:masterClrMapping/>
  </p:clrMapOvr>
  <p:transition spd="med"/>
</p:sldLayout>
</file>

<file path=ppt/slideLayouts/slideLayout1296.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000000"/>
        </a:solidFill>
        <a:effectLst/>
      </p:bgPr>
    </p:bg>
    <p:spTree>
      <p:nvGrpSpPr>
        <p:cNvPr id="1" name=""/>
        <p:cNvGrpSpPr/>
        <p:nvPr/>
      </p:nvGrpSpPr>
      <p:grpSpPr>
        <a:xfrm>
          <a:off x="0" y="0"/>
          <a:ext cx="0" cy="0"/>
          <a:chOff x="0" y="0"/>
          <a:chExt cx="0" cy="0"/>
        </a:xfrm>
      </p:grpSpPr>
      <p:sp>
        <p:nvSpPr>
          <p:cNvPr id="1653"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54"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5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18921993"/>
      </p:ext>
    </p:extLst>
  </p:cSld>
  <p:clrMapOvr>
    <a:masterClrMapping/>
  </p:clrMapOvr>
  <p:transition spd="med"/>
</p:sldLayout>
</file>

<file path=ppt/slideLayouts/slideLayout1297.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rgbClr val="000000"/>
        </a:solidFill>
        <a:effectLst/>
      </p:bgPr>
    </p:bg>
    <p:spTree>
      <p:nvGrpSpPr>
        <p:cNvPr id="1" name=""/>
        <p:cNvGrpSpPr/>
        <p:nvPr/>
      </p:nvGrpSpPr>
      <p:grpSpPr>
        <a:xfrm>
          <a:off x="0" y="0"/>
          <a:ext cx="0" cy="0"/>
          <a:chOff x="0" y="0"/>
          <a:chExt cx="0" cy="0"/>
        </a:xfrm>
      </p:grpSpPr>
      <p:sp>
        <p:nvSpPr>
          <p:cNvPr id="1662"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663"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6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88935425"/>
      </p:ext>
    </p:extLst>
  </p:cSld>
  <p:clrMapOvr>
    <a:masterClrMapping/>
  </p:clrMapOvr>
  <p:transition spd="med"/>
</p:sldLayout>
</file>

<file path=ppt/slideLayouts/slideLayout1298.xml><?xml version="1.0" encoding="utf-8"?>
<p:sldLayout xmlns:a="http://schemas.openxmlformats.org/drawingml/2006/main" xmlns:r="http://schemas.openxmlformats.org/officeDocument/2006/relationships" xmlns:p="http://schemas.openxmlformats.org/presentationml/2006/main" showMasterSp="0" type="tx">
  <p:cSld name="10_Two Content">
    <p:bg>
      <p:bgPr>
        <a:solidFill>
          <a:srgbClr val="000000"/>
        </a:solidFill>
        <a:effectLst/>
      </p:bgPr>
    </p:bg>
    <p:spTree>
      <p:nvGrpSpPr>
        <p:cNvPr id="1" name=""/>
        <p:cNvGrpSpPr/>
        <p:nvPr/>
      </p:nvGrpSpPr>
      <p:grpSpPr>
        <a:xfrm>
          <a:off x="0" y="0"/>
          <a:ext cx="0" cy="0"/>
          <a:chOff x="0" y="0"/>
          <a:chExt cx="0" cy="0"/>
        </a:xfrm>
      </p:grpSpPr>
      <p:sp>
        <p:nvSpPr>
          <p:cNvPr id="167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7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51463848"/>
      </p:ext>
    </p:extLst>
  </p:cSld>
  <p:clrMapOvr>
    <a:masterClrMapping/>
  </p:clrMapOvr>
  <p:transition spd="med"/>
</p:sldLayout>
</file>

<file path=ppt/slideLayouts/slideLayout1299.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rgbClr val="000000"/>
        </a:solidFill>
        <a:effectLst/>
      </p:bgPr>
    </p:bg>
    <p:spTree>
      <p:nvGrpSpPr>
        <p:cNvPr id="1" name=""/>
        <p:cNvGrpSpPr/>
        <p:nvPr/>
      </p:nvGrpSpPr>
      <p:grpSpPr>
        <a:xfrm>
          <a:off x="0" y="0"/>
          <a:ext cx="0" cy="0"/>
          <a:chOff x="0" y="0"/>
          <a:chExt cx="0" cy="0"/>
        </a:xfrm>
      </p:grpSpPr>
      <p:sp>
        <p:nvSpPr>
          <p:cNvPr id="168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8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8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68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25651160"/>
      </p:ext>
    </p:extLst>
  </p:cSld>
  <p:clrMapOvr>
    <a:masterClrMapping/>
  </p:clrMapOvr>
  <p:transition spd="med"/>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type="tx">
  <p:cSld name="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25" name="Title Text"/>
          <p:cNvSpPr txBox="1">
            <a:spLocks noGrp="1"/>
          </p:cNvSpPr>
          <p:nvPr>
            <p:ph type="title"/>
          </p:nvPr>
        </p:nvSpPr>
        <p:spPr>
          <a:xfrm>
            <a:off x="722312" y="4406900"/>
            <a:ext cx="7772401" cy="1362075"/>
          </a:xfrm>
          <a:prstGeom prst="rect">
            <a:avLst/>
          </a:prstGeom>
          <a:noFill/>
          <a:effectLst>
            <a:outerShdw blurRad="38100" dist="38099" dir="2700000" rotWithShape="0">
              <a:srgbClr val="000000"/>
            </a:outerShdw>
          </a:effectLst>
        </p:spPr>
        <p:txBody>
          <a:bodyPr anchor="t"/>
          <a:lstStyle>
            <a:lvl1pPr algn="l">
              <a:defRPr sz="4000" cap="all">
                <a:solidFill>
                  <a:srgbClr val="FFFF66"/>
                </a:solidFill>
                <a:latin typeface="Trebuchet MS"/>
                <a:ea typeface="Trebuchet MS"/>
                <a:cs typeface="Trebuchet MS"/>
                <a:sym typeface="Trebuchet MS"/>
              </a:defRPr>
            </a:lvl1pPr>
          </a:lstStyle>
          <a:p>
            <a:r>
              <a:t>Title Text</a:t>
            </a:r>
          </a:p>
        </p:txBody>
      </p:sp>
      <p:sp>
        <p:nvSpPr>
          <p:cNvPr id="426" name="Body Level One…"/>
          <p:cNvSpPr txBox="1">
            <a:spLocks noGrp="1"/>
          </p:cNvSpPr>
          <p:nvPr>
            <p:ph type="body" sz="quarter" idx="1"/>
          </p:nvPr>
        </p:nvSpPr>
        <p:spPr>
          <a:xfrm>
            <a:off x="722312" y="2906714"/>
            <a:ext cx="7772401" cy="1500188"/>
          </a:xfrm>
          <a:prstGeom prst="rect">
            <a:avLst/>
          </a:prstGeom>
          <a:effectLst>
            <a:outerShdw blurRad="38100" dist="38099" dir="2700000" rotWithShape="0">
              <a:srgbClr val="00000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6342">
              <a:spcBef>
                <a:spcPts val="400"/>
              </a:spcBef>
              <a:buSzTx/>
              <a:buNone/>
              <a:defRPr sz="2000">
                <a:solidFill>
                  <a:srgbClr val="FFFF66"/>
                </a:solidFill>
                <a:latin typeface="Trebuchet MS"/>
                <a:ea typeface="Trebuchet MS"/>
                <a:cs typeface="Trebuchet MS"/>
                <a:sym typeface="Trebuchet MS"/>
              </a:defRPr>
            </a:lvl2pPr>
            <a:lvl3pPr marL="0" indent="912690">
              <a:spcBef>
                <a:spcPts val="400"/>
              </a:spcBef>
              <a:buSzTx/>
              <a:buNone/>
              <a:defRPr sz="2000">
                <a:solidFill>
                  <a:srgbClr val="FFFF66"/>
                </a:solidFill>
                <a:latin typeface="Trebuchet MS"/>
                <a:ea typeface="Trebuchet MS"/>
                <a:cs typeface="Trebuchet MS"/>
                <a:sym typeface="Trebuchet MS"/>
              </a:defRPr>
            </a:lvl3pPr>
            <a:lvl4pPr marL="0" indent="1369015">
              <a:spcBef>
                <a:spcPts val="400"/>
              </a:spcBef>
              <a:buSzTx/>
              <a:buNone/>
              <a:defRPr sz="2000">
                <a:solidFill>
                  <a:srgbClr val="FFFF66"/>
                </a:solidFill>
                <a:latin typeface="Trebuchet MS"/>
                <a:ea typeface="Trebuchet MS"/>
                <a:cs typeface="Trebuchet MS"/>
                <a:sym typeface="Trebuchet MS"/>
              </a:defRPr>
            </a:lvl4pPr>
            <a:lvl5pPr marL="0" indent="1825374">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27"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1851"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52" name="Body Level One…"/>
          <p:cNvSpPr txBox="1">
            <a:spLocks noGrp="1"/>
          </p:cNvSpPr>
          <p:nvPr>
            <p:ph type="body" idx="1"/>
          </p:nvPr>
        </p:nvSpPr>
        <p:spPr>
          <a:xfrm>
            <a:off x="685800" y="1981200"/>
            <a:ext cx="7772400" cy="4114800"/>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53"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300.xml><?xml version="1.0" encoding="utf-8"?>
<p:sldLayout xmlns:a="http://schemas.openxmlformats.org/drawingml/2006/main" xmlns:r="http://schemas.openxmlformats.org/officeDocument/2006/relationships" xmlns:p="http://schemas.openxmlformats.org/presentationml/2006/main" showMasterSp="0" type="tx">
  <p:cSld name="10_Title Only">
    <p:bg>
      <p:bgPr>
        <a:solidFill>
          <a:srgbClr val="000000"/>
        </a:solidFill>
        <a:effectLst/>
      </p:bgPr>
    </p:bg>
    <p:spTree>
      <p:nvGrpSpPr>
        <p:cNvPr id="1" name=""/>
        <p:cNvGrpSpPr/>
        <p:nvPr/>
      </p:nvGrpSpPr>
      <p:grpSpPr>
        <a:xfrm>
          <a:off x="0" y="0"/>
          <a:ext cx="0" cy="0"/>
          <a:chOff x="0" y="0"/>
          <a:chExt cx="0" cy="0"/>
        </a:xfrm>
      </p:grpSpPr>
      <p:sp>
        <p:nvSpPr>
          <p:cNvPr id="1690"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9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74045765"/>
      </p:ext>
    </p:extLst>
  </p:cSld>
  <p:clrMapOvr>
    <a:masterClrMapping/>
  </p:clrMapOvr>
  <p:transition spd="med"/>
</p:sldLayout>
</file>

<file path=ppt/slideLayouts/slideLayout1301.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rgbClr val="000000"/>
        </a:solidFill>
        <a:effectLst/>
      </p:bgPr>
    </p:bg>
    <p:spTree>
      <p:nvGrpSpPr>
        <p:cNvPr id="1" name=""/>
        <p:cNvGrpSpPr/>
        <p:nvPr/>
      </p:nvGrpSpPr>
      <p:grpSpPr>
        <a:xfrm>
          <a:off x="0" y="0"/>
          <a:ext cx="0" cy="0"/>
          <a:chOff x="0" y="0"/>
          <a:chExt cx="0" cy="0"/>
        </a:xfrm>
      </p:grpSpPr>
      <p:sp>
        <p:nvSpPr>
          <p:cNvPr id="1705"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06"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07"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70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94513411"/>
      </p:ext>
    </p:extLst>
  </p:cSld>
  <p:clrMapOvr>
    <a:masterClrMapping/>
  </p:clrMapOvr>
  <p:transition spd="med"/>
</p:sldLayout>
</file>

<file path=ppt/slideLayouts/slideLayout1302.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rgbClr val="000000"/>
        </a:solidFill>
        <a:effectLst/>
      </p:bgPr>
    </p:bg>
    <p:spTree>
      <p:nvGrpSpPr>
        <p:cNvPr id="1" name=""/>
        <p:cNvGrpSpPr/>
        <p:nvPr/>
      </p:nvGrpSpPr>
      <p:grpSpPr>
        <a:xfrm>
          <a:off x="0" y="0"/>
          <a:ext cx="0" cy="0"/>
          <a:chOff x="0" y="0"/>
          <a:chExt cx="0" cy="0"/>
        </a:xfrm>
      </p:grpSpPr>
      <p:sp>
        <p:nvSpPr>
          <p:cNvPr id="1715"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1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71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1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50073881"/>
      </p:ext>
    </p:extLst>
  </p:cSld>
  <p:clrMapOvr>
    <a:masterClrMapping/>
  </p:clrMapOvr>
  <p:transition spd="med"/>
</p:sldLayout>
</file>

<file path=ppt/slideLayouts/slideLayout1303.xml><?xml version="1.0" encoding="utf-8"?>
<p:sldLayout xmlns:a="http://schemas.openxmlformats.org/drawingml/2006/main" xmlns:r="http://schemas.openxmlformats.org/officeDocument/2006/relationships" xmlns:p="http://schemas.openxmlformats.org/presentationml/2006/main" showMasterSp="0" type="tx">
  <p:cSld name="10_Title and Vertical Text">
    <p:bg>
      <p:bgPr>
        <a:solidFill>
          <a:srgbClr val="000000"/>
        </a:solidFill>
        <a:effectLst/>
      </p:bgPr>
    </p:bg>
    <p:spTree>
      <p:nvGrpSpPr>
        <p:cNvPr id="1" name=""/>
        <p:cNvGrpSpPr/>
        <p:nvPr/>
      </p:nvGrpSpPr>
      <p:grpSpPr>
        <a:xfrm>
          <a:off x="0" y="0"/>
          <a:ext cx="0" cy="0"/>
          <a:chOff x="0" y="0"/>
          <a:chExt cx="0" cy="0"/>
        </a:xfrm>
      </p:grpSpPr>
      <p:sp>
        <p:nvSpPr>
          <p:cNvPr id="172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26"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2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90135758"/>
      </p:ext>
    </p:extLst>
  </p:cSld>
  <p:clrMapOvr>
    <a:masterClrMapping/>
  </p:clrMapOvr>
  <p:transition spd="med"/>
</p:sldLayout>
</file>

<file path=ppt/slideLayouts/slideLayout1304.xml><?xml version="1.0" encoding="utf-8"?>
<p:sldLayout xmlns:a="http://schemas.openxmlformats.org/drawingml/2006/main" xmlns:r="http://schemas.openxmlformats.org/officeDocument/2006/relationships" xmlns:p="http://schemas.openxmlformats.org/presentationml/2006/main" showMasterSp="0" type="tx">
  <p:cSld name="10_Vertical Title and Text">
    <p:bg>
      <p:bgPr>
        <a:solidFill>
          <a:srgbClr val="000000"/>
        </a:solidFill>
        <a:effectLst/>
      </p:bgPr>
    </p:bg>
    <p:spTree>
      <p:nvGrpSpPr>
        <p:cNvPr id="1" name=""/>
        <p:cNvGrpSpPr/>
        <p:nvPr/>
      </p:nvGrpSpPr>
      <p:grpSpPr>
        <a:xfrm>
          <a:off x="0" y="0"/>
          <a:ext cx="0" cy="0"/>
          <a:chOff x="0" y="0"/>
          <a:chExt cx="0" cy="0"/>
        </a:xfrm>
      </p:grpSpPr>
      <p:sp>
        <p:nvSpPr>
          <p:cNvPr id="1734"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35"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3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62579870"/>
      </p:ext>
    </p:extLst>
  </p:cSld>
  <p:clrMapOvr>
    <a:masterClrMapping/>
  </p:clrMapOvr>
  <p:transition spd="med"/>
</p:sldLayout>
</file>

<file path=ppt/slideLayouts/slideLayout1305.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rgbClr val="FFFFFF"/>
        </a:solidFill>
        <a:effectLst/>
      </p:bgPr>
    </p:bg>
    <p:spTree>
      <p:nvGrpSpPr>
        <p:cNvPr id="1" name=""/>
        <p:cNvGrpSpPr/>
        <p:nvPr/>
      </p:nvGrpSpPr>
      <p:grpSpPr>
        <a:xfrm>
          <a:off x="0" y="0"/>
          <a:ext cx="0" cy="0"/>
          <a:chOff x="0" y="0"/>
          <a:chExt cx="0" cy="0"/>
        </a:xfrm>
      </p:grpSpPr>
      <p:sp>
        <p:nvSpPr>
          <p:cNvPr id="1743" name="Title Text"/>
          <p:cNvSpPr txBox="1">
            <a:spLocks noGrp="1"/>
          </p:cNvSpPr>
          <p:nvPr>
            <p:ph type="title"/>
          </p:nvPr>
        </p:nvSpPr>
        <p:spPr>
          <a:xfrm>
            <a:off x="685436" y="2130106"/>
            <a:ext cx="7773128" cy="1470291"/>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44" name="Body Level One…"/>
          <p:cNvSpPr txBox="1">
            <a:spLocks noGrp="1"/>
          </p:cNvSpPr>
          <p:nvPr>
            <p:ph type="body" sz="quarter" idx="1"/>
          </p:nvPr>
        </p:nvSpPr>
        <p:spPr>
          <a:xfrm>
            <a:off x="1371990" y="3886163"/>
            <a:ext cx="6400019" cy="1752737"/>
          </a:xfrm>
          <a:prstGeom prst="rect">
            <a:avLst/>
          </a:prstGeom>
        </p:spPr>
        <p:txBody>
          <a:bodyPr lIns="32857" tIns="32857" rIns="32857" bIns="32857">
            <a:normAutofit/>
          </a:bodyPr>
          <a:lstStyle>
            <a:lvl1pPr marL="0" indent="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022"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045"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307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4091"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4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93832260"/>
      </p:ext>
    </p:extLst>
  </p:cSld>
  <p:clrMapOvr>
    <a:masterClrMapping/>
  </p:clrMapOvr>
  <p:transition spd="med"/>
</p:sldLayout>
</file>

<file path=ppt/slideLayouts/slideLayout1306.xml><?xml version="1.0" encoding="utf-8"?>
<p:sldLayout xmlns:a="http://schemas.openxmlformats.org/drawingml/2006/main" xmlns:r="http://schemas.openxmlformats.org/officeDocument/2006/relationships" xmlns:p="http://schemas.openxmlformats.org/presentationml/2006/main" showMasterSp="0" type="tx">
  <p:cSld name="9_Title and Content">
    <p:bg>
      <p:bgPr>
        <a:solidFill>
          <a:srgbClr val="FFFFFF"/>
        </a:solidFill>
        <a:effectLst/>
      </p:bgPr>
    </p:bg>
    <p:spTree>
      <p:nvGrpSpPr>
        <p:cNvPr id="1" name=""/>
        <p:cNvGrpSpPr/>
        <p:nvPr/>
      </p:nvGrpSpPr>
      <p:grpSpPr>
        <a:xfrm>
          <a:off x="0" y="0"/>
          <a:ext cx="0" cy="0"/>
          <a:chOff x="0" y="0"/>
          <a:chExt cx="0" cy="0"/>
        </a:xfrm>
      </p:grpSpPr>
      <p:sp>
        <p:nvSpPr>
          <p:cNvPr id="1752"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53" name="Body Level One…"/>
          <p:cNvSpPr txBox="1">
            <a:spLocks noGrp="1"/>
          </p:cNvSpPr>
          <p:nvPr>
            <p:ph type="body" sz="half" idx="1"/>
          </p:nvPr>
        </p:nvSpPr>
        <p:spPr>
          <a:xfrm>
            <a:off x="321507" y="1125353"/>
            <a:ext cx="5786029" cy="3181720"/>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54"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97390923"/>
      </p:ext>
    </p:extLst>
  </p:cSld>
  <p:clrMapOvr>
    <a:masterClrMapping/>
  </p:clrMapOvr>
  <p:transition spd="med"/>
</p:sldLayout>
</file>

<file path=ppt/slideLayouts/slideLayout1307.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FFFFFF"/>
        </a:solidFill>
        <a:effectLst/>
      </p:bgPr>
    </p:bg>
    <p:spTree>
      <p:nvGrpSpPr>
        <p:cNvPr id="1" name=""/>
        <p:cNvGrpSpPr/>
        <p:nvPr/>
      </p:nvGrpSpPr>
      <p:grpSpPr>
        <a:xfrm>
          <a:off x="0" y="0"/>
          <a:ext cx="0" cy="0"/>
          <a:chOff x="0" y="0"/>
          <a:chExt cx="0" cy="0"/>
        </a:xfrm>
      </p:grpSpPr>
      <p:sp>
        <p:nvSpPr>
          <p:cNvPr id="1761" name="Title Text"/>
          <p:cNvSpPr txBox="1">
            <a:spLocks noGrp="1"/>
          </p:cNvSpPr>
          <p:nvPr>
            <p:ph type="title"/>
          </p:nvPr>
        </p:nvSpPr>
        <p:spPr>
          <a:xfrm>
            <a:off x="722306" y="4406431"/>
            <a:ext cx="7772011" cy="1363116"/>
          </a:xfrm>
          <a:prstGeom prst="rect">
            <a:avLst/>
          </a:prstGeom>
          <a:noFill/>
        </p:spPr>
        <p:txBody>
          <a:bodyPr lIns="32857" tIns="32857" rIns="32857" bIns="32857" anchor="t"/>
          <a:lstStyle>
            <a:lvl1pPr algn="l" defTabSz="321022">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62" name="Body Level One…"/>
          <p:cNvSpPr txBox="1">
            <a:spLocks noGrp="1"/>
          </p:cNvSpPr>
          <p:nvPr>
            <p:ph type="body" sz="quarter" idx="1"/>
          </p:nvPr>
        </p:nvSpPr>
        <p:spPr>
          <a:xfrm>
            <a:off x="722306" y="2907085"/>
            <a:ext cx="7772011" cy="1499317"/>
          </a:xfrm>
          <a:prstGeom prst="rect">
            <a:avLst/>
          </a:prstGeom>
        </p:spPr>
        <p:txBody>
          <a:bodyPr lIns="32857" tIns="32857" rIns="32857" bIns="32857" anchor="b">
            <a:normAutofit/>
          </a:bodyPr>
          <a:lstStyle>
            <a:lvl1pPr marL="0" indent="0" defTabSz="321022">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63"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75563298"/>
      </p:ext>
    </p:extLst>
  </p:cSld>
  <p:clrMapOvr>
    <a:masterClrMapping/>
  </p:clrMapOvr>
  <p:transition spd="med"/>
</p:sldLayout>
</file>

<file path=ppt/slideLayouts/slideLayout1308.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rgbClr val="FFFFFF"/>
        </a:solidFill>
        <a:effectLst/>
      </p:bgPr>
    </p:bg>
    <p:spTree>
      <p:nvGrpSpPr>
        <p:cNvPr id="1" name=""/>
        <p:cNvGrpSpPr/>
        <p:nvPr/>
      </p:nvGrpSpPr>
      <p:grpSpPr>
        <a:xfrm>
          <a:off x="0" y="0"/>
          <a:ext cx="0" cy="0"/>
          <a:chOff x="0" y="0"/>
          <a:chExt cx="0" cy="0"/>
        </a:xfrm>
      </p:grpSpPr>
      <p:sp>
        <p:nvSpPr>
          <p:cNvPr id="1770"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71" name="Body Level One…"/>
          <p:cNvSpPr txBox="1">
            <a:spLocks noGrp="1"/>
          </p:cNvSpPr>
          <p:nvPr>
            <p:ph type="body" sz="quarter" idx="1"/>
          </p:nvPr>
        </p:nvSpPr>
        <p:spPr>
          <a:xfrm>
            <a:off x="321538" y="1125353"/>
            <a:ext cx="2838871" cy="3181720"/>
          </a:xfrm>
          <a:prstGeom prst="rect">
            <a:avLst/>
          </a:prstGeom>
        </p:spPr>
        <p:txBody>
          <a:bodyPr lIns="32857" tIns="32857" rIns="32857" bIns="32857">
            <a:normAutofit/>
          </a:bodyPr>
          <a:lstStyle>
            <a:lvl1pPr marL="240766" indent="-240766" defTabSz="321022">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7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25205245"/>
      </p:ext>
    </p:extLst>
  </p:cSld>
  <p:clrMapOvr>
    <a:masterClrMapping/>
  </p:clrMapOvr>
  <p:transition spd="med"/>
</p:sldLayout>
</file>

<file path=ppt/slideLayouts/slideLayout1309.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FFFFFF"/>
        </a:solidFill>
        <a:effectLst/>
      </p:bgPr>
    </p:bg>
    <p:spTree>
      <p:nvGrpSpPr>
        <p:cNvPr id="1" name=""/>
        <p:cNvGrpSpPr/>
        <p:nvPr/>
      </p:nvGrpSpPr>
      <p:grpSpPr>
        <a:xfrm>
          <a:off x="0" y="0"/>
          <a:ext cx="0" cy="0"/>
          <a:chOff x="0" y="0"/>
          <a:chExt cx="0" cy="0"/>
        </a:xfrm>
      </p:grpSpPr>
      <p:sp>
        <p:nvSpPr>
          <p:cNvPr id="1779" name="Title Text"/>
          <p:cNvSpPr txBox="1">
            <a:spLocks noGrp="1"/>
          </p:cNvSpPr>
          <p:nvPr>
            <p:ph type="title"/>
          </p:nvPr>
        </p:nvSpPr>
        <p:spPr>
          <a:xfrm>
            <a:off x="457733" y="274632"/>
            <a:ext cx="8228595" cy="1143188"/>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80" name="Body Level One…"/>
          <p:cNvSpPr txBox="1">
            <a:spLocks noGrp="1"/>
          </p:cNvSpPr>
          <p:nvPr>
            <p:ph type="body" sz="quarter" idx="1"/>
          </p:nvPr>
        </p:nvSpPr>
        <p:spPr>
          <a:xfrm>
            <a:off x="457733" y="1535040"/>
            <a:ext cx="4040062" cy="639694"/>
          </a:xfrm>
          <a:prstGeom prst="rect">
            <a:avLst/>
          </a:prstGeom>
        </p:spPr>
        <p:txBody>
          <a:bodyPr lIns="32857" tIns="32857" rIns="32857" bIns="32857" anchor="b">
            <a:normAutofit/>
          </a:bodyPr>
          <a:lstStyle>
            <a:lvl1pPr marL="0" indent="0" defTabSz="321022">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81" name="Text Placeholder 4"/>
          <p:cNvSpPr>
            <a:spLocks noGrp="1"/>
          </p:cNvSpPr>
          <p:nvPr>
            <p:ph type="body" sz="quarter" idx="21"/>
          </p:nvPr>
        </p:nvSpPr>
        <p:spPr>
          <a:xfrm>
            <a:off x="4645121" y="1535040"/>
            <a:ext cx="4041178" cy="639693"/>
          </a:xfrm>
          <a:prstGeom prst="rect">
            <a:avLst/>
          </a:prstGeom>
        </p:spPr>
        <p:txBody>
          <a:bodyPr lIns="32857" tIns="32857" rIns="32857" bIns="32857" anchor="b">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700" b="1">
                <a:solidFill>
                  <a:srgbClr val="000000"/>
                </a:solidFill>
              </a:defRPr>
            </a:pPr>
            <a:endParaRPr dirty="0"/>
          </a:p>
        </p:txBody>
      </p:sp>
      <p:sp>
        <p:nvSpPr>
          <p:cNvPr id="178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58358438"/>
      </p:ext>
    </p:extLst>
  </p:cSld>
  <p:clrMapOvr>
    <a:masterClrMapping/>
  </p:clrMapOvr>
  <p:transition spd="med"/>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1860"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861"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725">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3454">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0171">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6907">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62"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310.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rgbClr val="FFFFFF"/>
        </a:solidFill>
        <a:effectLst/>
      </p:bgPr>
    </p:bg>
    <p:spTree>
      <p:nvGrpSpPr>
        <p:cNvPr id="1" name=""/>
        <p:cNvGrpSpPr/>
        <p:nvPr/>
      </p:nvGrpSpPr>
      <p:grpSpPr>
        <a:xfrm>
          <a:off x="0" y="0"/>
          <a:ext cx="0" cy="0"/>
          <a:chOff x="0" y="0"/>
          <a:chExt cx="0" cy="0"/>
        </a:xfrm>
      </p:grpSpPr>
      <p:sp>
        <p:nvSpPr>
          <p:cNvPr id="1789"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90"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04445357"/>
      </p:ext>
    </p:extLst>
  </p:cSld>
  <p:clrMapOvr>
    <a:masterClrMapping/>
  </p:clrMapOvr>
  <p:transition spd="med"/>
</p:sldLayout>
</file>

<file path=ppt/slideLayouts/slideLayout1311.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FFFFFF"/>
        </a:solidFill>
        <a:effectLst/>
      </p:bgPr>
    </p:bg>
    <p:spTree>
      <p:nvGrpSpPr>
        <p:cNvPr id="1" name=""/>
        <p:cNvGrpSpPr/>
        <p:nvPr/>
      </p:nvGrpSpPr>
      <p:grpSpPr>
        <a:xfrm>
          <a:off x="0" y="0"/>
          <a:ext cx="0" cy="0"/>
          <a:chOff x="0" y="0"/>
          <a:chExt cx="0" cy="0"/>
        </a:xfrm>
      </p:grpSpPr>
      <p:sp>
        <p:nvSpPr>
          <p:cNvPr id="179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08575240"/>
      </p:ext>
    </p:extLst>
  </p:cSld>
  <p:clrMapOvr>
    <a:masterClrMapping/>
  </p:clrMapOvr>
  <p:transition spd="med"/>
</p:sldLayout>
</file>

<file path=ppt/slideLayouts/slideLayout1312.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FFFFFF"/>
        </a:solidFill>
        <a:effectLst/>
      </p:bgPr>
    </p:bg>
    <p:spTree>
      <p:nvGrpSpPr>
        <p:cNvPr id="1" name=""/>
        <p:cNvGrpSpPr/>
        <p:nvPr/>
      </p:nvGrpSpPr>
      <p:grpSpPr>
        <a:xfrm>
          <a:off x="0" y="0"/>
          <a:ext cx="0" cy="0"/>
          <a:chOff x="0" y="0"/>
          <a:chExt cx="0" cy="0"/>
        </a:xfrm>
      </p:grpSpPr>
      <p:sp>
        <p:nvSpPr>
          <p:cNvPr id="1804" name="Title Text"/>
          <p:cNvSpPr txBox="1">
            <a:spLocks noGrp="1"/>
          </p:cNvSpPr>
          <p:nvPr>
            <p:ph type="title"/>
          </p:nvPr>
        </p:nvSpPr>
        <p:spPr>
          <a:xfrm>
            <a:off x="457733" y="273517"/>
            <a:ext cx="3007439" cy="1161049"/>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05" name="Body Level One…"/>
          <p:cNvSpPr txBox="1">
            <a:spLocks noGrp="1"/>
          </p:cNvSpPr>
          <p:nvPr>
            <p:ph type="body" idx="1"/>
          </p:nvPr>
        </p:nvSpPr>
        <p:spPr>
          <a:xfrm>
            <a:off x="3574544" y="273517"/>
            <a:ext cx="5111755" cy="5852131"/>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06" name="Text Placeholder 3"/>
          <p:cNvSpPr>
            <a:spLocks noGrp="1"/>
          </p:cNvSpPr>
          <p:nvPr>
            <p:ph type="body" sz="half" idx="21"/>
          </p:nvPr>
        </p:nvSpPr>
        <p:spPr>
          <a:xfrm>
            <a:off x="457732" y="1434565"/>
            <a:ext cx="3007441" cy="4691082"/>
          </a:xfrm>
          <a:prstGeom prst="rect">
            <a:avLst/>
          </a:prstGeom>
        </p:spPr>
        <p:txBody>
          <a:bodyPr lIns="32857" tIns="32857" rIns="32857" bIns="32857">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000">
                <a:solidFill>
                  <a:srgbClr val="000000"/>
                </a:solidFill>
              </a:defRPr>
            </a:pPr>
            <a:endParaRPr dirty="0"/>
          </a:p>
        </p:txBody>
      </p:sp>
      <p:sp>
        <p:nvSpPr>
          <p:cNvPr id="180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68684326"/>
      </p:ext>
    </p:extLst>
  </p:cSld>
  <p:clrMapOvr>
    <a:masterClrMapping/>
  </p:clrMapOvr>
  <p:transition spd="med"/>
</p:sldLayout>
</file>

<file path=ppt/slideLayouts/slideLayout1313.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FFFFFF"/>
        </a:solidFill>
        <a:effectLst/>
      </p:bgPr>
    </p:bg>
    <p:spTree>
      <p:nvGrpSpPr>
        <p:cNvPr id="1" name=""/>
        <p:cNvGrpSpPr/>
        <p:nvPr/>
      </p:nvGrpSpPr>
      <p:grpSpPr>
        <a:xfrm>
          <a:off x="0" y="0"/>
          <a:ext cx="0" cy="0"/>
          <a:chOff x="0" y="0"/>
          <a:chExt cx="0" cy="0"/>
        </a:xfrm>
      </p:grpSpPr>
      <p:sp>
        <p:nvSpPr>
          <p:cNvPr id="1814" name="Title Text"/>
          <p:cNvSpPr txBox="1">
            <a:spLocks noGrp="1"/>
          </p:cNvSpPr>
          <p:nvPr>
            <p:ph type="title"/>
          </p:nvPr>
        </p:nvSpPr>
        <p:spPr>
          <a:xfrm>
            <a:off x="1791737" y="4800517"/>
            <a:ext cx="5486848" cy="567128"/>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15" name="Picture Placeholder 2"/>
          <p:cNvSpPr>
            <a:spLocks noGrp="1"/>
          </p:cNvSpPr>
          <p:nvPr>
            <p:ph type="pic" sz="half" idx="21"/>
          </p:nvPr>
        </p:nvSpPr>
        <p:spPr>
          <a:xfrm>
            <a:off x="1791737" y="61292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816" name="Body Level One…"/>
          <p:cNvSpPr txBox="1">
            <a:spLocks noGrp="1"/>
          </p:cNvSpPr>
          <p:nvPr>
            <p:ph type="body" sz="quarter" idx="1"/>
          </p:nvPr>
        </p:nvSpPr>
        <p:spPr>
          <a:xfrm>
            <a:off x="1791737" y="5367646"/>
            <a:ext cx="5486848" cy="804919"/>
          </a:xfrm>
          <a:prstGeom prst="rect">
            <a:avLst/>
          </a:prstGeom>
        </p:spPr>
        <p:txBody>
          <a:bodyPr lIns="32857" tIns="32857" rIns="32857" bIns="32857">
            <a:normAutofit/>
          </a:bodyPr>
          <a:lstStyle>
            <a:lvl1pPr marL="0" indent="0" defTabSz="321022">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1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3451154"/>
      </p:ext>
    </p:extLst>
  </p:cSld>
  <p:clrMapOvr>
    <a:masterClrMapping/>
  </p:clrMapOvr>
  <p:transition spd="med"/>
</p:sldLayout>
</file>

<file path=ppt/slideLayouts/slideLayout1314.xml><?xml version="1.0" encoding="utf-8"?>
<p:sldLayout xmlns:a="http://schemas.openxmlformats.org/drawingml/2006/main" xmlns:r="http://schemas.openxmlformats.org/officeDocument/2006/relationships" xmlns:p="http://schemas.openxmlformats.org/presentationml/2006/main" showMasterSp="0" type="tx">
  <p:cSld name="11_Title and Vertical Text">
    <p:bg>
      <p:bgPr>
        <a:solidFill>
          <a:srgbClr val="FFFFFF"/>
        </a:solidFill>
        <a:effectLst/>
      </p:bgPr>
    </p:bg>
    <p:spTree>
      <p:nvGrpSpPr>
        <p:cNvPr id="1" name=""/>
        <p:cNvGrpSpPr/>
        <p:nvPr/>
      </p:nvGrpSpPr>
      <p:grpSpPr>
        <a:xfrm>
          <a:off x="0" y="0"/>
          <a:ext cx="0" cy="0"/>
          <a:chOff x="0" y="0"/>
          <a:chExt cx="0" cy="0"/>
        </a:xfrm>
      </p:grpSpPr>
      <p:sp>
        <p:nvSpPr>
          <p:cNvPr id="1824"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25" name="Body Level One…"/>
          <p:cNvSpPr txBox="1">
            <a:spLocks noGrp="1"/>
          </p:cNvSpPr>
          <p:nvPr>
            <p:ph type="body" sz="half" idx="1"/>
          </p:nvPr>
        </p:nvSpPr>
        <p:spPr>
          <a:xfrm>
            <a:off x="321507" y="1125353"/>
            <a:ext cx="5786029" cy="3181720"/>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26"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91119525"/>
      </p:ext>
    </p:extLst>
  </p:cSld>
  <p:clrMapOvr>
    <a:masterClrMapping/>
  </p:clrMapOvr>
  <p:transition spd="med"/>
</p:sldLayout>
</file>

<file path=ppt/slideLayouts/slideLayout1315.xml><?xml version="1.0" encoding="utf-8"?>
<p:sldLayout xmlns:a="http://schemas.openxmlformats.org/drawingml/2006/main" xmlns:r="http://schemas.openxmlformats.org/officeDocument/2006/relationships" xmlns:p="http://schemas.openxmlformats.org/presentationml/2006/main" showMasterSp="0" type="tx">
  <p:cSld name="11_Vertical Title and Text">
    <p:bg>
      <p:bgPr>
        <a:solidFill>
          <a:srgbClr val="FFFFFF"/>
        </a:solidFill>
        <a:effectLst/>
      </p:bgPr>
    </p:bg>
    <p:spTree>
      <p:nvGrpSpPr>
        <p:cNvPr id="1" name=""/>
        <p:cNvGrpSpPr/>
        <p:nvPr/>
      </p:nvGrpSpPr>
      <p:grpSpPr>
        <a:xfrm>
          <a:off x="0" y="0"/>
          <a:ext cx="0" cy="0"/>
          <a:chOff x="0" y="0"/>
          <a:chExt cx="0" cy="0"/>
        </a:xfrm>
      </p:grpSpPr>
      <p:sp>
        <p:nvSpPr>
          <p:cNvPr id="1833" name="Title Text"/>
          <p:cNvSpPr txBox="1">
            <a:spLocks noGrp="1"/>
          </p:cNvSpPr>
          <p:nvPr>
            <p:ph type="title"/>
          </p:nvPr>
        </p:nvSpPr>
        <p:spPr>
          <a:xfrm>
            <a:off x="4661865" y="193136"/>
            <a:ext cx="1445671" cy="4113907"/>
          </a:xfrm>
          <a:prstGeom prst="rect">
            <a:avLst/>
          </a:prstGeom>
          <a:noFill/>
        </p:spPr>
        <p:txBody>
          <a:bodyPr vert="eaVert"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34" name="Body Level One…"/>
          <p:cNvSpPr txBox="1">
            <a:spLocks noGrp="1"/>
          </p:cNvSpPr>
          <p:nvPr>
            <p:ph type="body" sz="half" idx="1"/>
          </p:nvPr>
        </p:nvSpPr>
        <p:spPr>
          <a:xfrm>
            <a:off x="321507" y="193136"/>
            <a:ext cx="4233190" cy="4113907"/>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3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81395571"/>
      </p:ext>
    </p:extLst>
  </p:cSld>
  <p:clrMapOvr>
    <a:masterClrMapping/>
  </p:clrMapOvr>
  <p:transition spd="med"/>
</p:sldLayout>
</file>

<file path=ppt/slideLayouts/slideLayout1316.xml><?xml version="1.0" encoding="utf-8"?>
<p:sldLayout xmlns:a="http://schemas.openxmlformats.org/drawingml/2006/main" xmlns:r="http://schemas.openxmlformats.org/officeDocument/2006/relationships" xmlns:p="http://schemas.openxmlformats.org/presentationml/2006/main" showMasterSp="0" type="tx">
  <p:cSld name="10_Title and Content">
    <p:bg>
      <p:bgPr>
        <a:solidFill>
          <a:srgbClr val="000000"/>
        </a:solidFill>
        <a:effectLst/>
      </p:bgPr>
    </p:bg>
    <p:spTree>
      <p:nvGrpSpPr>
        <p:cNvPr id="1" name=""/>
        <p:cNvGrpSpPr/>
        <p:nvPr/>
      </p:nvGrpSpPr>
      <p:grpSpPr>
        <a:xfrm>
          <a:off x="0" y="0"/>
          <a:ext cx="0" cy="0"/>
          <a:chOff x="0" y="0"/>
          <a:chExt cx="0" cy="0"/>
        </a:xfrm>
      </p:grpSpPr>
      <p:sp>
        <p:nvSpPr>
          <p:cNvPr id="1851"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52" name="Body Level One…"/>
          <p:cNvSpPr txBox="1">
            <a:spLocks noGrp="1"/>
          </p:cNvSpPr>
          <p:nvPr>
            <p:ph type="body" idx="1"/>
          </p:nvPr>
        </p:nvSpPr>
        <p:spPr>
          <a:xfrm>
            <a:off x="685800" y="1981200"/>
            <a:ext cx="7772400" cy="4114800"/>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53"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87160376"/>
      </p:ext>
    </p:extLst>
  </p:cSld>
  <p:clrMapOvr>
    <a:masterClrMapping/>
  </p:clrMapOvr>
  <p:transition spd="med"/>
</p:sldLayout>
</file>

<file path=ppt/slideLayouts/slideLayout1317.xml><?xml version="1.0" encoding="utf-8"?>
<p:sldLayout xmlns:a="http://schemas.openxmlformats.org/drawingml/2006/main" xmlns:r="http://schemas.openxmlformats.org/officeDocument/2006/relationships" xmlns:p="http://schemas.openxmlformats.org/presentationml/2006/main" showMasterSp="0" type="tx">
  <p:cSld name="12_Section Header">
    <p:bg>
      <p:bgPr>
        <a:solidFill>
          <a:srgbClr val="000000"/>
        </a:solidFill>
        <a:effectLst/>
      </p:bgPr>
    </p:bg>
    <p:spTree>
      <p:nvGrpSpPr>
        <p:cNvPr id="1" name=""/>
        <p:cNvGrpSpPr/>
        <p:nvPr/>
      </p:nvGrpSpPr>
      <p:grpSpPr>
        <a:xfrm>
          <a:off x="0" y="0"/>
          <a:ext cx="0" cy="0"/>
          <a:chOff x="0" y="0"/>
          <a:chExt cx="0" cy="0"/>
        </a:xfrm>
      </p:grpSpPr>
      <p:sp>
        <p:nvSpPr>
          <p:cNvPr id="1860"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861"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725">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3454">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0171">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6907">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62"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24855953"/>
      </p:ext>
    </p:extLst>
  </p:cSld>
  <p:clrMapOvr>
    <a:masterClrMapping/>
  </p:clrMapOvr>
  <p:transition spd="med"/>
</p:sldLayout>
</file>

<file path=ppt/slideLayouts/slideLayout1318.xml><?xml version="1.0" encoding="utf-8"?>
<p:sldLayout xmlns:a="http://schemas.openxmlformats.org/drawingml/2006/main" xmlns:r="http://schemas.openxmlformats.org/officeDocument/2006/relationships" xmlns:p="http://schemas.openxmlformats.org/presentationml/2006/main" showMasterSp="0" type="tx">
  <p:cSld name="12_Two Content">
    <p:bg>
      <p:bgPr>
        <a:solidFill>
          <a:srgbClr val="000000"/>
        </a:solidFill>
        <a:effectLst/>
      </p:bgPr>
    </p:bg>
    <p:spTree>
      <p:nvGrpSpPr>
        <p:cNvPr id="1" name=""/>
        <p:cNvGrpSpPr/>
        <p:nvPr/>
      </p:nvGrpSpPr>
      <p:grpSpPr>
        <a:xfrm>
          <a:off x="0" y="0"/>
          <a:ext cx="0" cy="0"/>
          <a:chOff x="0" y="0"/>
          <a:chExt cx="0" cy="0"/>
        </a:xfrm>
      </p:grpSpPr>
      <p:sp>
        <p:nvSpPr>
          <p:cNvPr id="1869"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0" name="Body Level One…"/>
          <p:cNvSpPr txBox="1">
            <a:spLocks noGrp="1"/>
          </p:cNvSpPr>
          <p:nvPr>
            <p:ph type="body" sz="half" idx="1"/>
          </p:nvPr>
        </p:nvSpPr>
        <p:spPr>
          <a:xfrm>
            <a:off x="685800" y="1981200"/>
            <a:ext cx="3810000" cy="4114800"/>
          </a:xfrm>
          <a:prstGeom prst="rect">
            <a:avLst/>
          </a:prstGeom>
        </p:spPr>
        <p:txBody>
          <a:bodyPr lIns="45671" tIns="45671" rIns="45671" bIns="45671">
            <a:normAutofit/>
          </a:bodyPr>
          <a:lstStyle>
            <a:lvl1pPr marL="342542" indent="-342542">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2126" indent="-355231">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7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43727739"/>
      </p:ext>
    </p:extLst>
  </p:cSld>
  <p:clrMapOvr>
    <a:masterClrMapping/>
  </p:clrMapOvr>
  <p:transition spd="med"/>
</p:sldLayout>
</file>

<file path=ppt/slideLayouts/slideLayout1319.xml><?xml version="1.0" encoding="utf-8"?>
<p:sldLayout xmlns:a="http://schemas.openxmlformats.org/drawingml/2006/main" xmlns:r="http://schemas.openxmlformats.org/officeDocument/2006/relationships" xmlns:p="http://schemas.openxmlformats.org/presentationml/2006/main" showMasterSp="0" type="tx">
  <p:cSld name="12_Comparison">
    <p:bg>
      <p:bgPr>
        <a:solidFill>
          <a:srgbClr val="000000"/>
        </a:solidFill>
        <a:effectLst/>
      </p:bgPr>
    </p:bg>
    <p:spTree>
      <p:nvGrpSpPr>
        <p:cNvPr id="1" name=""/>
        <p:cNvGrpSpPr/>
        <p:nvPr/>
      </p:nvGrpSpPr>
      <p:grpSpPr>
        <a:xfrm>
          <a:off x="0" y="0"/>
          <a:ext cx="0" cy="0"/>
          <a:chOff x="0" y="0"/>
          <a:chExt cx="0" cy="0"/>
        </a:xfrm>
      </p:grpSpPr>
      <p:sp>
        <p:nvSpPr>
          <p:cNvPr id="187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9"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725">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3454">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0171">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6907">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80"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88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1037907"/>
      </p:ext>
    </p:extLst>
  </p:cSld>
  <p:clrMapOvr>
    <a:masterClrMapping/>
  </p:clrMapOvr>
  <p:transition spd="med"/>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1869"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0" name="Body Level One…"/>
          <p:cNvSpPr txBox="1">
            <a:spLocks noGrp="1"/>
          </p:cNvSpPr>
          <p:nvPr>
            <p:ph type="body" sz="half" idx="1"/>
          </p:nvPr>
        </p:nvSpPr>
        <p:spPr>
          <a:xfrm>
            <a:off x="685800" y="1981200"/>
            <a:ext cx="3810000" cy="4114800"/>
          </a:xfrm>
          <a:prstGeom prst="rect">
            <a:avLst/>
          </a:prstGeom>
        </p:spPr>
        <p:txBody>
          <a:bodyPr lIns="45671" tIns="45671" rIns="45671" bIns="45671">
            <a:normAutofit/>
          </a:bodyPr>
          <a:lstStyle>
            <a:lvl1pPr marL="342542" indent="-342542">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2126" indent="-355231">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7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320.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000000"/>
        </a:solidFill>
        <a:effectLst/>
      </p:bgPr>
    </p:bg>
    <p:spTree>
      <p:nvGrpSpPr>
        <p:cNvPr id="1" name=""/>
        <p:cNvGrpSpPr/>
        <p:nvPr/>
      </p:nvGrpSpPr>
      <p:grpSpPr>
        <a:xfrm>
          <a:off x="0" y="0"/>
          <a:ext cx="0" cy="0"/>
          <a:chOff x="0" y="0"/>
          <a:chExt cx="0" cy="0"/>
        </a:xfrm>
      </p:grpSpPr>
      <p:sp>
        <p:nvSpPr>
          <p:cNvPr id="1888"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89"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52954899"/>
      </p:ext>
    </p:extLst>
  </p:cSld>
  <p:clrMapOvr>
    <a:masterClrMapping/>
  </p:clrMapOvr>
  <p:transition spd="med"/>
</p:sldLayout>
</file>

<file path=ppt/slideLayouts/slideLayout1321.xml><?xml version="1.0" encoding="utf-8"?>
<p:sldLayout xmlns:a="http://schemas.openxmlformats.org/drawingml/2006/main" xmlns:r="http://schemas.openxmlformats.org/officeDocument/2006/relationships" xmlns:p="http://schemas.openxmlformats.org/presentationml/2006/main" showMasterSp="0" type="tx">
  <p:cSld name="11_Blank">
    <p:bg>
      <p:bgPr>
        <a:solidFill>
          <a:srgbClr val="000000"/>
        </a:solidFill>
        <a:effectLst/>
      </p:bgPr>
    </p:bg>
    <p:spTree>
      <p:nvGrpSpPr>
        <p:cNvPr id="1" name=""/>
        <p:cNvGrpSpPr/>
        <p:nvPr/>
      </p:nvGrpSpPr>
      <p:grpSpPr>
        <a:xfrm>
          <a:off x="0" y="0"/>
          <a:ext cx="0" cy="0"/>
          <a:chOff x="0" y="0"/>
          <a:chExt cx="0" cy="0"/>
        </a:xfrm>
      </p:grpSpPr>
      <p:sp>
        <p:nvSpPr>
          <p:cNvPr id="189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41708277"/>
      </p:ext>
    </p:extLst>
  </p:cSld>
  <p:clrMapOvr>
    <a:masterClrMapping/>
  </p:clrMapOvr>
  <p:transition spd="med"/>
</p:sldLayout>
</file>

<file path=ppt/slideLayouts/slideLayout1322.xml><?xml version="1.0" encoding="utf-8"?>
<p:sldLayout xmlns:a="http://schemas.openxmlformats.org/drawingml/2006/main" xmlns:r="http://schemas.openxmlformats.org/officeDocument/2006/relationships" xmlns:p="http://schemas.openxmlformats.org/presentationml/2006/main" showMasterSp="0" type="tx">
  <p:cSld name="12_Content with Caption">
    <p:bg>
      <p:bgPr>
        <a:solidFill>
          <a:srgbClr val="000000"/>
        </a:solidFill>
        <a:effectLst/>
      </p:bgPr>
    </p:bg>
    <p:spTree>
      <p:nvGrpSpPr>
        <p:cNvPr id="1" name=""/>
        <p:cNvGrpSpPr/>
        <p:nvPr/>
      </p:nvGrpSpPr>
      <p:grpSpPr>
        <a:xfrm>
          <a:off x="0" y="0"/>
          <a:ext cx="0" cy="0"/>
          <a:chOff x="0" y="0"/>
          <a:chExt cx="0" cy="0"/>
        </a:xfrm>
      </p:grpSpPr>
      <p:sp>
        <p:nvSpPr>
          <p:cNvPr id="1903"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04"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05"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90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40538664"/>
      </p:ext>
    </p:extLst>
  </p:cSld>
  <p:clrMapOvr>
    <a:masterClrMapping/>
  </p:clrMapOvr>
  <p:transition spd="med"/>
</p:sldLayout>
</file>

<file path=ppt/slideLayouts/slideLayout1323.xml><?xml version="1.0" encoding="utf-8"?>
<p:sldLayout xmlns:a="http://schemas.openxmlformats.org/drawingml/2006/main" xmlns:r="http://schemas.openxmlformats.org/officeDocument/2006/relationships" xmlns:p="http://schemas.openxmlformats.org/presentationml/2006/main" showMasterSp="0" type="tx">
  <p:cSld name="12_Picture with Caption">
    <p:bg>
      <p:bgPr>
        <a:solidFill>
          <a:srgbClr val="000000"/>
        </a:solidFill>
        <a:effectLst/>
      </p:bgPr>
    </p:bg>
    <p:spTree>
      <p:nvGrpSpPr>
        <p:cNvPr id="1" name=""/>
        <p:cNvGrpSpPr/>
        <p:nvPr/>
      </p:nvGrpSpPr>
      <p:grpSpPr>
        <a:xfrm>
          <a:off x="0" y="0"/>
          <a:ext cx="0" cy="0"/>
          <a:chOff x="0" y="0"/>
          <a:chExt cx="0" cy="0"/>
        </a:xfrm>
      </p:grpSpPr>
      <p:sp>
        <p:nvSpPr>
          <p:cNvPr id="1913"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1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915"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725">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3454">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0171">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6907">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1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23963532"/>
      </p:ext>
    </p:extLst>
  </p:cSld>
  <p:clrMapOvr>
    <a:masterClrMapping/>
  </p:clrMapOvr>
  <p:transition spd="med"/>
</p:sldLayout>
</file>

<file path=ppt/slideLayouts/slideLayout1324.xml><?xml version="1.0" encoding="utf-8"?>
<p:sldLayout xmlns:a="http://schemas.openxmlformats.org/drawingml/2006/main" xmlns:r="http://schemas.openxmlformats.org/officeDocument/2006/relationships" xmlns:p="http://schemas.openxmlformats.org/presentationml/2006/main" showMasterSp="0" type="tx">
  <p:cSld name="12_Title and Vertical Text">
    <p:bg>
      <p:bgPr>
        <a:solidFill>
          <a:srgbClr val="000000"/>
        </a:solidFill>
        <a:effectLst/>
      </p:bgPr>
    </p:bg>
    <p:spTree>
      <p:nvGrpSpPr>
        <p:cNvPr id="1" name=""/>
        <p:cNvGrpSpPr/>
        <p:nvPr/>
      </p:nvGrpSpPr>
      <p:grpSpPr>
        <a:xfrm>
          <a:off x="0" y="0"/>
          <a:ext cx="0" cy="0"/>
          <a:chOff x="0" y="0"/>
          <a:chExt cx="0" cy="0"/>
        </a:xfrm>
      </p:grpSpPr>
      <p:sp>
        <p:nvSpPr>
          <p:cNvPr id="1923"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24" name="Body Level One…"/>
          <p:cNvSpPr txBox="1">
            <a:spLocks noGrp="1"/>
          </p:cNvSpPr>
          <p:nvPr>
            <p:ph type="body" idx="1"/>
          </p:nvPr>
        </p:nvSpPr>
        <p:spPr>
          <a:xfrm>
            <a:off x="685800" y="1981200"/>
            <a:ext cx="7772400" cy="41148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25"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73157018"/>
      </p:ext>
    </p:extLst>
  </p:cSld>
  <p:clrMapOvr>
    <a:masterClrMapping/>
  </p:clrMapOvr>
  <p:transition spd="med"/>
</p:sldLayout>
</file>

<file path=ppt/slideLayouts/slideLayout1325.xml><?xml version="1.0" encoding="utf-8"?>
<p:sldLayout xmlns:a="http://schemas.openxmlformats.org/drawingml/2006/main" xmlns:r="http://schemas.openxmlformats.org/officeDocument/2006/relationships" xmlns:p="http://schemas.openxmlformats.org/presentationml/2006/main" showMasterSp="0" type="tx">
  <p:cSld name="12_Vertical Title and Text">
    <p:bg>
      <p:bgPr>
        <a:solidFill>
          <a:srgbClr val="000000"/>
        </a:solidFill>
        <a:effectLst/>
      </p:bgPr>
    </p:bg>
    <p:spTree>
      <p:nvGrpSpPr>
        <p:cNvPr id="1" name=""/>
        <p:cNvGrpSpPr/>
        <p:nvPr/>
      </p:nvGrpSpPr>
      <p:grpSpPr>
        <a:xfrm>
          <a:off x="0" y="0"/>
          <a:ext cx="0" cy="0"/>
          <a:chOff x="0" y="0"/>
          <a:chExt cx="0" cy="0"/>
        </a:xfrm>
      </p:grpSpPr>
      <p:sp>
        <p:nvSpPr>
          <p:cNvPr id="1932" name="Title Text"/>
          <p:cNvSpPr txBox="1">
            <a:spLocks noGrp="1"/>
          </p:cNvSpPr>
          <p:nvPr>
            <p:ph type="title"/>
          </p:nvPr>
        </p:nvSpPr>
        <p:spPr>
          <a:xfrm>
            <a:off x="6515100" y="609600"/>
            <a:ext cx="1943100" cy="5486400"/>
          </a:xfrm>
          <a:prstGeom prst="rect">
            <a:avLst/>
          </a:prstGeom>
          <a:noFill/>
        </p:spPr>
        <p:txBody>
          <a:bodyPr vert="eaVert"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33" name="Body Level One…"/>
          <p:cNvSpPr txBox="1">
            <a:spLocks noGrp="1"/>
          </p:cNvSpPr>
          <p:nvPr>
            <p:ph type="body" idx="1"/>
          </p:nvPr>
        </p:nvSpPr>
        <p:spPr>
          <a:xfrm>
            <a:off x="685800" y="609600"/>
            <a:ext cx="5676900" cy="54864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34"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40873040"/>
      </p:ext>
    </p:extLst>
  </p:cSld>
  <p:clrMapOvr>
    <a:masterClrMapping/>
  </p:clrMapOvr>
  <p:transition spd="med"/>
</p:sldLayout>
</file>

<file path=ppt/slideLayouts/slideLayout1326.xml><?xml version="1.0" encoding="utf-8"?>
<p:sldLayout xmlns:a="http://schemas.openxmlformats.org/drawingml/2006/main" xmlns:r="http://schemas.openxmlformats.org/officeDocument/2006/relationships" xmlns:p="http://schemas.openxmlformats.org/presentationml/2006/main" showMasterSp="0" type="tx">
  <p:cSld name="11_Title and Content">
    <p:bg>
      <p:bgPr>
        <a:solidFill>
          <a:srgbClr val="FFFFFF"/>
        </a:solidFill>
        <a:effectLst/>
      </p:bgPr>
    </p:bg>
    <p:spTree>
      <p:nvGrpSpPr>
        <p:cNvPr id="1" name=""/>
        <p:cNvGrpSpPr/>
        <p:nvPr/>
      </p:nvGrpSpPr>
      <p:grpSpPr>
        <a:xfrm>
          <a:off x="0" y="0"/>
          <a:ext cx="0" cy="0"/>
          <a:chOff x="0" y="0"/>
          <a:chExt cx="0" cy="0"/>
        </a:xfrm>
      </p:grpSpPr>
      <p:sp>
        <p:nvSpPr>
          <p:cNvPr id="1950"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51" name="Body Level One…"/>
          <p:cNvSpPr txBox="1">
            <a:spLocks noGrp="1"/>
          </p:cNvSpPr>
          <p:nvPr>
            <p:ph type="body" sz="half" idx="1"/>
          </p:nvPr>
        </p:nvSpPr>
        <p:spPr>
          <a:xfrm>
            <a:off x="321507" y="1125334"/>
            <a:ext cx="5786029" cy="3181720"/>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52"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94906327"/>
      </p:ext>
    </p:extLst>
  </p:cSld>
  <p:clrMapOvr>
    <a:masterClrMapping/>
  </p:clrMapOvr>
  <p:transition spd="med"/>
</p:sldLayout>
</file>

<file path=ppt/slideLayouts/slideLayout1327.xml><?xml version="1.0" encoding="utf-8"?>
<p:sldLayout xmlns:a="http://schemas.openxmlformats.org/drawingml/2006/main" xmlns:r="http://schemas.openxmlformats.org/officeDocument/2006/relationships" xmlns:p="http://schemas.openxmlformats.org/presentationml/2006/main" showMasterSp="0" type="tx">
  <p:cSld name="13_Section Header">
    <p:bg>
      <p:bgPr>
        <a:solidFill>
          <a:srgbClr val="FFFFFF"/>
        </a:solidFill>
        <a:effectLst/>
      </p:bgPr>
    </p:bg>
    <p:spTree>
      <p:nvGrpSpPr>
        <p:cNvPr id="1" name=""/>
        <p:cNvGrpSpPr/>
        <p:nvPr/>
      </p:nvGrpSpPr>
      <p:grpSpPr>
        <a:xfrm>
          <a:off x="0" y="0"/>
          <a:ext cx="0" cy="0"/>
          <a:chOff x="0" y="0"/>
          <a:chExt cx="0" cy="0"/>
        </a:xfrm>
      </p:grpSpPr>
      <p:sp>
        <p:nvSpPr>
          <p:cNvPr id="1959" name="Title Text"/>
          <p:cNvSpPr txBox="1">
            <a:spLocks noGrp="1"/>
          </p:cNvSpPr>
          <p:nvPr>
            <p:ph type="title"/>
          </p:nvPr>
        </p:nvSpPr>
        <p:spPr>
          <a:xfrm>
            <a:off x="722287" y="4406412"/>
            <a:ext cx="7772011" cy="1363116"/>
          </a:xfrm>
          <a:prstGeom prst="rect">
            <a:avLst/>
          </a:prstGeom>
          <a:noFill/>
        </p:spPr>
        <p:txBody>
          <a:bodyPr lIns="32890" tIns="32890" rIns="32890" bIns="32890" anchor="t"/>
          <a:lstStyle>
            <a:lvl1pPr algn="l" defTabSz="321326">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0" name="Body Level One…"/>
          <p:cNvSpPr txBox="1">
            <a:spLocks noGrp="1"/>
          </p:cNvSpPr>
          <p:nvPr>
            <p:ph type="body" sz="quarter" idx="1"/>
          </p:nvPr>
        </p:nvSpPr>
        <p:spPr>
          <a:xfrm>
            <a:off x="722287" y="2907085"/>
            <a:ext cx="7772011" cy="1499317"/>
          </a:xfrm>
          <a:prstGeom prst="rect">
            <a:avLst/>
          </a:prstGeom>
        </p:spPr>
        <p:txBody>
          <a:bodyPr lIns="32890" tIns="32890" rIns="32890" bIns="32890" anchor="b">
            <a:normAutofit/>
          </a:bodyPr>
          <a:lstStyle>
            <a:lvl1pPr marL="0" indent="0" defTabSz="321326">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61"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09834618"/>
      </p:ext>
    </p:extLst>
  </p:cSld>
  <p:clrMapOvr>
    <a:masterClrMapping/>
  </p:clrMapOvr>
  <p:transition spd="med"/>
</p:sldLayout>
</file>

<file path=ppt/slideLayouts/slideLayout1328.xml><?xml version="1.0" encoding="utf-8"?>
<p:sldLayout xmlns:a="http://schemas.openxmlformats.org/drawingml/2006/main" xmlns:r="http://schemas.openxmlformats.org/officeDocument/2006/relationships" xmlns:p="http://schemas.openxmlformats.org/presentationml/2006/main" showMasterSp="0" type="tx">
  <p:cSld name="13_Two Content">
    <p:bg>
      <p:bgPr>
        <a:solidFill>
          <a:srgbClr val="FFFFFF"/>
        </a:solidFill>
        <a:effectLst/>
      </p:bgPr>
    </p:bg>
    <p:spTree>
      <p:nvGrpSpPr>
        <p:cNvPr id="1" name=""/>
        <p:cNvGrpSpPr/>
        <p:nvPr/>
      </p:nvGrpSpPr>
      <p:grpSpPr>
        <a:xfrm>
          <a:off x="0" y="0"/>
          <a:ext cx="0" cy="0"/>
          <a:chOff x="0" y="0"/>
          <a:chExt cx="0" cy="0"/>
        </a:xfrm>
      </p:grpSpPr>
      <p:sp>
        <p:nvSpPr>
          <p:cNvPr id="1968"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9" name="Body Level One…"/>
          <p:cNvSpPr txBox="1">
            <a:spLocks noGrp="1"/>
          </p:cNvSpPr>
          <p:nvPr>
            <p:ph type="body" sz="quarter" idx="1"/>
          </p:nvPr>
        </p:nvSpPr>
        <p:spPr>
          <a:xfrm>
            <a:off x="321518" y="1125334"/>
            <a:ext cx="2838872" cy="3181720"/>
          </a:xfrm>
          <a:prstGeom prst="rect">
            <a:avLst/>
          </a:prstGeom>
        </p:spPr>
        <p:txBody>
          <a:bodyPr lIns="32890" tIns="32890" rIns="32890" bIns="32890">
            <a:normAutofit/>
          </a:bodyPr>
          <a:lstStyle>
            <a:lvl1pPr marL="240995" indent="-240995" defTabSz="321326">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21006944"/>
      </p:ext>
    </p:extLst>
  </p:cSld>
  <p:clrMapOvr>
    <a:masterClrMapping/>
  </p:clrMapOvr>
  <p:transition spd="med"/>
</p:sldLayout>
</file>

<file path=ppt/slideLayouts/slideLayout1329.xml><?xml version="1.0" encoding="utf-8"?>
<p:sldLayout xmlns:a="http://schemas.openxmlformats.org/drawingml/2006/main" xmlns:r="http://schemas.openxmlformats.org/officeDocument/2006/relationships" xmlns:p="http://schemas.openxmlformats.org/presentationml/2006/main" showMasterSp="0" type="tx">
  <p:cSld name="13_Comparison">
    <p:bg>
      <p:bgPr>
        <a:solidFill>
          <a:srgbClr val="FFFFFF"/>
        </a:solidFill>
        <a:effectLst/>
      </p:bgPr>
    </p:bg>
    <p:spTree>
      <p:nvGrpSpPr>
        <p:cNvPr id="1" name=""/>
        <p:cNvGrpSpPr/>
        <p:nvPr/>
      </p:nvGrpSpPr>
      <p:grpSpPr>
        <a:xfrm>
          <a:off x="0" y="0"/>
          <a:ext cx="0" cy="0"/>
          <a:chOff x="0" y="0"/>
          <a:chExt cx="0" cy="0"/>
        </a:xfrm>
      </p:grpSpPr>
      <p:sp>
        <p:nvSpPr>
          <p:cNvPr id="1977" name="Title Text"/>
          <p:cNvSpPr txBox="1">
            <a:spLocks noGrp="1"/>
          </p:cNvSpPr>
          <p:nvPr>
            <p:ph type="title"/>
          </p:nvPr>
        </p:nvSpPr>
        <p:spPr>
          <a:xfrm>
            <a:off x="457714" y="274632"/>
            <a:ext cx="8228595" cy="1143188"/>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78" name="Body Level One…"/>
          <p:cNvSpPr txBox="1">
            <a:spLocks noGrp="1"/>
          </p:cNvSpPr>
          <p:nvPr>
            <p:ph type="body" sz="quarter" idx="1"/>
          </p:nvPr>
        </p:nvSpPr>
        <p:spPr>
          <a:xfrm>
            <a:off x="457714" y="1535040"/>
            <a:ext cx="4040062" cy="639694"/>
          </a:xfrm>
          <a:prstGeom prst="rect">
            <a:avLst/>
          </a:prstGeom>
        </p:spPr>
        <p:txBody>
          <a:bodyPr lIns="32890" tIns="32890" rIns="32890" bIns="32890" anchor="b">
            <a:normAutofit/>
          </a:bodyPr>
          <a:lstStyle>
            <a:lvl1pPr marL="0" indent="0" defTabSz="321326">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9" name="Text Placeholder 4"/>
          <p:cNvSpPr>
            <a:spLocks noGrp="1"/>
          </p:cNvSpPr>
          <p:nvPr>
            <p:ph type="body" sz="quarter" idx="21"/>
          </p:nvPr>
        </p:nvSpPr>
        <p:spPr>
          <a:xfrm>
            <a:off x="4645121" y="1535040"/>
            <a:ext cx="4041178" cy="639693"/>
          </a:xfrm>
          <a:prstGeom prst="rect">
            <a:avLst/>
          </a:prstGeom>
        </p:spPr>
        <p:txBody>
          <a:bodyPr lIns="32890" tIns="32890" rIns="32890" bIns="32890" anchor="b">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700" b="1">
                <a:solidFill>
                  <a:srgbClr val="000000"/>
                </a:solidFill>
              </a:defRPr>
            </a:pPr>
            <a:endParaRPr dirty="0"/>
          </a:p>
        </p:txBody>
      </p:sp>
      <p:sp>
        <p:nvSpPr>
          <p:cNvPr id="198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45924796"/>
      </p:ext>
    </p:extLst>
  </p:cSld>
  <p:clrMapOvr>
    <a:masterClrMapping/>
  </p:clrMapOvr>
  <p:transition spd="med"/>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187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9"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725">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3454">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0171">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6907">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80"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88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330.xml><?xml version="1.0" encoding="utf-8"?>
<p:sldLayout xmlns:a="http://schemas.openxmlformats.org/drawingml/2006/main" xmlns:r="http://schemas.openxmlformats.org/officeDocument/2006/relationships" xmlns:p="http://schemas.openxmlformats.org/presentationml/2006/main" showMasterSp="0" type="tx">
  <p:cSld name="13_Title Only">
    <p:bg>
      <p:bgPr>
        <a:solidFill>
          <a:srgbClr val="FFFFFF"/>
        </a:solidFill>
        <a:effectLst/>
      </p:bgPr>
    </p:bg>
    <p:spTree>
      <p:nvGrpSpPr>
        <p:cNvPr id="1" name=""/>
        <p:cNvGrpSpPr/>
        <p:nvPr/>
      </p:nvGrpSpPr>
      <p:grpSpPr>
        <a:xfrm>
          <a:off x="0" y="0"/>
          <a:ext cx="0" cy="0"/>
          <a:chOff x="0" y="0"/>
          <a:chExt cx="0" cy="0"/>
        </a:xfrm>
      </p:grpSpPr>
      <p:sp>
        <p:nvSpPr>
          <p:cNvPr id="1987"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88"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48833896"/>
      </p:ext>
    </p:extLst>
  </p:cSld>
  <p:clrMapOvr>
    <a:masterClrMapping/>
  </p:clrMapOvr>
  <p:transition spd="med"/>
</p:sldLayout>
</file>

<file path=ppt/slideLayouts/slideLayout1331.xml><?xml version="1.0" encoding="utf-8"?>
<p:sldLayout xmlns:a="http://schemas.openxmlformats.org/drawingml/2006/main" xmlns:r="http://schemas.openxmlformats.org/officeDocument/2006/relationships" xmlns:p="http://schemas.openxmlformats.org/presentationml/2006/main" showMasterSp="0" type="tx">
  <p:cSld name="12_Blank">
    <p:bg>
      <p:bgPr>
        <a:solidFill>
          <a:srgbClr val="FFFFFF"/>
        </a:solidFill>
        <a:effectLst/>
      </p:bgPr>
    </p:bg>
    <p:spTree>
      <p:nvGrpSpPr>
        <p:cNvPr id="1" name=""/>
        <p:cNvGrpSpPr/>
        <p:nvPr/>
      </p:nvGrpSpPr>
      <p:grpSpPr>
        <a:xfrm>
          <a:off x="0" y="0"/>
          <a:ext cx="0" cy="0"/>
          <a:chOff x="0" y="0"/>
          <a:chExt cx="0" cy="0"/>
        </a:xfrm>
      </p:grpSpPr>
      <p:sp>
        <p:nvSpPr>
          <p:cNvPr id="199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35666099"/>
      </p:ext>
    </p:extLst>
  </p:cSld>
  <p:clrMapOvr>
    <a:masterClrMapping/>
  </p:clrMapOvr>
  <p:transition spd="med"/>
</p:sldLayout>
</file>

<file path=ppt/slideLayouts/slideLayout1332.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solidFill>
          <a:srgbClr val="FFFFFF"/>
        </a:solidFill>
        <a:effectLst/>
      </p:bgPr>
    </p:bg>
    <p:spTree>
      <p:nvGrpSpPr>
        <p:cNvPr id="1" name=""/>
        <p:cNvGrpSpPr/>
        <p:nvPr/>
      </p:nvGrpSpPr>
      <p:grpSpPr>
        <a:xfrm>
          <a:off x="0" y="0"/>
          <a:ext cx="0" cy="0"/>
          <a:chOff x="0" y="0"/>
          <a:chExt cx="0" cy="0"/>
        </a:xfrm>
      </p:grpSpPr>
      <p:sp>
        <p:nvSpPr>
          <p:cNvPr id="2002" name="Title Text"/>
          <p:cNvSpPr txBox="1">
            <a:spLocks noGrp="1"/>
          </p:cNvSpPr>
          <p:nvPr>
            <p:ph type="title"/>
          </p:nvPr>
        </p:nvSpPr>
        <p:spPr>
          <a:xfrm>
            <a:off x="457714" y="273517"/>
            <a:ext cx="3007439" cy="1161049"/>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03" name="Body Level One…"/>
          <p:cNvSpPr txBox="1">
            <a:spLocks noGrp="1"/>
          </p:cNvSpPr>
          <p:nvPr>
            <p:ph type="body" idx="1"/>
          </p:nvPr>
        </p:nvSpPr>
        <p:spPr>
          <a:xfrm>
            <a:off x="3574544" y="273517"/>
            <a:ext cx="5111755" cy="5852131"/>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04" name="Text Placeholder 3"/>
          <p:cNvSpPr>
            <a:spLocks noGrp="1"/>
          </p:cNvSpPr>
          <p:nvPr>
            <p:ph type="body" sz="half" idx="21"/>
          </p:nvPr>
        </p:nvSpPr>
        <p:spPr>
          <a:xfrm>
            <a:off x="457713" y="1434565"/>
            <a:ext cx="3007441" cy="4691082"/>
          </a:xfrm>
          <a:prstGeom prst="rect">
            <a:avLst/>
          </a:prstGeom>
        </p:spPr>
        <p:txBody>
          <a:bodyPr lIns="32890" tIns="32890" rIns="32890" bIns="32890">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000">
                <a:solidFill>
                  <a:srgbClr val="000000"/>
                </a:solidFill>
              </a:defRPr>
            </a:pPr>
            <a:endParaRPr dirty="0"/>
          </a:p>
        </p:txBody>
      </p:sp>
      <p:sp>
        <p:nvSpPr>
          <p:cNvPr id="200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45454723"/>
      </p:ext>
    </p:extLst>
  </p:cSld>
  <p:clrMapOvr>
    <a:masterClrMapping/>
  </p:clrMapOvr>
  <p:transition spd="med"/>
</p:sldLayout>
</file>

<file path=ppt/slideLayouts/slideLayout1333.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solidFill>
          <a:srgbClr val="FFFFFF"/>
        </a:solidFill>
        <a:effectLst/>
      </p:bgPr>
    </p:bg>
    <p:spTree>
      <p:nvGrpSpPr>
        <p:cNvPr id="1" name=""/>
        <p:cNvGrpSpPr/>
        <p:nvPr/>
      </p:nvGrpSpPr>
      <p:grpSpPr>
        <a:xfrm>
          <a:off x="0" y="0"/>
          <a:ext cx="0" cy="0"/>
          <a:chOff x="0" y="0"/>
          <a:chExt cx="0" cy="0"/>
        </a:xfrm>
      </p:grpSpPr>
      <p:sp>
        <p:nvSpPr>
          <p:cNvPr id="2012" name="Title Text"/>
          <p:cNvSpPr txBox="1">
            <a:spLocks noGrp="1"/>
          </p:cNvSpPr>
          <p:nvPr>
            <p:ph type="title"/>
          </p:nvPr>
        </p:nvSpPr>
        <p:spPr>
          <a:xfrm>
            <a:off x="1791737" y="4800498"/>
            <a:ext cx="5486848" cy="567128"/>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13" name="Picture Placeholder 2"/>
          <p:cNvSpPr>
            <a:spLocks noGrp="1"/>
          </p:cNvSpPr>
          <p:nvPr>
            <p:ph type="pic" sz="half" idx="21"/>
          </p:nvPr>
        </p:nvSpPr>
        <p:spPr>
          <a:xfrm>
            <a:off x="1791737" y="612910"/>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014" name="Body Level One…"/>
          <p:cNvSpPr txBox="1">
            <a:spLocks noGrp="1"/>
          </p:cNvSpPr>
          <p:nvPr>
            <p:ph type="body" sz="quarter" idx="1"/>
          </p:nvPr>
        </p:nvSpPr>
        <p:spPr>
          <a:xfrm>
            <a:off x="1791737" y="5367627"/>
            <a:ext cx="5486848" cy="804920"/>
          </a:xfrm>
          <a:prstGeom prst="rect">
            <a:avLst/>
          </a:prstGeom>
        </p:spPr>
        <p:txBody>
          <a:bodyPr lIns="32890" tIns="32890" rIns="32890" bIns="32890">
            <a:normAutofit/>
          </a:bodyPr>
          <a:lstStyle>
            <a:lvl1pPr marL="0" indent="0" defTabSz="321326">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1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23446296"/>
      </p:ext>
    </p:extLst>
  </p:cSld>
  <p:clrMapOvr>
    <a:masterClrMapping/>
  </p:clrMapOvr>
  <p:transition spd="med"/>
</p:sldLayout>
</file>

<file path=ppt/slideLayouts/slideLayout1334.xml><?xml version="1.0" encoding="utf-8"?>
<p:sldLayout xmlns:a="http://schemas.openxmlformats.org/drawingml/2006/main" xmlns:r="http://schemas.openxmlformats.org/officeDocument/2006/relationships" xmlns:p="http://schemas.openxmlformats.org/presentationml/2006/main" showMasterSp="0" type="tx">
  <p:cSld name="13_Title and Vertical Text">
    <p:bg>
      <p:bgPr>
        <a:solidFill>
          <a:srgbClr val="FFFFFF"/>
        </a:solidFill>
        <a:effectLst/>
      </p:bgPr>
    </p:bg>
    <p:spTree>
      <p:nvGrpSpPr>
        <p:cNvPr id="1" name=""/>
        <p:cNvGrpSpPr/>
        <p:nvPr/>
      </p:nvGrpSpPr>
      <p:grpSpPr>
        <a:xfrm>
          <a:off x="0" y="0"/>
          <a:ext cx="0" cy="0"/>
          <a:chOff x="0" y="0"/>
          <a:chExt cx="0" cy="0"/>
        </a:xfrm>
      </p:grpSpPr>
      <p:sp>
        <p:nvSpPr>
          <p:cNvPr id="2022"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23" name="Body Level One…"/>
          <p:cNvSpPr txBox="1">
            <a:spLocks noGrp="1"/>
          </p:cNvSpPr>
          <p:nvPr>
            <p:ph type="body" sz="half" idx="1"/>
          </p:nvPr>
        </p:nvSpPr>
        <p:spPr>
          <a:xfrm>
            <a:off x="321507" y="1125334"/>
            <a:ext cx="5786029" cy="3181720"/>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24"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83412186"/>
      </p:ext>
    </p:extLst>
  </p:cSld>
  <p:clrMapOvr>
    <a:masterClrMapping/>
  </p:clrMapOvr>
  <p:transition spd="med"/>
</p:sldLayout>
</file>

<file path=ppt/slideLayouts/slideLayout1335.xml><?xml version="1.0" encoding="utf-8"?>
<p:sldLayout xmlns:a="http://schemas.openxmlformats.org/drawingml/2006/main" xmlns:r="http://schemas.openxmlformats.org/officeDocument/2006/relationships" xmlns:p="http://schemas.openxmlformats.org/presentationml/2006/main" showMasterSp="0" type="tx">
  <p:cSld name="13_Vertical Title and Text">
    <p:bg>
      <p:bgPr>
        <a:solidFill>
          <a:srgbClr val="FFFFFF"/>
        </a:solidFill>
        <a:effectLst/>
      </p:bgPr>
    </p:bg>
    <p:spTree>
      <p:nvGrpSpPr>
        <p:cNvPr id="1" name=""/>
        <p:cNvGrpSpPr/>
        <p:nvPr/>
      </p:nvGrpSpPr>
      <p:grpSpPr>
        <a:xfrm>
          <a:off x="0" y="0"/>
          <a:ext cx="0" cy="0"/>
          <a:chOff x="0" y="0"/>
          <a:chExt cx="0" cy="0"/>
        </a:xfrm>
      </p:grpSpPr>
      <p:sp>
        <p:nvSpPr>
          <p:cNvPr id="2031" name="Title Text"/>
          <p:cNvSpPr txBox="1">
            <a:spLocks noGrp="1"/>
          </p:cNvSpPr>
          <p:nvPr>
            <p:ph type="title"/>
          </p:nvPr>
        </p:nvSpPr>
        <p:spPr>
          <a:xfrm>
            <a:off x="4661865" y="193136"/>
            <a:ext cx="1445671" cy="4113907"/>
          </a:xfrm>
          <a:prstGeom prst="rect">
            <a:avLst/>
          </a:prstGeom>
          <a:noFill/>
        </p:spPr>
        <p:txBody>
          <a:bodyPr vert="eaVert"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32" name="Body Level One…"/>
          <p:cNvSpPr txBox="1">
            <a:spLocks noGrp="1"/>
          </p:cNvSpPr>
          <p:nvPr>
            <p:ph type="body" sz="half" idx="1"/>
          </p:nvPr>
        </p:nvSpPr>
        <p:spPr>
          <a:xfrm>
            <a:off x="321507" y="193136"/>
            <a:ext cx="4233190" cy="4113907"/>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33"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6639782"/>
      </p:ext>
    </p:extLst>
  </p:cSld>
  <p:clrMapOvr>
    <a:masterClrMapping/>
  </p:clrMapOvr>
  <p:transition spd="med"/>
</p:sldLayout>
</file>

<file path=ppt/slideLayouts/slideLayout1336.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FFFFFF"/>
        </a:solidFill>
        <a:effectLst/>
      </p:bgPr>
    </p:bg>
    <p:spTree>
      <p:nvGrpSpPr>
        <p:cNvPr id="1" name=""/>
        <p:cNvGrpSpPr/>
        <p:nvPr/>
      </p:nvGrpSpPr>
      <p:grpSpPr>
        <a:xfrm>
          <a:off x="0" y="0"/>
          <a:ext cx="0" cy="0"/>
          <a:chOff x="0" y="0"/>
          <a:chExt cx="0" cy="0"/>
        </a:xfrm>
      </p:grpSpPr>
      <p:sp>
        <p:nvSpPr>
          <p:cNvPr id="2049"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0" name="Body Level One…"/>
          <p:cNvSpPr txBox="1">
            <a:spLocks noGrp="1"/>
          </p:cNvSpPr>
          <p:nvPr>
            <p:ph type="body" sz="half" idx="1"/>
          </p:nvPr>
        </p:nvSpPr>
        <p:spPr>
          <a:xfrm>
            <a:off x="321507" y="1125324"/>
            <a:ext cx="5786029" cy="3181720"/>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51"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12632546"/>
      </p:ext>
    </p:extLst>
  </p:cSld>
  <p:clrMapOvr>
    <a:masterClrMapping/>
  </p:clrMapOvr>
  <p:transition spd="med"/>
</p:sldLayout>
</file>

<file path=ppt/slideLayouts/slideLayout1337.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rgbClr val="FFFFFF"/>
        </a:solidFill>
        <a:effectLst/>
      </p:bgPr>
    </p:bg>
    <p:spTree>
      <p:nvGrpSpPr>
        <p:cNvPr id="1" name=""/>
        <p:cNvGrpSpPr/>
        <p:nvPr/>
      </p:nvGrpSpPr>
      <p:grpSpPr>
        <a:xfrm>
          <a:off x="0" y="0"/>
          <a:ext cx="0" cy="0"/>
          <a:chOff x="0" y="0"/>
          <a:chExt cx="0" cy="0"/>
        </a:xfrm>
      </p:grpSpPr>
      <p:sp>
        <p:nvSpPr>
          <p:cNvPr id="2058" name="Title Text"/>
          <p:cNvSpPr txBox="1">
            <a:spLocks noGrp="1"/>
          </p:cNvSpPr>
          <p:nvPr>
            <p:ph type="title"/>
          </p:nvPr>
        </p:nvSpPr>
        <p:spPr>
          <a:xfrm>
            <a:off x="722276" y="4406401"/>
            <a:ext cx="7772011" cy="1363116"/>
          </a:xfrm>
          <a:prstGeom prst="rect">
            <a:avLst/>
          </a:prstGeom>
          <a:noFill/>
        </p:spPr>
        <p:txBody>
          <a:bodyPr lIns="32910" tIns="32910" rIns="32910" bIns="32910" anchor="t"/>
          <a:lstStyle>
            <a:lvl1pPr algn="l" defTabSz="321503">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9" name="Body Level One…"/>
          <p:cNvSpPr txBox="1">
            <a:spLocks noGrp="1"/>
          </p:cNvSpPr>
          <p:nvPr>
            <p:ph type="body" sz="quarter" idx="1"/>
          </p:nvPr>
        </p:nvSpPr>
        <p:spPr>
          <a:xfrm>
            <a:off x="722276" y="2907085"/>
            <a:ext cx="7772011" cy="1499317"/>
          </a:xfrm>
          <a:prstGeom prst="rect">
            <a:avLst/>
          </a:prstGeom>
        </p:spPr>
        <p:txBody>
          <a:bodyPr lIns="32910" tIns="32910" rIns="32910" bIns="32910" anchor="b">
            <a:normAutofit/>
          </a:bodyPr>
          <a:lstStyle>
            <a:lvl1pPr marL="0" indent="0" defTabSz="321503">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0"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07313682"/>
      </p:ext>
    </p:extLst>
  </p:cSld>
  <p:clrMapOvr>
    <a:masterClrMapping/>
  </p:clrMapOvr>
  <p:transition spd="med"/>
</p:sldLayout>
</file>

<file path=ppt/slideLayouts/slideLayout1338.xml><?xml version="1.0" encoding="utf-8"?>
<p:sldLayout xmlns:a="http://schemas.openxmlformats.org/drawingml/2006/main" xmlns:r="http://schemas.openxmlformats.org/officeDocument/2006/relationships" xmlns:p="http://schemas.openxmlformats.org/presentationml/2006/main" showMasterSp="0" type="tx">
  <p:cSld name="14_Two Content">
    <p:bg>
      <p:bgPr>
        <a:solidFill>
          <a:srgbClr val="FFFFFF"/>
        </a:solidFill>
        <a:effectLst/>
      </p:bgPr>
    </p:bg>
    <p:spTree>
      <p:nvGrpSpPr>
        <p:cNvPr id="1" name=""/>
        <p:cNvGrpSpPr/>
        <p:nvPr/>
      </p:nvGrpSpPr>
      <p:grpSpPr>
        <a:xfrm>
          <a:off x="0" y="0"/>
          <a:ext cx="0" cy="0"/>
          <a:chOff x="0" y="0"/>
          <a:chExt cx="0" cy="0"/>
        </a:xfrm>
      </p:grpSpPr>
      <p:sp>
        <p:nvSpPr>
          <p:cNvPr id="2067"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68" name="Body Level One…"/>
          <p:cNvSpPr txBox="1">
            <a:spLocks noGrp="1"/>
          </p:cNvSpPr>
          <p:nvPr>
            <p:ph type="body" sz="quarter" idx="1"/>
          </p:nvPr>
        </p:nvSpPr>
        <p:spPr>
          <a:xfrm>
            <a:off x="321507" y="1125324"/>
            <a:ext cx="2838872" cy="3181720"/>
          </a:xfrm>
          <a:prstGeom prst="rect">
            <a:avLst/>
          </a:prstGeom>
        </p:spPr>
        <p:txBody>
          <a:bodyPr lIns="32910" tIns="32910" rIns="32910" bIns="32910">
            <a:normAutofit/>
          </a:bodyPr>
          <a:lstStyle>
            <a:lvl1pPr marL="241126" indent="-241126" defTabSz="321503">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73923927"/>
      </p:ext>
    </p:extLst>
  </p:cSld>
  <p:clrMapOvr>
    <a:masterClrMapping/>
  </p:clrMapOvr>
  <p:transition spd="med"/>
</p:sldLayout>
</file>

<file path=ppt/slideLayouts/slideLayout1339.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rgbClr val="FFFFFF"/>
        </a:solidFill>
        <a:effectLst/>
      </p:bgPr>
    </p:bg>
    <p:spTree>
      <p:nvGrpSpPr>
        <p:cNvPr id="1" name=""/>
        <p:cNvGrpSpPr/>
        <p:nvPr/>
      </p:nvGrpSpPr>
      <p:grpSpPr>
        <a:xfrm>
          <a:off x="0" y="0"/>
          <a:ext cx="0" cy="0"/>
          <a:chOff x="0" y="0"/>
          <a:chExt cx="0" cy="0"/>
        </a:xfrm>
      </p:grpSpPr>
      <p:sp>
        <p:nvSpPr>
          <p:cNvPr id="2076" name="Title Text"/>
          <p:cNvSpPr txBox="1">
            <a:spLocks noGrp="1"/>
          </p:cNvSpPr>
          <p:nvPr>
            <p:ph type="title"/>
          </p:nvPr>
        </p:nvSpPr>
        <p:spPr>
          <a:xfrm>
            <a:off x="457703" y="274632"/>
            <a:ext cx="8228595" cy="1143188"/>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77" name="Body Level One…"/>
          <p:cNvSpPr txBox="1">
            <a:spLocks noGrp="1"/>
          </p:cNvSpPr>
          <p:nvPr>
            <p:ph type="body" sz="quarter" idx="1"/>
          </p:nvPr>
        </p:nvSpPr>
        <p:spPr>
          <a:xfrm>
            <a:off x="457703" y="1535040"/>
            <a:ext cx="4040062" cy="639694"/>
          </a:xfrm>
          <a:prstGeom prst="rect">
            <a:avLst/>
          </a:prstGeom>
        </p:spPr>
        <p:txBody>
          <a:bodyPr lIns="32910" tIns="32910" rIns="32910" bIns="32910" anchor="b">
            <a:normAutofit/>
          </a:bodyPr>
          <a:lstStyle>
            <a:lvl1pPr marL="0" indent="0" defTabSz="321503">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78" name="Text Placeholder 4"/>
          <p:cNvSpPr>
            <a:spLocks noGrp="1"/>
          </p:cNvSpPr>
          <p:nvPr>
            <p:ph type="body" sz="quarter" idx="21"/>
          </p:nvPr>
        </p:nvSpPr>
        <p:spPr>
          <a:xfrm>
            <a:off x="4645121" y="1535040"/>
            <a:ext cx="4041178" cy="639693"/>
          </a:xfrm>
          <a:prstGeom prst="rect">
            <a:avLst/>
          </a:prstGeom>
        </p:spPr>
        <p:txBody>
          <a:bodyPr lIns="32910" tIns="32910" rIns="32910" bIns="32910"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700" b="1">
                <a:solidFill>
                  <a:srgbClr val="000000"/>
                </a:solidFill>
              </a:defRPr>
            </a:pPr>
            <a:endParaRPr dirty="0"/>
          </a:p>
        </p:txBody>
      </p:sp>
      <p:sp>
        <p:nvSpPr>
          <p:cNvPr id="207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27409476"/>
      </p:ext>
    </p:extLst>
  </p:cSld>
  <p:clrMapOvr>
    <a:masterClrMapping/>
  </p:clrMapOvr>
  <p:transition spd="med"/>
</p:sldLayout>
</file>

<file path=ppt/slideLayouts/slideLayout134.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1888"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89"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340.xml><?xml version="1.0" encoding="utf-8"?>
<p:sldLayout xmlns:a="http://schemas.openxmlformats.org/drawingml/2006/main" xmlns:r="http://schemas.openxmlformats.org/officeDocument/2006/relationships" xmlns:p="http://schemas.openxmlformats.org/presentationml/2006/main" showMasterSp="0" type="tx">
  <p:cSld name="14_Title Only">
    <p:bg>
      <p:bgPr>
        <a:solidFill>
          <a:srgbClr val="FFFFFF"/>
        </a:solidFill>
        <a:effectLst/>
      </p:bgPr>
    </p:bg>
    <p:spTree>
      <p:nvGrpSpPr>
        <p:cNvPr id="1" name=""/>
        <p:cNvGrpSpPr/>
        <p:nvPr/>
      </p:nvGrpSpPr>
      <p:grpSpPr>
        <a:xfrm>
          <a:off x="0" y="0"/>
          <a:ext cx="0" cy="0"/>
          <a:chOff x="0" y="0"/>
          <a:chExt cx="0" cy="0"/>
        </a:xfrm>
      </p:grpSpPr>
      <p:sp>
        <p:nvSpPr>
          <p:cNvPr id="2086"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87"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27018880"/>
      </p:ext>
    </p:extLst>
  </p:cSld>
  <p:clrMapOvr>
    <a:masterClrMapping/>
  </p:clrMapOvr>
  <p:transition spd="med"/>
</p:sldLayout>
</file>

<file path=ppt/slideLayouts/slideLayout1341.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rgbClr val="FFFFFF"/>
        </a:solidFill>
        <a:effectLst/>
      </p:bgPr>
    </p:bg>
    <p:spTree>
      <p:nvGrpSpPr>
        <p:cNvPr id="1" name=""/>
        <p:cNvGrpSpPr/>
        <p:nvPr/>
      </p:nvGrpSpPr>
      <p:grpSpPr>
        <a:xfrm>
          <a:off x="0" y="0"/>
          <a:ext cx="0" cy="0"/>
          <a:chOff x="0" y="0"/>
          <a:chExt cx="0" cy="0"/>
        </a:xfrm>
      </p:grpSpPr>
      <p:sp>
        <p:nvSpPr>
          <p:cNvPr id="2101" name="Title Text"/>
          <p:cNvSpPr txBox="1">
            <a:spLocks noGrp="1"/>
          </p:cNvSpPr>
          <p:nvPr>
            <p:ph type="title"/>
          </p:nvPr>
        </p:nvSpPr>
        <p:spPr>
          <a:xfrm>
            <a:off x="457703" y="273517"/>
            <a:ext cx="3007439" cy="116104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02" name="Body Level One…"/>
          <p:cNvSpPr txBox="1">
            <a:spLocks noGrp="1"/>
          </p:cNvSpPr>
          <p:nvPr>
            <p:ph type="body" idx="1"/>
          </p:nvPr>
        </p:nvSpPr>
        <p:spPr>
          <a:xfrm>
            <a:off x="3574543" y="273517"/>
            <a:ext cx="5111755" cy="5852131"/>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03" name="Text Placeholder 3"/>
          <p:cNvSpPr>
            <a:spLocks noGrp="1"/>
          </p:cNvSpPr>
          <p:nvPr>
            <p:ph type="body" sz="half" idx="21"/>
          </p:nvPr>
        </p:nvSpPr>
        <p:spPr>
          <a:xfrm>
            <a:off x="457702" y="1434565"/>
            <a:ext cx="3007441" cy="4691082"/>
          </a:xfrm>
          <a:prstGeom prst="rect">
            <a:avLst/>
          </a:prstGeom>
        </p:spPr>
        <p:txBody>
          <a:bodyPr lIns="32910" tIns="32910" rIns="32910" bIns="32910">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000">
                <a:solidFill>
                  <a:srgbClr val="000000"/>
                </a:solidFill>
              </a:defRPr>
            </a:pPr>
            <a:endParaRPr dirty="0"/>
          </a:p>
        </p:txBody>
      </p:sp>
      <p:sp>
        <p:nvSpPr>
          <p:cNvPr id="210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97680298"/>
      </p:ext>
    </p:extLst>
  </p:cSld>
  <p:clrMapOvr>
    <a:masterClrMapping/>
  </p:clrMapOvr>
  <p:transition spd="med"/>
</p:sldLayout>
</file>

<file path=ppt/slideLayouts/slideLayout1342.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rgbClr val="FFFFFF"/>
        </a:solidFill>
        <a:effectLst/>
      </p:bgPr>
    </p:bg>
    <p:spTree>
      <p:nvGrpSpPr>
        <p:cNvPr id="1" name=""/>
        <p:cNvGrpSpPr/>
        <p:nvPr/>
      </p:nvGrpSpPr>
      <p:grpSpPr>
        <a:xfrm>
          <a:off x="0" y="0"/>
          <a:ext cx="0" cy="0"/>
          <a:chOff x="0" y="0"/>
          <a:chExt cx="0" cy="0"/>
        </a:xfrm>
      </p:grpSpPr>
      <p:sp>
        <p:nvSpPr>
          <p:cNvPr id="2111" name="Title Text"/>
          <p:cNvSpPr txBox="1">
            <a:spLocks noGrp="1"/>
          </p:cNvSpPr>
          <p:nvPr>
            <p:ph type="title"/>
          </p:nvPr>
        </p:nvSpPr>
        <p:spPr>
          <a:xfrm>
            <a:off x="1791737" y="4800487"/>
            <a:ext cx="5486848" cy="56712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12" name="Picture Placeholder 2"/>
          <p:cNvSpPr>
            <a:spLocks noGrp="1"/>
          </p:cNvSpPr>
          <p:nvPr>
            <p:ph type="pic" sz="half" idx="21"/>
          </p:nvPr>
        </p:nvSpPr>
        <p:spPr>
          <a:xfrm>
            <a:off x="1791737" y="61289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113" name="Body Level One…"/>
          <p:cNvSpPr txBox="1">
            <a:spLocks noGrp="1"/>
          </p:cNvSpPr>
          <p:nvPr>
            <p:ph type="body" sz="quarter" idx="1"/>
          </p:nvPr>
        </p:nvSpPr>
        <p:spPr>
          <a:xfrm>
            <a:off x="1791737" y="5367616"/>
            <a:ext cx="5486848" cy="804920"/>
          </a:xfrm>
          <a:prstGeom prst="rect">
            <a:avLst/>
          </a:prstGeom>
        </p:spPr>
        <p:txBody>
          <a:bodyPr lIns="32910" tIns="32910" rIns="32910" bIns="32910">
            <a:normAutofit/>
          </a:bodyPr>
          <a:lstStyle>
            <a:lvl1pPr marL="0" indent="0" defTabSz="321503">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1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64952831"/>
      </p:ext>
    </p:extLst>
  </p:cSld>
  <p:clrMapOvr>
    <a:masterClrMapping/>
  </p:clrMapOvr>
  <p:transition spd="med"/>
</p:sldLayout>
</file>

<file path=ppt/slideLayouts/slideLayout1343.xml><?xml version="1.0" encoding="utf-8"?>
<p:sldLayout xmlns:a="http://schemas.openxmlformats.org/drawingml/2006/main" xmlns:r="http://schemas.openxmlformats.org/officeDocument/2006/relationships" xmlns:p="http://schemas.openxmlformats.org/presentationml/2006/main" showMasterSp="0" type="tx">
  <p:cSld name="14_Title and Vertical Text">
    <p:bg>
      <p:bgPr>
        <a:solidFill>
          <a:srgbClr val="FFFFFF"/>
        </a:solidFill>
        <a:effectLst/>
      </p:bgPr>
    </p:bg>
    <p:spTree>
      <p:nvGrpSpPr>
        <p:cNvPr id="1" name=""/>
        <p:cNvGrpSpPr/>
        <p:nvPr/>
      </p:nvGrpSpPr>
      <p:grpSpPr>
        <a:xfrm>
          <a:off x="0" y="0"/>
          <a:ext cx="0" cy="0"/>
          <a:chOff x="0" y="0"/>
          <a:chExt cx="0" cy="0"/>
        </a:xfrm>
      </p:grpSpPr>
      <p:sp>
        <p:nvSpPr>
          <p:cNvPr id="2121"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22" name="Body Level One…"/>
          <p:cNvSpPr txBox="1">
            <a:spLocks noGrp="1"/>
          </p:cNvSpPr>
          <p:nvPr>
            <p:ph type="body" sz="half" idx="1"/>
          </p:nvPr>
        </p:nvSpPr>
        <p:spPr>
          <a:xfrm>
            <a:off x="321507" y="1125324"/>
            <a:ext cx="5786029" cy="3181720"/>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23"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11008435"/>
      </p:ext>
    </p:extLst>
  </p:cSld>
  <p:clrMapOvr>
    <a:masterClrMapping/>
  </p:clrMapOvr>
  <p:transition spd="med"/>
</p:sldLayout>
</file>

<file path=ppt/slideLayouts/slideLayout1344.xml><?xml version="1.0" encoding="utf-8"?>
<p:sldLayout xmlns:a="http://schemas.openxmlformats.org/drawingml/2006/main" xmlns:r="http://schemas.openxmlformats.org/officeDocument/2006/relationships" xmlns:p="http://schemas.openxmlformats.org/presentationml/2006/main" showMasterSp="0" type="tx">
  <p:cSld name="14_Vertical Title and Text">
    <p:bg>
      <p:bgPr>
        <a:solidFill>
          <a:srgbClr val="FFFFFF"/>
        </a:solidFill>
        <a:effectLst/>
      </p:bgPr>
    </p:bg>
    <p:spTree>
      <p:nvGrpSpPr>
        <p:cNvPr id="1" name=""/>
        <p:cNvGrpSpPr/>
        <p:nvPr/>
      </p:nvGrpSpPr>
      <p:grpSpPr>
        <a:xfrm>
          <a:off x="0" y="0"/>
          <a:ext cx="0" cy="0"/>
          <a:chOff x="0" y="0"/>
          <a:chExt cx="0" cy="0"/>
        </a:xfrm>
      </p:grpSpPr>
      <p:sp>
        <p:nvSpPr>
          <p:cNvPr id="2130" name="Title Text"/>
          <p:cNvSpPr txBox="1">
            <a:spLocks noGrp="1"/>
          </p:cNvSpPr>
          <p:nvPr>
            <p:ph type="title"/>
          </p:nvPr>
        </p:nvSpPr>
        <p:spPr>
          <a:xfrm>
            <a:off x="4661865" y="193136"/>
            <a:ext cx="1445671" cy="4113907"/>
          </a:xfrm>
          <a:prstGeom prst="rect">
            <a:avLst/>
          </a:prstGeom>
          <a:noFill/>
        </p:spPr>
        <p:txBody>
          <a:bodyPr vert="eaVert"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31" name="Body Level One…"/>
          <p:cNvSpPr txBox="1">
            <a:spLocks noGrp="1"/>
          </p:cNvSpPr>
          <p:nvPr>
            <p:ph type="body" sz="half" idx="1"/>
          </p:nvPr>
        </p:nvSpPr>
        <p:spPr>
          <a:xfrm>
            <a:off x="321507" y="193136"/>
            <a:ext cx="4233190" cy="4113907"/>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32"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08450733"/>
      </p:ext>
    </p:extLst>
  </p:cSld>
  <p:clrMapOvr>
    <a:masterClrMapping/>
  </p:clrMapOvr>
  <p:transition spd="med"/>
</p:sldLayout>
</file>

<file path=ppt/slideLayouts/slideLayout1345.xml><?xml version="1.0" encoding="utf-8"?>
<p:sldLayout xmlns:a="http://schemas.openxmlformats.org/drawingml/2006/main" xmlns:r="http://schemas.openxmlformats.org/officeDocument/2006/relationships" xmlns:p="http://schemas.openxmlformats.org/presentationml/2006/main" showMasterSp="0" type="tx">
  <p:cSld name="8_Title Slide">
    <p:spTree>
      <p:nvGrpSpPr>
        <p:cNvPr id="1" name=""/>
        <p:cNvGrpSpPr/>
        <p:nvPr/>
      </p:nvGrpSpPr>
      <p:grpSpPr>
        <a:xfrm>
          <a:off x="0" y="0"/>
          <a:ext cx="0" cy="0"/>
          <a:chOff x="0" y="0"/>
          <a:chExt cx="0" cy="0"/>
        </a:xfrm>
      </p:grpSpPr>
      <p:grpSp>
        <p:nvGrpSpPr>
          <p:cNvPr id="2377" name="Group 318"/>
          <p:cNvGrpSpPr/>
          <p:nvPr/>
        </p:nvGrpSpPr>
        <p:grpSpPr>
          <a:xfrm>
            <a:off x="634" y="108585"/>
            <a:ext cx="10407653" cy="6749415"/>
            <a:chOff x="0" y="0"/>
            <a:chExt cx="10407651" cy="6749414"/>
          </a:xfrm>
        </p:grpSpPr>
        <p:grpSp>
          <p:nvGrpSpPr>
            <p:cNvPr id="2345" name="Group 313"/>
            <p:cNvGrpSpPr/>
            <p:nvPr/>
          </p:nvGrpSpPr>
          <p:grpSpPr>
            <a:xfrm>
              <a:off x="-1" y="-1"/>
              <a:ext cx="10407653" cy="6489701"/>
              <a:chOff x="0" y="0"/>
              <a:chExt cx="10407651" cy="6489699"/>
            </a:xfrm>
          </p:grpSpPr>
          <p:grpSp>
            <p:nvGrpSpPr>
              <p:cNvPr id="2332" name="Group 312"/>
              <p:cNvGrpSpPr/>
              <p:nvPr/>
            </p:nvGrpSpPr>
            <p:grpSpPr>
              <a:xfrm>
                <a:off x="-1" y="120015"/>
                <a:ext cx="10407653" cy="6369685"/>
                <a:chOff x="0" y="0"/>
                <a:chExt cx="10407651" cy="6369684"/>
              </a:xfrm>
            </p:grpSpPr>
            <p:sp>
              <p:nvSpPr>
                <p:cNvPr id="2139" name="Line 94"/>
                <p:cNvSpPr/>
                <p:nvPr/>
              </p:nvSpPr>
              <p:spPr>
                <a:xfrm>
                  <a:off x="0"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0" name="Line 95"/>
                <p:cNvSpPr/>
                <p:nvPr/>
              </p:nvSpPr>
              <p:spPr>
                <a:xfrm>
                  <a:off x="0"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1" name="Line 96"/>
                <p:cNvSpPr/>
                <p:nvPr/>
              </p:nvSpPr>
              <p:spPr>
                <a:xfrm>
                  <a:off x="0" y="2331085"/>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2" name="Line 97"/>
                <p:cNvSpPr/>
                <p:nvPr/>
              </p:nvSpPr>
              <p:spPr>
                <a:xfrm>
                  <a:off x="0" y="31264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3" name="Line 98"/>
                <p:cNvSpPr/>
                <p:nvPr/>
              </p:nvSpPr>
              <p:spPr>
                <a:xfrm>
                  <a:off x="0" y="39519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4" name="Line 99"/>
                <p:cNvSpPr/>
                <p:nvPr/>
              </p:nvSpPr>
              <p:spPr>
                <a:xfrm>
                  <a:off x="0" y="47472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5" name="Line 100"/>
                <p:cNvSpPr/>
                <p:nvPr/>
              </p:nvSpPr>
              <p:spPr>
                <a:xfrm>
                  <a:off x="0" y="557434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6" name="Line 101"/>
                <p:cNvSpPr/>
                <p:nvPr/>
              </p:nvSpPr>
              <p:spPr>
                <a:xfrm>
                  <a:off x="0" y="6369684"/>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nvGrpSpPr>
                <p:cNvPr id="2183" name="Group 311"/>
                <p:cNvGrpSpPr/>
                <p:nvPr/>
              </p:nvGrpSpPr>
              <p:grpSpPr>
                <a:xfrm>
                  <a:off x="766127" y="0"/>
                  <a:ext cx="2859724" cy="6369685"/>
                  <a:chOff x="0" y="0"/>
                  <a:chExt cx="2859722" cy="6369685"/>
                </a:xfrm>
              </p:grpSpPr>
              <p:grpSp>
                <p:nvGrpSpPr>
                  <p:cNvPr id="2155" name="Group 305"/>
                  <p:cNvGrpSpPr/>
                  <p:nvPr/>
                </p:nvGrpSpPr>
                <p:grpSpPr>
                  <a:xfrm>
                    <a:off x="0" y="0"/>
                    <a:ext cx="1548448" cy="1503998"/>
                    <a:chOff x="0" y="0"/>
                    <a:chExt cx="1548447" cy="1503997"/>
                  </a:xfrm>
                </p:grpSpPr>
                <p:sp>
                  <p:nvSpPr>
                    <p:cNvPr id="2147" name="Line 104"/>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8" name="Line 105"/>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9" name="Line 106"/>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0" name="Line 107"/>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1" name="Line 108"/>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2" name="Line 109"/>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3" name="Line 110"/>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4" name="Line 111"/>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64" name="Group 112"/>
                  <p:cNvGrpSpPr/>
                  <p:nvPr/>
                </p:nvGrpSpPr>
                <p:grpSpPr>
                  <a:xfrm>
                    <a:off x="192087" y="1622425"/>
                    <a:ext cx="2667636" cy="1503998"/>
                    <a:chOff x="0" y="0"/>
                    <a:chExt cx="2667635" cy="1503997"/>
                  </a:xfrm>
                </p:grpSpPr>
                <p:sp>
                  <p:nvSpPr>
                    <p:cNvPr id="2156" name="Line 11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7" name="Line 11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8" name="Line 11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9" name="Line 11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0" name="Line 11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1" name="Line 11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2" name="Line 11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3" name="Line 12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73" name="Group 121"/>
                  <p:cNvGrpSpPr/>
                  <p:nvPr/>
                </p:nvGrpSpPr>
                <p:grpSpPr>
                  <a:xfrm>
                    <a:off x="192087" y="3243262"/>
                    <a:ext cx="2667636" cy="1503999"/>
                    <a:chOff x="0" y="0"/>
                    <a:chExt cx="2667635" cy="1503997"/>
                  </a:xfrm>
                </p:grpSpPr>
                <p:sp>
                  <p:nvSpPr>
                    <p:cNvPr id="2165" name="Line 12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6" name="Line 12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7" name="Line 12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8" name="Line 12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9" name="Line 12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0" name="Line 12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1" name="Line 12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2" name="Line 12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82" name="Group 130"/>
                  <p:cNvGrpSpPr/>
                  <p:nvPr/>
                </p:nvGrpSpPr>
                <p:grpSpPr>
                  <a:xfrm>
                    <a:off x="192087" y="4865687"/>
                    <a:ext cx="2667636" cy="1503999"/>
                    <a:chOff x="0" y="0"/>
                    <a:chExt cx="2667635" cy="1503997"/>
                  </a:xfrm>
                </p:grpSpPr>
                <p:sp>
                  <p:nvSpPr>
                    <p:cNvPr id="2174" name="Line 13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5" name="Line 13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6" name="Line 13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7" name="Line 13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8" name="Line 13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9" name="Line 13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0" name="Line 13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1" name="Line 13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20" name="Group 310"/>
                <p:cNvGrpSpPr/>
                <p:nvPr/>
              </p:nvGrpSpPr>
              <p:grpSpPr>
                <a:xfrm>
                  <a:off x="2461577" y="0"/>
                  <a:ext cx="2859724" cy="6369685"/>
                  <a:chOff x="0" y="0"/>
                  <a:chExt cx="2859722" cy="6369685"/>
                </a:xfrm>
              </p:grpSpPr>
              <p:grpSp>
                <p:nvGrpSpPr>
                  <p:cNvPr id="2192" name="Group 304"/>
                  <p:cNvGrpSpPr/>
                  <p:nvPr/>
                </p:nvGrpSpPr>
                <p:grpSpPr>
                  <a:xfrm>
                    <a:off x="0" y="0"/>
                    <a:ext cx="1548448" cy="1503998"/>
                    <a:chOff x="0" y="0"/>
                    <a:chExt cx="1548447" cy="1503997"/>
                  </a:xfrm>
                </p:grpSpPr>
                <p:sp>
                  <p:nvSpPr>
                    <p:cNvPr id="2184" name="Line 141"/>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5" name="Line 142"/>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6" name="Line 143"/>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7" name="Line 144"/>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8" name="Line 145"/>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9" name="Line 146"/>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0" name="Line 147"/>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1" name="Line 148"/>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01" name="Group 149"/>
                  <p:cNvGrpSpPr/>
                  <p:nvPr/>
                </p:nvGrpSpPr>
                <p:grpSpPr>
                  <a:xfrm>
                    <a:off x="192087" y="1622425"/>
                    <a:ext cx="2667636" cy="1503998"/>
                    <a:chOff x="0" y="0"/>
                    <a:chExt cx="2667635" cy="1503997"/>
                  </a:xfrm>
                </p:grpSpPr>
                <p:sp>
                  <p:nvSpPr>
                    <p:cNvPr id="2193" name="Line 15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4" name="Line 15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5" name="Line 15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6" name="Line 15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7" name="Line 15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8" name="Line 15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9" name="Line 15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0" name="Line 15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0" name="Group 158"/>
                  <p:cNvGrpSpPr/>
                  <p:nvPr/>
                </p:nvGrpSpPr>
                <p:grpSpPr>
                  <a:xfrm>
                    <a:off x="192087" y="3243262"/>
                    <a:ext cx="2667636" cy="1503999"/>
                    <a:chOff x="0" y="0"/>
                    <a:chExt cx="2667635" cy="1503997"/>
                  </a:xfrm>
                </p:grpSpPr>
                <p:sp>
                  <p:nvSpPr>
                    <p:cNvPr id="2202" name="Line 15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3" name="Line 16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4" name="Line 16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5" name="Line 16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6" name="Line 16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7" name="Line 16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8" name="Line 16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9" name="Line 16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9" name="Group 167"/>
                  <p:cNvGrpSpPr/>
                  <p:nvPr/>
                </p:nvGrpSpPr>
                <p:grpSpPr>
                  <a:xfrm>
                    <a:off x="192087" y="4865687"/>
                    <a:ext cx="2667636" cy="1503999"/>
                    <a:chOff x="0" y="0"/>
                    <a:chExt cx="2667635" cy="1503997"/>
                  </a:xfrm>
                </p:grpSpPr>
                <p:sp>
                  <p:nvSpPr>
                    <p:cNvPr id="2211" name="Line 168"/>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2" name="Line 169"/>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3" name="Line 170"/>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4" name="Line 171"/>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5" name="Line 172"/>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6" name="Line 173"/>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7" name="Line 174"/>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8" name="Line 175"/>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57" name="Group 309"/>
                <p:cNvGrpSpPr/>
                <p:nvPr/>
              </p:nvGrpSpPr>
              <p:grpSpPr>
                <a:xfrm>
                  <a:off x="4157028" y="0"/>
                  <a:ext cx="2859723" cy="6369685"/>
                  <a:chOff x="0" y="0"/>
                  <a:chExt cx="2859722" cy="6369685"/>
                </a:xfrm>
              </p:grpSpPr>
              <p:grpSp>
                <p:nvGrpSpPr>
                  <p:cNvPr id="2229" name="Group 303"/>
                  <p:cNvGrpSpPr/>
                  <p:nvPr/>
                </p:nvGrpSpPr>
                <p:grpSpPr>
                  <a:xfrm>
                    <a:off x="0" y="0"/>
                    <a:ext cx="1548448" cy="1503998"/>
                    <a:chOff x="0" y="0"/>
                    <a:chExt cx="1548447" cy="1503997"/>
                  </a:xfrm>
                </p:grpSpPr>
                <p:sp>
                  <p:nvSpPr>
                    <p:cNvPr id="2221" name="Line 178"/>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2" name="Line 179"/>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3" name="Line 180"/>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4" name="Line 181"/>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5" name="Line 182"/>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6" name="Line 183"/>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7" name="Line 184"/>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8" name="Line 185"/>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38" name="Group 186"/>
                  <p:cNvGrpSpPr/>
                  <p:nvPr/>
                </p:nvGrpSpPr>
                <p:grpSpPr>
                  <a:xfrm>
                    <a:off x="192087" y="1622425"/>
                    <a:ext cx="2667636" cy="1503998"/>
                    <a:chOff x="0" y="0"/>
                    <a:chExt cx="2667635" cy="1503997"/>
                  </a:xfrm>
                </p:grpSpPr>
                <p:sp>
                  <p:nvSpPr>
                    <p:cNvPr id="2230" name="Line 187"/>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1" name="Line 188"/>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2" name="Line 189"/>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3" name="Line 190"/>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4" name="Line 191"/>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5" name="Line 192"/>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6" name="Line 193"/>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7" name="Line 194"/>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47" name="Group 195"/>
                  <p:cNvGrpSpPr/>
                  <p:nvPr/>
                </p:nvGrpSpPr>
                <p:grpSpPr>
                  <a:xfrm>
                    <a:off x="192087" y="3243262"/>
                    <a:ext cx="2667636" cy="1503999"/>
                    <a:chOff x="0" y="0"/>
                    <a:chExt cx="2667635" cy="1503997"/>
                  </a:xfrm>
                </p:grpSpPr>
                <p:sp>
                  <p:nvSpPr>
                    <p:cNvPr id="2239" name="Line 196"/>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0" name="Line 197"/>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1" name="Line 198"/>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2" name="Line 199"/>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3" name="Line 200"/>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4" name="Line 201"/>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5" name="Line 202"/>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6" name="Line 203"/>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56" name="Group 204"/>
                  <p:cNvGrpSpPr/>
                  <p:nvPr/>
                </p:nvGrpSpPr>
                <p:grpSpPr>
                  <a:xfrm>
                    <a:off x="192087" y="4865687"/>
                    <a:ext cx="2667636" cy="1503999"/>
                    <a:chOff x="0" y="0"/>
                    <a:chExt cx="2667635" cy="1503997"/>
                  </a:xfrm>
                </p:grpSpPr>
                <p:sp>
                  <p:nvSpPr>
                    <p:cNvPr id="2248" name="Line 205"/>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9" name="Line 206"/>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0" name="Line 207"/>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1" name="Line 208"/>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2" name="Line 209"/>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3" name="Line 210"/>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4" name="Line 211"/>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5" name="Line 212"/>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94" name="Group 308"/>
                <p:cNvGrpSpPr/>
                <p:nvPr/>
              </p:nvGrpSpPr>
              <p:grpSpPr>
                <a:xfrm>
                  <a:off x="5852478" y="0"/>
                  <a:ext cx="2859723" cy="6369685"/>
                  <a:chOff x="0" y="0"/>
                  <a:chExt cx="2859722" cy="6369685"/>
                </a:xfrm>
              </p:grpSpPr>
              <p:grpSp>
                <p:nvGrpSpPr>
                  <p:cNvPr id="2266" name="Group 302"/>
                  <p:cNvGrpSpPr/>
                  <p:nvPr/>
                </p:nvGrpSpPr>
                <p:grpSpPr>
                  <a:xfrm>
                    <a:off x="0" y="0"/>
                    <a:ext cx="1548448" cy="1503998"/>
                    <a:chOff x="0" y="0"/>
                    <a:chExt cx="1548447" cy="1503997"/>
                  </a:xfrm>
                </p:grpSpPr>
                <p:sp>
                  <p:nvSpPr>
                    <p:cNvPr id="2258" name="Line 215"/>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9" name="Line 216"/>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0" name="Line 217"/>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1" name="Line 218"/>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2" name="Line 219"/>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3" name="Line 220"/>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4" name="Line 221"/>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5" name="Line 222"/>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75" name="Group 223"/>
                  <p:cNvGrpSpPr/>
                  <p:nvPr/>
                </p:nvGrpSpPr>
                <p:grpSpPr>
                  <a:xfrm>
                    <a:off x="192087" y="1622425"/>
                    <a:ext cx="2667636" cy="1503998"/>
                    <a:chOff x="0" y="0"/>
                    <a:chExt cx="2667635" cy="1503997"/>
                  </a:xfrm>
                </p:grpSpPr>
                <p:sp>
                  <p:nvSpPr>
                    <p:cNvPr id="2267" name="Line 224"/>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8" name="Line 225"/>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9" name="Line 226"/>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0" name="Line 227"/>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1" name="Line 228"/>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2" name="Line 229"/>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3" name="Line 230"/>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4" name="Line 231"/>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84" name="Group 232"/>
                  <p:cNvGrpSpPr/>
                  <p:nvPr/>
                </p:nvGrpSpPr>
                <p:grpSpPr>
                  <a:xfrm>
                    <a:off x="192087" y="3243262"/>
                    <a:ext cx="2667636" cy="1503999"/>
                    <a:chOff x="0" y="0"/>
                    <a:chExt cx="2667635" cy="1503997"/>
                  </a:xfrm>
                </p:grpSpPr>
                <p:sp>
                  <p:nvSpPr>
                    <p:cNvPr id="2276" name="Line 23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7" name="Line 23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8" name="Line 23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9" name="Line 23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0" name="Line 23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1" name="Line 23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2" name="Line 23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3" name="Line 24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93" name="Group 241"/>
                  <p:cNvGrpSpPr/>
                  <p:nvPr/>
                </p:nvGrpSpPr>
                <p:grpSpPr>
                  <a:xfrm>
                    <a:off x="192087" y="4865687"/>
                    <a:ext cx="2667636" cy="1503999"/>
                    <a:chOff x="0" y="0"/>
                    <a:chExt cx="2667635" cy="1503997"/>
                  </a:xfrm>
                </p:grpSpPr>
                <p:sp>
                  <p:nvSpPr>
                    <p:cNvPr id="2285" name="Line 24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6" name="Line 24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7" name="Line 24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8" name="Line 24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9" name="Line 24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0" name="Line 24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1" name="Line 24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2" name="Line 24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31" name="Group 307"/>
                <p:cNvGrpSpPr/>
                <p:nvPr/>
              </p:nvGrpSpPr>
              <p:grpSpPr>
                <a:xfrm>
                  <a:off x="7547928" y="0"/>
                  <a:ext cx="2859724" cy="6369685"/>
                  <a:chOff x="0" y="0"/>
                  <a:chExt cx="2859722" cy="6369685"/>
                </a:xfrm>
              </p:grpSpPr>
              <p:grpSp>
                <p:nvGrpSpPr>
                  <p:cNvPr id="2303" name="Group 301"/>
                  <p:cNvGrpSpPr/>
                  <p:nvPr/>
                </p:nvGrpSpPr>
                <p:grpSpPr>
                  <a:xfrm>
                    <a:off x="0" y="0"/>
                    <a:ext cx="1548448" cy="1503998"/>
                    <a:chOff x="0" y="0"/>
                    <a:chExt cx="1548447" cy="1503997"/>
                  </a:xfrm>
                </p:grpSpPr>
                <p:sp>
                  <p:nvSpPr>
                    <p:cNvPr id="2295" name="Line 252"/>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6" name="Line 253"/>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7" name="Line 254"/>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8" name="Line 255"/>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9" name="Line 256"/>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0" name="Line 257"/>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1" name="Line 258"/>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2" name="Line 259"/>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12" name="Group 260"/>
                  <p:cNvGrpSpPr/>
                  <p:nvPr/>
                </p:nvGrpSpPr>
                <p:grpSpPr>
                  <a:xfrm>
                    <a:off x="192087" y="1622425"/>
                    <a:ext cx="2667636" cy="1503998"/>
                    <a:chOff x="0" y="0"/>
                    <a:chExt cx="2667635" cy="1503997"/>
                  </a:xfrm>
                </p:grpSpPr>
                <p:sp>
                  <p:nvSpPr>
                    <p:cNvPr id="2304" name="Line 26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5" name="Line 26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6" name="Line 26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7" name="Line 26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8" name="Line 26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9" name="Line 26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0" name="Line 26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1" name="Line 26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21" name="Group 269"/>
                  <p:cNvGrpSpPr/>
                  <p:nvPr/>
                </p:nvGrpSpPr>
                <p:grpSpPr>
                  <a:xfrm>
                    <a:off x="192087" y="3243262"/>
                    <a:ext cx="2667636" cy="1503999"/>
                    <a:chOff x="0" y="0"/>
                    <a:chExt cx="2667635" cy="1503997"/>
                  </a:xfrm>
                </p:grpSpPr>
                <p:sp>
                  <p:nvSpPr>
                    <p:cNvPr id="2313" name="Line 27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4" name="Line 27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5" name="Line 27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6" name="Line 27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7" name="Line 27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8" name="Line 27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9" name="Line 27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0" name="Line 27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30" name="Group 278"/>
                  <p:cNvGrpSpPr/>
                  <p:nvPr/>
                </p:nvGrpSpPr>
                <p:grpSpPr>
                  <a:xfrm>
                    <a:off x="192087" y="4865687"/>
                    <a:ext cx="2667636" cy="1503999"/>
                    <a:chOff x="0" y="0"/>
                    <a:chExt cx="2667635" cy="1503997"/>
                  </a:xfrm>
                </p:grpSpPr>
                <p:sp>
                  <p:nvSpPr>
                    <p:cNvPr id="2322" name="Line 27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3" name="Line 28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4" name="Line 28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5" name="Line 28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6" name="Line 28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7" name="Line 28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8" name="Line 28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9" name="Line 28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grpSp>
            <p:nvGrpSpPr>
              <p:cNvPr id="2344" name="Group 306"/>
              <p:cNvGrpSpPr/>
              <p:nvPr/>
            </p:nvGrpSpPr>
            <p:grpSpPr>
              <a:xfrm>
                <a:off x="4762" y="0"/>
                <a:ext cx="9096377" cy="1"/>
                <a:chOff x="0" y="0"/>
                <a:chExt cx="9096375" cy="0"/>
              </a:xfrm>
            </p:grpSpPr>
            <p:sp>
              <p:nvSpPr>
                <p:cNvPr id="2333" name="Line 290"/>
                <p:cNvSpPr/>
                <p:nvPr/>
              </p:nvSpPr>
              <p:spPr>
                <a:xfrm>
                  <a:off x="0" y="0"/>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4" name="Line 291"/>
                <p:cNvSpPr/>
                <p:nvPr/>
              </p:nvSpPr>
              <p:spPr>
                <a:xfrm>
                  <a:off x="8556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5" name="Line 292"/>
                <p:cNvSpPr/>
                <p:nvPr/>
              </p:nvSpPr>
              <p:spPr>
                <a:xfrm>
                  <a:off x="16954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6" name="Line 293"/>
                <p:cNvSpPr/>
                <p:nvPr/>
              </p:nvSpPr>
              <p:spPr>
                <a:xfrm>
                  <a:off x="255111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7" name="Line 294"/>
                <p:cNvSpPr/>
                <p:nvPr/>
              </p:nvSpPr>
              <p:spPr>
                <a:xfrm>
                  <a:off x="339090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8" name="Line 295"/>
                <p:cNvSpPr/>
                <p:nvPr/>
              </p:nvSpPr>
              <p:spPr>
                <a:xfrm>
                  <a:off x="42465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9" name="Line 296"/>
                <p:cNvSpPr/>
                <p:nvPr/>
              </p:nvSpPr>
              <p:spPr>
                <a:xfrm>
                  <a:off x="50863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0" name="Line 297"/>
                <p:cNvSpPr/>
                <p:nvPr/>
              </p:nvSpPr>
              <p:spPr>
                <a:xfrm>
                  <a:off x="5942013"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1" name="Line 298"/>
                <p:cNvSpPr/>
                <p:nvPr/>
              </p:nvSpPr>
              <p:spPr>
                <a:xfrm>
                  <a:off x="678180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2" name="Line 299"/>
                <p:cNvSpPr/>
                <p:nvPr/>
              </p:nvSpPr>
              <p:spPr>
                <a:xfrm>
                  <a:off x="7637463"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3" name="Line 300"/>
                <p:cNvSpPr/>
                <p:nvPr/>
              </p:nvSpPr>
              <p:spPr>
                <a:xfrm>
                  <a:off x="847725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51" name="Group 315"/>
            <p:cNvGrpSpPr/>
            <p:nvPr/>
          </p:nvGrpSpPr>
          <p:grpSpPr>
            <a:xfrm>
              <a:off x="532764" y="1796414"/>
              <a:ext cx="8077202" cy="1676401"/>
              <a:chOff x="0" y="0"/>
              <a:chExt cx="8077200" cy="1676400"/>
            </a:xfrm>
          </p:grpSpPr>
          <p:sp>
            <p:nvSpPr>
              <p:cNvPr id="2346" name="Rectangle 9"/>
              <p:cNvSpPr/>
              <p:nvPr/>
            </p:nvSpPr>
            <p:spPr>
              <a:xfrm>
                <a:off x="4038600" y="0"/>
                <a:ext cx="4038601" cy="838200"/>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7" name="Rectangle 10"/>
              <p:cNvSpPr/>
              <p:nvPr/>
            </p:nvSpPr>
            <p:spPr>
              <a:xfrm>
                <a:off x="4038600" y="838200"/>
                <a:ext cx="4038601" cy="838200"/>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8" name="Rectangle 11"/>
              <p:cNvSpPr/>
              <p:nvPr/>
            </p:nvSpPr>
            <p:spPr>
              <a:xfrm>
                <a:off x="-1" y="838200"/>
                <a:ext cx="4038601" cy="838200"/>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9" name="Rectangle 12"/>
              <p:cNvSpPr/>
              <p:nvPr/>
            </p:nvSpPr>
            <p:spPr>
              <a:xfrm>
                <a:off x="-1" y="0"/>
                <a:ext cx="4038601" cy="838200"/>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0" name="Rectangle 13"/>
              <p:cNvSpPr/>
              <p:nvPr/>
            </p:nvSpPr>
            <p:spPr>
              <a:xfrm>
                <a:off x="152400" y="152400"/>
                <a:ext cx="7772401" cy="1371600"/>
              </a:xfrm>
              <a:prstGeom prst="rect">
                <a:avLst/>
              </a:prstGeom>
              <a:solidFill>
                <a:srgbClr val="FEFED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6" name="Group 287"/>
            <p:cNvGrpSpPr/>
            <p:nvPr/>
          </p:nvGrpSpPr>
          <p:grpSpPr>
            <a:xfrm>
              <a:off x="304165" y="6674802"/>
              <a:ext cx="8458201" cy="74613"/>
              <a:chOff x="0" y="0"/>
              <a:chExt cx="8458200" cy="74612"/>
            </a:xfrm>
          </p:grpSpPr>
          <p:grpSp>
            <p:nvGrpSpPr>
              <p:cNvPr id="2354" name="Group 73"/>
              <p:cNvGrpSpPr/>
              <p:nvPr/>
            </p:nvGrpSpPr>
            <p:grpSpPr>
              <a:xfrm>
                <a:off x="-1" y="-1"/>
                <a:ext cx="990601" cy="74614"/>
                <a:chOff x="0" y="0"/>
                <a:chExt cx="990600" cy="74612"/>
              </a:xfrm>
            </p:grpSpPr>
            <p:sp>
              <p:nvSpPr>
                <p:cNvPr id="2352" name="Rectangle 16"/>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3" name="Rectangle 1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57" name="Group 72"/>
              <p:cNvGrpSpPr/>
              <p:nvPr/>
            </p:nvGrpSpPr>
            <p:grpSpPr>
              <a:xfrm>
                <a:off x="1066800" y="-1"/>
                <a:ext cx="990601" cy="74614"/>
                <a:chOff x="0" y="0"/>
                <a:chExt cx="990600" cy="74612"/>
              </a:xfrm>
            </p:grpSpPr>
            <p:sp>
              <p:nvSpPr>
                <p:cNvPr id="2355" name="Rectangle 15"/>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6" name="Rectangle 1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0" name="Group 74"/>
              <p:cNvGrpSpPr/>
              <p:nvPr/>
            </p:nvGrpSpPr>
            <p:grpSpPr>
              <a:xfrm>
                <a:off x="2133600" y="-1"/>
                <a:ext cx="990601" cy="74614"/>
                <a:chOff x="0" y="0"/>
                <a:chExt cx="990600" cy="74612"/>
              </a:xfrm>
            </p:grpSpPr>
            <p:sp>
              <p:nvSpPr>
                <p:cNvPr id="2358" name="Rectangle 75"/>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9" name="Rectangle 76"/>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3" name="Group 77"/>
              <p:cNvGrpSpPr/>
              <p:nvPr/>
            </p:nvGrpSpPr>
            <p:grpSpPr>
              <a:xfrm>
                <a:off x="3200400" y="-1"/>
                <a:ext cx="990601" cy="74614"/>
                <a:chOff x="0" y="0"/>
                <a:chExt cx="990600" cy="74612"/>
              </a:xfrm>
            </p:grpSpPr>
            <p:sp>
              <p:nvSpPr>
                <p:cNvPr id="2361" name="Rectangle 78"/>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2" name="Rectangle 79"/>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6" name="Group 80"/>
              <p:cNvGrpSpPr/>
              <p:nvPr/>
            </p:nvGrpSpPr>
            <p:grpSpPr>
              <a:xfrm>
                <a:off x="4267200" y="-1"/>
                <a:ext cx="990601" cy="74614"/>
                <a:chOff x="0" y="0"/>
                <a:chExt cx="990600" cy="74612"/>
              </a:xfrm>
            </p:grpSpPr>
            <p:sp>
              <p:nvSpPr>
                <p:cNvPr id="2364" name="Rectangle 81"/>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5" name="Rectangle 82"/>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9" name="Group 83"/>
              <p:cNvGrpSpPr/>
              <p:nvPr/>
            </p:nvGrpSpPr>
            <p:grpSpPr>
              <a:xfrm>
                <a:off x="5334000" y="-1"/>
                <a:ext cx="990601" cy="74614"/>
                <a:chOff x="0" y="0"/>
                <a:chExt cx="990600" cy="74612"/>
              </a:xfrm>
            </p:grpSpPr>
            <p:sp>
              <p:nvSpPr>
                <p:cNvPr id="2367" name="Rectangle 84"/>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8" name="Rectangle 85"/>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2" name="Group 86"/>
              <p:cNvGrpSpPr/>
              <p:nvPr/>
            </p:nvGrpSpPr>
            <p:grpSpPr>
              <a:xfrm>
                <a:off x="6400800" y="-1"/>
                <a:ext cx="990601" cy="74614"/>
                <a:chOff x="0" y="0"/>
                <a:chExt cx="990600" cy="74612"/>
              </a:xfrm>
            </p:grpSpPr>
            <p:sp>
              <p:nvSpPr>
                <p:cNvPr id="2370" name="Rectangle 87"/>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1" name="Rectangle 88"/>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5" name="Group 89"/>
              <p:cNvGrpSpPr/>
              <p:nvPr/>
            </p:nvGrpSpPr>
            <p:grpSpPr>
              <a:xfrm>
                <a:off x="7467600" y="-1"/>
                <a:ext cx="990601" cy="74614"/>
                <a:chOff x="0" y="0"/>
                <a:chExt cx="990600" cy="74612"/>
              </a:xfrm>
            </p:grpSpPr>
            <p:sp>
              <p:nvSpPr>
                <p:cNvPr id="2373" name="Rectangle 90"/>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4" name="Rectangle 91"/>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pic>
        <p:nvPicPr>
          <p:cNvPr id="2378" name="Picture 319" descr="Picture 319"/>
          <p:cNvPicPr>
            <a:picLocks/>
          </p:cNvPicPr>
          <p:nvPr/>
        </p:nvPicPr>
        <p:blipFill>
          <a:blip r:embed="rId2" cstate="print"/>
          <a:stretch>
            <a:fillRect/>
          </a:stretch>
        </p:blipFill>
        <p:spPr>
          <a:xfrm>
            <a:off x="4456112" y="3403600"/>
            <a:ext cx="246063" cy="246064"/>
          </a:xfrm>
          <a:prstGeom prst="rect">
            <a:avLst/>
          </a:prstGeom>
          <a:ln w="12700">
            <a:miter lim="400000"/>
          </a:ln>
        </p:spPr>
      </p:pic>
      <p:sp>
        <p:nvSpPr>
          <p:cNvPr id="2379" name="Title Text"/>
          <p:cNvSpPr txBox="1">
            <a:spLocks noGrp="1"/>
          </p:cNvSpPr>
          <p:nvPr>
            <p:ph type="title"/>
          </p:nvPr>
        </p:nvSpPr>
        <p:spPr>
          <a:xfrm>
            <a:off x="685800" y="2133600"/>
            <a:ext cx="7772400" cy="1143000"/>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0" name="Body Level One…"/>
          <p:cNvSpPr txBox="1">
            <a:spLocks noGrp="1"/>
          </p:cNvSpPr>
          <p:nvPr>
            <p:ph type="body" sz="quarter" idx="1"/>
          </p:nvPr>
        </p:nvSpPr>
        <p:spPr>
          <a:xfrm>
            <a:off x="1371600" y="3886200"/>
            <a:ext cx="6400800" cy="1752600"/>
          </a:xfrm>
          <a:prstGeom prst="rect">
            <a:avLst/>
          </a:prstGeom>
        </p:spPr>
        <p:txBody>
          <a:bodyPr lIns="45719" tIns="45719" rIns="45719" bIns="45719" anchor="ctr">
            <a:normAutofit/>
          </a:bodyPr>
          <a:lstStyle>
            <a:lvl1pPr marL="0" indent="0" algn="ctr">
              <a:buSzTx/>
              <a:buNone/>
              <a:defRPr b="1" i="0">
                <a:latin typeface="Arial" panose="020B0604020202020204" pitchFamily="34" charset="0"/>
                <a:cs typeface="Arial" panose="020B0604020202020204" pitchFamily="34" charset="0"/>
              </a:defRPr>
            </a:lvl1pPr>
            <a:lvl2pPr marL="783771" indent="-326571" algn="ctr">
              <a:defRPr b="1" i="0">
                <a:latin typeface="Arial" panose="020B0604020202020204" pitchFamily="34" charset="0"/>
                <a:cs typeface="Arial" panose="020B0604020202020204" pitchFamily="34" charset="0"/>
              </a:defRPr>
            </a:lvl2pPr>
            <a:lvl3pPr marL="1219200" indent="-304800" algn="ctr">
              <a:defRPr b="1" i="0">
                <a:latin typeface="Arial" panose="020B0604020202020204" pitchFamily="34" charset="0"/>
                <a:cs typeface="Arial" panose="020B0604020202020204" pitchFamily="34" charset="0"/>
              </a:defRPr>
            </a:lvl3pPr>
            <a:lvl4pPr marL="1737360" indent="-365760" algn="ctr">
              <a:defRPr b="1" i="0">
                <a:latin typeface="Arial" panose="020B0604020202020204" pitchFamily="34" charset="0"/>
                <a:cs typeface="Arial" panose="020B0604020202020204" pitchFamily="34" charset="0"/>
              </a:defRPr>
            </a:lvl4pPr>
            <a:lvl5pPr marL="2194560" indent="-365760" algn="ct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81" name="Slide Number"/>
          <p:cNvSpPr txBox="1">
            <a:spLocks noGrp="1"/>
          </p:cNvSpPr>
          <p:nvPr>
            <p:ph type="sldNum" sz="quarter" idx="2"/>
          </p:nvPr>
        </p:nvSpPr>
        <p:spPr>
          <a:xfrm>
            <a:off x="8191886" y="64109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666855590"/>
      </p:ext>
    </p:extLst>
  </p:cSld>
  <p:clrMapOvr>
    <a:masterClrMapping/>
  </p:clrMapOvr>
  <p:transition spd="med"/>
</p:sldLayout>
</file>

<file path=ppt/slideLayouts/slideLayout1346.xml><?xml version="1.0" encoding="utf-8"?>
<p:sldLayout xmlns:a="http://schemas.openxmlformats.org/drawingml/2006/main" xmlns:r="http://schemas.openxmlformats.org/officeDocument/2006/relationships" xmlns:p="http://schemas.openxmlformats.org/presentationml/2006/main" type="tx">
  <p:cSld name="13_Title and Content">
    <p:spTree>
      <p:nvGrpSpPr>
        <p:cNvPr id="1" name=""/>
        <p:cNvGrpSpPr/>
        <p:nvPr/>
      </p:nvGrpSpPr>
      <p:grpSpPr>
        <a:xfrm>
          <a:off x="0" y="0"/>
          <a:ext cx="0" cy="0"/>
          <a:chOff x="0" y="0"/>
          <a:chExt cx="0" cy="0"/>
        </a:xfrm>
      </p:grpSpPr>
      <p:sp>
        <p:nvSpPr>
          <p:cNvPr id="238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9"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015763475"/>
      </p:ext>
    </p:extLst>
  </p:cSld>
  <p:clrMapOvr>
    <a:masterClrMapping/>
  </p:clrMapOvr>
  <p:transition spd="med"/>
</p:sldLayout>
</file>

<file path=ppt/slideLayouts/slideLayout1347.xml><?xml version="1.0" encoding="utf-8"?>
<p:sldLayout xmlns:a="http://schemas.openxmlformats.org/drawingml/2006/main" xmlns:r="http://schemas.openxmlformats.org/officeDocument/2006/relationships" xmlns:p="http://schemas.openxmlformats.org/presentationml/2006/main" type="tx">
  <p:cSld name="15_Section Header">
    <p:spTree>
      <p:nvGrpSpPr>
        <p:cNvPr id="1" name=""/>
        <p:cNvGrpSpPr/>
        <p:nvPr/>
      </p:nvGrpSpPr>
      <p:grpSpPr>
        <a:xfrm>
          <a:off x="0" y="0"/>
          <a:ext cx="0" cy="0"/>
          <a:chOff x="0" y="0"/>
          <a:chExt cx="0" cy="0"/>
        </a:xfrm>
      </p:grpSpPr>
      <p:sp>
        <p:nvSpPr>
          <p:cNvPr id="2397" name="Title Text"/>
          <p:cNvSpPr txBox="1">
            <a:spLocks noGrp="1"/>
          </p:cNvSpPr>
          <p:nvPr>
            <p:ph type="title"/>
          </p:nvPr>
        </p:nvSpPr>
        <p:spPr>
          <a:xfrm>
            <a:off x="722312" y="4406900"/>
            <a:ext cx="7772401" cy="1362075"/>
          </a:xfrm>
          <a:prstGeom prst="rect">
            <a:avLst/>
          </a:prstGeom>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398"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7200">
              <a:spcBef>
                <a:spcPts val="400"/>
              </a:spcBef>
              <a:buSzTx/>
              <a:buNone/>
              <a:defRPr sz="2000" b="1" i="0">
                <a:latin typeface="Arial" panose="020B0604020202020204" pitchFamily="34" charset="0"/>
                <a:cs typeface="Arial" panose="020B0604020202020204" pitchFamily="34" charset="0"/>
              </a:defRPr>
            </a:lvl2pPr>
            <a:lvl3pPr marL="0" indent="914400">
              <a:spcBef>
                <a:spcPts val="400"/>
              </a:spcBef>
              <a:buSzTx/>
              <a:buNone/>
              <a:defRPr sz="2000" b="1" i="0">
                <a:latin typeface="Arial" panose="020B0604020202020204" pitchFamily="34" charset="0"/>
                <a:cs typeface="Arial" panose="020B0604020202020204" pitchFamily="34" charset="0"/>
              </a:defRPr>
            </a:lvl3pPr>
            <a:lvl4pPr marL="0" indent="1371600">
              <a:spcBef>
                <a:spcPts val="400"/>
              </a:spcBef>
              <a:buSzTx/>
              <a:buNone/>
              <a:defRPr sz="2000" b="1" i="0">
                <a:latin typeface="Arial" panose="020B0604020202020204" pitchFamily="34" charset="0"/>
                <a:cs typeface="Arial" panose="020B0604020202020204" pitchFamily="34" charset="0"/>
              </a:defRPr>
            </a:lvl4pPr>
            <a:lvl5pPr marL="0" indent="1828800">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265920604"/>
      </p:ext>
    </p:extLst>
  </p:cSld>
  <p:clrMapOvr>
    <a:masterClrMapping/>
  </p:clrMapOvr>
  <p:transition spd="med"/>
</p:sldLayout>
</file>

<file path=ppt/slideLayouts/slideLayout1348.xml><?xml version="1.0" encoding="utf-8"?>
<p:sldLayout xmlns:a="http://schemas.openxmlformats.org/drawingml/2006/main" xmlns:r="http://schemas.openxmlformats.org/officeDocument/2006/relationships" xmlns:p="http://schemas.openxmlformats.org/presentationml/2006/main" type="tx">
  <p:cSld name="15_Two Content">
    <p:spTree>
      <p:nvGrpSpPr>
        <p:cNvPr id="1" name=""/>
        <p:cNvGrpSpPr/>
        <p:nvPr/>
      </p:nvGrpSpPr>
      <p:grpSpPr>
        <a:xfrm>
          <a:off x="0" y="0"/>
          <a:ext cx="0" cy="0"/>
          <a:chOff x="0" y="0"/>
          <a:chExt cx="0" cy="0"/>
        </a:xfrm>
      </p:grpSpPr>
      <p:sp>
        <p:nvSpPr>
          <p:cNvPr id="2406"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07"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Blip>
                <a:blip r:embed="rId2"/>
              </a:buBlip>
              <a:defRPr sz="2800" b="1" i="0">
                <a:latin typeface="Arial" panose="020B0604020202020204" pitchFamily="34" charset="0"/>
                <a:cs typeface="Arial" panose="020B0604020202020204" pitchFamily="34" charset="0"/>
              </a:defRPr>
            </a:lvl1pPr>
            <a:lvl2pPr marL="790575" indent="-333375">
              <a:spcBef>
                <a:spcPts val="600"/>
              </a:spcBef>
              <a:defRPr sz="2800" b="1" i="0">
                <a:latin typeface="Arial" panose="020B0604020202020204" pitchFamily="34" charset="0"/>
                <a:cs typeface="Arial" panose="020B0604020202020204" pitchFamily="34" charset="0"/>
              </a:defRPr>
            </a:lvl2pPr>
            <a:lvl3pPr marL="1234439" indent="-320039">
              <a:spcBef>
                <a:spcPts val="600"/>
              </a:spcBef>
              <a:defRPr sz="2800" b="1" i="0">
                <a:latin typeface="Arial" panose="020B0604020202020204" pitchFamily="34" charset="0"/>
                <a:cs typeface="Arial" panose="020B0604020202020204" pitchFamily="34" charset="0"/>
              </a:defRPr>
            </a:lvl3pPr>
            <a:lvl4pPr marL="1727200" indent="-355600">
              <a:spcBef>
                <a:spcPts val="600"/>
              </a:spcBef>
              <a:defRPr sz="2800" b="1" i="0">
                <a:latin typeface="Arial" panose="020B0604020202020204" pitchFamily="34" charset="0"/>
                <a:cs typeface="Arial" panose="020B0604020202020204" pitchFamily="34" charset="0"/>
              </a:defRPr>
            </a:lvl4pPr>
            <a:lvl5pPr marL="2184400" indent="-355600">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0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613820953"/>
      </p:ext>
    </p:extLst>
  </p:cSld>
  <p:clrMapOvr>
    <a:masterClrMapping/>
  </p:clrMapOvr>
  <p:transition spd="med"/>
</p:sldLayout>
</file>

<file path=ppt/slideLayouts/slideLayout1349.xml><?xml version="1.0" encoding="utf-8"?>
<p:sldLayout xmlns:a="http://schemas.openxmlformats.org/drawingml/2006/main" xmlns:r="http://schemas.openxmlformats.org/officeDocument/2006/relationships" xmlns:p="http://schemas.openxmlformats.org/presentationml/2006/main" type="tx">
  <p:cSld name="15_Comparison">
    <p:spTree>
      <p:nvGrpSpPr>
        <p:cNvPr id="1" name=""/>
        <p:cNvGrpSpPr/>
        <p:nvPr/>
      </p:nvGrpSpPr>
      <p:grpSpPr>
        <a:xfrm>
          <a:off x="0" y="0"/>
          <a:ext cx="0" cy="0"/>
          <a:chOff x="0" y="0"/>
          <a:chExt cx="0" cy="0"/>
        </a:xfrm>
      </p:grpSpPr>
      <p:sp>
        <p:nvSpPr>
          <p:cNvPr id="2415" name="Title Text"/>
          <p:cNvSpPr txBox="1">
            <a:spLocks noGrp="1"/>
          </p:cNvSpPr>
          <p:nvPr>
            <p:ph type="title"/>
          </p:nvPr>
        </p:nvSpPr>
        <p:spPr>
          <a:xfrm>
            <a:off x="457200" y="274638"/>
            <a:ext cx="8229600" cy="1143001"/>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16"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7200">
              <a:spcBef>
                <a:spcPts val="500"/>
              </a:spcBef>
              <a:buSzTx/>
              <a:buNone/>
              <a:defRPr sz="2400" b="1" i="0">
                <a:latin typeface="Arial" panose="020B0604020202020204" pitchFamily="34" charset="0"/>
                <a:cs typeface="Arial" panose="020B0604020202020204" pitchFamily="34" charset="0"/>
              </a:defRPr>
            </a:lvl2pPr>
            <a:lvl3pPr marL="0" indent="914400">
              <a:spcBef>
                <a:spcPts val="500"/>
              </a:spcBef>
              <a:buSzTx/>
              <a:buNone/>
              <a:defRPr sz="2400" b="1" i="0">
                <a:latin typeface="Arial" panose="020B0604020202020204" pitchFamily="34" charset="0"/>
                <a:cs typeface="Arial" panose="020B0604020202020204" pitchFamily="34" charset="0"/>
              </a:defRPr>
            </a:lvl3pPr>
            <a:lvl4pPr marL="0" indent="1371600">
              <a:spcBef>
                <a:spcPts val="500"/>
              </a:spcBef>
              <a:buSzTx/>
              <a:buNone/>
              <a:defRPr sz="2400" b="1" i="0">
                <a:latin typeface="Arial" panose="020B0604020202020204" pitchFamily="34" charset="0"/>
                <a:cs typeface="Arial" panose="020B0604020202020204" pitchFamily="34" charset="0"/>
              </a:defRPr>
            </a:lvl4pPr>
            <a:lvl5pPr marL="0" indent="1828800">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17"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241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800344507"/>
      </p:ext>
    </p:extLst>
  </p:cSld>
  <p:clrMapOvr>
    <a:masterClrMapping/>
  </p:clrMapOvr>
  <p:transition spd="med"/>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189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350.xml><?xml version="1.0" encoding="utf-8"?>
<p:sldLayout xmlns:a="http://schemas.openxmlformats.org/drawingml/2006/main" xmlns:r="http://schemas.openxmlformats.org/officeDocument/2006/relationships" xmlns:p="http://schemas.openxmlformats.org/presentationml/2006/main" type="tx">
  <p:cSld name="15_Title Only">
    <p:spTree>
      <p:nvGrpSpPr>
        <p:cNvPr id="1" name=""/>
        <p:cNvGrpSpPr/>
        <p:nvPr/>
      </p:nvGrpSpPr>
      <p:grpSpPr>
        <a:xfrm>
          <a:off x="0" y="0"/>
          <a:ext cx="0" cy="0"/>
          <a:chOff x="0" y="0"/>
          <a:chExt cx="0" cy="0"/>
        </a:xfrm>
      </p:grpSpPr>
      <p:sp>
        <p:nvSpPr>
          <p:cNvPr id="2425"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26"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051783026"/>
      </p:ext>
    </p:extLst>
  </p:cSld>
  <p:clrMapOvr>
    <a:masterClrMapping/>
  </p:clrMapOvr>
  <p:transition spd="med"/>
</p:sldLayout>
</file>

<file path=ppt/slideLayouts/slideLayout1351.xml><?xml version="1.0" encoding="utf-8"?>
<p:sldLayout xmlns:a="http://schemas.openxmlformats.org/drawingml/2006/main" xmlns:r="http://schemas.openxmlformats.org/officeDocument/2006/relationships" xmlns:p="http://schemas.openxmlformats.org/presentationml/2006/main" type="tx">
  <p:cSld name="15_Content with Caption">
    <p:spTree>
      <p:nvGrpSpPr>
        <p:cNvPr id="1" name=""/>
        <p:cNvGrpSpPr/>
        <p:nvPr/>
      </p:nvGrpSpPr>
      <p:grpSpPr>
        <a:xfrm>
          <a:off x="0" y="0"/>
          <a:ext cx="0" cy="0"/>
          <a:chOff x="0" y="0"/>
          <a:chExt cx="0" cy="0"/>
        </a:xfrm>
      </p:grpSpPr>
      <p:sp>
        <p:nvSpPr>
          <p:cNvPr id="2448" name="Title Text"/>
          <p:cNvSpPr txBox="1">
            <a:spLocks noGrp="1"/>
          </p:cNvSpPr>
          <p:nvPr>
            <p:ph type="title"/>
          </p:nvPr>
        </p:nvSpPr>
        <p:spPr>
          <a:xfrm>
            <a:off x="457200" y="273050"/>
            <a:ext cx="3008314" cy="1162050"/>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4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5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245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597290926"/>
      </p:ext>
    </p:extLst>
  </p:cSld>
  <p:clrMapOvr>
    <a:masterClrMapping/>
  </p:clrMapOvr>
  <p:transition spd="med"/>
</p:sldLayout>
</file>

<file path=ppt/slideLayouts/slideLayout1352.xml><?xml version="1.0" encoding="utf-8"?>
<p:sldLayout xmlns:a="http://schemas.openxmlformats.org/drawingml/2006/main" xmlns:r="http://schemas.openxmlformats.org/officeDocument/2006/relationships" xmlns:p="http://schemas.openxmlformats.org/presentationml/2006/main" type="tx">
  <p:cSld name="15_Picture with Caption">
    <p:spTree>
      <p:nvGrpSpPr>
        <p:cNvPr id="1" name=""/>
        <p:cNvGrpSpPr/>
        <p:nvPr/>
      </p:nvGrpSpPr>
      <p:grpSpPr>
        <a:xfrm>
          <a:off x="0" y="0"/>
          <a:ext cx="0" cy="0"/>
          <a:chOff x="0" y="0"/>
          <a:chExt cx="0" cy="0"/>
        </a:xfrm>
      </p:grpSpPr>
      <p:sp>
        <p:nvSpPr>
          <p:cNvPr id="2458" name="Title Text"/>
          <p:cNvSpPr txBox="1">
            <a:spLocks noGrp="1"/>
          </p:cNvSpPr>
          <p:nvPr>
            <p:ph type="title"/>
          </p:nvPr>
        </p:nvSpPr>
        <p:spPr>
          <a:xfrm>
            <a:off x="1792288" y="4800600"/>
            <a:ext cx="5486401" cy="566738"/>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5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46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7200">
              <a:spcBef>
                <a:spcPts val="300"/>
              </a:spcBef>
              <a:buSzTx/>
              <a:buNone/>
              <a:defRPr sz="1400" b="1" i="0">
                <a:latin typeface="Arial" panose="020B0604020202020204" pitchFamily="34" charset="0"/>
                <a:cs typeface="Arial" panose="020B0604020202020204" pitchFamily="34" charset="0"/>
              </a:defRPr>
            </a:lvl2pPr>
            <a:lvl3pPr marL="0" indent="914400">
              <a:spcBef>
                <a:spcPts val="300"/>
              </a:spcBef>
              <a:buSzTx/>
              <a:buNone/>
              <a:defRPr sz="1400" b="1" i="0">
                <a:latin typeface="Arial" panose="020B0604020202020204" pitchFamily="34" charset="0"/>
                <a:cs typeface="Arial" panose="020B0604020202020204" pitchFamily="34" charset="0"/>
              </a:defRPr>
            </a:lvl3pPr>
            <a:lvl4pPr marL="0" indent="1371600">
              <a:spcBef>
                <a:spcPts val="300"/>
              </a:spcBef>
              <a:buSzTx/>
              <a:buNone/>
              <a:defRPr sz="1400" b="1" i="0">
                <a:latin typeface="Arial" panose="020B0604020202020204" pitchFamily="34" charset="0"/>
                <a:cs typeface="Arial" panose="020B0604020202020204" pitchFamily="34" charset="0"/>
              </a:defRPr>
            </a:lvl4pPr>
            <a:lvl5pPr marL="0" indent="1828800">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6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743231428"/>
      </p:ext>
    </p:extLst>
  </p:cSld>
  <p:clrMapOvr>
    <a:masterClrMapping/>
  </p:clrMapOvr>
  <p:transition spd="med"/>
</p:sldLayout>
</file>

<file path=ppt/slideLayouts/slideLayout1353.xml><?xml version="1.0" encoding="utf-8"?>
<p:sldLayout xmlns:a="http://schemas.openxmlformats.org/drawingml/2006/main" xmlns:r="http://schemas.openxmlformats.org/officeDocument/2006/relationships" xmlns:p="http://schemas.openxmlformats.org/presentationml/2006/main" type="tx">
  <p:cSld name="15_Title and Vertical Text">
    <p:spTree>
      <p:nvGrpSpPr>
        <p:cNvPr id="1" name=""/>
        <p:cNvGrpSpPr/>
        <p:nvPr/>
      </p:nvGrpSpPr>
      <p:grpSpPr>
        <a:xfrm>
          <a:off x="0" y="0"/>
          <a:ext cx="0" cy="0"/>
          <a:chOff x="0" y="0"/>
          <a:chExt cx="0" cy="0"/>
        </a:xfrm>
      </p:grpSpPr>
      <p:sp>
        <p:nvSpPr>
          <p:cNvPr id="246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69"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981545475"/>
      </p:ext>
    </p:extLst>
  </p:cSld>
  <p:clrMapOvr>
    <a:masterClrMapping/>
  </p:clrMapOvr>
  <p:transition spd="med"/>
</p:sldLayout>
</file>

<file path=ppt/slideLayouts/slideLayout1354.xml><?xml version="1.0" encoding="utf-8"?>
<p:sldLayout xmlns:a="http://schemas.openxmlformats.org/drawingml/2006/main" xmlns:r="http://schemas.openxmlformats.org/officeDocument/2006/relationships" xmlns:p="http://schemas.openxmlformats.org/presentationml/2006/main" type="tx">
  <p:cSld name="15_Vertical Title and Text">
    <p:spTree>
      <p:nvGrpSpPr>
        <p:cNvPr id="1" name=""/>
        <p:cNvGrpSpPr/>
        <p:nvPr/>
      </p:nvGrpSpPr>
      <p:grpSpPr>
        <a:xfrm>
          <a:off x="0" y="0"/>
          <a:ext cx="0" cy="0"/>
          <a:chOff x="0" y="0"/>
          <a:chExt cx="0" cy="0"/>
        </a:xfrm>
      </p:grpSpPr>
      <p:sp>
        <p:nvSpPr>
          <p:cNvPr id="2477" name="Title Text"/>
          <p:cNvSpPr txBox="1">
            <a:spLocks noGrp="1"/>
          </p:cNvSpPr>
          <p:nvPr>
            <p:ph type="title"/>
          </p:nvPr>
        </p:nvSpPr>
        <p:spPr>
          <a:xfrm>
            <a:off x="6515100" y="609600"/>
            <a:ext cx="1943100" cy="5486400"/>
          </a:xfrm>
          <a:prstGeom prst="rect">
            <a:avLst/>
          </a:prstGeom>
        </p:spPr>
        <p:txBody>
          <a:bodyPr vert="eaVert"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78"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096722615"/>
      </p:ext>
    </p:extLst>
  </p:cSld>
  <p:clrMapOvr>
    <a:masterClrMapping/>
  </p:clrMapOvr>
  <p:transition spd="med"/>
</p:sldLayout>
</file>

<file path=ppt/slideLayouts/slideLayout1355.xml><?xml version="1.0" encoding="utf-8"?>
<p:sldLayout xmlns:a="http://schemas.openxmlformats.org/drawingml/2006/main" xmlns:r="http://schemas.openxmlformats.org/officeDocument/2006/relationships" xmlns:p="http://schemas.openxmlformats.org/presentationml/2006/main" showMasterSp="0" type="tx">
  <p:cSld name="14_Title and Content">
    <p:bg>
      <p:bgPr>
        <a:solidFill>
          <a:srgbClr val="000000"/>
        </a:solidFill>
        <a:effectLst/>
      </p:bgPr>
    </p:bg>
    <p:spTree>
      <p:nvGrpSpPr>
        <p:cNvPr id="1" name=""/>
        <p:cNvGrpSpPr/>
        <p:nvPr/>
      </p:nvGrpSpPr>
      <p:grpSpPr>
        <a:xfrm>
          <a:off x="0" y="0"/>
          <a:ext cx="0" cy="0"/>
          <a:chOff x="0" y="0"/>
          <a:chExt cx="0" cy="0"/>
        </a:xfrm>
      </p:grpSpPr>
      <p:sp>
        <p:nvSpPr>
          <p:cNvPr id="2495"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496"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04724598"/>
      </p:ext>
    </p:extLst>
  </p:cSld>
  <p:clrMapOvr>
    <a:masterClrMapping/>
  </p:clrMapOvr>
  <p:transition spd="med"/>
</p:sldLayout>
</file>

<file path=ppt/slideLayouts/slideLayout1356.xml><?xml version="1.0" encoding="utf-8"?>
<p:sldLayout xmlns:a="http://schemas.openxmlformats.org/drawingml/2006/main" xmlns:r="http://schemas.openxmlformats.org/officeDocument/2006/relationships" xmlns:p="http://schemas.openxmlformats.org/presentationml/2006/main" showMasterSp="0" type="tx">
  <p:cSld name="16_Section Header">
    <p:bg>
      <p:bgPr>
        <a:solidFill>
          <a:srgbClr val="000000"/>
        </a:solidFill>
        <a:effectLst/>
      </p:bgPr>
    </p:bg>
    <p:spTree>
      <p:nvGrpSpPr>
        <p:cNvPr id="1" name=""/>
        <p:cNvGrpSpPr/>
        <p:nvPr/>
      </p:nvGrpSpPr>
      <p:grpSpPr>
        <a:xfrm>
          <a:off x="0" y="0"/>
          <a:ext cx="0" cy="0"/>
          <a:chOff x="0" y="0"/>
          <a:chExt cx="0" cy="0"/>
        </a:xfrm>
      </p:grpSpPr>
      <p:sp>
        <p:nvSpPr>
          <p:cNvPr id="2504"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505"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99945056"/>
      </p:ext>
    </p:extLst>
  </p:cSld>
  <p:clrMapOvr>
    <a:masterClrMapping/>
  </p:clrMapOvr>
  <p:transition spd="med"/>
</p:sldLayout>
</file>

<file path=ppt/slideLayouts/slideLayout1357.xml><?xml version="1.0" encoding="utf-8"?>
<p:sldLayout xmlns:a="http://schemas.openxmlformats.org/drawingml/2006/main" xmlns:r="http://schemas.openxmlformats.org/officeDocument/2006/relationships" xmlns:p="http://schemas.openxmlformats.org/presentationml/2006/main" showMasterSp="0" type="tx">
  <p:cSld name="16_Two Content">
    <p:bg>
      <p:bgPr>
        <a:solidFill>
          <a:srgbClr val="000000"/>
        </a:solidFill>
        <a:effectLst/>
      </p:bgPr>
    </p:bg>
    <p:spTree>
      <p:nvGrpSpPr>
        <p:cNvPr id="1" name=""/>
        <p:cNvGrpSpPr/>
        <p:nvPr/>
      </p:nvGrpSpPr>
      <p:grpSpPr>
        <a:xfrm>
          <a:off x="0" y="0"/>
          <a:ext cx="0" cy="0"/>
          <a:chOff x="0" y="0"/>
          <a:chExt cx="0" cy="0"/>
        </a:xfrm>
      </p:grpSpPr>
      <p:sp>
        <p:nvSpPr>
          <p:cNvPr id="2513"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78395233"/>
      </p:ext>
    </p:extLst>
  </p:cSld>
  <p:clrMapOvr>
    <a:masterClrMapping/>
  </p:clrMapOvr>
  <p:transition spd="med"/>
</p:sldLayout>
</file>

<file path=ppt/slideLayouts/slideLayout1358.xml><?xml version="1.0" encoding="utf-8"?>
<p:sldLayout xmlns:a="http://schemas.openxmlformats.org/drawingml/2006/main" xmlns:r="http://schemas.openxmlformats.org/officeDocument/2006/relationships" xmlns:p="http://schemas.openxmlformats.org/presentationml/2006/main" showMasterSp="0" type="tx">
  <p:cSld name="16_Comparison">
    <p:bg>
      <p:bgPr>
        <a:solidFill>
          <a:srgbClr val="000000"/>
        </a:solidFill>
        <a:effectLst/>
      </p:bgPr>
    </p:bg>
    <p:spTree>
      <p:nvGrpSpPr>
        <p:cNvPr id="1" name=""/>
        <p:cNvGrpSpPr/>
        <p:nvPr/>
      </p:nvGrpSpPr>
      <p:grpSpPr>
        <a:xfrm>
          <a:off x="0" y="0"/>
          <a:ext cx="0" cy="0"/>
          <a:chOff x="0" y="0"/>
          <a:chExt cx="0" cy="0"/>
        </a:xfrm>
      </p:grpSpPr>
      <p:sp>
        <p:nvSpPr>
          <p:cNvPr id="252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23"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24"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25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37217116"/>
      </p:ext>
    </p:extLst>
  </p:cSld>
  <p:clrMapOvr>
    <a:masterClrMapping/>
  </p:clrMapOvr>
  <p:transition spd="med"/>
</p:sldLayout>
</file>

<file path=ppt/slideLayouts/slideLayout1359.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rgbClr val="000000"/>
        </a:solidFill>
        <a:effectLst/>
      </p:bgPr>
    </p:bg>
    <p:spTree>
      <p:nvGrpSpPr>
        <p:cNvPr id="1" name=""/>
        <p:cNvGrpSpPr/>
        <p:nvPr/>
      </p:nvGrpSpPr>
      <p:grpSpPr>
        <a:xfrm>
          <a:off x="0" y="0"/>
          <a:ext cx="0" cy="0"/>
          <a:chOff x="0" y="0"/>
          <a:chExt cx="0" cy="0"/>
        </a:xfrm>
      </p:grpSpPr>
      <p:sp>
        <p:nvSpPr>
          <p:cNvPr id="25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33"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34146529"/>
      </p:ext>
    </p:extLst>
  </p:cSld>
  <p:clrMapOvr>
    <a:masterClrMapping/>
  </p:clrMapOvr>
  <p:transition spd="med"/>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1903"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04"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05"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90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360.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solidFill>
          <a:srgbClr val="000000"/>
        </a:solidFill>
        <a:effectLst/>
      </p:bgPr>
    </p:bg>
    <p:spTree>
      <p:nvGrpSpPr>
        <p:cNvPr id="1" name=""/>
        <p:cNvGrpSpPr/>
        <p:nvPr/>
      </p:nvGrpSpPr>
      <p:grpSpPr>
        <a:xfrm>
          <a:off x="0" y="0"/>
          <a:ext cx="0" cy="0"/>
          <a:chOff x="0" y="0"/>
          <a:chExt cx="0" cy="0"/>
        </a:xfrm>
      </p:grpSpPr>
      <p:sp>
        <p:nvSpPr>
          <p:cNvPr id="2547"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48"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49"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255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2114571"/>
      </p:ext>
    </p:extLst>
  </p:cSld>
  <p:clrMapOvr>
    <a:masterClrMapping/>
  </p:clrMapOvr>
  <p:transition spd="med"/>
</p:sldLayout>
</file>

<file path=ppt/slideLayouts/slideLayout1361.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solidFill>
          <a:srgbClr val="000000"/>
        </a:solidFill>
        <a:effectLst/>
      </p:bgPr>
    </p:bg>
    <p:spTree>
      <p:nvGrpSpPr>
        <p:cNvPr id="1" name=""/>
        <p:cNvGrpSpPr/>
        <p:nvPr/>
      </p:nvGrpSpPr>
      <p:grpSpPr>
        <a:xfrm>
          <a:off x="0" y="0"/>
          <a:ext cx="0" cy="0"/>
          <a:chOff x="0" y="0"/>
          <a:chExt cx="0" cy="0"/>
        </a:xfrm>
      </p:grpSpPr>
      <p:sp>
        <p:nvSpPr>
          <p:cNvPr id="2557"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5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559"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20512009"/>
      </p:ext>
    </p:extLst>
  </p:cSld>
  <p:clrMapOvr>
    <a:masterClrMapping/>
  </p:clrMapOvr>
  <p:transition spd="med"/>
</p:sldLayout>
</file>

<file path=ppt/slideLayouts/slideLayout1362.xml><?xml version="1.0" encoding="utf-8"?>
<p:sldLayout xmlns:a="http://schemas.openxmlformats.org/drawingml/2006/main" xmlns:r="http://schemas.openxmlformats.org/officeDocument/2006/relationships" xmlns:p="http://schemas.openxmlformats.org/presentationml/2006/main" showMasterSp="0" type="tx">
  <p:cSld name="16_Title and Vertical Text">
    <p:bg>
      <p:bgPr>
        <a:solidFill>
          <a:srgbClr val="000000"/>
        </a:solidFill>
        <a:effectLst/>
      </p:bgPr>
    </p:bg>
    <p:spTree>
      <p:nvGrpSpPr>
        <p:cNvPr id="1" name=""/>
        <p:cNvGrpSpPr/>
        <p:nvPr/>
      </p:nvGrpSpPr>
      <p:grpSpPr>
        <a:xfrm>
          <a:off x="0" y="0"/>
          <a:ext cx="0" cy="0"/>
          <a:chOff x="0" y="0"/>
          <a:chExt cx="0" cy="0"/>
        </a:xfrm>
      </p:grpSpPr>
      <p:sp>
        <p:nvSpPr>
          <p:cNvPr id="2567"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68"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29951490"/>
      </p:ext>
    </p:extLst>
  </p:cSld>
  <p:clrMapOvr>
    <a:masterClrMapping/>
  </p:clrMapOvr>
  <p:transition spd="med"/>
</p:sldLayout>
</file>

<file path=ppt/slideLayouts/slideLayout1363.xml><?xml version="1.0" encoding="utf-8"?>
<p:sldLayout xmlns:a="http://schemas.openxmlformats.org/drawingml/2006/main" xmlns:r="http://schemas.openxmlformats.org/officeDocument/2006/relationships" xmlns:p="http://schemas.openxmlformats.org/presentationml/2006/main" showMasterSp="0" type="tx">
  <p:cSld name="16_Vertical Title and Text">
    <p:bg>
      <p:bgPr>
        <a:solidFill>
          <a:srgbClr val="000000"/>
        </a:solidFill>
        <a:effectLst/>
      </p:bgPr>
    </p:bg>
    <p:spTree>
      <p:nvGrpSpPr>
        <p:cNvPr id="1" name=""/>
        <p:cNvGrpSpPr/>
        <p:nvPr/>
      </p:nvGrpSpPr>
      <p:grpSpPr>
        <a:xfrm>
          <a:off x="0" y="0"/>
          <a:ext cx="0" cy="0"/>
          <a:chOff x="0" y="0"/>
          <a:chExt cx="0" cy="0"/>
        </a:xfrm>
      </p:grpSpPr>
      <p:sp>
        <p:nvSpPr>
          <p:cNvPr id="2576"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77"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7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87304221"/>
      </p:ext>
    </p:extLst>
  </p:cSld>
  <p:clrMapOvr>
    <a:masterClrMapping/>
  </p:clrMapOvr>
  <p:transition spd="med"/>
</p:sldLayout>
</file>

<file path=ppt/slideLayouts/slideLayout1364.xml><?xml version="1.0" encoding="utf-8"?>
<p:sldLayout xmlns:a="http://schemas.openxmlformats.org/drawingml/2006/main" xmlns:r="http://schemas.openxmlformats.org/officeDocument/2006/relationships" xmlns:p="http://schemas.openxmlformats.org/presentationml/2006/main" showMasterSp="0" type="tx">
  <p:cSld name="2_Title and 4 Content">
    <p:bg>
      <p:bgPr>
        <a:solidFill>
          <a:srgbClr val="000000"/>
        </a:solidFill>
        <a:effectLst/>
      </p:bgPr>
    </p:bg>
    <p:spTree>
      <p:nvGrpSpPr>
        <p:cNvPr id="1" name=""/>
        <p:cNvGrpSpPr/>
        <p:nvPr/>
      </p:nvGrpSpPr>
      <p:grpSpPr>
        <a:xfrm>
          <a:off x="0" y="0"/>
          <a:ext cx="0" cy="0"/>
          <a:chOff x="0" y="0"/>
          <a:chExt cx="0" cy="0"/>
        </a:xfrm>
      </p:grpSpPr>
      <p:sp>
        <p:nvSpPr>
          <p:cNvPr id="2585"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86"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8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91835528"/>
      </p:ext>
    </p:extLst>
  </p:cSld>
  <p:clrMapOvr>
    <a:masterClrMapping/>
  </p:clrMapOvr>
  <p:transition spd="med"/>
</p:sldLayout>
</file>

<file path=ppt/slideLayouts/slideLayout1365.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259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95"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9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00978321"/>
      </p:ext>
    </p:extLst>
  </p:cSld>
  <p:clrMapOvr>
    <a:masterClrMapping/>
  </p:clrMapOvr>
  <p:transition spd="med"/>
</p:sldLayout>
</file>

<file path=ppt/slideLayouts/slideLayout1366.xml><?xml version="1.0" encoding="utf-8"?>
<p:sldLayout xmlns:a="http://schemas.openxmlformats.org/drawingml/2006/main" xmlns:r="http://schemas.openxmlformats.org/officeDocument/2006/relationships" xmlns:p="http://schemas.openxmlformats.org/presentationml/2006/main" showMasterSp="0" type="tx">
  <p:cSld name="15_Title and Content">
    <p:bg>
      <p:bgPr>
        <a:solidFill>
          <a:srgbClr val="FFFFFF"/>
        </a:solidFill>
        <a:effectLst/>
      </p:bgPr>
    </p:bg>
    <p:spTree>
      <p:nvGrpSpPr>
        <p:cNvPr id="1" name=""/>
        <p:cNvGrpSpPr/>
        <p:nvPr/>
      </p:nvGrpSpPr>
      <p:grpSpPr>
        <a:xfrm>
          <a:off x="0" y="0"/>
          <a:ext cx="0" cy="0"/>
          <a:chOff x="0" y="0"/>
          <a:chExt cx="0" cy="0"/>
        </a:xfrm>
      </p:grpSpPr>
      <p:sp>
        <p:nvSpPr>
          <p:cNvPr id="261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13"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14"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243439852"/>
      </p:ext>
    </p:extLst>
  </p:cSld>
  <p:clrMapOvr>
    <a:masterClrMapping/>
  </p:clrMapOvr>
  <p:transition spd="med"/>
</p:sldLayout>
</file>

<file path=ppt/slideLayouts/slideLayout1367.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rgbClr val="FFFFFF"/>
        </a:solidFill>
        <a:effectLst/>
      </p:bgPr>
    </p:bg>
    <p:spTree>
      <p:nvGrpSpPr>
        <p:cNvPr id="1" name=""/>
        <p:cNvGrpSpPr/>
        <p:nvPr/>
      </p:nvGrpSpPr>
      <p:grpSpPr>
        <a:xfrm>
          <a:off x="0" y="0"/>
          <a:ext cx="0" cy="0"/>
          <a:chOff x="0" y="0"/>
          <a:chExt cx="0" cy="0"/>
        </a:xfrm>
      </p:grpSpPr>
      <p:sp>
        <p:nvSpPr>
          <p:cNvPr id="2621"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solidFill>
                  <a:srgbClr val="000000"/>
                </a:solidFill>
                <a:latin typeface="Calibri"/>
                <a:ea typeface="Calibri"/>
                <a:cs typeface="Calibri"/>
                <a:sym typeface="Calibri"/>
              </a:defRPr>
            </a:lvl1pPr>
          </a:lstStyle>
          <a:p>
            <a:r>
              <a:t>Title Text</a:t>
            </a:r>
          </a:p>
        </p:txBody>
      </p:sp>
      <p:sp>
        <p:nvSpPr>
          <p:cNvPr id="2622"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23"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786576738"/>
      </p:ext>
    </p:extLst>
  </p:cSld>
  <p:clrMapOvr>
    <a:masterClrMapping/>
  </p:clrMapOvr>
  <p:transition spd="med"/>
</p:sldLayout>
</file>

<file path=ppt/slideLayouts/slideLayout1368.xml><?xml version="1.0" encoding="utf-8"?>
<p:sldLayout xmlns:a="http://schemas.openxmlformats.org/drawingml/2006/main" xmlns:r="http://schemas.openxmlformats.org/officeDocument/2006/relationships" xmlns:p="http://schemas.openxmlformats.org/presentationml/2006/main" showMasterSp="0" type="tx">
  <p:cSld name="17_Two Content">
    <p:bg>
      <p:bgPr>
        <a:solidFill>
          <a:srgbClr val="FFFFFF"/>
        </a:solidFill>
        <a:effectLst/>
      </p:bgPr>
    </p:bg>
    <p:spTree>
      <p:nvGrpSpPr>
        <p:cNvPr id="1" name=""/>
        <p:cNvGrpSpPr/>
        <p:nvPr/>
      </p:nvGrpSpPr>
      <p:grpSpPr>
        <a:xfrm>
          <a:off x="0" y="0"/>
          <a:ext cx="0" cy="0"/>
          <a:chOff x="0" y="0"/>
          <a:chExt cx="0" cy="0"/>
        </a:xfrm>
      </p:grpSpPr>
      <p:sp>
        <p:nvSpPr>
          <p:cNvPr id="2630"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31"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Font typeface="Arial"/>
              <a:buChar char="•"/>
              <a:defRPr sz="2800">
                <a:solidFill>
                  <a:srgbClr val="000000"/>
                </a:solidFill>
                <a:latin typeface="Calibri"/>
                <a:ea typeface="Calibri"/>
                <a:cs typeface="Calibri"/>
                <a:sym typeface="Calibri"/>
              </a:defRPr>
            </a:lvl1pPr>
            <a:lvl2pPr marL="790575" indent="-333375">
              <a:spcBef>
                <a:spcPts val="600"/>
              </a:spcBef>
              <a:buSzPct val="100000"/>
              <a:buFont typeface="Arial"/>
              <a:buChar char="–"/>
              <a:defRPr sz="2800">
                <a:solidFill>
                  <a:srgbClr val="000000"/>
                </a:solidFill>
                <a:latin typeface="Calibri"/>
                <a:ea typeface="Calibri"/>
                <a:cs typeface="Calibri"/>
                <a:sym typeface="Calibri"/>
              </a:defRPr>
            </a:lvl2pPr>
            <a:lvl3pPr marL="1234439" indent="-320039">
              <a:spcBef>
                <a:spcPts val="600"/>
              </a:spcBef>
              <a:buSzPct val="100000"/>
              <a:buFont typeface="Arial"/>
              <a:buChar char="•"/>
              <a:defRPr sz="2800">
                <a:solidFill>
                  <a:srgbClr val="000000"/>
                </a:solidFill>
                <a:latin typeface="Calibri"/>
                <a:ea typeface="Calibri"/>
                <a:cs typeface="Calibri"/>
                <a:sym typeface="Calibri"/>
              </a:defRPr>
            </a:lvl3pPr>
            <a:lvl4pPr marL="1727200" indent="-355600">
              <a:spcBef>
                <a:spcPts val="600"/>
              </a:spcBef>
              <a:buSzPct val="100000"/>
              <a:buFont typeface="Arial"/>
              <a:buChar char="–"/>
              <a:defRPr sz="2800">
                <a:solidFill>
                  <a:srgbClr val="000000"/>
                </a:solidFill>
                <a:latin typeface="Calibri"/>
                <a:ea typeface="Calibri"/>
                <a:cs typeface="Calibri"/>
                <a:sym typeface="Calibri"/>
              </a:defRPr>
            </a:lvl4pPr>
            <a:lvl5pPr marL="2184400" indent="-35560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3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80834821"/>
      </p:ext>
    </p:extLst>
  </p:cSld>
  <p:clrMapOvr>
    <a:masterClrMapping/>
  </p:clrMapOvr>
  <p:transition spd="med"/>
</p:sldLayout>
</file>

<file path=ppt/slideLayouts/slideLayout1369.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rgbClr val="FFFFFF"/>
        </a:solidFill>
        <a:effectLst/>
      </p:bgPr>
    </p:bg>
    <p:spTree>
      <p:nvGrpSpPr>
        <p:cNvPr id="1" name=""/>
        <p:cNvGrpSpPr/>
        <p:nvPr/>
      </p:nvGrpSpPr>
      <p:grpSpPr>
        <a:xfrm>
          <a:off x="0" y="0"/>
          <a:ext cx="0" cy="0"/>
          <a:chOff x="0" y="0"/>
          <a:chExt cx="0" cy="0"/>
        </a:xfrm>
      </p:grpSpPr>
      <p:sp>
        <p:nvSpPr>
          <p:cNvPr id="263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40"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Calibri"/>
                <a:ea typeface="Calibri"/>
                <a:cs typeface="Calibri"/>
                <a:sym typeface="Calibri"/>
              </a:defRPr>
            </a:lvl1pPr>
            <a:lvl2pPr marL="0" indent="457200">
              <a:spcBef>
                <a:spcPts val="500"/>
              </a:spcBef>
              <a:buSzTx/>
              <a:buNone/>
              <a:defRPr sz="2400" b="1">
                <a:solidFill>
                  <a:srgbClr val="000000"/>
                </a:solidFill>
                <a:latin typeface="Calibri"/>
                <a:ea typeface="Calibri"/>
                <a:cs typeface="Calibri"/>
                <a:sym typeface="Calibri"/>
              </a:defRPr>
            </a:lvl2pPr>
            <a:lvl3pPr marL="0" indent="914400">
              <a:spcBef>
                <a:spcPts val="500"/>
              </a:spcBef>
              <a:buSzTx/>
              <a:buNone/>
              <a:defRPr sz="2400" b="1">
                <a:solidFill>
                  <a:srgbClr val="000000"/>
                </a:solidFill>
                <a:latin typeface="Calibri"/>
                <a:ea typeface="Calibri"/>
                <a:cs typeface="Calibri"/>
                <a:sym typeface="Calibri"/>
              </a:defRPr>
            </a:lvl3pPr>
            <a:lvl4pPr marL="0" indent="1371600">
              <a:spcBef>
                <a:spcPts val="500"/>
              </a:spcBef>
              <a:buSzTx/>
              <a:buNone/>
              <a:defRPr sz="2400" b="1">
                <a:solidFill>
                  <a:srgbClr val="000000"/>
                </a:solidFill>
                <a:latin typeface="Calibri"/>
                <a:ea typeface="Calibri"/>
                <a:cs typeface="Calibri"/>
                <a:sym typeface="Calibri"/>
              </a:defRPr>
            </a:lvl4pPr>
            <a:lvl5pPr marL="0" indent="182880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41"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Calibri"/>
                <a:ea typeface="Calibri"/>
                <a:cs typeface="Calibri"/>
                <a:sym typeface="Calibri"/>
              </a:defRPr>
            </a:pPr>
            <a:endParaRPr/>
          </a:p>
        </p:txBody>
      </p:sp>
      <p:sp>
        <p:nvSpPr>
          <p:cNvPr id="264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45352604"/>
      </p:ext>
    </p:extLst>
  </p:cSld>
  <p:clrMapOvr>
    <a:masterClrMapping/>
  </p:clrMapOvr>
  <p:transition spd="med"/>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1913"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1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915"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725">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3454">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0171">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6907">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1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370.xml><?xml version="1.0" encoding="utf-8"?>
<p:sldLayout xmlns:a="http://schemas.openxmlformats.org/drawingml/2006/main" xmlns:r="http://schemas.openxmlformats.org/officeDocument/2006/relationships" xmlns:p="http://schemas.openxmlformats.org/presentationml/2006/main" showMasterSp="0" type="tx">
  <p:cSld name="17_Title Only">
    <p:bg>
      <p:bgPr>
        <a:solidFill>
          <a:srgbClr val="FFFFFF"/>
        </a:solidFill>
        <a:effectLst/>
      </p:bgPr>
    </p:bg>
    <p:spTree>
      <p:nvGrpSpPr>
        <p:cNvPr id="1" name=""/>
        <p:cNvGrpSpPr/>
        <p:nvPr/>
      </p:nvGrpSpPr>
      <p:grpSpPr>
        <a:xfrm>
          <a:off x="0" y="0"/>
          <a:ext cx="0" cy="0"/>
          <a:chOff x="0" y="0"/>
          <a:chExt cx="0" cy="0"/>
        </a:xfrm>
      </p:grpSpPr>
      <p:sp>
        <p:nvSpPr>
          <p:cNvPr id="264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50"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26478788"/>
      </p:ext>
    </p:extLst>
  </p:cSld>
  <p:clrMapOvr>
    <a:masterClrMapping/>
  </p:clrMapOvr>
  <p:transition spd="med"/>
</p:sldLayout>
</file>

<file path=ppt/slideLayouts/slideLayout1371.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FFFFFF"/>
        </a:solidFill>
        <a:effectLst/>
      </p:bgPr>
    </p:bg>
    <p:spTree>
      <p:nvGrpSpPr>
        <p:cNvPr id="1" name=""/>
        <p:cNvGrpSpPr/>
        <p:nvPr/>
      </p:nvGrpSpPr>
      <p:grpSpPr>
        <a:xfrm>
          <a:off x="0" y="0"/>
          <a:ext cx="0" cy="0"/>
          <a:chOff x="0" y="0"/>
          <a:chExt cx="0" cy="0"/>
        </a:xfrm>
      </p:grpSpPr>
      <p:sp>
        <p:nvSpPr>
          <p:cNvPr id="265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572811012"/>
      </p:ext>
    </p:extLst>
  </p:cSld>
  <p:clrMapOvr>
    <a:masterClrMapping/>
  </p:clrMapOvr>
  <p:transition spd="med"/>
</p:sldLayout>
</file>

<file path=ppt/slideLayouts/slideLayout1372.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rgbClr val="FFFFFF"/>
        </a:solidFill>
        <a:effectLst/>
      </p:bgPr>
    </p:bg>
    <p:spTree>
      <p:nvGrpSpPr>
        <p:cNvPr id="1" name=""/>
        <p:cNvGrpSpPr/>
        <p:nvPr/>
      </p:nvGrpSpPr>
      <p:grpSpPr>
        <a:xfrm>
          <a:off x="0" y="0"/>
          <a:ext cx="0" cy="0"/>
          <a:chOff x="0" y="0"/>
          <a:chExt cx="0" cy="0"/>
        </a:xfrm>
      </p:grpSpPr>
      <p:sp>
        <p:nvSpPr>
          <p:cNvPr id="2664"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65"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66"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Calibri"/>
                <a:ea typeface="Calibri"/>
                <a:cs typeface="Calibri"/>
                <a:sym typeface="Calibri"/>
              </a:defRPr>
            </a:pPr>
            <a:endParaRPr/>
          </a:p>
        </p:txBody>
      </p:sp>
      <p:sp>
        <p:nvSpPr>
          <p:cNvPr id="266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145979314"/>
      </p:ext>
    </p:extLst>
  </p:cSld>
  <p:clrMapOvr>
    <a:masterClrMapping/>
  </p:clrMapOvr>
  <p:transition spd="med"/>
</p:sldLayout>
</file>

<file path=ppt/slideLayouts/slideLayout1373.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rgbClr val="FFFFFF"/>
        </a:solidFill>
        <a:effectLst/>
      </p:bgPr>
    </p:bg>
    <p:spTree>
      <p:nvGrpSpPr>
        <p:cNvPr id="1" name=""/>
        <p:cNvGrpSpPr/>
        <p:nvPr/>
      </p:nvGrpSpPr>
      <p:grpSpPr>
        <a:xfrm>
          <a:off x="0" y="0"/>
          <a:ext cx="0" cy="0"/>
          <a:chOff x="0" y="0"/>
          <a:chExt cx="0" cy="0"/>
        </a:xfrm>
      </p:grpSpPr>
      <p:sp>
        <p:nvSpPr>
          <p:cNvPr id="2674"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7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676"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Calibri"/>
                <a:ea typeface="Calibri"/>
                <a:cs typeface="Calibri"/>
                <a:sym typeface="Calibri"/>
              </a:defRPr>
            </a:lvl1pPr>
            <a:lvl2pPr marL="0" indent="457200">
              <a:spcBef>
                <a:spcPts val="300"/>
              </a:spcBef>
              <a:buSzTx/>
              <a:buNone/>
              <a:defRPr sz="1400">
                <a:solidFill>
                  <a:srgbClr val="000000"/>
                </a:solidFill>
                <a:latin typeface="Calibri"/>
                <a:ea typeface="Calibri"/>
                <a:cs typeface="Calibri"/>
                <a:sym typeface="Calibri"/>
              </a:defRPr>
            </a:lvl2pPr>
            <a:lvl3pPr marL="0" indent="914400">
              <a:spcBef>
                <a:spcPts val="300"/>
              </a:spcBef>
              <a:buSzTx/>
              <a:buNone/>
              <a:defRPr sz="1400">
                <a:solidFill>
                  <a:srgbClr val="000000"/>
                </a:solidFill>
                <a:latin typeface="Calibri"/>
                <a:ea typeface="Calibri"/>
                <a:cs typeface="Calibri"/>
                <a:sym typeface="Calibri"/>
              </a:defRPr>
            </a:lvl3pPr>
            <a:lvl4pPr marL="0" indent="1371600">
              <a:spcBef>
                <a:spcPts val="300"/>
              </a:spcBef>
              <a:buSzTx/>
              <a:buNone/>
              <a:defRPr sz="1400">
                <a:solidFill>
                  <a:srgbClr val="000000"/>
                </a:solidFill>
                <a:latin typeface="Calibri"/>
                <a:ea typeface="Calibri"/>
                <a:cs typeface="Calibri"/>
                <a:sym typeface="Calibri"/>
              </a:defRPr>
            </a:lvl4pPr>
            <a:lvl5pPr marL="0" indent="182880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7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96750581"/>
      </p:ext>
    </p:extLst>
  </p:cSld>
  <p:clrMapOvr>
    <a:masterClrMapping/>
  </p:clrMapOvr>
  <p:transition spd="med"/>
</p:sldLayout>
</file>

<file path=ppt/slideLayouts/slideLayout1374.xml><?xml version="1.0" encoding="utf-8"?>
<p:sldLayout xmlns:a="http://schemas.openxmlformats.org/drawingml/2006/main" xmlns:r="http://schemas.openxmlformats.org/officeDocument/2006/relationships" xmlns:p="http://schemas.openxmlformats.org/presentationml/2006/main" showMasterSp="0" type="tx">
  <p:cSld name="17_Title and Vertical Text">
    <p:bg>
      <p:bgPr>
        <a:solidFill>
          <a:srgbClr val="FFFFFF"/>
        </a:solidFill>
        <a:effectLst/>
      </p:bgPr>
    </p:bg>
    <p:spTree>
      <p:nvGrpSpPr>
        <p:cNvPr id="1" name=""/>
        <p:cNvGrpSpPr/>
        <p:nvPr/>
      </p:nvGrpSpPr>
      <p:grpSpPr>
        <a:xfrm>
          <a:off x="0" y="0"/>
          <a:ext cx="0" cy="0"/>
          <a:chOff x="0" y="0"/>
          <a:chExt cx="0" cy="0"/>
        </a:xfrm>
      </p:grpSpPr>
      <p:sp>
        <p:nvSpPr>
          <p:cNvPr id="2684"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85"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86"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98096179"/>
      </p:ext>
    </p:extLst>
  </p:cSld>
  <p:clrMapOvr>
    <a:masterClrMapping/>
  </p:clrMapOvr>
  <p:transition spd="med"/>
</p:sldLayout>
</file>

<file path=ppt/slideLayouts/slideLayout1375.xml><?xml version="1.0" encoding="utf-8"?>
<p:sldLayout xmlns:a="http://schemas.openxmlformats.org/drawingml/2006/main" xmlns:r="http://schemas.openxmlformats.org/officeDocument/2006/relationships" xmlns:p="http://schemas.openxmlformats.org/presentationml/2006/main" showMasterSp="0" type="tx">
  <p:cSld name="17_Vertical Title and Text">
    <p:bg>
      <p:bgPr>
        <a:solidFill>
          <a:srgbClr val="FFFFFF"/>
        </a:solidFill>
        <a:effectLst/>
      </p:bgPr>
    </p:bg>
    <p:spTree>
      <p:nvGrpSpPr>
        <p:cNvPr id="1" name=""/>
        <p:cNvGrpSpPr/>
        <p:nvPr/>
      </p:nvGrpSpPr>
      <p:grpSpPr>
        <a:xfrm>
          <a:off x="0" y="0"/>
          <a:ext cx="0" cy="0"/>
          <a:chOff x="0" y="0"/>
          <a:chExt cx="0" cy="0"/>
        </a:xfrm>
      </p:grpSpPr>
      <p:sp>
        <p:nvSpPr>
          <p:cNvPr id="2693"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94"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95"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243768611"/>
      </p:ext>
    </p:extLst>
  </p:cSld>
  <p:clrMapOvr>
    <a:masterClrMapping/>
  </p:clrMapOvr>
  <p:transition spd="med"/>
</p:sldLayout>
</file>

<file path=ppt/slideLayouts/slideLayout1376.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rgbClr val="000000"/>
        </a:solidFill>
        <a:effectLst/>
      </p:bgPr>
    </p:bg>
    <p:spTree>
      <p:nvGrpSpPr>
        <p:cNvPr id="1" name=""/>
        <p:cNvGrpSpPr/>
        <p:nvPr/>
      </p:nvGrpSpPr>
      <p:grpSpPr>
        <a:xfrm>
          <a:off x="0" y="0"/>
          <a:ext cx="0" cy="0"/>
          <a:chOff x="0" y="0"/>
          <a:chExt cx="0" cy="0"/>
        </a:xfrm>
      </p:grpSpPr>
      <p:sp>
        <p:nvSpPr>
          <p:cNvPr id="2711"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12"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13"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80894023"/>
      </p:ext>
    </p:extLst>
  </p:cSld>
  <p:clrMapOvr>
    <a:masterClrMapping/>
  </p:clrMapOvr>
  <p:transition spd="med"/>
</p:sldLayout>
</file>

<file path=ppt/slideLayouts/slideLayout1377.xml><?xml version="1.0" encoding="utf-8"?>
<p:sldLayout xmlns:a="http://schemas.openxmlformats.org/drawingml/2006/main" xmlns:r="http://schemas.openxmlformats.org/officeDocument/2006/relationships" xmlns:p="http://schemas.openxmlformats.org/presentationml/2006/main" showMasterSp="0" type="tx">
  <p:cSld name="18_Section Header">
    <p:bg>
      <p:bgPr>
        <a:solidFill>
          <a:srgbClr val="000000"/>
        </a:solidFill>
        <a:effectLst/>
      </p:bgPr>
    </p:bg>
    <p:spTree>
      <p:nvGrpSpPr>
        <p:cNvPr id="1" name=""/>
        <p:cNvGrpSpPr/>
        <p:nvPr/>
      </p:nvGrpSpPr>
      <p:grpSpPr>
        <a:xfrm>
          <a:off x="0" y="0"/>
          <a:ext cx="0" cy="0"/>
          <a:chOff x="0" y="0"/>
          <a:chExt cx="0" cy="0"/>
        </a:xfrm>
      </p:grpSpPr>
      <p:sp>
        <p:nvSpPr>
          <p:cNvPr id="272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72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22"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95065837"/>
      </p:ext>
    </p:extLst>
  </p:cSld>
  <p:clrMapOvr>
    <a:masterClrMapping/>
  </p:clrMapOvr>
  <p:transition spd="med"/>
</p:sldLayout>
</file>

<file path=ppt/slideLayouts/slideLayout1378.xml><?xml version="1.0" encoding="utf-8"?>
<p:sldLayout xmlns:a="http://schemas.openxmlformats.org/drawingml/2006/main" xmlns:r="http://schemas.openxmlformats.org/officeDocument/2006/relationships" xmlns:p="http://schemas.openxmlformats.org/presentationml/2006/main" showMasterSp="0" type="tx">
  <p:cSld name="18_Two Content">
    <p:bg>
      <p:bgPr>
        <a:solidFill>
          <a:srgbClr val="000000"/>
        </a:solidFill>
        <a:effectLst/>
      </p:bgPr>
    </p:bg>
    <p:spTree>
      <p:nvGrpSpPr>
        <p:cNvPr id="1" name=""/>
        <p:cNvGrpSpPr/>
        <p:nvPr/>
      </p:nvGrpSpPr>
      <p:grpSpPr>
        <a:xfrm>
          <a:off x="0" y="0"/>
          <a:ext cx="0" cy="0"/>
          <a:chOff x="0" y="0"/>
          <a:chExt cx="0" cy="0"/>
        </a:xfrm>
      </p:grpSpPr>
      <p:sp>
        <p:nvSpPr>
          <p:cNvPr id="2729"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0"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3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85576113"/>
      </p:ext>
    </p:extLst>
  </p:cSld>
  <p:clrMapOvr>
    <a:masterClrMapping/>
  </p:clrMapOvr>
  <p:transition spd="med"/>
</p:sldLayout>
</file>

<file path=ppt/slideLayouts/slideLayout1379.xml><?xml version="1.0" encoding="utf-8"?>
<p:sldLayout xmlns:a="http://schemas.openxmlformats.org/drawingml/2006/main" xmlns:r="http://schemas.openxmlformats.org/officeDocument/2006/relationships" xmlns:p="http://schemas.openxmlformats.org/presentationml/2006/main" showMasterSp="0" type="tx">
  <p:cSld name="18_Comparison">
    <p:bg>
      <p:bgPr>
        <a:solidFill>
          <a:srgbClr val="000000"/>
        </a:solidFill>
        <a:effectLst/>
      </p:bgPr>
    </p:bg>
    <p:spTree>
      <p:nvGrpSpPr>
        <p:cNvPr id="1" name=""/>
        <p:cNvGrpSpPr/>
        <p:nvPr/>
      </p:nvGrpSpPr>
      <p:grpSpPr>
        <a:xfrm>
          <a:off x="0" y="0"/>
          <a:ext cx="0" cy="0"/>
          <a:chOff x="0" y="0"/>
          <a:chExt cx="0" cy="0"/>
        </a:xfrm>
      </p:grpSpPr>
      <p:sp>
        <p:nvSpPr>
          <p:cNvPr id="273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4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74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15114252"/>
      </p:ext>
    </p:extLst>
  </p:cSld>
  <p:clrMapOvr>
    <a:masterClrMapping/>
  </p:clrMapOvr>
  <p:transition spd="med"/>
</p:sldLayout>
</file>

<file path=ppt/slideLayouts/slideLayout138.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1923"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24" name="Body Level One…"/>
          <p:cNvSpPr txBox="1">
            <a:spLocks noGrp="1"/>
          </p:cNvSpPr>
          <p:nvPr>
            <p:ph type="body" idx="1"/>
          </p:nvPr>
        </p:nvSpPr>
        <p:spPr>
          <a:xfrm>
            <a:off x="685800" y="1981200"/>
            <a:ext cx="7772400" cy="41148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25"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380.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rgbClr val="000000"/>
        </a:solidFill>
        <a:effectLst/>
      </p:bgPr>
    </p:bg>
    <p:spTree>
      <p:nvGrpSpPr>
        <p:cNvPr id="1" name=""/>
        <p:cNvGrpSpPr/>
        <p:nvPr/>
      </p:nvGrpSpPr>
      <p:grpSpPr>
        <a:xfrm>
          <a:off x="0" y="0"/>
          <a:ext cx="0" cy="0"/>
          <a:chOff x="0" y="0"/>
          <a:chExt cx="0" cy="0"/>
        </a:xfrm>
      </p:grpSpPr>
      <p:sp>
        <p:nvSpPr>
          <p:cNvPr id="2748"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49"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80934206"/>
      </p:ext>
    </p:extLst>
  </p:cSld>
  <p:clrMapOvr>
    <a:masterClrMapping/>
  </p:clrMapOvr>
  <p:transition spd="med"/>
</p:sldLayout>
</file>

<file path=ppt/slideLayouts/slideLayout1381.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000000"/>
        </a:solidFill>
        <a:effectLst/>
      </p:bgPr>
    </p:bg>
    <p:spTree>
      <p:nvGrpSpPr>
        <p:cNvPr id="1" name=""/>
        <p:cNvGrpSpPr/>
        <p:nvPr/>
      </p:nvGrpSpPr>
      <p:grpSpPr>
        <a:xfrm>
          <a:off x="0" y="0"/>
          <a:ext cx="0" cy="0"/>
          <a:chOff x="0" y="0"/>
          <a:chExt cx="0" cy="0"/>
        </a:xfrm>
      </p:grpSpPr>
      <p:sp>
        <p:nvSpPr>
          <p:cNvPr id="275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64949858"/>
      </p:ext>
    </p:extLst>
  </p:cSld>
  <p:clrMapOvr>
    <a:masterClrMapping/>
  </p:clrMapOvr>
  <p:transition spd="med"/>
</p:sldLayout>
</file>

<file path=ppt/slideLayouts/slideLayout1382.xml><?xml version="1.0" encoding="utf-8"?>
<p:sldLayout xmlns:a="http://schemas.openxmlformats.org/drawingml/2006/main" xmlns:r="http://schemas.openxmlformats.org/officeDocument/2006/relationships" xmlns:p="http://schemas.openxmlformats.org/presentationml/2006/main" showMasterSp="0" type="tx">
  <p:cSld name="18_Content with Caption">
    <p:bg>
      <p:bgPr>
        <a:solidFill>
          <a:srgbClr val="000000"/>
        </a:solidFill>
        <a:effectLst/>
      </p:bgPr>
    </p:bg>
    <p:spTree>
      <p:nvGrpSpPr>
        <p:cNvPr id="1" name=""/>
        <p:cNvGrpSpPr/>
        <p:nvPr/>
      </p:nvGrpSpPr>
      <p:grpSpPr>
        <a:xfrm>
          <a:off x="0" y="0"/>
          <a:ext cx="0" cy="0"/>
          <a:chOff x="0" y="0"/>
          <a:chExt cx="0" cy="0"/>
        </a:xfrm>
      </p:grpSpPr>
      <p:sp>
        <p:nvSpPr>
          <p:cNvPr id="276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6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6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76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18952438"/>
      </p:ext>
    </p:extLst>
  </p:cSld>
  <p:clrMapOvr>
    <a:masterClrMapping/>
  </p:clrMapOvr>
  <p:transition spd="med"/>
</p:sldLayout>
</file>

<file path=ppt/slideLayouts/slideLayout1383.xml><?xml version="1.0" encoding="utf-8"?>
<p:sldLayout xmlns:a="http://schemas.openxmlformats.org/drawingml/2006/main" xmlns:r="http://schemas.openxmlformats.org/officeDocument/2006/relationships" xmlns:p="http://schemas.openxmlformats.org/presentationml/2006/main" showMasterSp="0" type="tx">
  <p:cSld name="18_Picture with Caption">
    <p:bg>
      <p:bgPr>
        <a:solidFill>
          <a:srgbClr val="000000"/>
        </a:solidFill>
        <a:effectLst/>
      </p:bgPr>
    </p:bg>
    <p:spTree>
      <p:nvGrpSpPr>
        <p:cNvPr id="1" name=""/>
        <p:cNvGrpSpPr/>
        <p:nvPr/>
      </p:nvGrpSpPr>
      <p:grpSpPr>
        <a:xfrm>
          <a:off x="0" y="0"/>
          <a:ext cx="0" cy="0"/>
          <a:chOff x="0" y="0"/>
          <a:chExt cx="0" cy="0"/>
        </a:xfrm>
      </p:grpSpPr>
      <p:sp>
        <p:nvSpPr>
          <p:cNvPr id="277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7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77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7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58627096"/>
      </p:ext>
    </p:extLst>
  </p:cSld>
  <p:clrMapOvr>
    <a:masterClrMapping/>
  </p:clrMapOvr>
  <p:transition spd="med"/>
</p:sldLayout>
</file>

<file path=ppt/slideLayouts/slideLayout1384.xml><?xml version="1.0" encoding="utf-8"?>
<p:sldLayout xmlns:a="http://schemas.openxmlformats.org/drawingml/2006/main" xmlns:r="http://schemas.openxmlformats.org/officeDocument/2006/relationships" xmlns:p="http://schemas.openxmlformats.org/presentationml/2006/main" showMasterSp="0" type="tx">
  <p:cSld name="18_Title and Vertical Text">
    <p:bg>
      <p:bgPr>
        <a:solidFill>
          <a:srgbClr val="000000"/>
        </a:solidFill>
        <a:effectLst/>
      </p:bgPr>
    </p:bg>
    <p:spTree>
      <p:nvGrpSpPr>
        <p:cNvPr id="1" name=""/>
        <p:cNvGrpSpPr/>
        <p:nvPr/>
      </p:nvGrpSpPr>
      <p:grpSpPr>
        <a:xfrm>
          <a:off x="0" y="0"/>
          <a:ext cx="0" cy="0"/>
          <a:chOff x="0" y="0"/>
          <a:chExt cx="0" cy="0"/>
        </a:xfrm>
      </p:grpSpPr>
      <p:sp>
        <p:nvSpPr>
          <p:cNvPr id="2783"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84"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85"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40971906"/>
      </p:ext>
    </p:extLst>
  </p:cSld>
  <p:clrMapOvr>
    <a:masterClrMapping/>
  </p:clrMapOvr>
  <p:transition spd="med"/>
</p:sldLayout>
</file>

<file path=ppt/slideLayouts/slideLayout1385.xml><?xml version="1.0" encoding="utf-8"?>
<p:sldLayout xmlns:a="http://schemas.openxmlformats.org/drawingml/2006/main" xmlns:r="http://schemas.openxmlformats.org/officeDocument/2006/relationships" xmlns:p="http://schemas.openxmlformats.org/presentationml/2006/main" showMasterSp="0" type="tx">
  <p:cSld name="18_Vertical Title and Text">
    <p:bg>
      <p:bgPr>
        <a:solidFill>
          <a:srgbClr val="000000"/>
        </a:solidFill>
        <a:effectLst/>
      </p:bgPr>
    </p:bg>
    <p:spTree>
      <p:nvGrpSpPr>
        <p:cNvPr id="1" name=""/>
        <p:cNvGrpSpPr/>
        <p:nvPr/>
      </p:nvGrpSpPr>
      <p:grpSpPr>
        <a:xfrm>
          <a:off x="0" y="0"/>
          <a:ext cx="0" cy="0"/>
          <a:chOff x="0" y="0"/>
          <a:chExt cx="0" cy="0"/>
        </a:xfrm>
      </p:grpSpPr>
      <p:sp>
        <p:nvSpPr>
          <p:cNvPr id="2792"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93"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94"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89265649"/>
      </p:ext>
    </p:extLst>
  </p:cSld>
  <p:clrMapOvr>
    <a:masterClrMapping/>
  </p:clrMapOvr>
  <p:transition spd="med"/>
</p:sldLayout>
</file>

<file path=ppt/slideLayouts/slideLayout1386.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2801" name="Title Text"/>
          <p:cNvSpPr txBox="1">
            <a:spLocks noGrp="1"/>
          </p:cNvSpPr>
          <p:nvPr>
            <p:ph type="title"/>
          </p:nvPr>
        </p:nvSpPr>
        <p:spPr>
          <a:xfrm>
            <a:off x="685800" y="2286000"/>
            <a:ext cx="77724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02"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783459" indent="-326443" algn="ctr">
              <a:buSzPct val="100000"/>
              <a:buChar char="–"/>
              <a:defRPr b="1" i="0">
                <a:solidFill>
                  <a:srgbClr val="000000"/>
                </a:solidFill>
                <a:latin typeface="Arial" panose="020B0604020202020204" pitchFamily="34" charset="0"/>
                <a:cs typeface="Arial" panose="020B0604020202020204" pitchFamily="34" charset="0"/>
              </a:defRPr>
            </a:lvl2pPr>
            <a:lvl3pPr marL="1218714" indent="-304679" algn="ctr">
              <a:buSzPct val="100000"/>
              <a:buChar char="•"/>
              <a:defRPr b="1" i="0">
                <a:solidFill>
                  <a:srgbClr val="000000"/>
                </a:solidFill>
                <a:latin typeface="Arial" panose="020B0604020202020204" pitchFamily="34" charset="0"/>
                <a:cs typeface="Arial" panose="020B0604020202020204" pitchFamily="34" charset="0"/>
              </a:defRPr>
            </a:lvl3pPr>
            <a:lvl4pPr marL="1736672" indent="-365616" algn="ctr">
              <a:buSzPct val="100000"/>
              <a:buChar char="–"/>
              <a:defRPr b="1" i="0">
                <a:solidFill>
                  <a:srgbClr val="000000"/>
                </a:solidFill>
                <a:latin typeface="Arial" panose="020B0604020202020204" pitchFamily="34" charset="0"/>
                <a:cs typeface="Arial" panose="020B0604020202020204" pitchFamily="34" charset="0"/>
              </a:defRPr>
            </a:lvl4pPr>
            <a:lvl5pPr marL="2193689" indent="-365616"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0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02502729"/>
      </p:ext>
    </p:extLst>
  </p:cSld>
  <p:clrMapOvr>
    <a:masterClrMapping/>
  </p:clrMapOvr>
  <p:transition spd="med"/>
</p:sldLayout>
</file>

<file path=ppt/slideLayouts/slideLayout1387.xml><?xml version="1.0" encoding="utf-8"?>
<p:sldLayout xmlns:a="http://schemas.openxmlformats.org/drawingml/2006/main" xmlns:r="http://schemas.openxmlformats.org/officeDocument/2006/relationships" xmlns:p="http://schemas.openxmlformats.org/presentationml/2006/main" showMasterSp="0" type="tx">
  <p:cSld name="17_Title and Content">
    <p:bg>
      <p:bgPr>
        <a:solidFill>
          <a:srgbClr val="000000"/>
        </a:solidFill>
        <a:effectLst/>
      </p:bgPr>
    </p:bg>
    <p:spTree>
      <p:nvGrpSpPr>
        <p:cNvPr id="1" name=""/>
        <p:cNvGrpSpPr/>
        <p:nvPr/>
      </p:nvGrpSpPr>
      <p:grpSpPr>
        <a:xfrm>
          <a:off x="0" y="0"/>
          <a:ext cx="0" cy="0"/>
          <a:chOff x="0" y="0"/>
          <a:chExt cx="0" cy="0"/>
        </a:xfrm>
      </p:grpSpPr>
      <p:sp>
        <p:nvSpPr>
          <p:cNvPr id="2810"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11" name="Body Level One…"/>
          <p:cNvSpPr txBox="1">
            <a:spLocks noGrp="1"/>
          </p:cNvSpPr>
          <p:nvPr>
            <p:ph type="body" idx="1"/>
          </p:nvPr>
        </p:nvSpPr>
        <p:spPr>
          <a:xfrm>
            <a:off x="685800" y="1981200"/>
            <a:ext cx="7772400" cy="4114800"/>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12"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87859518"/>
      </p:ext>
    </p:extLst>
  </p:cSld>
  <p:clrMapOvr>
    <a:masterClrMapping/>
  </p:clrMapOvr>
  <p:transition spd="med"/>
</p:sldLayout>
</file>

<file path=ppt/slideLayouts/slideLayout1388.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rgbClr val="000000"/>
        </a:solidFill>
        <a:effectLst/>
      </p:bgPr>
    </p:bg>
    <p:spTree>
      <p:nvGrpSpPr>
        <p:cNvPr id="1" name=""/>
        <p:cNvGrpSpPr/>
        <p:nvPr/>
      </p:nvGrpSpPr>
      <p:grpSpPr>
        <a:xfrm>
          <a:off x="0" y="0"/>
          <a:ext cx="0" cy="0"/>
          <a:chOff x="0" y="0"/>
          <a:chExt cx="0" cy="0"/>
        </a:xfrm>
      </p:grpSpPr>
      <p:sp>
        <p:nvSpPr>
          <p:cNvPr id="2819"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820"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02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04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05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08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21"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81861000"/>
      </p:ext>
    </p:extLst>
  </p:cSld>
  <p:clrMapOvr>
    <a:masterClrMapping/>
  </p:clrMapOvr>
  <p:transition spd="med"/>
</p:sldLayout>
</file>

<file path=ppt/slideLayouts/slideLayout1389.xml><?xml version="1.0" encoding="utf-8"?>
<p:sldLayout xmlns:a="http://schemas.openxmlformats.org/drawingml/2006/main" xmlns:r="http://schemas.openxmlformats.org/officeDocument/2006/relationships" xmlns:p="http://schemas.openxmlformats.org/presentationml/2006/main" showMasterSp="0" type="tx">
  <p:cSld name="19_Two Content">
    <p:bg>
      <p:bgPr>
        <a:solidFill>
          <a:srgbClr val="000000"/>
        </a:solidFill>
        <a:effectLst/>
      </p:bgPr>
    </p:bg>
    <p:spTree>
      <p:nvGrpSpPr>
        <p:cNvPr id="1" name=""/>
        <p:cNvGrpSpPr/>
        <p:nvPr/>
      </p:nvGrpSpPr>
      <p:grpSpPr>
        <a:xfrm>
          <a:off x="0" y="0"/>
          <a:ext cx="0" cy="0"/>
          <a:chOff x="0" y="0"/>
          <a:chExt cx="0" cy="0"/>
        </a:xfrm>
      </p:grpSpPr>
      <p:sp>
        <p:nvSpPr>
          <p:cNvPr id="2828"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29" name="Body Level One…"/>
          <p:cNvSpPr txBox="1">
            <a:spLocks noGrp="1"/>
          </p:cNvSpPr>
          <p:nvPr>
            <p:ph type="body" sz="half" idx="1"/>
          </p:nvPr>
        </p:nvSpPr>
        <p:spPr>
          <a:xfrm>
            <a:off x="685800" y="1981200"/>
            <a:ext cx="3810000" cy="4114800"/>
          </a:xfrm>
          <a:prstGeom prst="rect">
            <a:avLst/>
          </a:prstGeom>
        </p:spPr>
        <p:txBody>
          <a:bodyPr lIns="45702" tIns="45702" rIns="45702" bIns="45702">
            <a:normAutofit/>
          </a:bodyPr>
          <a:lstStyle>
            <a:lvl1pPr marL="342764" indent="-342764">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260" indent="-33324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949" indent="-31991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515" indent="-355459">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3533" indent="-35546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83688043"/>
      </p:ext>
    </p:extLst>
  </p:cSld>
  <p:clrMapOvr>
    <a:masterClrMapping/>
  </p:clrMapOvr>
  <p:transition spd="med"/>
</p:sldLayout>
</file>

<file path=ppt/slideLayouts/slideLayout139.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1932" name="Title Text"/>
          <p:cNvSpPr txBox="1">
            <a:spLocks noGrp="1"/>
          </p:cNvSpPr>
          <p:nvPr>
            <p:ph type="title"/>
          </p:nvPr>
        </p:nvSpPr>
        <p:spPr>
          <a:xfrm>
            <a:off x="6515100" y="609600"/>
            <a:ext cx="1943100" cy="5486400"/>
          </a:xfrm>
          <a:prstGeom prst="rect">
            <a:avLst/>
          </a:prstGeom>
          <a:noFill/>
        </p:spPr>
        <p:txBody>
          <a:bodyPr vert="eaVert"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33" name="Body Level One…"/>
          <p:cNvSpPr txBox="1">
            <a:spLocks noGrp="1"/>
          </p:cNvSpPr>
          <p:nvPr>
            <p:ph type="body" idx="1"/>
          </p:nvPr>
        </p:nvSpPr>
        <p:spPr>
          <a:xfrm>
            <a:off x="685800" y="609600"/>
            <a:ext cx="5676900" cy="54864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34"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390.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rgbClr val="000000"/>
        </a:solidFill>
        <a:effectLst/>
      </p:bgPr>
    </p:bg>
    <p:spTree>
      <p:nvGrpSpPr>
        <p:cNvPr id="1" name=""/>
        <p:cNvGrpSpPr/>
        <p:nvPr/>
      </p:nvGrpSpPr>
      <p:grpSpPr>
        <a:xfrm>
          <a:off x="0" y="0"/>
          <a:ext cx="0" cy="0"/>
          <a:chOff x="0" y="0"/>
          <a:chExt cx="0" cy="0"/>
        </a:xfrm>
      </p:grpSpPr>
      <p:sp>
        <p:nvSpPr>
          <p:cNvPr id="283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38"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02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04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05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08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9"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84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2039413"/>
      </p:ext>
    </p:extLst>
  </p:cSld>
  <p:clrMapOvr>
    <a:masterClrMapping/>
  </p:clrMapOvr>
  <p:transition spd="med"/>
</p:sldLayout>
</file>

<file path=ppt/slideLayouts/slideLayout1391.xml><?xml version="1.0" encoding="utf-8"?>
<p:sldLayout xmlns:a="http://schemas.openxmlformats.org/drawingml/2006/main" xmlns:r="http://schemas.openxmlformats.org/officeDocument/2006/relationships" xmlns:p="http://schemas.openxmlformats.org/presentationml/2006/main" showMasterSp="0" type="tx">
  <p:cSld name="19_Title Only">
    <p:bg>
      <p:bgPr>
        <a:solidFill>
          <a:srgbClr val="000000"/>
        </a:solidFill>
        <a:effectLst/>
      </p:bgPr>
    </p:bg>
    <p:spTree>
      <p:nvGrpSpPr>
        <p:cNvPr id="1" name=""/>
        <p:cNvGrpSpPr/>
        <p:nvPr/>
      </p:nvGrpSpPr>
      <p:grpSpPr>
        <a:xfrm>
          <a:off x="0" y="0"/>
          <a:ext cx="0" cy="0"/>
          <a:chOff x="0" y="0"/>
          <a:chExt cx="0" cy="0"/>
        </a:xfrm>
      </p:grpSpPr>
      <p:sp>
        <p:nvSpPr>
          <p:cNvPr id="2847"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48"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00213251"/>
      </p:ext>
    </p:extLst>
  </p:cSld>
  <p:clrMapOvr>
    <a:masterClrMapping/>
  </p:clrMapOvr>
  <p:transition spd="med"/>
</p:sldLayout>
</file>

<file path=ppt/slideLayouts/slideLayout1392.xml><?xml version="1.0" encoding="utf-8"?>
<p:sldLayout xmlns:a="http://schemas.openxmlformats.org/drawingml/2006/main" xmlns:r="http://schemas.openxmlformats.org/officeDocument/2006/relationships" xmlns:p="http://schemas.openxmlformats.org/presentationml/2006/main" showMasterSp="0" type="tx">
  <p:cSld name="15_Blank">
    <p:bg>
      <p:bgPr>
        <a:solidFill>
          <a:srgbClr val="000000"/>
        </a:solidFill>
        <a:effectLst/>
      </p:bgPr>
    </p:bg>
    <p:spTree>
      <p:nvGrpSpPr>
        <p:cNvPr id="1" name=""/>
        <p:cNvGrpSpPr/>
        <p:nvPr/>
      </p:nvGrpSpPr>
      <p:grpSpPr>
        <a:xfrm>
          <a:off x="0" y="0"/>
          <a:ext cx="0" cy="0"/>
          <a:chOff x="0" y="0"/>
          <a:chExt cx="0" cy="0"/>
        </a:xfrm>
      </p:grpSpPr>
      <p:sp>
        <p:nvSpPr>
          <p:cNvPr id="285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86083951"/>
      </p:ext>
    </p:extLst>
  </p:cSld>
  <p:clrMapOvr>
    <a:masterClrMapping/>
  </p:clrMapOvr>
  <p:transition spd="med"/>
</p:sldLayout>
</file>

<file path=ppt/slideLayouts/slideLayout1393.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rgbClr val="000000"/>
        </a:solidFill>
        <a:effectLst/>
      </p:bgPr>
    </p:bg>
    <p:spTree>
      <p:nvGrpSpPr>
        <p:cNvPr id="1" name=""/>
        <p:cNvGrpSpPr/>
        <p:nvPr/>
      </p:nvGrpSpPr>
      <p:grpSpPr>
        <a:xfrm>
          <a:off x="0" y="0"/>
          <a:ext cx="0" cy="0"/>
          <a:chOff x="0" y="0"/>
          <a:chExt cx="0" cy="0"/>
        </a:xfrm>
      </p:grpSpPr>
      <p:sp>
        <p:nvSpPr>
          <p:cNvPr id="2862"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63"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64"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86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0491838"/>
      </p:ext>
    </p:extLst>
  </p:cSld>
  <p:clrMapOvr>
    <a:masterClrMapping/>
  </p:clrMapOvr>
  <p:transition spd="med"/>
</p:sldLayout>
</file>

<file path=ppt/slideLayouts/slideLayout1394.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rgbClr val="000000"/>
        </a:solidFill>
        <a:effectLst/>
      </p:bgPr>
    </p:bg>
    <p:spTree>
      <p:nvGrpSpPr>
        <p:cNvPr id="1" name=""/>
        <p:cNvGrpSpPr/>
        <p:nvPr/>
      </p:nvGrpSpPr>
      <p:grpSpPr>
        <a:xfrm>
          <a:off x="0" y="0"/>
          <a:ext cx="0" cy="0"/>
          <a:chOff x="0" y="0"/>
          <a:chExt cx="0" cy="0"/>
        </a:xfrm>
      </p:grpSpPr>
      <p:sp>
        <p:nvSpPr>
          <p:cNvPr id="2872"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7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874"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02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04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05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08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7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24140204"/>
      </p:ext>
    </p:extLst>
  </p:cSld>
  <p:clrMapOvr>
    <a:masterClrMapping/>
  </p:clrMapOvr>
  <p:transition spd="med"/>
</p:sldLayout>
</file>

<file path=ppt/slideLayouts/slideLayout1395.xml><?xml version="1.0" encoding="utf-8"?>
<p:sldLayout xmlns:a="http://schemas.openxmlformats.org/drawingml/2006/main" xmlns:r="http://schemas.openxmlformats.org/officeDocument/2006/relationships" xmlns:p="http://schemas.openxmlformats.org/presentationml/2006/main" showMasterSp="0" type="tx">
  <p:cSld name="19_Title and Vertical Text">
    <p:bg>
      <p:bgPr>
        <a:solidFill>
          <a:srgbClr val="000000"/>
        </a:solidFill>
        <a:effectLst/>
      </p:bgPr>
    </p:bg>
    <p:spTree>
      <p:nvGrpSpPr>
        <p:cNvPr id="1" name=""/>
        <p:cNvGrpSpPr/>
        <p:nvPr/>
      </p:nvGrpSpPr>
      <p:grpSpPr>
        <a:xfrm>
          <a:off x="0" y="0"/>
          <a:ext cx="0" cy="0"/>
          <a:chOff x="0" y="0"/>
          <a:chExt cx="0" cy="0"/>
        </a:xfrm>
      </p:grpSpPr>
      <p:sp>
        <p:nvSpPr>
          <p:cNvPr id="2882"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83" name="Body Level One…"/>
          <p:cNvSpPr txBox="1">
            <a:spLocks noGrp="1"/>
          </p:cNvSpPr>
          <p:nvPr>
            <p:ph type="body" idx="1"/>
          </p:nvPr>
        </p:nvSpPr>
        <p:spPr>
          <a:xfrm>
            <a:off x="685800" y="1981200"/>
            <a:ext cx="7772400" cy="41148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84"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20098444"/>
      </p:ext>
    </p:extLst>
  </p:cSld>
  <p:clrMapOvr>
    <a:masterClrMapping/>
  </p:clrMapOvr>
  <p:transition spd="med"/>
</p:sldLayout>
</file>

<file path=ppt/slideLayouts/slideLayout1396.xml><?xml version="1.0" encoding="utf-8"?>
<p:sldLayout xmlns:a="http://schemas.openxmlformats.org/drawingml/2006/main" xmlns:r="http://schemas.openxmlformats.org/officeDocument/2006/relationships" xmlns:p="http://schemas.openxmlformats.org/presentationml/2006/main" showMasterSp="0" type="tx">
  <p:cSld name="19_Vertical Title and Text">
    <p:bg>
      <p:bgPr>
        <a:solidFill>
          <a:srgbClr val="000000"/>
        </a:solidFill>
        <a:effectLst/>
      </p:bgPr>
    </p:bg>
    <p:spTree>
      <p:nvGrpSpPr>
        <p:cNvPr id="1" name=""/>
        <p:cNvGrpSpPr/>
        <p:nvPr/>
      </p:nvGrpSpPr>
      <p:grpSpPr>
        <a:xfrm>
          <a:off x="0" y="0"/>
          <a:ext cx="0" cy="0"/>
          <a:chOff x="0" y="0"/>
          <a:chExt cx="0" cy="0"/>
        </a:xfrm>
      </p:grpSpPr>
      <p:sp>
        <p:nvSpPr>
          <p:cNvPr id="2891" name="Title Text"/>
          <p:cNvSpPr txBox="1">
            <a:spLocks noGrp="1"/>
          </p:cNvSpPr>
          <p:nvPr>
            <p:ph type="title"/>
          </p:nvPr>
        </p:nvSpPr>
        <p:spPr>
          <a:xfrm>
            <a:off x="6515100" y="609600"/>
            <a:ext cx="1943100" cy="5486400"/>
          </a:xfrm>
          <a:prstGeom prst="rect">
            <a:avLst/>
          </a:prstGeom>
          <a:noFill/>
        </p:spPr>
        <p:txBody>
          <a:bodyPr vert="eaVert"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92" name="Body Level One…"/>
          <p:cNvSpPr txBox="1">
            <a:spLocks noGrp="1"/>
          </p:cNvSpPr>
          <p:nvPr>
            <p:ph type="body" idx="1"/>
          </p:nvPr>
        </p:nvSpPr>
        <p:spPr>
          <a:xfrm>
            <a:off x="685800" y="609600"/>
            <a:ext cx="5676900" cy="54864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9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23674047"/>
      </p:ext>
    </p:extLst>
  </p:cSld>
  <p:clrMapOvr>
    <a:masterClrMapping/>
  </p:clrMapOvr>
  <p:transition spd="med"/>
</p:sldLayout>
</file>

<file path=ppt/slideLayouts/slideLayout1397.xml><?xml version="1.0" encoding="utf-8"?>
<p:sldLayout xmlns:a="http://schemas.openxmlformats.org/drawingml/2006/main" xmlns:r="http://schemas.openxmlformats.org/officeDocument/2006/relationships" xmlns:p="http://schemas.openxmlformats.org/presentationml/2006/main" showMasterSp="0" type="tx">
  <p:cSld name="18_Title and Content">
    <p:bg>
      <p:bgPr>
        <a:solidFill>
          <a:srgbClr val="000000"/>
        </a:solidFill>
        <a:effectLst/>
      </p:bgPr>
    </p:bg>
    <p:spTree>
      <p:nvGrpSpPr>
        <p:cNvPr id="1" name=""/>
        <p:cNvGrpSpPr/>
        <p:nvPr/>
      </p:nvGrpSpPr>
      <p:grpSpPr>
        <a:xfrm>
          <a:off x="0" y="0"/>
          <a:ext cx="0" cy="0"/>
          <a:chOff x="0" y="0"/>
          <a:chExt cx="0" cy="0"/>
        </a:xfrm>
      </p:grpSpPr>
      <p:sp>
        <p:nvSpPr>
          <p:cNvPr id="2909"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10" name="Body Level One…"/>
          <p:cNvSpPr txBox="1">
            <a:spLocks noGrp="1"/>
          </p:cNvSpPr>
          <p:nvPr>
            <p:ph type="body" idx="1"/>
          </p:nvPr>
        </p:nvSpPr>
        <p:spPr>
          <a:xfrm>
            <a:off x="685800" y="1981200"/>
            <a:ext cx="7772400" cy="4114800"/>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11"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63830137"/>
      </p:ext>
    </p:extLst>
  </p:cSld>
  <p:clrMapOvr>
    <a:masterClrMapping/>
  </p:clrMapOvr>
  <p:transition spd="med"/>
</p:sldLayout>
</file>

<file path=ppt/slideLayouts/slideLayout1398.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000000"/>
        </a:solidFill>
        <a:effectLst/>
      </p:bgPr>
    </p:bg>
    <p:spTree>
      <p:nvGrpSpPr>
        <p:cNvPr id="1" name=""/>
        <p:cNvGrpSpPr/>
        <p:nvPr/>
      </p:nvGrpSpPr>
      <p:grpSpPr>
        <a:xfrm>
          <a:off x="0" y="0"/>
          <a:ext cx="0" cy="0"/>
          <a:chOff x="0" y="0"/>
          <a:chExt cx="0" cy="0"/>
        </a:xfrm>
      </p:grpSpPr>
      <p:sp>
        <p:nvSpPr>
          <p:cNvPr id="2918" name="Title Text"/>
          <p:cNvSpPr txBox="1">
            <a:spLocks noGrp="1"/>
          </p:cNvSpPr>
          <p:nvPr>
            <p:ph type="title"/>
          </p:nvPr>
        </p:nvSpPr>
        <p:spPr>
          <a:xfrm>
            <a:off x="722312" y="4406900"/>
            <a:ext cx="7772401" cy="1362075"/>
          </a:xfrm>
          <a:prstGeom prst="rect">
            <a:avLst/>
          </a:prstGeom>
          <a:noFill/>
        </p:spPr>
        <p:txBody>
          <a:bodyPr lIns="45714" tIns="45714" rIns="45714" bIns="45714"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919" name="Body Level One…"/>
          <p:cNvSpPr txBox="1">
            <a:spLocks noGrp="1"/>
          </p:cNvSpPr>
          <p:nvPr>
            <p:ph type="body" sz="quarter" idx="1"/>
          </p:nvPr>
        </p:nvSpPr>
        <p:spPr>
          <a:xfrm>
            <a:off x="722312" y="2906714"/>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131">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265">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39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53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0"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03370545"/>
      </p:ext>
    </p:extLst>
  </p:cSld>
  <p:clrMapOvr>
    <a:masterClrMapping/>
  </p:clrMapOvr>
  <p:transition spd="med"/>
</p:sldLayout>
</file>

<file path=ppt/slideLayouts/slideLayout1399.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rgbClr val="000000"/>
        </a:solidFill>
        <a:effectLst/>
      </p:bgPr>
    </p:bg>
    <p:spTree>
      <p:nvGrpSpPr>
        <p:cNvPr id="1" name=""/>
        <p:cNvGrpSpPr/>
        <p:nvPr/>
      </p:nvGrpSpPr>
      <p:grpSpPr>
        <a:xfrm>
          <a:off x="0" y="0"/>
          <a:ext cx="0" cy="0"/>
          <a:chOff x="0" y="0"/>
          <a:chExt cx="0" cy="0"/>
        </a:xfrm>
      </p:grpSpPr>
      <p:sp>
        <p:nvSpPr>
          <p:cNvPr id="2927"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28" name="Body Level One…"/>
          <p:cNvSpPr txBox="1">
            <a:spLocks noGrp="1"/>
          </p:cNvSpPr>
          <p:nvPr>
            <p:ph type="body" sz="half" idx="1"/>
          </p:nvPr>
        </p:nvSpPr>
        <p:spPr>
          <a:xfrm>
            <a:off x="685800" y="1981200"/>
            <a:ext cx="3810000" cy="4114800"/>
          </a:xfrm>
          <a:prstGeom prst="rect">
            <a:avLst/>
          </a:prstGeom>
        </p:spPr>
        <p:txBody>
          <a:bodyPr lIns="45714" tIns="45714" rIns="45714" bIns="45714">
            <a:normAutofit/>
          </a:bodyPr>
          <a:lstStyle>
            <a:lvl1pPr marL="342849" indent="-342849">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456" indent="-33332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255" indent="-31999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942" indent="-355548">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075" indent="-355548">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71158754"/>
      </p:ext>
    </p:extLst>
  </p:cSld>
  <p:clrMapOvr>
    <a:masterClrMapping/>
  </p:clrMapOvr>
  <p:transition spd="med"/>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type="tx">
  <p:cSld name="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34"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35" name="Body Level One…"/>
          <p:cNvSpPr txBox="1">
            <a:spLocks noGrp="1"/>
          </p:cNvSpPr>
          <p:nvPr>
            <p:ph type="body" sz="half" idx="1"/>
          </p:nvPr>
        </p:nvSpPr>
        <p:spPr>
          <a:xfrm>
            <a:off x="685800" y="1981200"/>
            <a:ext cx="3810000" cy="4114800"/>
          </a:xfrm>
          <a:prstGeom prst="rect">
            <a:avLst/>
          </a:prstGeom>
          <a:effectLst>
            <a:outerShdw blurRad="38100" dist="38099" dir="2700000" rotWithShape="0">
              <a:srgbClr val="000000"/>
            </a:outerShdw>
          </a:effectLst>
        </p:spPr>
        <p:txBody>
          <a:bodyPr>
            <a:normAutofit/>
          </a:bodyPr>
          <a:lstStyle>
            <a:lvl1pPr>
              <a:spcBef>
                <a:spcPts val="600"/>
              </a:spcBef>
              <a:buSzPct val="100000"/>
              <a:buFont typeface="Times Roman"/>
              <a:buChar char="•"/>
              <a:defRPr sz="2800">
                <a:solidFill>
                  <a:srgbClr val="FFFF66"/>
                </a:solidFill>
                <a:latin typeface="Trebuchet MS"/>
                <a:ea typeface="Trebuchet MS"/>
                <a:cs typeface="Trebuchet MS"/>
                <a:sym typeface="Trebuchet MS"/>
              </a:defRPr>
            </a:lvl1pPr>
            <a:lvl2pPr marL="789082" indent="-332754">
              <a:spcBef>
                <a:spcPts val="600"/>
              </a:spcBef>
              <a:buSzPct val="100000"/>
              <a:buFont typeface="Times Roman"/>
              <a:buChar char="•"/>
              <a:defRPr sz="2800">
                <a:solidFill>
                  <a:srgbClr val="FFFF66"/>
                </a:solidFill>
                <a:latin typeface="Trebuchet MS"/>
                <a:ea typeface="Trebuchet MS"/>
                <a:cs typeface="Trebuchet MS"/>
                <a:sym typeface="Trebuchet MS"/>
              </a:defRPr>
            </a:lvl2pPr>
            <a:lvl3pPr marL="1232107" indent="-319440">
              <a:spcBef>
                <a:spcPts val="600"/>
              </a:spcBef>
              <a:buSzPct val="100000"/>
              <a:buFont typeface="Times Roman"/>
              <a:buChar char="•"/>
              <a:defRPr sz="2800">
                <a:solidFill>
                  <a:srgbClr val="FFFF66"/>
                </a:solidFill>
                <a:latin typeface="Trebuchet MS"/>
                <a:ea typeface="Trebuchet MS"/>
                <a:cs typeface="Trebuchet MS"/>
                <a:sym typeface="Trebuchet MS"/>
              </a:defRPr>
            </a:lvl3pPr>
            <a:lvl4pPr marL="1723956" indent="-354934">
              <a:spcBef>
                <a:spcPts val="600"/>
              </a:spcBef>
              <a:buSzPct val="100000"/>
              <a:buFont typeface="Times Roman"/>
              <a:buChar char="•"/>
              <a:defRPr sz="2800">
                <a:solidFill>
                  <a:srgbClr val="FFFF66"/>
                </a:solidFill>
                <a:latin typeface="Trebuchet MS"/>
                <a:ea typeface="Trebuchet MS"/>
                <a:cs typeface="Trebuchet MS"/>
                <a:sym typeface="Trebuchet MS"/>
              </a:defRPr>
            </a:lvl4pPr>
            <a:lvl5pPr marL="2180286" indent="-354934">
              <a:spcBef>
                <a:spcPts val="600"/>
              </a:spcBef>
              <a:buFont typeface="Times Roman"/>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3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140.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1941" name="Title Text"/>
          <p:cNvSpPr txBox="1">
            <a:spLocks noGrp="1"/>
          </p:cNvSpPr>
          <p:nvPr>
            <p:ph type="title"/>
          </p:nvPr>
        </p:nvSpPr>
        <p:spPr>
          <a:xfrm>
            <a:off x="685436" y="2130088"/>
            <a:ext cx="7773128" cy="1470290"/>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42" name="Body Level One…"/>
          <p:cNvSpPr txBox="1">
            <a:spLocks noGrp="1"/>
          </p:cNvSpPr>
          <p:nvPr>
            <p:ph type="body" sz="quarter" idx="1"/>
          </p:nvPr>
        </p:nvSpPr>
        <p:spPr>
          <a:xfrm>
            <a:off x="1371990" y="3886163"/>
            <a:ext cx="6400019" cy="1752737"/>
          </a:xfrm>
          <a:prstGeom prst="rect">
            <a:avLst/>
          </a:prstGeom>
        </p:spPr>
        <p:txBody>
          <a:bodyPr lIns="32890" tIns="32890" rIns="32890" bIns="32890">
            <a:normAutofit/>
          </a:bodyPr>
          <a:lstStyle>
            <a:lvl1pPr marL="0" indent="0" algn="ctr"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326" algn="ctr"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653" algn="ctr"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3981" algn="ctr"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5307" algn="ctr"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43"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00.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000000"/>
        </a:solidFill>
        <a:effectLst/>
      </p:bgPr>
    </p:bg>
    <p:spTree>
      <p:nvGrpSpPr>
        <p:cNvPr id="1" name=""/>
        <p:cNvGrpSpPr/>
        <p:nvPr/>
      </p:nvGrpSpPr>
      <p:grpSpPr>
        <a:xfrm>
          <a:off x="0" y="0"/>
          <a:ext cx="0" cy="0"/>
          <a:chOff x="0" y="0"/>
          <a:chExt cx="0" cy="0"/>
        </a:xfrm>
      </p:grpSpPr>
      <p:sp>
        <p:nvSpPr>
          <p:cNvPr id="2936"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37"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131">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265">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39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53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38" name="Text Placeholder 4"/>
          <p:cNvSpPr>
            <a:spLocks noGrp="1"/>
          </p:cNvSpPr>
          <p:nvPr>
            <p:ph type="body" sz="quarter" idx="21"/>
          </p:nvPr>
        </p:nvSpPr>
        <p:spPr>
          <a:xfrm>
            <a:off x="4645028"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93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11295928"/>
      </p:ext>
    </p:extLst>
  </p:cSld>
  <p:clrMapOvr>
    <a:masterClrMapping/>
  </p:clrMapOvr>
  <p:transition spd="med"/>
</p:sldLayout>
</file>

<file path=ppt/slideLayouts/slideLayout1401.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rgbClr val="000000"/>
        </a:solidFill>
        <a:effectLst/>
      </p:bgPr>
    </p:bg>
    <p:spTree>
      <p:nvGrpSpPr>
        <p:cNvPr id="1" name=""/>
        <p:cNvGrpSpPr/>
        <p:nvPr/>
      </p:nvGrpSpPr>
      <p:grpSpPr>
        <a:xfrm>
          <a:off x="0" y="0"/>
          <a:ext cx="0" cy="0"/>
          <a:chOff x="0" y="0"/>
          <a:chExt cx="0" cy="0"/>
        </a:xfrm>
      </p:grpSpPr>
      <p:sp>
        <p:nvSpPr>
          <p:cNvPr id="2946"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47"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29275899"/>
      </p:ext>
    </p:extLst>
  </p:cSld>
  <p:clrMapOvr>
    <a:masterClrMapping/>
  </p:clrMapOvr>
  <p:transition spd="med"/>
</p:sldLayout>
</file>

<file path=ppt/slideLayouts/slideLayout1402.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000000"/>
        </a:solidFill>
        <a:effectLst/>
      </p:bgPr>
    </p:bg>
    <p:spTree>
      <p:nvGrpSpPr>
        <p:cNvPr id="1" name=""/>
        <p:cNvGrpSpPr/>
        <p:nvPr/>
      </p:nvGrpSpPr>
      <p:grpSpPr>
        <a:xfrm>
          <a:off x="0" y="0"/>
          <a:ext cx="0" cy="0"/>
          <a:chOff x="0" y="0"/>
          <a:chExt cx="0" cy="0"/>
        </a:xfrm>
      </p:grpSpPr>
      <p:sp>
        <p:nvSpPr>
          <p:cNvPr id="2961" name="Title Text"/>
          <p:cNvSpPr txBox="1">
            <a:spLocks noGrp="1"/>
          </p:cNvSpPr>
          <p:nvPr>
            <p:ph type="title"/>
          </p:nvPr>
        </p:nvSpPr>
        <p:spPr>
          <a:xfrm>
            <a:off x="457203" y="273050"/>
            <a:ext cx="3008314" cy="1162050"/>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62" name="Body Level One…"/>
          <p:cNvSpPr txBox="1">
            <a:spLocks noGrp="1"/>
          </p:cNvSpPr>
          <p:nvPr>
            <p:ph type="body" idx="1"/>
          </p:nvPr>
        </p:nvSpPr>
        <p:spPr>
          <a:xfrm>
            <a:off x="3575050" y="273053"/>
            <a:ext cx="5111750" cy="5853113"/>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63" name="Text Placeholder 3"/>
          <p:cNvSpPr>
            <a:spLocks noGrp="1"/>
          </p:cNvSpPr>
          <p:nvPr>
            <p:ph type="body" sz="half" idx="21"/>
          </p:nvPr>
        </p:nvSpPr>
        <p:spPr>
          <a:xfrm>
            <a:off x="457202" y="1435101"/>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96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01901320"/>
      </p:ext>
    </p:extLst>
  </p:cSld>
  <p:clrMapOvr>
    <a:masterClrMapping/>
  </p:clrMapOvr>
  <p:transition spd="med"/>
</p:sldLayout>
</file>

<file path=ppt/slideLayouts/slideLayout1403.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000000"/>
        </a:solidFill>
        <a:effectLst/>
      </p:bgPr>
    </p:bg>
    <p:spTree>
      <p:nvGrpSpPr>
        <p:cNvPr id="1" name=""/>
        <p:cNvGrpSpPr/>
        <p:nvPr/>
      </p:nvGrpSpPr>
      <p:grpSpPr>
        <a:xfrm>
          <a:off x="0" y="0"/>
          <a:ext cx="0" cy="0"/>
          <a:chOff x="0" y="0"/>
          <a:chExt cx="0" cy="0"/>
        </a:xfrm>
      </p:grpSpPr>
      <p:sp>
        <p:nvSpPr>
          <p:cNvPr id="2971"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7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973"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131">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265">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39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53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7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1665006"/>
      </p:ext>
    </p:extLst>
  </p:cSld>
  <p:clrMapOvr>
    <a:masterClrMapping/>
  </p:clrMapOvr>
  <p:transition spd="med"/>
</p:sldLayout>
</file>

<file path=ppt/slideLayouts/slideLayout1404.xml><?xml version="1.0" encoding="utf-8"?>
<p:sldLayout xmlns:a="http://schemas.openxmlformats.org/drawingml/2006/main" xmlns:r="http://schemas.openxmlformats.org/officeDocument/2006/relationships" xmlns:p="http://schemas.openxmlformats.org/presentationml/2006/main" showMasterSp="0" type="tx">
  <p:cSld name="20_Title and Vertical Text">
    <p:bg>
      <p:bgPr>
        <a:solidFill>
          <a:srgbClr val="000000"/>
        </a:solidFill>
        <a:effectLst/>
      </p:bgPr>
    </p:bg>
    <p:spTree>
      <p:nvGrpSpPr>
        <p:cNvPr id="1" name=""/>
        <p:cNvGrpSpPr/>
        <p:nvPr/>
      </p:nvGrpSpPr>
      <p:grpSpPr>
        <a:xfrm>
          <a:off x="0" y="0"/>
          <a:ext cx="0" cy="0"/>
          <a:chOff x="0" y="0"/>
          <a:chExt cx="0" cy="0"/>
        </a:xfrm>
      </p:grpSpPr>
      <p:sp>
        <p:nvSpPr>
          <p:cNvPr id="2981"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82" name="Body Level One…"/>
          <p:cNvSpPr txBox="1">
            <a:spLocks noGrp="1"/>
          </p:cNvSpPr>
          <p:nvPr>
            <p:ph type="body" idx="1"/>
          </p:nvPr>
        </p:nvSpPr>
        <p:spPr>
          <a:xfrm>
            <a:off x="685800" y="1981200"/>
            <a:ext cx="7772400" cy="41148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83"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93135367"/>
      </p:ext>
    </p:extLst>
  </p:cSld>
  <p:clrMapOvr>
    <a:masterClrMapping/>
  </p:clrMapOvr>
  <p:transition spd="med"/>
</p:sldLayout>
</file>

<file path=ppt/slideLayouts/slideLayout1405.xml><?xml version="1.0" encoding="utf-8"?>
<p:sldLayout xmlns:a="http://schemas.openxmlformats.org/drawingml/2006/main" xmlns:r="http://schemas.openxmlformats.org/officeDocument/2006/relationships" xmlns:p="http://schemas.openxmlformats.org/presentationml/2006/main" showMasterSp="0" type="tx">
  <p:cSld name="20_Vertical Title and Text">
    <p:bg>
      <p:bgPr>
        <a:solidFill>
          <a:srgbClr val="000000"/>
        </a:solidFill>
        <a:effectLst/>
      </p:bgPr>
    </p:bg>
    <p:spTree>
      <p:nvGrpSpPr>
        <p:cNvPr id="1" name=""/>
        <p:cNvGrpSpPr/>
        <p:nvPr/>
      </p:nvGrpSpPr>
      <p:grpSpPr>
        <a:xfrm>
          <a:off x="0" y="0"/>
          <a:ext cx="0" cy="0"/>
          <a:chOff x="0" y="0"/>
          <a:chExt cx="0" cy="0"/>
        </a:xfrm>
      </p:grpSpPr>
      <p:sp>
        <p:nvSpPr>
          <p:cNvPr id="2990" name="Title Text"/>
          <p:cNvSpPr txBox="1">
            <a:spLocks noGrp="1"/>
          </p:cNvSpPr>
          <p:nvPr>
            <p:ph type="title"/>
          </p:nvPr>
        </p:nvSpPr>
        <p:spPr>
          <a:xfrm>
            <a:off x="6515100" y="609600"/>
            <a:ext cx="1943100" cy="5486400"/>
          </a:xfrm>
          <a:prstGeom prst="rect">
            <a:avLst/>
          </a:prstGeom>
          <a:noFill/>
        </p:spPr>
        <p:txBody>
          <a:bodyPr vert="eaVert"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91" name="Body Level One…"/>
          <p:cNvSpPr txBox="1">
            <a:spLocks noGrp="1"/>
          </p:cNvSpPr>
          <p:nvPr>
            <p:ph type="body" idx="1"/>
          </p:nvPr>
        </p:nvSpPr>
        <p:spPr>
          <a:xfrm>
            <a:off x="685800" y="609600"/>
            <a:ext cx="5676900" cy="54864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92"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51000383"/>
      </p:ext>
    </p:extLst>
  </p:cSld>
  <p:clrMapOvr>
    <a:masterClrMapping/>
  </p:clrMapOvr>
  <p:transition spd="med"/>
</p:sldLayout>
</file>

<file path=ppt/slideLayouts/slideLayout1406.xml><?xml version="1.0" encoding="utf-8"?>
<p:sldLayout xmlns:a="http://schemas.openxmlformats.org/drawingml/2006/main" xmlns:r="http://schemas.openxmlformats.org/officeDocument/2006/relationships" xmlns:p="http://schemas.openxmlformats.org/presentationml/2006/main" showMasterSp="0" type="tx">
  <p:cSld name="19_Title and Content">
    <p:bg>
      <p:bgPr>
        <a:solidFill>
          <a:srgbClr val="FFFFFF"/>
        </a:solidFill>
        <a:effectLst/>
      </p:bgPr>
    </p:bg>
    <p:spTree>
      <p:nvGrpSpPr>
        <p:cNvPr id="1" name=""/>
        <p:cNvGrpSpPr/>
        <p:nvPr/>
      </p:nvGrpSpPr>
      <p:grpSpPr>
        <a:xfrm>
          <a:off x="0" y="0"/>
          <a:ext cx="0" cy="0"/>
          <a:chOff x="0" y="0"/>
          <a:chExt cx="0" cy="0"/>
        </a:xfrm>
      </p:grpSpPr>
      <p:sp>
        <p:nvSpPr>
          <p:cNvPr id="3008"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09" name="Body Level One…"/>
          <p:cNvSpPr txBox="1">
            <a:spLocks noGrp="1"/>
          </p:cNvSpPr>
          <p:nvPr>
            <p:ph type="body" sz="half" idx="1"/>
          </p:nvPr>
        </p:nvSpPr>
        <p:spPr>
          <a:xfrm>
            <a:off x="321507" y="1125327"/>
            <a:ext cx="5786029" cy="3181720"/>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0"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75043369"/>
      </p:ext>
    </p:extLst>
  </p:cSld>
  <p:clrMapOvr>
    <a:masterClrMapping/>
  </p:clrMapOvr>
  <p:transition spd="med"/>
</p:sldLayout>
</file>

<file path=ppt/slideLayouts/slideLayout1407.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rgbClr val="FFFFFF"/>
        </a:solidFill>
        <a:effectLst/>
      </p:bgPr>
    </p:bg>
    <p:spTree>
      <p:nvGrpSpPr>
        <p:cNvPr id="1" name=""/>
        <p:cNvGrpSpPr/>
        <p:nvPr/>
      </p:nvGrpSpPr>
      <p:grpSpPr>
        <a:xfrm>
          <a:off x="0" y="0"/>
          <a:ext cx="0" cy="0"/>
          <a:chOff x="0" y="0"/>
          <a:chExt cx="0" cy="0"/>
        </a:xfrm>
      </p:grpSpPr>
      <p:sp>
        <p:nvSpPr>
          <p:cNvPr id="3017" name="Title Text"/>
          <p:cNvSpPr txBox="1">
            <a:spLocks noGrp="1"/>
          </p:cNvSpPr>
          <p:nvPr>
            <p:ph type="title"/>
          </p:nvPr>
        </p:nvSpPr>
        <p:spPr>
          <a:xfrm>
            <a:off x="722279" y="4406405"/>
            <a:ext cx="7772011" cy="1363116"/>
          </a:xfrm>
          <a:prstGeom prst="rect">
            <a:avLst/>
          </a:prstGeom>
          <a:noFill/>
        </p:spPr>
        <p:txBody>
          <a:bodyPr lIns="32903" tIns="32903" rIns="32903" bIns="32903" anchor="t"/>
          <a:lstStyle>
            <a:lvl1pPr algn="l" defTabSz="321454">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18" name="Body Level One…"/>
          <p:cNvSpPr txBox="1">
            <a:spLocks noGrp="1"/>
          </p:cNvSpPr>
          <p:nvPr>
            <p:ph type="body" sz="quarter" idx="1"/>
          </p:nvPr>
        </p:nvSpPr>
        <p:spPr>
          <a:xfrm>
            <a:off x="722279" y="2907085"/>
            <a:ext cx="7772011" cy="1499317"/>
          </a:xfrm>
          <a:prstGeom prst="rect">
            <a:avLst/>
          </a:prstGeom>
        </p:spPr>
        <p:txBody>
          <a:bodyPr lIns="32903" tIns="32903" rIns="32903" bIns="32903" anchor="b">
            <a:normAutofit/>
          </a:bodyPr>
          <a:lstStyle>
            <a:lvl1pPr marL="0" indent="0" defTabSz="321454">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9"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895919"/>
      </p:ext>
    </p:extLst>
  </p:cSld>
  <p:clrMapOvr>
    <a:masterClrMapping/>
  </p:clrMapOvr>
  <p:transition spd="med"/>
</p:sldLayout>
</file>

<file path=ppt/slideLayouts/slideLayout1408.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rgbClr val="FFFFFF"/>
        </a:solidFill>
        <a:effectLst/>
      </p:bgPr>
    </p:bg>
    <p:spTree>
      <p:nvGrpSpPr>
        <p:cNvPr id="1" name=""/>
        <p:cNvGrpSpPr/>
        <p:nvPr/>
      </p:nvGrpSpPr>
      <p:grpSpPr>
        <a:xfrm>
          <a:off x="0" y="0"/>
          <a:ext cx="0" cy="0"/>
          <a:chOff x="0" y="0"/>
          <a:chExt cx="0" cy="0"/>
        </a:xfrm>
      </p:grpSpPr>
      <p:sp>
        <p:nvSpPr>
          <p:cNvPr id="3026"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27" name="Body Level One…"/>
          <p:cNvSpPr txBox="1">
            <a:spLocks noGrp="1"/>
          </p:cNvSpPr>
          <p:nvPr>
            <p:ph type="body" sz="quarter" idx="1"/>
          </p:nvPr>
        </p:nvSpPr>
        <p:spPr>
          <a:xfrm>
            <a:off x="321510" y="1125327"/>
            <a:ext cx="2838872" cy="3181720"/>
          </a:xfrm>
          <a:prstGeom prst="rect">
            <a:avLst/>
          </a:prstGeom>
        </p:spPr>
        <p:txBody>
          <a:bodyPr lIns="32903" tIns="32903" rIns="32903" bIns="32903">
            <a:normAutofit/>
          </a:bodyPr>
          <a:lstStyle>
            <a:lvl1pPr marL="241091" indent="-241091" defTabSz="321454">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2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74793889"/>
      </p:ext>
    </p:extLst>
  </p:cSld>
  <p:clrMapOvr>
    <a:masterClrMapping/>
  </p:clrMapOvr>
  <p:transition spd="med"/>
</p:sldLayout>
</file>

<file path=ppt/slideLayouts/slideLayout1409.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rgbClr val="FFFFFF"/>
        </a:solidFill>
        <a:effectLst/>
      </p:bgPr>
    </p:bg>
    <p:spTree>
      <p:nvGrpSpPr>
        <p:cNvPr id="1" name=""/>
        <p:cNvGrpSpPr/>
        <p:nvPr/>
      </p:nvGrpSpPr>
      <p:grpSpPr>
        <a:xfrm>
          <a:off x="0" y="0"/>
          <a:ext cx="0" cy="0"/>
          <a:chOff x="0" y="0"/>
          <a:chExt cx="0" cy="0"/>
        </a:xfrm>
      </p:grpSpPr>
      <p:sp>
        <p:nvSpPr>
          <p:cNvPr id="3035" name="Title Text"/>
          <p:cNvSpPr txBox="1">
            <a:spLocks noGrp="1"/>
          </p:cNvSpPr>
          <p:nvPr>
            <p:ph type="title"/>
          </p:nvPr>
        </p:nvSpPr>
        <p:spPr>
          <a:xfrm>
            <a:off x="457705" y="274632"/>
            <a:ext cx="8228596" cy="1143188"/>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36" name="Body Level One…"/>
          <p:cNvSpPr txBox="1">
            <a:spLocks noGrp="1"/>
          </p:cNvSpPr>
          <p:nvPr>
            <p:ph type="body" sz="quarter" idx="1"/>
          </p:nvPr>
        </p:nvSpPr>
        <p:spPr>
          <a:xfrm>
            <a:off x="457705" y="1535040"/>
            <a:ext cx="4040063" cy="639694"/>
          </a:xfrm>
          <a:prstGeom prst="rect">
            <a:avLst/>
          </a:prstGeom>
        </p:spPr>
        <p:txBody>
          <a:bodyPr lIns="32903" tIns="32903" rIns="32903" bIns="32903" anchor="b">
            <a:normAutofit/>
          </a:bodyPr>
          <a:lstStyle>
            <a:lvl1pPr marL="0" indent="0" defTabSz="321454">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37" name="Text Placeholder 4"/>
          <p:cNvSpPr>
            <a:spLocks noGrp="1"/>
          </p:cNvSpPr>
          <p:nvPr>
            <p:ph type="body" sz="quarter" idx="21"/>
          </p:nvPr>
        </p:nvSpPr>
        <p:spPr>
          <a:xfrm>
            <a:off x="4645121" y="1535040"/>
            <a:ext cx="4041178" cy="639693"/>
          </a:xfrm>
          <a:prstGeom prst="rect">
            <a:avLst/>
          </a:prstGeom>
        </p:spPr>
        <p:txBody>
          <a:bodyPr lIns="32903" tIns="32903" rIns="32903" bIns="32903" anchor="b">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700" b="1">
                <a:solidFill>
                  <a:srgbClr val="000000"/>
                </a:solidFill>
              </a:defRPr>
            </a:pPr>
            <a:endParaRPr dirty="0"/>
          </a:p>
        </p:txBody>
      </p:sp>
      <p:sp>
        <p:nvSpPr>
          <p:cNvPr id="303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87960470"/>
      </p:ext>
    </p:extLst>
  </p:cSld>
  <p:clrMapOvr>
    <a:masterClrMapping/>
  </p:clrMapOvr>
  <p:transition spd="med"/>
</p:sldLayout>
</file>

<file path=ppt/slideLayouts/slideLayout141.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1950"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51" name="Body Level One…"/>
          <p:cNvSpPr txBox="1">
            <a:spLocks noGrp="1"/>
          </p:cNvSpPr>
          <p:nvPr>
            <p:ph type="body" sz="half" idx="1"/>
          </p:nvPr>
        </p:nvSpPr>
        <p:spPr>
          <a:xfrm>
            <a:off x="321507" y="1125334"/>
            <a:ext cx="5786029" cy="3181720"/>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52"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10.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rgbClr val="FFFFFF"/>
        </a:solidFill>
        <a:effectLst/>
      </p:bgPr>
    </p:bg>
    <p:spTree>
      <p:nvGrpSpPr>
        <p:cNvPr id="1" name=""/>
        <p:cNvGrpSpPr/>
        <p:nvPr/>
      </p:nvGrpSpPr>
      <p:grpSpPr>
        <a:xfrm>
          <a:off x="0" y="0"/>
          <a:ext cx="0" cy="0"/>
          <a:chOff x="0" y="0"/>
          <a:chExt cx="0" cy="0"/>
        </a:xfrm>
      </p:grpSpPr>
      <p:sp>
        <p:nvSpPr>
          <p:cNvPr id="3045"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46"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17390358"/>
      </p:ext>
    </p:extLst>
  </p:cSld>
  <p:clrMapOvr>
    <a:masterClrMapping/>
  </p:clrMapOvr>
  <p:transition spd="med"/>
</p:sldLayout>
</file>

<file path=ppt/slideLayouts/slideLayout1411.xml><?xml version="1.0" encoding="utf-8"?>
<p:sldLayout xmlns:a="http://schemas.openxmlformats.org/drawingml/2006/main" xmlns:r="http://schemas.openxmlformats.org/officeDocument/2006/relationships" xmlns:p="http://schemas.openxmlformats.org/presentationml/2006/main" showMasterSp="0" type="tx">
  <p:cSld name="16_Blank">
    <p:bg>
      <p:bgPr>
        <a:solidFill>
          <a:srgbClr val="FFFFFF"/>
        </a:solidFill>
        <a:effectLst/>
      </p:bgPr>
    </p:bg>
    <p:spTree>
      <p:nvGrpSpPr>
        <p:cNvPr id="1" name=""/>
        <p:cNvGrpSpPr/>
        <p:nvPr/>
      </p:nvGrpSpPr>
      <p:grpSpPr>
        <a:xfrm>
          <a:off x="0" y="0"/>
          <a:ext cx="0" cy="0"/>
          <a:chOff x="0" y="0"/>
          <a:chExt cx="0" cy="0"/>
        </a:xfrm>
      </p:grpSpPr>
      <p:sp>
        <p:nvSpPr>
          <p:cNvPr id="305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77471627"/>
      </p:ext>
    </p:extLst>
  </p:cSld>
  <p:clrMapOvr>
    <a:masterClrMapping/>
  </p:clrMapOvr>
  <p:transition spd="med"/>
</p:sldLayout>
</file>

<file path=ppt/slideLayouts/slideLayout1412.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rgbClr val="FFFFFF"/>
        </a:solidFill>
        <a:effectLst/>
      </p:bgPr>
    </p:bg>
    <p:spTree>
      <p:nvGrpSpPr>
        <p:cNvPr id="1" name=""/>
        <p:cNvGrpSpPr/>
        <p:nvPr/>
      </p:nvGrpSpPr>
      <p:grpSpPr>
        <a:xfrm>
          <a:off x="0" y="0"/>
          <a:ext cx="0" cy="0"/>
          <a:chOff x="0" y="0"/>
          <a:chExt cx="0" cy="0"/>
        </a:xfrm>
      </p:grpSpPr>
      <p:sp>
        <p:nvSpPr>
          <p:cNvPr id="3060" name="Title Text"/>
          <p:cNvSpPr txBox="1">
            <a:spLocks noGrp="1"/>
          </p:cNvSpPr>
          <p:nvPr>
            <p:ph type="title"/>
          </p:nvPr>
        </p:nvSpPr>
        <p:spPr>
          <a:xfrm>
            <a:off x="457705" y="273517"/>
            <a:ext cx="3007440" cy="1161049"/>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61" name="Body Level One…"/>
          <p:cNvSpPr txBox="1">
            <a:spLocks noGrp="1"/>
          </p:cNvSpPr>
          <p:nvPr>
            <p:ph type="body" idx="1"/>
          </p:nvPr>
        </p:nvSpPr>
        <p:spPr>
          <a:xfrm>
            <a:off x="3574544" y="273517"/>
            <a:ext cx="5111755" cy="5852131"/>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62" name="Text Placeholder 3"/>
          <p:cNvSpPr>
            <a:spLocks noGrp="1"/>
          </p:cNvSpPr>
          <p:nvPr>
            <p:ph type="body" sz="half" idx="21"/>
          </p:nvPr>
        </p:nvSpPr>
        <p:spPr>
          <a:xfrm>
            <a:off x="457705" y="1434565"/>
            <a:ext cx="3007441" cy="4691082"/>
          </a:xfrm>
          <a:prstGeom prst="rect">
            <a:avLst/>
          </a:prstGeom>
        </p:spPr>
        <p:txBody>
          <a:bodyPr lIns="32903" tIns="32903" rIns="32903" bIns="32903">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000">
                <a:solidFill>
                  <a:srgbClr val="000000"/>
                </a:solidFill>
              </a:defRPr>
            </a:pPr>
            <a:endParaRPr dirty="0"/>
          </a:p>
        </p:txBody>
      </p:sp>
      <p:sp>
        <p:nvSpPr>
          <p:cNvPr id="306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26974081"/>
      </p:ext>
    </p:extLst>
  </p:cSld>
  <p:clrMapOvr>
    <a:masterClrMapping/>
  </p:clrMapOvr>
  <p:transition spd="med"/>
</p:sldLayout>
</file>

<file path=ppt/slideLayouts/slideLayout1413.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rgbClr val="FFFFFF"/>
        </a:solidFill>
        <a:effectLst/>
      </p:bgPr>
    </p:bg>
    <p:spTree>
      <p:nvGrpSpPr>
        <p:cNvPr id="1" name=""/>
        <p:cNvGrpSpPr/>
        <p:nvPr/>
      </p:nvGrpSpPr>
      <p:grpSpPr>
        <a:xfrm>
          <a:off x="0" y="0"/>
          <a:ext cx="0" cy="0"/>
          <a:chOff x="0" y="0"/>
          <a:chExt cx="0" cy="0"/>
        </a:xfrm>
      </p:grpSpPr>
      <p:sp>
        <p:nvSpPr>
          <p:cNvPr id="3070" name="Title Text"/>
          <p:cNvSpPr txBox="1">
            <a:spLocks noGrp="1"/>
          </p:cNvSpPr>
          <p:nvPr>
            <p:ph type="title"/>
          </p:nvPr>
        </p:nvSpPr>
        <p:spPr>
          <a:xfrm>
            <a:off x="1791737" y="4800491"/>
            <a:ext cx="5486848" cy="567128"/>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71" name="Picture Placeholder 2"/>
          <p:cNvSpPr>
            <a:spLocks noGrp="1"/>
          </p:cNvSpPr>
          <p:nvPr>
            <p:ph type="pic" sz="half" idx="21"/>
          </p:nvPr>
        </p:nvSpPr>
        <p:spPr>
          <a:xfrm>
            <a:off x="1791737" y="612902"/>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072" name="Body Level One…"/>
          <p:cNvSpPr txBox="1">
            <a:spLocks noGrp="1"/>
          </p:cNvSpPr>
          <p:nvPr>
            <p:ph type="body" sz="quarter" idx="1"/>
          </p:nvPr>
        </p:nvSpPr>
        <p:spPr>
          <a:xfrm>
            <a:off x="1791737" y="5367618"/>
            <a:ext cx="5486848" cy="804920"/>
          </a:xfrm>
          <a:prstGeom prst="rect">
            <a:avLst/>
          </a:prstGeom>
        </p:spPr>
        <p:txBody>
          <a:bodyPr lIns="32903" tIns="32903" rIns="32903" bIns="32903">
            <a:normAutofit/>
          </a:bodyPr>
          <a:lstStyle>
            <a:lvl1pPr marL="0" indent="0" defTabSz="321454">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7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96325940"/>
      </p:ext>
    </p:extLst>
  </p:cSld>
  <p:clrMapOvr>
    <a:masterClrMapping/>
  </p:clrMapOvr>
  <p:transition spd="med"/>
</p:sldLayout>
</file>

<file path=ppt/slideLayouts/slideLayout1414.xml><?xml version="1.0" encoding="utf-8"?>
<p:sldLayout xmlns:a="http://schemas.openxmlformats.org/drawingml/2006/main" xmlns:r="http://schemas.openxmlformats.org/officeDocument/2006/relationships" xmlns:p="http://schemas.openxmlformats.org/presentationml/2006/main" showMasterSp="0" type="tx">
  <p:cSld name="21_Title and Vertical Text">
    <p:bg>
      <p:bgPr>
        <a:solidFill>
          <a:srgbClr val="FFFFFF"/>
        </a:solidFill>
        <a:effectLst/>
      </p:bgPr>
    </p:bg>
    <p:spTree>
      <p:nvGrpSpPr>
        <p:cNvPr id="1" name=""/>
        <p:cNvGrpSpPr/>
        <p:nvPr/>
      </p:nvGrpSpPr>
      <p:grpSpPr>
        <a:xfrm>
          <a:off x="0" y="0"/>
          <a:ext cx="0" cy="0"/>
          <a:chOff x="0" y="0"/>
          <a:chExt cx="0" cy="0"/>
        </a:xfrm>
      </p:grpSpPr>
      <p:sp>
        <p:nvSpPr>
          <p:cNvPr id="3080"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81" name="Body Level One…"/>
          <p:cNvSpPr txBox="1">
            <a:spLocks noGrp="1"/>
          </p:cNvSpPr>
          <p:nvPr>
            <p:ph type="body" sz="half" idx="1"/>
          </p:nvPr>
        </p:nvSpPr>
        <p:spPr>
          <a:xfrm>
            <a:off x="321507" y="1125327"/>
            <a:ext cx="5786029" cy="3181720"/>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82"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30194013"/>
      </p:ext>
    </p:extLst>
  </p:cSld>
  <p:clrMapOvr>
    <a:masterClrMapping/>
  </p:clrMapOvr>
  <p:transition spd="med"/>
</p:sldLayout>
</file>

<file path=ppt/slideLayouts/slideLayout1415.xml><?xml version="1.0" encoding="utf-8"?>
<p:sldLayout xmlns:a="http://schemas.openxmlformats.org/drawingml/2006/main" xmlns:r="http://schemas.openxmlformats.org/officeDocument/2006/relationships" xmlns:p="http://schemas.openxmlformats.org/presentationml/2006/main" showMasterSp="0" type="tx">
  <p:cSld name="21_Vertical Title and Text">
    <p:bg>
      <p:bgPr>
        <a:solidFill>
          <a:srgbClr val="FFFFFF"/>
        </a:solidFill>
        <a:effectLst/>
      </p:bgPr>
    </p:bg>
    <p:spTree>
      <p:nvGrpSpPr>
        <p:cNvPr id="1" name=""/>
        <p:cNvGrpSpPr/>
        <p:nvPr/>
      </p:nvGrpSpPr>
      <p:grpSpPr>
        <a:xfrm>
          <a:off x="0" y="0"/>
          <a:ext cx="0" cy="0"/>
          <a:chOff x="0" y="0"/>
          <a:chExt cx="0" cy="0"/>
        </a:xfrm>
      </p:grpSpPr>
      <p:sp>
        <p:nvSpPr>
          <p:cNvPr id="3089" name="Title Text"/>
          <p:cNvSpPr txBox="1">
            <a:spLocks noGrp="1"/>
          </p:cNvSpPr>
          <p:nvPr>
            <p:ph type="title"/>
          </p:nvPr>
        </p:nvSpPr>
        <p:spPr>
          <a:xfrm>
            <a:off x="4661865" y="193136"/>
            <a:ext cx="1445671" cy="4113907"/>
          </a:xfrm>
          <a:prstGeom prst="rect">
            <a:avLst/>
          </a:prstGeom>
          <a:noFill/>
        </p:spPr>
        <p:txBody>
          <a:bodyPr vert="eaVert"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90" name="Body Level One…"/>
          <p:cNvSpPr txBox="1">
            <a:spLocks noGrp="1"/>
          </p:cNvSpPr>
          <p:nvPr>
            <p:ph type="body" sz="half" idx="1"/>
          </p:nvPr>
        </p:nvSpPr>
        <p:spPr>
          <a:xfrm>
            <a:off x="321507" y="193136"/>
            <a:ext cx="4233190" cy="4113907"/>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91"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61623859"/>
      </p:ext>
    </p:extLst>
  </p:cSld>
  <p:clrMapOvr>
    <a:masterClrMapping/>
  </p:clrMapOvr>
  <p:transition spd="med"/>
</p:sldLayout>
</file>

<file path=ppt/slideLayouts/slideLayout1416.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FFFFFF"/>
        </a:solidFill>
        <a:effectLst/>
      </p:bgPr>
    </p:bg>
    <p:spTree>
      <p:nvGrpSpPr>
        <p:cNvPr id="1" name=""/>
        <p:cNvGrpSpPr/>
        <p:nvPr/>
      </p:nvGrpSpPr>
      <p:grpSpPr>
        <a:xfrm>
          <a:off x="0" y="0"/>
          <a:ext cx="0" cy="0"/>
          <a:chOff x="0" y="0"/>
          <a:chExt cx="0" cy="0"/>
        </a:xfrm>
      </p:grpSpPr>
      <p:sp>
        <p:nvSpPr>
          <p:cNvPr id="3098" name="Title Text"/>
          <p:cNvSpPr txBox="1">
            <a:spLocks noGrp="1"/>
          </p:cNvSpPr>
          <p:nvPr>
            <p:ph type="title"/>
          </p:nvPr>
        </p:nvSpPr>
        <p:spPr>
          <a:xfrm>
            <a:off x="685800" y="2130426"/>
            <a:ext cx="7772400" cy="1470026"/>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099"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defTabSz="457020">
              <a:buSzTx/>
              <a:buNone/>
              <a:defRPr>
                <a:solidFill>
                  <a:srgbClr val="888888"/>
                </a:solidFill>
                <a:latin typeface="Calibri"/>
                <a:ea typeface="Calibri"/>
                <a:cs typeface="Calibri"/>
                <a:sym typeface="Calibri"/>
              </a:defRPr>
            </a:lvl1pPr>
            <a:lvl2pPr marL="0" indent="457020" algn="ctr" defTabSz="457020">
              <a:buSzTx/>
              <a:buNone/>
              <a:defRPr>
                <a:solidFill>
                  <a:srgbClr val="888888"/>
                </a:solidFill>
                <a:latin typeface="Calibri"/>
                <a:ea typeface="Calibri"/>
                <a:cs typeface="Calibri"/>
                <a:sym typeface="Calibri"/>
              </a:defRPr>
            </a:lvl2pPr>
            <a:lvl3pPr marL="0" indent="914040" algn="ctr" defTabSz="457020">
              <a:buSzTx/>
              <a:buNone/>
              <a:defRPr>
                <a:solidFill>
                  <a:srgbClr val="888888"/>
                </a:solidFill>
                <a:latin typeface="Calibri"/>
                <a:ea typeface="Calibri"/>
                <a:cs typeface="Calibri"/>
                <a:sym typeface="Calibri"/>
              </a:defRPr>
            </a:lvl3pPr>
            <a:lvl4pPr marL="0" indent="1371056" algn="ctr" defTabSz="457020">
              <a:buSzTx/>
              <a:buNone/>
              <a:defRPr>
                <a:solidFill>
                  <a:srgbClr val="888888"/>
                </a:solidFill>
                <a:latin typeface="Calibri"/>
                <a:ea typeface="Calibri"/>
                <a:cs typeface="Calibri"/>
                <a:sym typeface="Calibri"/>
              </a:defRPr>
            </a:lvl4pPr>
            <a:lvl5pPr marL="0" indent="1828080" algn="ctr" defTabSz="457020">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95210738"/>
      </p:ext>
    </p:extLst>
  </p:cSld>
  <p:clrMapOvr>
    <a:masterClrMapping/>
  </p:clrMapOvr>
  <p:transition spd="med"/>
</p:sldLayout>
</file>

<file path=ppt/slideLayouts/slideLayout1417.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rgbClr val="FFFFFF"/>
        </a:solidFill>
        <a:effectLst/>
      </p:bgPr>
    </p:bg>
    <p:spTree>
      <p:nvGrpSpPr>
        <p:cNvPr id="1" name=""/>
        <p:cNvGrpSpPr/>
        <p:nvPr/>
      </p:nvGrpSpPr>
      <p:grpSpPr>
        <a:xfrm>
          <a:off x="0" y="0"/>
          <a:ext cx="0" cy="0"/>
          <a:chOff x="0" y="0"/>
          <a:chExt cx="0" cy="0"/>
        </a:xfrm>
      </p:grpSpPr>
      <p:sp>
        <p:nvSpPr>
          <p:cNvPr id="310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08" name="Body Level One…"/>
          <p:cNvSpPr txBox="1">
            <a:spLocks noGrp="1"/>
          </p:cNvSpPr>
          <p:nvPr>
            <p:ph type="body" idx="1"/>
          </p:nvPr>
        </p:nvSpPr>
        <p:spPr>
          <a:xfrm>
            <a:off x="457200" y="1600200"/>
            <a:ext cx="8229600" cy="4525963"/>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9"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708578694"/>
      </p:ext>
    </p:extLst>
  </p:cSld>
  <p:clrMapOvr>
    <a:masterClrMapping/>
  </p:clrMapOvr>
  <p:transition spd="med"/>
</p:sldLayout>
</file>

<file path=ppt/slideLayouts/slideLayout1418.xml><?xml version="1.0" encoding="utf-8"?>
<p:sldLayout xmlns:a="http://schemas.openxmlformats.org/drawingml/2006/main" xmlns:r="http://schemas.openxmlformats.org/officeDocument/2006/relationships" xmlns:p="http://schemas.openxmlformats.org/presentationml/2006/main" showMasterSp="0" type="tx">
  <p:cSld name="22_Section Header">
    <p:bg>
      <p:bgPr>
        <a:solidFill>
          <a:srgbClr val="FFFFFF"/>
        </a:solidFill>
        <a:effectLst/>
      </p:bgPr>
    </p:bg>
    <p:spTree>
      <p:nvGrpSpPr>
        <p:cNvPr id="1" name=""/>
        <p:cNvGrpSpPr/>
        <p:nvPr/>
      </p:nvGrpSpPr>
      <p:grpSpPr>
        <a:xfrm>
          <a:off x="0" y="0"/>
          <a:ext cx="0" cy="0"/>
          <a:chOff x="0" y="0"/>
          <a:chExt cx="0" cy="0"/>
        </a:xfrm>
      </p:grpSpPr>
      <p:sp>
        <p:nvSpPr>
          <p:cNvPr id="3116"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defTabSz="457020">
              <a:defRPr sz="4000" cap="all">
                <a:solidFill>
                  <a:srgbClr val="000000"/>
                </a:solidFill>
                <a:latin typeface="Calibri"/>
                <a:ea typeface="Calibri"/>
                <a:cs typeface="Calibri"/>
                <a:sym typeface="Calibri"/>
              </a:defRPr>
            </a:lvl1pPr>
          </a:lstStyle>
          <a:p>
            <a:r>
              <a:t>Title Text</a:t>
            </a:r>
          </a:p>
        </p:txBody>
      </p:sp>
      <p:sp>
        <p:nvSpPr>
          <p:cNvPr id="3117"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defTabSz="457020">
              <a:spcBef>
                <a:spcPts val="400"/>
              </a:spcBef>
              <a:buSzTx/>
              <a:buNone/>
              <a:defRPr sz="2000">
                <a:solidFill>
                  <a:srgbClr val="888888"/>
                </a:solidFill>
                <a:latin typeface="Calibri"/>
                <a:ea typeface="Calibri"/>
                <a:cs typeface="Calibri"/>
                <a:sym typeface="Calibri"/>
              </a:defRPr>
            </a:lvl1pPr>
            <a:lvl2pPr marL="0" indent="457020" defTabSz="457020">
              <a:spcBef>
                <a:spcPts val="400"/>
              </a:spcBef>
              <a:buSzTx/>
              <a:buNone/>
              <a:defRPr sz="2000">
                <a:solidFill>
                  <a:srgbClr val="888888"/>
                </a:solidFill>
                <a:latin typeface="Calibri"/>
                <a:ea typeface="Calibri"/>
                <a:cs typeface="Calibri"/>
                <a:sym typeface="Calibri"/>
              </a:defRPr>
            </a:lvl2pPr>
            <a:lvl3pPr marL="0" indent="914040" defTabSz="457020">
              <a:spcBef>
                <a:spcPts val="400"/>
              </a:spcBef>
              <a:buSzTx/>
              <a:buNone/>
              <a:defRPr sz="2000">
                <a:solidFill>
                  <a:srgbClr val="888888"/>
                </a:solidFill>
                <a:latin typeface="Calibri"/>
                <a:ea typeface="Calibri"/>
                <a:cs typeface="Calibri"/>
                <a:sym typeface="Calibri"/>
              </a:defRPr>
            </a:lvl3pPr>
            <a:lvl4pPr marL="0" indent="1371056" defTabSz="457020">
              <a:spcBef>
                <a:spcPts val="400"/>
              </a:spcBef>
              <a:buSzTx/>
              <a:buNone/>
              <a:defRPr sz="2000">
                <a:solidFill>
                  <a:srgbClr val="888888"/>
                </a:solidFill>
                <a:latin typeface="Calibri"/>
                <a:ea typeface="Calibri"/>
                <a:cs typeface="Calibri"/>
                <a:sym typeface="Calibri"/>
              </a:defRPr>
            </a:lvl4pPr>
            <a:lvl5pPr marL="0" indent="1828080" defTabSz="45702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18"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257866942"/>
      </p:ext>
    </p:extLst>
  </p:cSld>
  <p:clrMapOvr>
    <a:masterClrMapping/>
  </p:clrMapOvr>
  <p:transition spd="med"/>
</p:sldLayout>
</file>

<file path=ppt/slideLayouts/slideLayout1419.xml><?xml version="1.0" encoding="utf-8"?>
<p:sldLayout xmlns:a="http://schemas.openxmlformats.org/drawingml/2006/main" xmlns:r="http://schemas.openxmlformats.org/officeDocument/2006/relationships" xmlns:p="http://schemas.openxmlformats.org/presentationml/2006/main" showMasterSp="0" type="tx">
  <p:cSld name="22_Two Content">
    <p:bg>
      <p:bgPr>
        <a:solidFill>
          <a:srgbClr val="FFFFFF"/>
        </a:solidFill>
        <a:effectLst/>
      </p:bgPr>
    </p:bg>
    <p:spTree>
      <p:nvGrpSpPr>
        <p:cNvPr id="1" name=""/>
        <p:cNvGrpSpPr/>
        <p:nvPr/>
      </p:nvGrpSpPr>
      <p:grpSpPr>
        <a:xfrm>
          <a:off x="0" y="0"/>
          <a:ext cx="0" cy="0"/>
          <a:chOff x="0" y="0"/>
          <a:chExt cx="0" cy="0"/>
        </a:xfrm>
      </p:grpSpPr>
      <p:sp>
        <p:nvSpPr>
          <p:cNvPr id="3125"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26" name="Body Level One…"/>
          <p:cNvSpPr txBox="1">
            <a:spLocks noGrp="1"/>
          </p:cNvSpPr>
          <p:nvPr>
            <p:ph type="body" sz="half" idx="1"/>
          </p:nvPr>
        </p:nvSpPr>
        <p:spPr>
          <a:xfrm>
            <a:off x="457200" y="1600200"/>
            <a:ext cx="4038600" cy="4525963"/>
          </a:xfrm>
          <a:prstGeom prst="rect">
            <a:avLst/>
          </a:prstGeom>
        </p:spPr>
        <p:txBody>
          <a:bodyPr lIns="45702" tIns="45702" rIns="45702" bIns="45702">
            <a:normAutofit/>
          </a:bodyPr>
          <a:lstStyle>
            <a:lvl1pPr marL="342764" indent="-342764" defTabSz="457020">
              <a:spcBef>
                <a:spcPts val="600"/>
              </a:spcBef>
              <a:buSzPct val="100000"/>
              <a:buFont typeface="Arial"/>
              <a:buChar char="•"/>
              <a:defRPr sz="2800">
                <a:solidFill>
                  <a:srgbClr val="000000"/>
                </a:solidFill>
                <a:latin typeface="Calibri"/>
                <a:ea typeface="Calibri"/>
                <a:cs typeface="Calibri"/>
                <a:sym typeface="Calibri"/>
              </a:defRPr>
            </a:lvl1pPr>
            <a:lvl2pPr marL="790260" indent="-333244" defTabSz="457020">
              <a:spcBef>
                <a:spcPts val="600"/>
              </a:spcBef>
              <a:buSzPct val="100000"/>
              <a:buFont typeface="Arial"/>
              <a:buChar char="–"/>
              <a:defRPr sz="2800">
                <a:solidFill>
                  <a:srgbClr val="000000"/>
                </a:solidFill>
                <a:latin typeface="Calibri"/>
                <a:ea typeface="Calibri"/>
                <a:cs typeface="Calibri"/>
                <a:sym typeface="Calibri"/>
              </a:defRPr>
            </a:lvl2pPr>
            <a:lvl3pPr marL="1233949" indent="-319913" defTabSz="457020">
              <a:spcBef>
                <a:spcPts val="600"/>
              </a:spcBef>
              <a:buSzPct val="100000"/>
              <a:buFont typeface="Arial"/>
              <a:buChar char="•"/>
              <a:defRPr sz="2800">
                <a:solidFill>
                  <a:srgbClr val="000000"/>
                </a:solidFill>
                <a:latin typeface="Calibri"/>
                <a:ea typeface="Calibri"/>
                <a:cs typeface="Calibri"/>
                <a:sym typeface="Calibri"/>
              </a:defRPr>
            </a:lvl3pPr>
            <a:lvl4pPr marL="1726515" indent="-355459" defTabSz="457020">
              <a:spcBef>
                <a:spcPts val="600"/>
              </a:spcBef>
              <a:buSzPct val="100000"/>
              <a:buFont typeface="Arial"/>
              <a:buChar char="–"/>
              <a:defRPr sz="2800">
                <a:solidFill>
                  <a:srgbClr val="000000"/>
                </a:solidFill>
                <a:latin typeface="Calibri"/>
                <a:ea typeface="Calibri"/>
                <a:cs typeface="Calibri"/>
                <a:sym typeface="Calibri"/>
              </a:defRPr>
            </a:lvl4pPr>
            <a:lvl5pPr marL="2183533" indent="-355460" defTabSz="45702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2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077849134"/>
      </p:ext>
    </p:extLst>
  </p:cSld>
  <p:clrMapOvr>
    <a:masterClrMapping/>
  </p:clrMapOvr>
  <p:transition spd="med"/>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1959" name="Title Text"/>
          <p:cNvSpPr txBox="1">
            <a:spLocks noGrp="1"/>
          </p:cNvSpPr>
          <p:nvPr>
            <p:ph type="title"/>
          </p:nvPr>
        </p:nvSpPr>
        <p:spPr>
          <a:xfrm>
            <a:off x="722287" y="4406412"/>
            <a:ext cx="7772011" cy="1363116"/>
          </a:xfrm>
          <a:prstGeom prst="rect">
            <a:avLst/>
          </a:prstGeom>
          <a:noFill/>
        </p:spPr>
        <p:txBody>
          <a:bodyPr lIns="32890" tIns="32890" rIns="32890" bIns="32890" anchor="t"/>
          <a:lstStyle>
            <a:lvl1pPr algn="l" defTabSz="321326">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0" name="Body Level One…"/>
          <p:cNvSpPr txBox="1">
            <a:spLocks noGrp="1"/>
          </p:cNvSpPr>
          <p:nvPr>
            <p:ph type="body" sz="quarter" idx="1"/>
          </p:nvPr>
        </p:nvSpPr>
        <p:spPr>
          <a:xfrm>
            <a:off x="722287" y="2907085"/>
            <a:ext cx="7772011" cy="1499317"/>
          </a:xfrm>
          <a:prstGeom prst="rect">
            <a:avLst/>
          </a:prstGeom>
        </p:spPr>
        <p:txBody>
          <a:bodyPr lIns="32890" tIns="32890" rIns="32890" bIns="32890" anchor="b">
            <a:normAutofit/>
          </a:bodyPr>
          <a:lstStyle>
            <a:lvl1pPr marL="0" indent="0" defTabSz="321326">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61"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20.xml><?xml version="1.0" encoding="utf-8"?>
<p:sldLayout xmlns:a="http://schemas.openxmlformats.org/drawingml/2006/main" xmlns:r="http://schemas.openxmlformats.org/officeDocument/2006/relationships" xmlns:p="http://schemas.openxmlformats.org/presentationml/2006/main" showMasterSp="0" type="tx">
  <p:cSld name="22_Comparison">
    <p:bg>
      <p:bgPr>
        <a:solidFill>
          <a:srgbClr val="FFFFFF"/>
        </a:solidFill>
        <a:effectLst/>
      </p:bgPr>
    </p:bg>
    <p:spTree>
      <p:nvGrpSpPr>
        <p:cNvPr id="1" name=""/>
        <p:cNvGrpSpPr/>
        <p:nvPr/>
      </p:nvGrpSpPr>
      <p:grpSpPr>
        <a:xfrm>
          <a:off x="0" y="0"/>
          <a:ext cx="0" cy="0"/>
          <a:chOff x="0" y="0"/>
          <a:chExt cx="0" cy="0"/>
        </a:xfrm>
      </p:grpSpPr>
      <p:sp>
        <p:nvSpPr>
          <p:cNvPr id="313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35"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defTabSz="457020">
              <a:spcBef>
                <a:spcPts val="500"/>
              </a:spcBef>
              <a:buSzTx/>
              <a:buNone/>
              <a:defRPr sz="2400" b="1">
                <a:solidFill>
                  <a:srgbClr val="000000"/>
                </a:solidFill>
                <a:latin typeface="Calibri"/>
                <a:ea typeface="Calibri"/>
                <a:cs typeface="Calibri"/>
                <a:sym typeface="Calibri"/>
              </a:defRPr>
            </a:lvl1pPr>
            <a:lvl2pPr marL="0" indent="457020" defTabSz="457020">
              <a:spcBef>
                <a:spcPts val="500"/>
              </a:spcBef>
              <a:buSzTx/>
              <a:buNone/>
              <a:defRPr sz="2400" b="1">
                <a:solidFill>
                  <a:srgbClr val="000000"/>
                </a:solidFill>
                <a:latin typeface="Calibri"/>
                <a:ea typeface="Calibri"/>
                <a:cs typeface="Calibri"/>
                <a:sym typeface="Calibri"/>
              </a:defRPr>
            </a:lvl2pPr>
            <a:lvl3pPr marL="0" indent="914040" defTabSz="457020">
              <a:spcBef>
                <a:spcPts val="500"/>
              </a:spcBef>
              <a:buSzTx/>
              <a:buNone/>
              <a:defRPr sz="2400" b="1">
                <a:solidFill>
                  <a:srgbClr val="000000"/>
                </a:solidFill>
                <a:latin typeface="Calibri"/>
                <a:ea typeface="Calibri"/>
                <a:cs typeface="Calibri"/>
                <a:sym typeface="Calibri"/>
              </a:defRPr>
            </a:lvl3pPr>
            <a:lvl4pPr marL="0" indent="1371056" defTabSz="457020">
              <a:spcBef>
                <a:spcPts val="500"/>
              </a:spcBef>
              <a:buSzTx/>
              <a:buNone/>
              <a:defRPr sz="2400" b="1">
                <a:solidFill>
                  <a:srgbClr val="000000"/>
                </a:solidFill>
                <a:latin typeface="Calibri"/>
                <a:ea typeface="Calibri"/>
                <a:cs typeface="Calibri"/>
                <a:sym typeface="Calibri"/>
              </a:defRPr>
            </a:lvl4pPr>
            <a:lvl5pPr marL="0" indent="1828080" defTabSz="45702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36"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p>
            <a:pPr marL="0" indent="0" defTabSz="457020" rtl="0">
              <a:spcBef>
                <a:spcPts val="500"/>
              </a:spcBef>
              <a:buSzTx/>
              <a:buNone/>
              <a:defRPr sz="2400" b="1">
                <a:solidFill>
                  <a:srgbClr val="000000"/>
                </a:solidFill>
                <a:latin typeface="Calibri"/>
                <a:ea typeface="Calibri"/>
                <a:cs typeface="Calibri"/>
                <a:sym typeface="Calibri"/>
              </a:defRPr>
            </a:pPr>
            <a:endParaRPr/>
          </a:p>
        </p:txBody>
      </p:sp>
      <p:sp>
        <p:nvSpPr>
          <p:cNvPr id="313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696319518"/>
      </p:ext>
    </p:extLst>
  </p:cSld>
  <p:clrMapOvr>
    <a:masterClrMapping/>
  </p:clrMapOvr>
  <p:transition spd="med"/>
</p:sldLayout>
</file>

<file path=ppt/slideLayouts/slideLayout1421.xml><?xml version="1.0" encoding="utf-8"?>
<p:sldLayout xmlns:a="http://schemas.openxmlformats.org/drawingml/2006/main" xmlns:r="http://schemas.openxmlformats.org/officeDocument/2006/relationships" xmlns:p="http://schemas.openxmlformats.org/presentationml/2006/main" showMasterSp="0" type="tx">
  <p:cSld name="22_Title Only">
    <p:bg>
      <p:bgPr>
        <a:solidFill>
          <a:srgbClr val="FFFFFF"/>
        </a:solidFill>
        <a:effectLst/>
      </p:bgPr>
    </p:bg>
    <p:spTree>
      <p:nvGrpSpPr>
        <p:cNvPr id="1" name=""/>
        <p:cNvGrpSpPr/>
        <p:nvPr/>
      </p:nvGrpSpPr>
      <p:grpSpPr>
        <a:xfrm>
          <a:off x="0" y="0"/>
          <a:ext cx="0" cy="0"/>
          <a:chOff x="0" y="0"/>
          <a:chExt cx="0" cy="0"/>
        </a:xfrm>
      </p:grpSpPr>
      <p:sp>
        <p:nvSpPr>
          <p:cNvPr id="314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45"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764541073"/>
      </p:ext>
    </p:extLst>
  </p:cSld>
  <p:clrMapOvr>
    <a:masterClrMapping/>
  </p:clrMapOvr>
  <p:transition spd="med"/>
</p:sldLayout>
</file>

<file path=ppt/slideLayouts/slideLayout1422.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solidFill>
          <a:srgbClr val="FFFFFF"/>
        </a:solidFill>
        <a:effectLst/>
      </p:bgPr>
    </p:bg>
    <p:spTree>
      <p:nvGrpSpPr>
        <p:cNvPr id="1" name=""/>
        <p:cNvGrpSpPr/>
        <p:nvPr/>
      </p:nvGrpSpPr>
      <p:grpSpPr>
        <a:xfrm>
          <a:off x="0" y="0"/>
          <a:ext cx="0" cy="0"/>
          <a:chOff x="0" y="0"/>
          <a:chExt cx="0" cy="0"/>
        </a:xfrm>
      </p:grpSpPr>
      <p:sp>
        <p:nvSpPr>
          <p:cNvPr id="3159"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60"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61"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p>
            <a:pPr marL="0" indent="0" defTabSz="457020" rtl="0">
              <a:spcBef>
                <a:spcPts val="300"/>
              </a:spcBef>
              <a:buSzTx/>
              <a:buNone/>
              <a:defRPr sz="1400">
                <a:solidFill>
                  <a:srgbClr val="000000"/>
                </a:solidFill>
                <a:latin typeface="Calibri"/>
                <a:ea typeface="Calibri"/>
                <a:cs typeface="Calibri"/>
                <a:sym typeface="Calibri"/>
              </a:defRPr>
            </a:pPr>
            <a:endParaRPr/>
          </a:p>
        </p:txBody>
      </p:sp>
      <p:sp>
        <p:nvSpPr>
          <p:cNvPr id="316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26144243"/>
      </p:ext>
    </p:extLst>
  </p:cSld>
  <p:clrMapOvr>
    <a:masterClrMapping/>
  </p:clrMapOvr>
  <p:transition spd="med"/>
</p:sldLayout>
</file>

<file path=ppt/slideLayouts/slideLayout1423.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solidFill>
          <a:srgbClr val="FFFFFF"/>
        </a:solidFill>
        <a:effectLst/>
      </p:bgPr>
    </p:bg>
    <p:spTree>
      <p:nvGrpSpPr>
        <p:cNvPr id="1" name=""/>
        <p:cNvGrpSpPr/>
        <p:nvPr/>
      </p:nvGrpSpPr>
      <p:grpSpPr>
        <a:xfrm>
          <a:off x="0" y="0"/>
          <a:ext cx="0" cy="0"/>
          <a:chOff x="0" y="0"/>
          <a:chExt cx="0" cy="0"/>
        </a:xfrm>
      </p:grpSpPr>
      <p:sp>
        <p:nvSpPr>
          <p:cNvPr id="3169"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7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171"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defTabSz="457020">
              <a:spcBef>
                <a:spcPts val="300"/>
              </a:spcBef>
              <a:buSzTx/>
              <a:buNone/>
              <a:defRPr sz="1400">
                <a:solidFill>
                  <a:srgbClr val="000000"/>
                </a:solidFill>
                <a:latin typeface="Calibri"/>
                <a:ea typeface="Calibri"/>
                <a:cs typeface="Calibri"/>
                <a:sym typeface="Calibri"/>
              </a:defRPr>
            </a:lvl1pPr>
            <a:lvl2pPr marL="0" indent="457020" defTabSz="457020">
              <a:spcBef>
                <a:spcPts val="300"/>
              </a:spcBef>
              <a:buSzTx/>
              <a:buNone/>
              <a:defRPr sz="1400">
                <a:solidFill>
                  <a:srgbClr val="000000"/>
                </a:solidFill>
                <a:latin typeface="Calibri"/>
                <a:ea typeface="Calibri"/>
                <a:cs typeface="Calibri"/>
                <a:sym typeface="Calibri"/>
              </a:defRPr>
            </a:lvl2pPr>
            <a:lvl3pPr marL="0" indent="914040" defTabSz="457020">
              <a:spcBef>
                <a:spcPts val="300"/>
              </a:spcBef>
              <a:buSzTx/>
              <a:buNone/>
              <a:defRPr sz="1400">
                <a:solidFill>
                  <a:srgbClr val="000000"/>
                </a:solidFill>
                <a:latin typeface="Calibri"/>
                <a:ea typeface="Calibri"/>
                <a:cs typeface="Calibri"/>
                <a:sym typeface="Calibri"/>
              </a:defRPr>
            </a:lvl3pPr>
            <a:lvl4pPr marL="0" indent="1371056" defTabSz="457020">
              <a:spcBef>
                <a:spcPts val="300"/>
              </a:spcBef>
              <a:buSzTx/>
              <a:buNone/>
              <a:defRPr sz="1400">
                <a:solidFill>
                  <a:srgbClr val="000000"/>
                </a:solidFill>
                <a:latin typeface="Calibri"/>
                <a:ea typeface="Calibri"/>
                <a:cs typeface="Calibri"/>
                <a:sym typeface="Calibri"/>
              </a:defRPr>
            </a:lvl4pPr>
            <a:lvl5pPr marL="0" indent="1828080" defTabSz="45702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37134018"/>
      </p:ext>
    </p:extLst>
  </p:cSld>
  <p:clrMapOvr>
    <a:masterClrMapping/>
  </p:clrMapOvr>
  <p:transition spd="med"/>
</p:sldLayout>
</file>

<file path=ppt/slideLayouts/slideLayout1424.xml><?xml version="1.0" encoding="utf-8"?>
<p:sldLayout xmlns:a="http://schemas.openxmlformats.org/drawingml/2006/main" xmlns:r="http://schemas.openxmlformats.org/officeDocument/2006/relationships" xmlns:p="http://schemas.openxmlformats.org/presentationml/2006/main" showMasterSp="0" type="tx">
  <p:cSld name="22_Title and Vertical Text">
    <p:bg>
      <p:bgPr>
        <a:solidFill>
          <a:srgbClr val="FFFFFF"/>
        </a:solidFill>
        <a:effectLst/>
      </p:bgPr>
    </p:bg>
    <p:spTree>
      <p:nvGrpSpPr>
        <p:cNvPr id="1" name=""/>
        <p:cNvGrpSpPr/>
        <p:nvPr/>
      </p:nvGrpSpPr>
      <p:grpSpPr>
        <a:xfrm>
          <a:off x="0" y="0"/>
          <a:ext cx="0" cy="0"/>
          <a:chOff x="0" y="0"/>
          <a:chExt cx="0" cy="0"/>
        </a:xfrm>
      </p:grpSpPr>
      <p:sp>
        <p:nvSpPr>
          <p:cNvPr id="3179"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0" name="Body Level One…"/>
          <p:cNvSpPr txBox="1">
            <a:spLocks noGrp="1"/>
          </p:cNvSpPr>
          <p:nvPr>
            <p:ph type="body" idx="1"/>
          </p:nvPr>
        </p:nvSpPr>
        <p:spPr>
          <a:xfrm>
            <a:off x="457200" y="1600200"/>
            <a:ext cx="8229600" cy="4525963"/>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81"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905442486"/>
      </p:ext>
    </p:extLst>
  </p:cSld>
  <p:clrMapOvr>
    <a:masterClrMapping/>
  </p:clrMapOvr>
  <p:transition spd="med"/>
</p:sldLayout>
</file>

<file path=ppt/slideLayouts/slideLayout1425.xml><?xml version="1.0" encoding="utf-8"?>
<p:sldLayout xmlns:a="http://schemas.openxmlformats.org/drawingml/2006/main" xmlns:r="http://schemas.openxmlformats.org/officeDocument/2006/relationships" xmlns:p="http://schemas.openxmlformats.org/presentationml/2006/main" showMasterSp="0" type="tx">
  <p:cSld name="22_Vertical Title and Text">
    <p:bg>
      <p:bgPr>
        <a:solidFill>
          <a:srgbClr val="FFFFFF"/>
        </a:solidFill>
        <a:effectLst/>
      </p:bgPr>
    </p:bg>
    <p:spTree>
      <p:nvGrpSpPr>
        <p:cNvPr id="1" name=""/>
        <p:cNvGrpSpPr/>
        <p:nvPr/>
      </p:nvGrpSpPr>
      <p:grpSpPr>
        <a:xfrm>
          <a:off x="0" y="0"/>
          <a:ext cx="0" cy="0"/>
          <a:chOff x="0" y="0"/>
          <a:chExt cx="0" cy="0"/>
        </a:xfrm>
      </p:grpSpPr>
      <p:sp>
        <p:nvSpPr>
          <p:cNvPr id="3188" name="Title Text"/>
          <p:cNvSpPr txBox="1">
            <a:spLocks noGrp="1"/>
          </p:cNvSpPr>
          <p:nvPr>
            <p:ph type="title"/>
          </p:nvPr>
        </p:nvSpPr>
        <p:spPr>
          <a:xfrm>
            <a:off x="6629400" y="274646"/>
            <a:ext cx="2057400" cy="5851526"/>
          </a:xfrm>
          <a:prstGeom prst="rect">
            <a:avLst/>
          </a:prstGeom>
          <a:noFill/>
        </p:spPr>
        <p:txBody>
          <a:bodyPr vert="eaVert"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9" name="Body Level One…"/>
          <p:cNvSpPr txBox="1">
            <a:spLocks noGrp="1"/>
          </p:cNvSpPr>
          <p:nvPr>
            <p:ph type="body" idx="1"/>
          </p:nvPr>
        </p:nvSpPr>
        <p:spPr>
          <a:xfrm>
            <a:off x="457200" y="274646"/>
            <a:ext cx="6019800" cy="5851526"/>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9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38568847"/>
      </p:ext>
    </p:extLst>
  </p:cSld>
  <p:clrMapOvr>
    <a:masterClrMapping/>
  </p:clrMapOvr>
  <p:transition spd="med"/>
</p:sldLayout>
</file>

<file path=ppt/slideLayouts/slideLayout1426.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FFFFFF"/>
        </a:solidFill>
        <a:effectLst/>
      </p:bgPr>
    </p:bg>
    <p:spTree>
      <p:nvGrpSpPr>
        <p:cNvPr id="1" name=""/>
        <p:cNvGrpSpPr/>
        <p:nvPr/>
      </p:nvGrpSpPr>
      <p:grpSpPr>
        <a:xfrm>
          <a:off x="0" y="0"/>
          <a:ext cx="0" cy="0"/>
          <a:chOff x="0" y="0"/>
          <a:chExt cx="0" cy="0"/>
        </a:xfrm>
      </p:grpSpPr>
      <p:sp>
        <p:nvSpPr>
          <p:cNvPr id="3197" name="Title Text"/>
          <p:cNvSpPr txBox="1">
            <a:spLocks noGrp="1"/>
          </p:cNvSpPr>
          <p:nvPr>
            <p:ph type="title"/>
          </p:nvPr>
        </p:nvSpPr>
        <p:spPr>
          <a:xfrm>
            <a:off x="685800" y="2130425"/>
            <a:ext cx="7772400" cy="1470025"/>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198"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000000"/>
                </a:solidFill>
                <a:latin typeface="Times New Roman"/>
                <a:ea typeface="Times New Roman"/>
                <a:cs typeface="Times New Roman"/>
                <a:sym typeface="Times New Roman"/>
              </a:defRPr>
            </a:lvl1pPr>
            <a:lvl2pPr marL="0" indent="457200" algn="ctr">
              <a:buSzTx/>
              <a:buNone/>
              <a:defRPr>
                <a:solidFill>
                  <a:srgbClr val="000000"/>
                </a:solidFill>
                <a:latin typeface="Times New Roman"/>
                <a:ea typeface="Times New Roman"/>
                <a:cs typeface="Times New Roman"/>
                <a:sym typeface="Times New Roman"/>
              </a:defRPr>
            </a:lvl2pPr>
            <a:lvl3pPr marL="0" indent="914400" algn="ctr">
              <a:buSzTx/>
              <a:buNone/>
              <a:defRPr>
                <a:solidFill>
                  <a:srgbClr val="000000"/>
                </a:solidFill>
                <a:latin typeface="Times New Roman"/>
                <a:ea typeface="Times New Roman"/>
                <a:cs typeface="Times New Roman"/>
                <a:sym typeface="Times New Roman"/>
              </a:defRPr>
            </a:lvl3pPr>
            <a:lvl4pPr marL="0" indent="1371600" algn="ctr">
              <a:buSzTx/>
              <a:buNone/>
              <a:defRPr>
                <a:solidFill>
                  <a:srgbClr val="000000"/>
                </a:solidFill>
                <a:latin typeface="Times New Roman"/>
                <a:ea typeface="Times New Roman"/>
                <a:cs typeface="Times New Roman"/>
                <a:sym typeface="Times New Roman"/>
              </a:defRPr>
            </a:lvl4pPr>
            <a:lvl5pPr marL="0" indent="1828800" algn="ctr">
              <a:buSzTx/>
              <a:buNone/>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19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475020112"/>
      </p:ext>
    </p:extLst>
  </p:cSld>
  <p:clrMapOvr>
    <a:masterClrMapping/>
  </p:clrMapOvr>
  <p:transition spd="med"/>
</p:sldLayout>
</file>

<file path=ppt/slideLayouts/slideLayout1427.xml><?xml version="1.0" encoding="utf-8"?>
<p:sldLayout xmlns:a="http://schemas.openxmlformats.org/drawingml/2006/main" xmlns:r="http://schemas.openxmlformats.org/officeDocument/2006/relationships" xmlns:p="http://schemas.openxmlformats.org/presentationml/2006/main" showMasterSp="0" type="tx">
  <p:cSld name="21_Title and Content">
    <p:bg>
      <p:bgPr>
        <a:solidFill>
          <a:srgbClr val="FFFFFF"/>
        </a:solidFill>
        <a:effectLst/>
      </p:bgPr>
    </p:bg>
    <p:spTree>
      <p:nvGrpSpPr>
        <p:cNvPr id="1" name=""/>
        <p:cNvGrpSpPr/>
        <p:nvPr/>
      </p:nvGrpSpPr>
      <p:grpSpPr>
        <a:xfrm>
          <a:off x="0" y="0"/>
          <a:ext cx="0" cy="0"/>
          <a:chOff x="0" y="0"/>
          <a:chExt cx="0" cy="0"/>
        </a:xfrm>
      </p:grpSpPr>
      <p:sp>
        <p:nvSpPr>
          <p:cNvPr id="3206"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07"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08"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097641685"/>
      </p:ext>
    </p:extLst>
  </p:cSld>
  <p:clrMapOvr>
    <a:masterClrMapping/>
  </p:clrMapOvr>
  <p:transition spd="med"/>
</p:sldLayout>
</file>

<file path=ppt/slideLayouts/slideLayout1428.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rgbClr val="FFFFFF"/>
        </a:solidFill>
        <a:effectLst/>
      </p:bgPr>
    </p:bg>
    <p:spTree>
      <p:nvGrpSpPr>
        <p:cNvPr id="1" name=""/>
        <p:cNvGrpSpPr/>
        <p:nvPr/>
      </p:nvGrpSpPr>
      <p:grpSpPr>
        <a:xfrm>
          <a:off x="0" y="0"/>
          <a:ext cx="0" cy="0"/>
          <a:chOff x="0" y="0"/>
          <a:chExt cx="0" cy="0"/>
        </a:xfrm>
      </p:grpSpPr>
      <p:sp>
        <p:nvSpPr>
          <p:cNvPr id="3215" name="Title Text"/>
          <p:cNvSpPr txBox="1">
            <a:spLocks noGrp="1"/>
          </p:cNvSpPr>
          <p:nvPr>
            <p:ph type="title"/>
          </p:nvPr>
        </p:nvSpPr>
        <p:spPr>
          <a:xfrm>
            <a:off x="722312" y="4406900"/>
            <a:ext cx="7772401" cy="1362075"/>
          </a:xfrm>
          <a:prstGeom prst="rect">
            <a:avLst/>
          </a:prstGeom>
          <a:noFill/>
        </p:spPr>
        <p:txBody>
          <a:bodyPr lIns="45715" tIns="45715" rIns="45715" bIns="45715" anchor="t"/>
          <a:lstStyle>
            <a:lvl1pPr algn="l">
              <a:defRPr sz="4000" cap="all">
                <a:latin typeface="Times New Roman"/>
                <a:ea typeface="Times New Roman"/>
                <a:cs typeface="Times New Roman"/>
                <a:sym typeface="Times New Roman"/>
              </a:defRPr>
            </a:lvl1pPr>
          </a:lstStyle>
          <a:p>
            <a:r>
              <a:t>Title Text</a:t>
            </a:r>
          </a:p>
        </p:txBody>
      </p:sp>
      <p:sp>
        <p:nvSpPr>
          <p:cNvPr id="3216"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000000"/>
                </a:solidFill>
                <a:latin typeface="Times New Roman"/>
                <a:ea typeface="Times New Roman"/>
                <a:cs typeface="Times New Roman"/>
                <a:sym typeface="Times New Roman"/>
              </a:defRPr>
            </a:lvl1pPr>
            <a:lvl2pPr marL="0" indent="457200">
              <a:spcBef>
                <a:spcPts val="400"/>
              </a:spcBef>
              <a:buSzTx/>
              <a:buNone/>
              <a:defRPr sz="2000">
                <a:solidFill>
                  <a:srgbClr val="000000"/>
                </a:solidFill>
                <a:latin typeface="Times New Roman"/>
                <a:ea typeface="Times New Roman"/>
                <a:cs typeface="Times New Roman"/>
                <a:sym typeface="Times New Roman"/>
              </a:defRPr>
            </a:lvl2pPr>
            <a:lvl3pPr marL="0" indent="914400">
              <a:spcBef>
                <a:spcPts val="400"/>
              </a:spcBef>
              <a:buSzTx/>
              <a:buNone/>
              <a:defRPr sz="2000">
                <a:solidFill>
                  <a:srgbClr val="000000"/>
                </a:solidFill>
                <a:latin typeface="Times New Roman"/>
                <a:ea typeface="Times New Roman"/>
                <a:cs typeface="Times New Roman"/>
                <a:sym typeface="Times New Roman"/>
              </a:defRPr>
            </a:lvl3pPr>
            <a:lvl4pPr marL="0" indent="1371600">
              <a:spcBef>
                <a:spcPts val="400"/>
              </a:spcBef>
              <a:buSzTx/>
              <a:buNone/>
              <a:defRPr sz="2000">
                <a:solidFill>
                  <a:srgbClr val="000000"/>
                </a:solidFill>
                <a:latin typeface="Times New Roman"/>
                <a:ea typeface="Times New Roman"/>
                <a:cs typeface="Times New Roman"/>
                <a:sym typeface="Times New Roman"/>
              </a:defRPr>
            </a:lvl4pPr>
            <a:lvl5pPr marL="0" indent="1828800">
              <a:spcBef>
                <a:spcPts val="400"/>
              </a:spcBef>
              <a:buSzTx/>
              <a:buNone/>
              <a:defRPr sz="20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17"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755992357"/>
      </p:ext>
    </p:extLst>
  </p:cSld>
  <p:clrMapOvr>
    <a:masterClrMapping/>
  </p:clrMapOvr>
  <p:transition spd="med"/>
</p:sldLayout>
</file>

<file path=ppt/slideLayouts/slideLayout1429.xml><?xml version="1.0" encoding="utf-8"?>
<p:sldLayout xmlns:a="http://schemas.openxmlformats.org/drawingml/2006/main" xmlns:r="http://schemas.openxmlformats.org/officeDocument/2006/relationships" xmlns:p="http://schemas.openxmlformats.org/presentationml/2006/main" showMasterSp="0" type="tx">
  <p:cSld name="23_Two Content">
    <p:bg>
      <p:bgPr>
        <a:solidFill>
          <a:srgbClr val="FFFFFF"/>
        </a:solidFill>
        <a:effectLst/>
      </p:bgPr>
    </p:bg>
    <p:spTree>
      <p:nvGrpSpPr>
        <p:cNvPr id="1" name=""/>
        <p:cNvGrpSpPr/>
        <p:nvPr/>
      </p:nvGrpSpPr>
      <p:grpSpPr>
        <a:xfrm>
          <a:off x="0" y="0"/>
          <a:ext cx="0" cy="0"/>
          <a:chOff x="0" y="0"/>
          <a:chExt cx="0" cy="0"/>
        </a:xfrm>
      </p:grpSpPr>
      <p:sp>
        <p:nvSpPr>
          <p:cNvPr id="3224"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25"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a:solidFill>
                  <a:srgbClr val="000000"/>
                </a:solidFill>
                <a:latin typeface="Times New Roman"/>
                <a:ea typeface="Times New Roman"/>
                <a:cs typeface="Times New Roman"/>
                <a:sym typeface="Times New Roman"/>
              </a:defRPr>
            </a:lvl1pPr>
            <a:lvl2pPr marL="790575" indent="-333375">
              <a:spcBef>
                <a:spcPts val="600"/>
              </a:spcBef>
              <a:buSzPct val="100000"/>
              <a:buChar char="–"/>
              <a:defRPr sz="2800">
                <a:solidFill>
                  <a:srgbClr val="000000"/>
                </a:solidFill>
                <a:latin typeface="Times New Roman"/>
                <a:ea typeface="Times New Roman"/>
                <a:cs typeface="Times New Roman"/>
                <a:sym typeface="Times New Roman"/>
              </a:defRPr>
            </a:lvl2pPr>
            <a:lvl3pPr marL="1234439" indent="-320039">
              <a:spcBef>
                <a:spcPts val="600"/>
              </a:spcBef>
              <a:buSzPct val="100000"/>
              <a:buChar char="•"/>
              <a:defRPr sz="2800">
                <a:solidFill>
                  <a:srgbClr val="000000"/>
                </a:solidFill>
                <a:latin typeface="Times New Roman"/>
                <a:ea typeface="Times New Roman"/>
                <a:cs typeface="Times New Roman"/>
                <a:sym typeface="Times New Roman"/>
              </a:defRPr>
            </a:lvl3pPr>
            <a:lvl4pPr marL="1727200" indent="-355600">
              <a:spcBef>
                <a:spcPts val="600"/>
              </a:spcBef>
              <a:buSzPct val="100000"/>
              <a:buChar char="–"/>
              <a:defRPr sz="2800">
                <a:solidFill>
                  <a:srgbClr val="000000"/>
                </a:solidFill>
                <a:latin typeface="Times New Roman"/>
                <a:ea typeface="Times New Roman"/>
                <a:cs typeface="Times New Roman"/>
                <a:sym typeface="Times New Roman"/>
              </a:defRPr>
            </a:lvl4pPr>
            <a:lvl5pPr marL="2184400" indent="-355600">
              <a:spcBef>
                <a:spcPts val="600"/>
              </a:spcBef>
              <a:buChar char="»"/>
              <a:defRPr sz="28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2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941761800"/>
      </p:ext>
    </p:extLst>
  </p:cSld>
  <p:clrMapOvr>
    <a:masterClrMapping/>
  </p:clrMapOvr>
  <p:transition spd="med"/>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1968"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9" name="Body Level One…"/>
          <p:cNvSpPr txBox="1">
            <a:spLocks noGrp="1"/>
          </p:cNvSpPr>
          <p:nvPr>
            <p:ph type="body" sz="quarter" idx="1"/>
          </p:nvPr>
        </p:nvSpPr>
        <p:spPr>
          <a:xfrm>
            <a:off x="321518" y="1125334"/>
            <a:ext cx="2838872" cy="3181720"/>
          </a:xfrm>
          <a:prstGeom prst="rect">
            <a:avLst/>
          </a:prstGeom>
        </p:spPr>
        <p:txBody>
          <a:bodyPr lIns="32890" tIns="32890" rIns="32890" bIns="32890">
            <a:normAutofit/>
          </a:bodyPr>
          <a:lstStyle>
            <a:lvl1pPr marL="240995" indent="-240995" defTabSz="321326">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30.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rgbClr val="FFFFFF"/>
        </a:solidFill>
        <a:effectLst/>
      </p:bgPr>
    </p:bg>
    <p:spTree>
      <p:nvGrpSpPr>
        <p:cNvPr id="1" name=""/>
        <p:cNvGrpSpPr/>
        <p:nvPr/>
      </p:nvGrpSpPr>
      <p:grpSpPr>
        <a:xfrm>
          <a:off x="0" y="0"/>
          <a:ext cx="0" cy="0"/>
          <a:chOff x="0" y="0"/>
          <a:chExt cx="0" cy="0"/>
        </a:xfrm>
      </p:grpSpPr>
      <p:sp>
        <p:nvSpPr>
          <p:cNvPr id="3233" name="Title Text"/>
          <p:cNvSpPr txBox="1">
            <a:spLocks noGrp="1"/>
          </p:cNvSpPr>
          <p:nvPr>
            <p:ph type="title"/>
          </p:nvPr>
        </p:nvSpPr>
        <p:spPr>
          <a:xfrm>
            <a:off x="457200" y="274638"/>
            <a:ext cx="8229600"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34"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Times New Roman"/>
                <a:ea typeface="Times New Roman"/>
                <a:cs typeface="Times New Roman"/>
                <a:sym typeface="Times New Roman"/>
              </a:defRPr>
            </a:lvl1pPr>
            <a:lvl2pPr marL="0" indent="457200">
              <a:spcBef>
                <a:spcPts val="500"/>
              </a:spcBef>
              <a:buSzTx/>
              <a:buNone/>
              <a:defRPr sz="2400" b="1">
                <a:solidFill>
                  <a:srgbClr val="000000"/>
                </a:solidFill>
                <a:latin typeface="Times New Roman"/>
                <a:ea typeface="Times New Roman"/>
                <a:cs typeface="Times New Roman"/>
                <a:sym typeface="Times New Roman"/>
              </a:defRPr>
            </a:lvl2pPr>
            <a:lvl3pPr marL="0" indent="914400">
              <a:spcBef>
                <a:spcPts val="500"/>
              </a:spcBef>
              <a:buSzTx/>
              <a:buNone/>
              <a:defRPr sz="2400" b="1">
                <a:solidFill>
                  <a:srgbClr val="000000"/>
                </a:solidFill>
                <a:latin typeface="Times New Roman"/>
                <a:ea typeface="Times New Roman"/>
                <a:cs typeface="Times New Roman"/>
                <a:sym typeface="Times New Roman"/>
              </a:defRPr>
            </a:lvl3pPr>
            <a:lvl4pPr marL="0" indent="1371600">
              <a:spcBef>
                <a:spcPts val="500"/>
              </a:spcBef>
              <a:buSzTx/>
              <a:buNone/>
              <a:defRPr sz="2400" b="1">
                <a:solidFill>
                  <a:srgbClr val="000000"/>
                </a:solidFill>
                <a:latin typeface="Times New Roman"/>
                <a:ea typeface="Times New Roman"/>
                <a:cs typeface="Times New Roman"/>
                <a:sym typeface="Times New Roman"/>
              </a:defRPr>
            </a:lvl4pPr>
            <a:lvl5pPr marL="0" indent="1828800">
              <a:spcBef>
                <a:spcPts val="500"/>
              </a:spcBef>
              <a:buSzTx/>
              <a:buNone/>
              <a:defRPr sz="2400" b="1">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35"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Times New Roman"/>
                <a:ea typeface="Times New Roman"/>
                <a:cs typeface="Times New Roman"/>
                <a:sym typeface="Times New Roman"/>
              </a:defRPr>
            </a:pPr>
            <a:endParaRPr/>
          </a:p>
        </p:txBody>
      </p:sp>
      <p:sp>
        <p:nvSpPr>
          <p:cNvPr id="323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773456283"/>
      </p:ext>
    </p:extLst>
  </p:cSld>
  <p:clrMapOvr>
    <a:masterClrMapping/>
  </p:clrMapOvr>
  <p:transition spd="med"/>
</p:sldLayout>
</file>

<file path=ppt/slideLayouts/slideLayout1431.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rgbClr val="FFFFFF"/>
        </a:solidFill>
        <a:effectLst/>
      </p:bgPr>
    </p:bg>
    <p:spTree>
      <p:nvGrpSpPr>
        <p:cNvPr id="1" name=""/>
        <p:cNvGrpSpPr/>
        <p:nvPr/>
      </p:nvGrpSpPr>
      <p:grpSpPr>
        <a:xfrm>
          <a:off x="0" y="0"/>
          <a:ext cx="0" cy="0"/>
          <a:chOff x="0" y="0"/>
          <a:chExt cx="0" cy="0"/>
        </a:xfrm>
      </p:grpSpPr>
      <p:sp>
        <p:nvSpPr>
          <p:cNvPr id="3258" name="Title Text"/>
          <p:cNvSpPr txBox="1">
            <a:spLocks noGrp="1"/>
          </p:cNvSpPr>
          <p:nvPr>
            <p:ph type="title"/>
          </p:nvPr>
        </p:nvSpPr>
        <p:spPr>
          <a:xfrm>
            <a:off x="457200" y="273050"/>
            <a:ext cx="3008314" cy="1162050"/>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5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6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Times New Roman"/>
                <a:ea typeface="Times New Roman"/>
                <a:cs typeface="Times New Roman"/>
                <a:sym typeface="Times New Roman"/>
              </a:defRPr>
            </a:pPr>
            <a:endParaRPr/>
          </a:p>
        </p:txBody>
      </p:sp>
      <p:sp>
        <p:nvSpPr>
          <p:cNvPr id="326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018548917"/>
      </p:ext>
    </p:extLst>
  </p:cSld>
  <p:clrMapOvr>
    <a:masterClrMapping/>
  </p:clrMapOvr>
  <p:transition spd="med"/>
</p:sldLayout>
</file>

<file path=ppt/slideLayouts/slideLayout1432.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rgbClr val="FFFFFF"/>
        </a:solidFill>
        <a:effectLst/>
      </p:bgPr>
    </p:bg>
    <p:spTree>
      <p:nvGrpSpPr>
        <p:cNvPr id="1" name=""/>
        <p:cNvGrpSpPr/>
        <p:nvPr/>
      </p:nvGrpSpPr>
      <p:grpSpPr>
        <a:xfrm>
          <a:off x="0" y="0"/>
          <a:ext cx="0" cy="0"/>
          <a:chOff x="0" y="0"/>
          <a:chExt cx="0" cy="0"/>
        </a:xfrm>
      </p:grpSpPr>
      <p:sp>
        <p:nvSpPr>
          <p:cNvPr id="3268" name="Title Text"/>
          <p:cNvSpPr txBox="1">
            <a:spLocks noGrp="1"/>
          </p:cNvSpPr>
          <p:nvPr>
            <p:ph type="title"/>
          </p:nvPr>
        </p:nvSpPr>
        <p:spPr>
          <a:xfrm>
            <a:off x="1792288" y="4800600"/>
            <a:ext cx="5486401" cy="566738"/>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27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Times New Roman"/>
                <a:ea typeface="Times New Roman"/>
                <a:cs typeface="Times New Roman"/>
                <a:sym typeface="Times New Roman"/>
              </a:defRPr>
            </a:lvl1pPr>
            <a:lvl2pPr marL="0" indent="457200">
              <a:spcBef>
                <a:spcPts val="300"/>
              </a:spcBef>
              <a:buSzTx/>
              <a:buNone/>
              <a:defRPr sz="1400">
                <a:solidFill>
                  <a:srgbClr val="000000"/>
                </a:solidFill>
                <a:latin typeface="Times New Roman"/>
                <a:ea typeface="Times New Roman"/>
                <a:cs typeface="Times New Roman"/>
                <a:sym typeface="Times New Roman"/>
              </a:defRPr>
            </a:lvl2pPr>
            <a:lvl3pPr marL="0" indent="914400">
              <a:spcBef>
                <a:spcPts val="300"/>
              </a:spcBef>
              <a:buSzTx/>
              <a:buNone/>
              <a:defRPr sz="1400">
                <a:solidFill>
                  <a:srgbClr val="000000"/>
                </a:solidFill>
                <a:latin typeface="Times New Roman"/>
                <a:ea typeface="Times New Roman"/>
                <a:cs typeface="Times New Roman"/>
                <a:sym typeface="Times New Roman"/>
              </a:defRPr>
            </a:lvl3pPr>
            <a:lvl4pPr marL="0" indent="1371600">
              <a:spcBef>
                <a:spcPts val="300"/>
              </a:spcBef>
              <a:buSzTx/>
              <a:buNone/>
              <a:defRPr sz="1400">
                <a:solidFill>
                  <a:srgbClr val="000000"/>
                </a:solidFill>
                <a:latin typeface="Times New Roman"/>
                <a:ea typeface="Times New Roman"/>
                <a:cs typeface="Times New Roman"/>
                <a:sym typeface="Times New Roman"/>
              </a:defRPr>
            </a:lvl4pPr>
            <a:lvl5pPr marL="0" indent="1828800">
              <a:spcBef>
                <a:spcPts val="300"/>
              </a:spcBef>
              <a:buSzTx/>
              <a:buNone/>
              <a:defRPr sz="14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7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304237796"/>
      </p:ext>
    </p:extLst>
  </p:cSld>
  <p:clrMapOvr>
    <a:masterClrMapping/>
  </p:clrMapOvr>
  <p:transition spd="med"/>
</p:sldLayout>
</file>

<file path=ppt/slideLayouts/slideLayout1433.xml><?xml version="1.0" encoding="utf-8"?>
<p:sldLayout xmlns:a="http://schemas.openxmlformats.org/drawingml/2006/main" xmlns:r="http://schemas.openxmlformats.org/officeDocument/2006/relationships" xmlns:p="http://schemas.openxmlformats.org/presentationml/2006/main" showMasterSp="0" type="tx">
  <p:cSld name="23_Title and Vertical Text">
    <p:bg>
      <p:bgPr>
        <a:solidFill>
          <a:srgbClr val="FFFFFF"/>
        </a:solidFill>
        <a:effectLst/>
      </p:bgPr>
    </p:bg>
    <p:spTree>
      <p:nvGrpSpPr>
        <p:cNvPr id="1" name=""/>
        <p:cNvGrpSpPr/>
        <p:nvPr/>
      </p:nvGrpSpPr>
      <p:grpSpPr>
        <a:xfrm>
          <a:off x="0" y="0"/>
          <a:ext cx="0" cy="0"/>
          <a:chOff x="0" y="0"/>
          <a:chExt cx="0" cy="0"/>
        </a:xfrm>
      </p:grpSpPr>
      <p:sp>
        <p:nvSpPr>
          <p:cNvPr id="3278"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79"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0"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983697659"/>
      </p:ext>
    </p:extLst>
  </p:cSld>
  <p:clrMapOvr>
    <a:masterClrMapping/>
  </p:clrMapOvr>
  <p:transition spd="med"/>
</p:sldLayout>
</file>

<file path=ppt/slideLayouts/slideLayout1434.xml><?xml version="1.0" encoding="utf-8"?>
<p:sldLayout xmlns:a="http://schemas.openxmlformats.org/drawingml/2006/main" xmlns:r="http://schemas.openxmlformats.org/officeDocument/2006/relationships" xmlns:p="http://schemas.openxmlformats.org/presentationml/2006/main" showMasterSp="0" type="tx">
  <p:cSld name="23_Vertical Title and Text">
    <p:bg>
      <p:bgPr>
        <a:solidFill>
          <a:srgbClr val="FFFFFF"/>
        </a:solidFill>
        <a:effectLst/>
      </p:bgPr>
    </p:bg>
    <p:spTree>
      <p:nvGrpSpPr>
        <p:cNvPr id="1" name=""/>
        <p:cNvGrpSpPr/>
        <p:nvPr/>
      </p:nvGrpSpPr>
      <p:grpSpPr>
        <a:xfrm>
          <a:off x="0" y="0"/>
          <a:ext cx="0" cy="0"/>
          <a:chOff x="0" y="0"/>
          <a:chExt cx="0" cy="0"/>
        </a:xfrm>
      </p:grpSpPr>
      <p:sp>
        <p:nvSpPr>
          <p:cNvPr id="3287" name="Title Text"/>
          <p:cNvSpPr txBox="1">
            <a:spLocks noGrp="1"/>
          </p:cNvSpPr>
          <p:nvPr>
            <p:ph type="title"/>
          </p:nvPr>
        </p:nvSpPr>
        <p:spPr>
          <a:xfrm>
            <a:off x="6629400" y="1600200"/>
            <a:ext cx="2057400" cy="4525963"/>
          </a:xfrm>
          <a:prstGeom prst="rect">
            <a:avLst/>
          </a:prstGeom>
          <a:noFill/>
        </p:spPr>
        <p:txBody>
          <a:bodyPr vert="eaVert"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88" name="Body Level One…"/>
          <p:cNvSpPr txBox="1">
            <a:spLocks noGrp="1"/>
          </p:cNvSpPr>
          <p:nvPr>
            <p:ph type="body" idx="1"/>
          </p:nvPr>
        </p:nvSpPr>
        <p:spPr>
          <a:xfrm>
            <a:off x="457200" y="1600200"/>
            <a:ext cx="60198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652318519"/>
      </p:ext>
    </p:extLst>
  </p:cSld>
  <p:clrMapOvr>
    <a:masterClrMapping/>
  </p:clrMapOvr>
  <p:transition spd="med"/>
</p:sldLayout>
</file>

<file path=ppt/slideLayouts/slideLayout1435.xml><?xml version="1.0" encoding="utf-8"?>
<p:sldLayout xmlns:a="http://schemas.openxmlformats.org/drawingml/2006/main" xmlns:r="http://schemas.openxmlformats.org/officeDocument/2006/relationships" xmlns:p="http://schemas.openxmlformats.org/presentationml/2006/main" showMasterSp="0" type="tx">
  <p:cSld name="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3305"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06"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7200" algn="ctr">
              <a:buSzTx/>
              <a:buNone/>
              <a:defRPr b="1" i="0">
                <a:solidFill>
                  <a:srgbClr val="FFFFFF"/>
                </a:solidFill>
                <a:latin typeface="Arial" panose="020B0604020202020204" pitchFamily="34" charset="0"/>
                <a:cs typeface="Arial" panose="020B0604020202020204" pitchFamily="34" charset="0"/>
              </a:defRPr>
            </a:lvl2pPr>
            <a:lvl3pPr marL="0" indent="914400" algn="ctr">
              <a:buSzTx/>
              <a:buNone/>
              <a:defRPr b="1" i="0">
                <a:solidFill>
                  <a:srgbClr val="FFFFFF"/>
                </a:solidFill>
                <a:latin typeface="Arial" panose="020B0604020202020204" pitchFamily="34" charset="0"/>
                <a:cs typeface="Arial" panose="020B0604020202020204" pitchFamily="34" charset="0"/>
              </a:defRPr>
            </a:lvl3pPr>
            <a:lvl4pPr marL="0" indent="1371600" algn="ctr">
              <a:buSzTx/>
              <a:buNone/>
              <a:defRPr b="1" i="0">
                <a:solidFill>
                  <a:srgbClr val="FFFFFF"/>
                </a:solidFill>
                <a:latin typeface="Arial" panose="020B0604020202020204" pitchFamily="34" charset="0"/>
                <a:cs typeface="Arial" panose="020B0604020202020204" pitchFamily="34" charset="0"/>
              </a:defRPr>
            </a:lvl4pPr>
            <a:lvl5pPr marL="0" indent="1828800"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0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30855754"/>
      </p:ext>
    </p:extLst>
  </p:cSld>
  <p:clrMapOvr>
    <a:masterClrMapping/>
  </p:clrMapOvr>
  <p:transition spd="med"/>
</p:sldLayout>
</file>

<file path=ppt/slideLayouts/slideLayout1436.xml><?xml version="1.0" encoding="utf-8"?>
<p:sldLayout xmlns:a="http://schemas.openxmlformats.org/drawingml/2006/main" xmlns:r="http://schemas.openxmlformats.org/officeDocument/2006/relationships" xmlns:p="http://schemas.openxmlformats.org/presentationml/2006/main" showMasterSp="0" type="tx">
  <p:cSld name="22_Title and Content">
    <p:bg>
      <p:bgPr>
        <a:solidFill>
          <a:srgbClr val="000000"/>
        </a:solidFill>
        <a:effectLst/>
      </p:bgPr>
    </p:bg>
    <p:spTree>
      <p:nvGrpSpPr>
        <p:cNvPr id="1" name=""/>
        <p:cNvGrpSpPr/>
        <p:nvPr/>
      </p:nvGrpSpPr>
      <p:grpSpPr>
        <a:xfrm>
          <a:off x="0" y="0"/>
          <a:ext cx="0" cy="0"/>
          <a:chOff x="0" y="0"/>
          <a:chExt cx="0" cy="0"/>
        </a:xfrm>
      </p:grpSpPr>
      <p:sp>
        <p:nvSpPr>
          <p:cNvPr id="3314"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15"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1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61338320"/>
      </p:ext>
    </p:extLst>
  </p:cSld>
  <p:clrMapOvr>
    <a:masterClrMapping/>
  </p:clrMapOvr>
  <p:transition spd="med"/>
</p:sldLayout>
</file>

<file path=ppt/slideLayouts/slideLayout1437.xml><?xml version="1.0" encoding="utf-8"?>
<p:sldLayout xmlns:a="http://schemas.openxmlformats.org/drawingml/2006/main" xmlns:r="http://schemas.openxmlformats.org/officeDocument/2006/relationships" xmlns:p="http://schemas.openxmlformats.org/presentationml/2006/main" showMasterSp="0" type="tx">
  <p:cSld name="24_Section Header">
    <p:bg>
      <p:bgPr>
        <a:solidFill>
          <a:srgbClr val="000000"/>
        </a:solidFill>
        <a:effectLst/>
      </p:bgPr>
    </p:bg>
    <p:spTree>
      <p:nvGrpSpPr>
        <p:cNvPr id="1" name=""/>
        <p:cNvGrpSpPr/>
        <p:nvPr/>
      </p:nvGrpSpPr>
      <p:grpSpPr>
        <a:xfrm>
          <a:off x="0" y="0"/>
          <a:ext cx="0" cy="0"/>
          <a:chOff x="0" y="0"/>
          <a:chExt cx="0" cy="0"/>
        </a:xfrm>
      </p:grpSpPr>
      <p:sp>
        <p:nvSpPr>
          <p:cNvPr id="3323"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324"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32536288"/>
      </p:ext>
    </p:extLst>
  </p:cSld>
  <p:clrMapOvr>
    <a:masterClrMapping/>
  </p:clrMapOvr>
  <p:transition spd="med"/>
</p:sldLayout>
</file>

<file path=ppt/slideLayouts/slideLayout1438.xml><?xml version="1.0" encoding="utf-8"?>
<p:sldLayout xmlns:a="http://schemas.openxmlformats.org/drawingml/2006/main" xmlns:r="http://schemas.openxmlformats.org/officeDocument/2006/relationships" xmlns:p="http://schemas.openxmlformats.org/presentationml/2006/main" showMasterSp="0" type="tx">
  <p:cSld name="24_Two Content">
    <p:bg>
      <p:bgPr>
        <a:solidFill>
          <a:srgbClr val="000000"/>
        </a:solidFill>
        <a:effectLst/>
      </p:bgPr>
    </p:bg>
    <p:spTree>
      <p:nvGrpSpPr>
        <p:cNvPr id="1" name=""/>
        <p:cNvGrpSpPr/>
        <p:nvPr/>
      </p:nvGrpSpPr>
      <p:grpSpPr>
        <a:xfrm>
          <a:off x="0" y="0"/>
          <a:ext cx="0" cy="0"/>
          <a:chOff x="0" y="0"/>
          <a:chExt cx="0" cy="0"/>
        </a:xfrm>
      </p:grpSpPr>
      <p:sp>
        <p:nvSpPr>
          <p:cNvPr id="33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33"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3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61920930"/>
      </p:ext>
    </p:extLst>
  </p:cSld>
  <p:clrMapOvr>
    <a:masterClrMapping/>
  </p:clrMapOvr>
  <p:transition spd="med"/>
</p:sldLayout>
</file>

<file path=ppt/slideLayouts/slideLayout1439.xml><?xml version="1.0" encoding="utf-8"?>
<p:sldLayout xmlns:a="http://schemas.openxmlformats.org/drawingml/2006/main" xmlns:r="http://schemas.openxmlformats.org/officeDocument/2006/relationships" xmlns:p="http://schemas.openxmlformats.org/presentationml/2006/main" showMasterSp="0" type="tx">
  <p:cSld name="24_Comparison">
    <p:bg>
      <p:bgPr>
        <a:solidFill>
          <a:srgbClr val="000000"/>
        </a:solidFill>
        <a:effectLst/>
      </p:bgPr>
    </p:bg>
    <p:spTree>
      <p:nvGrpSpPr>
        <p:cNvPr id="1" name=""/>
        <p:cNvGrpSpPr/>
        <p:nvPr/>
      </p:nvGrpSpPr>
      <p:grpSpPr>
        <a:xfrm>
          <a:off x="0" y="0"/>
          <a:ext cx="0" cy="0"/>
          <a:chOff x="0" y="0"/>
          <a:chExt cx="0" cy="0"/>
        </a:xfrm>
      </p:grpSpPr>
      <p:sp>
        <p:nvSpPr>
          <p:cNvPr id="334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42"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43"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334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66617549"/>
      </p:ext>
    </p:extLst>
  </p:cSld>
  <p:clrMapOvr>
    <a:masterClrMapping/>
  </p:clrMapOvr>
  <p:transition spd="med"/>
</p:sldLayout>
</file>

<file path=ppt/slideLayouts/slideLayout144.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1977" name="Title Text"/>
          <p:cNvSpPr txBox="1">
            <a:spLocks noGrp="1"/>
          </p:cNvSpPr>
          <p:nvPr>
            <p:ph type="title"/>
          </p:nvPr>
        </p:nvSpPr>
        <p:spPr>
          <a:xfrm>
            <a:off x="457714" y="274632"/>
            <a:ext cx="8228595" cy="1143188"/>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78" name="Body Level One…"/>
          <p:cNvSpPr txBox="1">
            <a:spLocks noGrp="1"/>
          </p:cNvSpPr>
          <p:nvPr>
            <p:ph type="body" sz="quarter" idx="1"/>
          </p:nvPr>
        </p:nvSpPr>
        <p:spPr>
          <a:xfrm>
            <a:off x="457714" y="1535040"/>
            <a:ext cx="4040062" cy="639694"/>
          </a:xfrm>
          <a:prstGeom prst="rect">
            <a:avLst/>
          </a:prstGeom>
        </p:spPr>
        <p:txBody>
          <a:bodyPr lIns="32890" tIns="32890" rIns="32890" bIns="32890" anchor="b">
            <a:normAutofit/>
          </a:bodyPr>
          <a:lstStyle>
            <a:lvl1pPr marL="0" indent="0" defTabSz="321326">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9" name="Text Placeholder 4"/>
          <p:cNvSpPr>
            <a:spLocks noGrp="1"/>
          </p:cNvSpPr>
          <p:nvPr>
            <p:ph type="body" sz="quarter" idx="21"/>
          </p:nvPr>
        </p:nvSpPr>
        <p:spPr>
          <a:xfrm>
            <a:off x="4645121" y="1535040"/>
            <a:ext cx="4041178" cy="639693"/>
          </a:xfrm>
          <a:prstGeom prst="rect">
            <a:avLst/>
          </a:prstGeom>
        </p:spPr>
        <p:txBody>
          <a:bodyPr lIns="32890" tIns="32890" rIns="32890" bIns="32890" anchor="b">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700" b="1">
                <a:solidFill>
                  <a:srgbClr val="000000"/>
                </a:solidFill>
              </a:defRPr>
            </a:pPr>
            <a:endParaRPr dirty="0"/>
          </a:p>
        </p:txBody>
      </p:sp>
      <p:sp>
        <p:nvSpPr>
          <p:cNvPr id="198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40.xml><?xml version="1.0" encoding="utf-8"?>
<p:sldLayout xmlns:a="http://schemas.openxmlformats.org/drawingml/2006/main" xmlns:r="http://schemas.openxmlformats.org/officeDocument/2006/relationships" xmlns:p="http://schemas.openxmlformats.org/presentationml/2006/main" showMasterSp="0" type="tx">
  <p:cSld name="23_Title Only">
    <p:bg>
      <p:bgPr>
        <a:solidFill>
          <a:srgbClr val="000000"/>
        </a:solidFill>
        <a:effectLst/>
      </p:bgPr>
    </p:bg>
    <p:spTree>
      <p:nvGrpSpPr>
        <p:cNvPr id="1" name=""/>
        <p:cNvGrpSpPr/>
        <p:nvPr/>
      </p:nvGrpSpPr>
      <p:grpSpPr>
        <a:xfrm>
          <a:off x="0" y="0"/>
          <a:ext cx="0" cy="0"/>
          <a:chOff x="0" y="0"/>
          <a:chExt cx="0" cy="0"/>
        </a:xfrm>
      </p:grpSpPr>
      <p:sp>
        <p:nvSpPr>
          <p:cNvPr id="3351"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52"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82108085"/>
      </p:ext>
    </p:extLst>
  </p:cSld>
  <p:clrMapOvr>
    <a:masterClrMapping/>
  </p:clrMapOvr>
  <p:transition spd="med"/>
</p:sldLayout>
</file>

<file path=ppt/slideLayouts/slideLayout1441.xml><?xml version="1.0" encoding="utf-8"?>
<p:sldLayout xmlns:a="http://schemas.openxmlformats.org/drawingml/2006/main" xmlns:r="http://schemas.openxmlformats.org/officeDocument/2006/relationships" xmlns:p="http://schemas.openxmlformats.org/presentationml/2006/main" showMasterSp="0" type="tx">
  <p:cSld name="17_Blank">
    <p:bg>
      <p:bgPr>
        <a:solidFill>
          <a:srgbClr val="000000"/>
        </a:solidFill>
        <a:effectLst/>
      </p:bgPr>
    </p:bg>
    <p:spTree>
      <p:nvGrpSpPr>
        <p:cNvPr id="1" name=""/>
        <p:cNvGrpSpPr/>
        <p:nvPr/>
      </p:nvGrpSpPr>
      <p:grpSpPr>
        <a:xfrm>
          <a:off x="0" y="0"/>
          <a:ext cx="0" cy="0"/>
          <a:chOff x="0" y="0"/>
          <a:chExt cx="0" cy="0"/>
        </a:xfrm>
      </p:grpSpPr>
      <p:sp>
        <p:nvSpPr>
          <p:cNvPr id="335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73880669"/>
      </p:ext>
    </p:extLst>
  </p:cSld>
  <p:clrMapOvr>
    <a:masterClrMapping/>
  </p:clrMapOvr>
  <p:transition spd="med"/>
</p:sldLayout>
</file>

<file path=ppt/slideLayouts/slideLayout1442.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solidFill>
          <a:srgbClr val="000000"/>
        </a:solidFill>
        <a:effectLst/>
      </p:bgPr>
    </p:bg>
    <p:spTree>
      <p:nvGrpSpPr>
        <p:cNvPr id="1" name=""/>
        <p:cNvGrpSpPr/>
        <p:nvPr/>
      </p:nvGrpSpPr>
      <p:grpSpPr>
        <a:xfrm>
          <a:off x="0" y="0"/>
          <a:ext cx="0" cy="0"/>
          <a:chOff x="0" y="0"/>
          <a:chExt cx="0" cy="0"/>
        </a:xfrm>
      </p:grpSpPr>
      <p:sp>
        <p:nvSpPr>
          <p:cNvPr id="3366"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67"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68"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33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37914368"/>
      </p:ext>
    </p:extLst>
  </p:cSld>
  <p:clrMapOvr>
    <a:masterClrMapping/>
  </p:clrMapOvr>
  <p:transition spd="med"/>
</p:sldLayout>
</file>

<file path=ppt/slideLayouts/slideLayout1443.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solidFill>
          <a:srgbClr val="000000"/>
        </a:solidFill>
        <a:effectLst/>
      </p:bgPr>
    </p:bg>
    <p:spTree>
      <p:nvGrpSpPr>
        <p:cNvPr id="1" name=""/>
        <p:cNvGrpSpPr/>
        <p:nvPr/>
      </p:nvGrpSpPr>
      <p:grpSpPr>
        <a:xfrm>
          <a:off x="0" y="0"/>
          <a:ext cx="0" cy="0"/>
          <a:chOff x="0" y="0"/>
          <a:chExt cx="0" cy="0"/>
        </a:xfrm>
      </p:grpSpPr>
      <p:sp>
        <p:nvSpPr>
          <p:cNvPr id="3376"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7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378"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51410945"/>
      </p:ext>
    </p:extLst>
  </p:cSld>
  <p:clrMapOvr>
    <a:masterClrMapping/>
  </p:clrMapOvr>
  <p:transition spd="med"/>
</p:sldLayout>
</file>

<file path=ppt/slideLayouts/slideLayout1444.xml><?xml version="1.0" encoding="utf-8"?>
<p:sldLayout xmlns:a="http://schemas.openxmlformats.org/drawingml/2006/main" xmlns:r="http://schemas.openxmlformats.org/officeDocument/2006/relationships" xmlns:p="http://schemas.openxmlformats.org/presentationml/2006/main" showMasterSp="0" type="tx">
  <p:cSld name="24_Title and Vertical Text">
    <p:bg>
      <p:bgPr>
        <a:solidFill>
          <a:srgbClr val="000000"/>
        </a:solidFill>
        <a:effectLst/>
      </p:bgPr>
    </p:bg>
    <p:spTree>
      <p:nvGrpSpPr>
        <p:cNvPr id="1" name=""/>
        <p:cNvGrpSpPr/>
        <p:nvPr/>
      </p:nvGrpSpPr>
      <p:grpSpPr>
        <a:xfrm>
          <a:off x="0" y="0"/>
          <a:ext cx="0" cy="0"/>
          <a:chOff x="0" y="0"/>
          <a:chExt cx="0" cy="0"/>
        </a:xfrm>
      </p:grpSpPr>
      <p:sp>
        <p:nvSpPr>
          <p:cNvPr id="3386"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87"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8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57082349"/>
      </p:ext>
    </p:extLst>
  </p:cSld>
  <p:clrMapOvr>
    <a:masterClrMapping/>
  </p:clrMapOvr>
  <p:transition spd="med"/>
</p:sldLayout>
</file>

<file path=ppt/slideLayouts/slideLayout1445.xml><?xml version="1.0" encoding="utf-8"?>
<p:sldLayout xmlns:a="http://schemas.openxmlformats.org/drawingml/2006/main" xmlns:r="http://schemas.openxmlformats.org/officeDocument/2006/relationships" xmlns:p="http://schemas.openxmlformats.org/presentationml/2006/main" showMasterSp="0" type="tx">
  <p:cSld name="24_Vertical Title and Text">
    <p:bg>
      <p:bgPr>
        <a:solidFill>
          <a:srgbClr val="000000"/>
        </a:solidFill>
        <a:effectLst/>
      </p:bgPr>
    </p:bg>
    <p:spTree>
      <p:nvGrpSpPr>
        <p:cNvPr id="1" name=""/>
        <p:cNvGrpSpPr/>
        <p:nvPr/>
      </p:nvGrpSpPr>
      <p:grpSpPr>
        <a:xfrm>
          <a:off x="0" y="0"/>
          <a:ext cx="0" cy="0"/>
          <a:chOff x="0" y="0"/>
          <a:chExt cx="0" cy="0"/>
        </a:xfrm>
      </p:grpSpPr>
      <p:sp>
        <p:nvSpPr>
          <p:cNvPr id="3395"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96"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76565782"/>
      </p:ext>
    </p:extLst>
  </p:cSld>
  <p:clrMapOvr>
    <a:masterClrMapping/>
  </p:clrMapOvr>
  <p:transition spd="med"/>
</p:sldLayout>
</file>

<file path=ppt/slideLayouts/slideLayout1446.xml><?xml version="1.0" encoding="utf-8"?>
<p:sldLayout xmlns:a="http://schemas.openxmlformats.org/drawingml/2006/main" xmlns:r="http://schemas.openxmlformats.org/officeDocument/2006/relationships" xmlns:p="http://schemas.openxmlformats.org/presentationml/2006/main" showMasterSp="0" type="tx">
  <p:cSld name="3_Title and 4 Content">
    <p:bg>
      <p:bgPr>
        <a:solidFill>
          <a:srgbClr val="000000"/>
        </a:solidFill>
        <a:effectLst/>
      </p:bgPr>
    </p:bg>
    <p:spTree>
      <p:nvGrpSpPr>
        <p:cNvPr id="1" name=""/>
        <p:cNvGrpSpPr/>
        <p:nvPr/>
      </p:nvGrpSpPr>
      <p:grpSpPr>
        <a:xfrm>
          <a:off x="0" y="0"/>
          <a:ext cx="0" cy="0"/>
          <a:chOff x="0" y="0"/>
          <a:chExt cx="0" cy="0"/>
        </a:xfrm>
      </p:grpSpPr>
      <p:sp>
        <p:nvSpPr>
          <p:cNvPr id="340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05"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76055897"/>
      </p:ext>
    </p:extLst>
  </p:cSld>
  <p:clrMapOvr>
    <a:masterClrMapping/>
  </p:clrMapOvr>
  <p:transition spd="med"/>
</p:sldLayout>
</file>

<file path=ppt/slideLayouts/slideLayout1447.xml><?xml version="1.0" encoding="utf-8"?>
<p:sldLayout xmlns:a="http://schemas.openxmlformats.org/drawingml/2006/main" xmlns:r="http://schemas.openxmlformats.org/officeDocument/2006/relationships" xmlns:p="http://schemas.openxmlformats.org/presentationml/2006/main" showMasterSp="0" type="tx">
  <p:cSld name="2_Title, Content, and 2 Content">
    <p:bg>
      <p:bgPr>
        <a:solidFill>
          <a:srgbClr val="000000"/>
        </a:solidFill>
        <a:effectLst/>
      </p:bgPr>
    </p:bg>
    <p:spTree>
      <p:nvGrpSpPr>
        <p:cNvPr id="1" name=""/>
        <p:cNvGrpSpPr/>
        <p:nvPr/>
      </p:nvGrpSpPr>
      <p:grpSpPr>
        <a:xfrm>
          <a:off x="0" y="0"/>
          <a:ext cx="0" cy="0"/>
          <a:chOff x="0" y="0"/>
          <a:chExt cx="0" cy="0"/>
        </a:xfrm>
      </p:grpSpPr>
      <p:sp>
        <p:nvSpPr>
          <p:cNvPr id="3413"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91948632"/>
      </p:ext>
    </p:extLst>
  </p:cSld>
  <p:clrMapOvr>
    <a:masterClrMapping/>
  </p:clrMapOvr>
  <p:transition spd="med"/>
</p:sldLayout>
</file>

<file path=ppt/slideLayouts/slideLayout1448.xml><?xml version="1.0" encoding="utf-8"?>
<p:sldLayout xmlns:a="http://schemas.openxmlformats.org/drawingml/2006/main" xmlns:r="http://schemas.openxmlformats.org/officeDocument/2006/relationships" xmlns:p="http://schemas.openxmlformats.org/presentationml/2006/main" showMasterSp="0" type="tx">
  <p:cSld name="12_Title Slide">
    <p:bg>
      <p:bgPr>
        <a:solidFill>
          <a:srgbClr val="FFFFFF"/>
        </a:solidFill>
        <a:effectLst/>
      </p:bgPr>
    </p:bg>
    <p:spTree>
      <p:nvGrpSpPr>
        <p:cNvPr id="1" name=""/>
        <p:cNvGrpSpPr/>
        <p:nvPr/>
      </p:nvGrpSpPr>
      <p:grpSpPr>
        <a:xfrm>
          <a:off x="0" y="0"/>
          <a:ext cx="0" cy="0"/>
          <a:chOff x="0" y="0"/>
          <a:chExt cx="0" cy="0"/>
        </a:xfrm>
      </p:grpSpPr>
      <p:sp>
        <p:nvSpPr>
          <p:cNvPr id="3422" name="Title Text"/>
          <p:cNvSpPr txBox="1">
            <a:spLocks noGrp="1"/>
          </p:cNvSpPr>
          <p:nvPr>
            <p:ph type="title"/>
          </p:nvPr>
        </p:nvSpPr>
        <p:spPr>
          <a:xfrm>
            <a:off x="1143140" y="1121975"/>
            <a:ext cx="6857721" cy="2387963"/>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23" name="Body Level One…"/>
          <p:cNvSpPr txBox="1">
            <a:spLocks noGrp="1"/>
          </p:cNvSpPr>
          <p:nvPr>
            <p:ph type="body" sz="quarter" idx="1"/>
          </p:nvPr>
        </p:nvSpPr>
        <p:spPr>
          <a:xfrm>
            <a:off x="1143140" y="3601482"/>
            <a:ext cx="6857721" cy="1656728"/>
          </a:xfrm>
          <a:prstGeom prst="rect">
            <a:avLst/>
          </a:prstGeom>
        </p:spPr>
        <p:txBody>
          <a:bodyPr lIns="46799" tIns="46799" rIns="46799" bIns="46799">
            <a:normAutofit/>
          </a:bodyPr>
          <a:lstStyle>
            <a:lvl1pPr marL="0" indent="0"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2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32405070"/>
      </p:ext>
    </p:extLst>
  </p:cSld>
  <p:clrMapOvr>
    <a:masterClrMapping/>
  </p:clrMapOvr>
  <p:transition spd="med"/>
</p:sldLayout>
</file>

<file path=ppt/slideLayouts/slideLayout1449.xml><?xml version="1.0" encoding="utf-8"?>
<p:sldLayout xmlns:a="http://schemas.openxmlformats.org/drawingml/2006/main" xmlns:r="http://schemas.openxmlformats.org/officeDocument/2006/relationships" xmlns:p="http://schemas.openxmlformats.org/presentationml/2006/main" showMasterSp="0" type="tx">
  <p:cSld name="23_Title and Content">
    <p:bg>
      <p:bgPr>
        <a:solidFill>
          <a:srgbClr val="FFFFFF"/>
        </a:solidFill>
        <a:effectLst/>
      </p:bgPr>
    </p:bg>
    <p:spTree>
      <p:nvGrpSpPr>
        <p:cNvPr id="1" name=""/>
        <p:cNvGrpSpPr/>
        <p:nvPr/>
      </p:nvGrpSpPr>
      <p:grpSpPr>
        <a:xfrm>
          <a:off x="0" y="0"/>
          <a:ext cx="0" cy="0"/>
          <a:chOff x="0" y="0"/>
          <a:chExt cx="0" cy="0"/>
        </a:xfrm>
      </p:grpSpPr>
      <p:sp>
        <p:nvSpPr>
          <p:cNvPr id="3431"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32" name="Body Level One…"/>
          <p:cNvSpPr txBox="1">
            <a:spLocks noGrp="1"/>
          </p:cNvSpPr>
          <p:nvPr>
            <p:ph type="body" sz="half" idx="1"/>
          </p:nvPr>
        </p:nvSpPr>
        <p:spPr>
          <a:xfrm>
            <a:off x="321507" y="1125324"/>
            <a:ext cx="5786029"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33"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34461557"/>
      </p:ext>
    </p:extLst>
  </p:cSld>
  <p:clrMapOvr>
    <a:masterClrMapping/>
  </p:clrMapOvr>
  <p:transition spd="med"/>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1987"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88"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50.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rgbClr val="FFFFFF"/>
        </a:solidFill>
        <a:effectLst/>
      </p:bgPr>
    </p:bg>
    <p:spTree>
      <p:nvGrpSpPr>
        <p:cNvPr id="1" name=""/>
        <p:cNvGrpSpPr/>
        <p:nvPr/>
      </p:nvGrpSpPr>
      <p:grpSpPr>
        <a:xfrm>
          <a:off x="0" y="0"/>
          <a:ext cx="0" cy="0"/>
          <a:chOff x="0" y="0"/>
          <a:chExt cx="0" cy="0"/>
        </a:xfrm>
      </p:grpSpPr>
      <p:sp>
        <p:nvSpPr>
          <p:cNvPr id="3440" name="Title Text"/>
          <p:cNvSpPr txBox="1">
            <a:spLocks noGrp="1"/>
          </p:cNvSpPr>
          <p:nvPr>
            <p:ph type="title"/>
          </p:nvPr>
        </p:nvSpPr>
        <p:spPr>
          <a:xfrm>
            <a:off x="624038" y="1709197"/>
            <a:ext cx="7886994" cy="2853501"/>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41" name="Body Level One…"/>
          <p:cNvSpPr txBox="1">
            <a:spLocks noGrp="1"/>
          </p:cNvSpPr>
          <p:nvPr>
            <p:ph type="body" sz="quarter" idx="1"/>
          </p:nvPr>
        </p:nvSpPr>
        <p:spPr>
          <a:xfrm>
            <a:off x="624038" y="4589490"/>
            <a:ext cx="7886994" cy="1500432"/>
          </a:xfrm>
          <a:prstGeom prst="rect">
            <a:avLst/>
          </a:prstGeom>
        </p:spPr>
        <p:txBody>
          <a:bodyPr lIns="46799" tIns="46799" rIns="46799" bIns="46799">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42"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66758524"/>
      </p:ext>
    </p:extLst>
  </p:cSld>
  <p:clrMapOvr>
    <a:masterClrMapping/>
  </p:clrMapOvr>
  <p:transition spd="med"/>
</p:sldLayout>
</file>

<file path=ppt/slideLayouts/slideLayout1451.xml><?xml version="1.0" encoding="utf-8"?>
<p:sldLayout xmlns:a="http://schemas.openxmlformats.org/drawingml/2006/main" xmlns:r="http://schemas.openxmlformats.org/officeDocument/2006/relationships" xmlns:p="http://schemas.openxmlformats.org/presentationml/2006/main" showMasterSp="0" type="tx">
  <p:cSld name="25_Two Content">
    <p:bg>
      <p:bgPr>
        <a:solidFill>
          <a:srgbClr val="FFFFFF"/>
        </a:solidFill>
        <a:effectLst/>
      </p:bgPr>
    </p:bg>
    <p:spTree>
      <p:nvGrpSpPr>
        <p:cNvPr id="1" name=""/>
        <p:cNvGrpSpPr/>
        <p:nvPr/>
      </p:nvGrpSpPr>
      <p:grpSpPr>
        <a:xfrm>
          <a:off x="0" y="0"/>
          <a:ext cx="0" cy="0"/>
          <a:chOff x="0" y="0"/>
          <a:chExt cx="0" cy="0"/>
        </a:xfrm>
      </p:grpSpPr>
      <p:sp>
        <p:nvSpPr>
          <p:cNvPr id="3449"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0" name="Body Level One…"/>
          <p:cNvSpPr txBox="1">
            <a:spLocks noGrp="1"/>
          </p:cNvSpPr>
          <p:nvPr>
            <p:ph type="body" sz="quarter" idx="1"/>
          </p:nvPr>
        </p:nvSpPr>
        <p:spPr>
          <a:xfrm>
            <a:off x="321507" y="1125324"/>
            <a:ext cx="2838872"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5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57714090"/>
      </p:ext>
    </p:extLst>
  </p:cSld>
  <p:clrMapOvr>
    <a:masterClrMapping/>
  </p:clrMapOvr>
  <p:transition spd="med"/>
</p:sldLayout>
</file>

<file path=ppt/slideLayouts/slideLayout1452.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rgbClr val="FFFFFF"/>
        </a:solidFill>
        <a:effectLst/>
      </p:bgPr>
    </p:bg>
    <p:spTree>
      <p:nvGrpSpPr>
        <p:cNvPr id="1" name=""/>
        <p:cNvGrpSpPr/>
        <p:nvPr/>
      </p:nvGrpSpPr>
      <p:grpSpPr>
        <a:xfrm>
          <a:off x="0" y="0"/>
          <a:ext cx="0" cy="0"/>
          <a:chOff x="0" y="0"/>
          <a:chExt cx="0" cy="0"/>
        </a:xfrm>
      </p:grpSpPr>
      <p:sp>
        <p:nvSpPr>
          <p:cNvPr id="3458" name="Title Text"/>
          <p:cNvSpPr txBox="1">
            <a:spLocks noGrp="1"/>
          </p:cNvSpPr>
          <p:nvPr>
            <p:ph type="title"/>
          </p:nvPr>
        </p:nvSpPr>
        <p:spPr>
          <a:xfrm>
            <a:off x="629619" y="365061"/>
            <a:ext cx="7886995" cy="1325158"/>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9" name="Body Level One…"/>
          <p:cNvSpPr txBox="1">
            <a:spLocks noGrp="1"/>
          </p:cNvSpPr>
          <p:nvPr>
            <p:ph type="body" sz="quarter" idx="1"/>
          </p:nvPr>
        </p:nvSpPr>
        <p:spPr>
          <a:xfrm>
            <a:off x="629619" y="1681286"/>
            <a:ext cx="3868144" cy="823899"/>
          </a:xfrm>
          <a:prstGeom prst="rect">
            <a:avLst/>
          </a:prstGeom>
        </p:spPr>
        <p:txBody>
          <a:bodyPr lIns="46799" tIns="46799" rIns="46799" bIns="46799" anchor="b">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0" name="Text Placeholder 4"/>
          <p:cNvSpPr>
            <a:spLocks noGrp="1"/>
          </p:cNvSpPr>
          <p:nvPr>
            <p:ph type="body" sz="quarter" idx="21"/>
          </p:nvPr>
        </p:nvSpPr>
        <p:spPr>
          <a:xfrm>
            <a:off x="4629491" y="1681286"/>
            <a:ext cx="3887121" cy="823898"/>
          </a:xfrm>
          <a:prstGeom prst="rect">
            <a:avLst/>
          </a:prstGeom>
        </p:spPr>
        <p:txBody>
          <a:bodyPr lIns="46799" tIns="46799" rIns="46799" bIns="46799"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600" b="1">
                <a:solidFill>
                  <a:srgbClr val="000000"/>
                </a:solidFill>
              </a:defRPr>
            </a:pPr>
            <a:endParaRPr dirty="0"/>
          </a:p>
        </p:txBody>
      </p:sp>
      <p:sp>
        <p:nvSpPr>
          <p:cNvPr id="346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18543627"/>
      </p:ext>
    </p:extLst>
  </p:cSld>
  <p:clrMapOvr>
    <a:masterClrMapping/>
  </p:clrMapOvr>
  <p:transition spd="med"/>
</p:sldLayout>
</file>

<file path=ppt/slideLayouts/slideLayout1453.xml><?xml version="1.0" encoding="utf-8"?>
<p:sldLayout xmlns:a="http://schemas.openxmlformats.org/drawingml/2006/main" xmlns:r="http://schemas.openxmlformats.org/officeDocument/2006/relationships" xmlns:p="http://schemas.openxmlformats.org/presentationml/2006/main" showMasterSp="0" type="tx">
  <p:cSld name="24_Title Only">
    <p:bg>
      <p:bgPr>
        <a:solidFill>
          <a:srgbClr val="FFFFFF"/>
        </a:solidFill>
        <a:effectLst/>
      </p:bgPr>
    </p:bg>
    <p:spTree>
      <p:nvGrpSpPr>
        <p:cNvPr id="1" name=""/>
        <p:cNvGrpSpPr/>
        <p:nvPr/>
      </p:nvGrpSpPr>
      <p:grpSpPr>
        <a:xfrm>
          <a:off x="0" y="0"/>
          <a:ext cx="0" cy="0"/>
          <a:chOff x="0" y="0"/>
          <a:chExt cx="0" cy="0"/>
        </a:xfrm>
      </p:grpSpPr>
      <p:sp>
        <p:nvSpPr>
          <p:cNvPr id="3468"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69"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79956942"/>
      </p:ext>
    </p:extLst>
  </p:cSld>
  <p:clrMapOvr>
    <a:masterClrMapping/>
  </p:clrMapOvr>
  <p:transition spd="med"/>
</p:sldLayout>
</file>

<file path=ppt/slideLayouts/slideLayout1454.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rgbClr val="FFFFFF"/>
        </a:solidFill>
        <a:effectLst/>
      </p:bgPr>
    </p:bg>
    <p:spTree>
      <p:nvGrpSpPr>
        <p:cNvPr id="1" name=""/>
        <p:cNvGrpSpPr/>
        <p:nvPr/>
      </p:nvGrpSpPr>
      <p:grpSpPr>
        <a:xfrm>
          <a:off x="0" y="0"/>
          <a:ext cx="0" cy="0"/>
          <a:chOff x="0" y="0"/>
          <a:chExt cx="0" cy="0"/>
        </a:xfrm>
      </p:grpSpPr>
      <p:sp>
        <p:nvSpPr>
          <p:cNvPr id="348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84" name="Body Level One…"/>
          <p:cNvSpPr txBox="1">
            <a:spLocks noGrp="1"/>
          </p:cNvSpPr>
          <p:nvPr>
            <p:ph type="body" sz="half" idx="1"/>
          </p:nvPr>
        </p:nvSpPr>
        <p:spPr>
          <a:xfrm>
            <a:off x="3887120" y="986891"/>
            <a:ext cx="4629493" cy="487417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85" name="Text Placeholder 3"/>
          <p:cNvSpPr>
            <a:spLocks noGrp="1"/>
          </p:cNvSpPr>
          <p:nvPr>
            <p:ph type="body" sz="quarter" idx="21"/>
          </p:nvPr>
        </p:nvSpPr>
        <p:spPr>
          <a:xfrm>
            <a:off x="629619" y="2057512"/>
            <a:ext cx="2949390" cy="3811364"/>
          </a:xfrm>
          <a:prstGeom prst="rect">
            <a:avLst/>
          </a:prstGeom>
        </p:spPr>
        <p:txBody>
          <a:bodyPr lIns="46799" tIns="46799" rIns="46799" bIns="46799">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100">
                <a:solidFill>
                  <a:srgbClr val="000000"/>
                </a:solidFill>
              </a:defRPr>
            </a:pPr>
            <a:endParaRPr dirty="0"/>
          </a:p>
        </p:txBody>
      </p:sp>
      <p:sp>
        <p:nvSpPr>
          <p:cNvPr id="348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79777193"/>
      </p:ext>
    </p:extLst>
  </p:cSld>
  <p:clrMapOvr>
    <a:masterClrMapping/>
  </p:clrMapOvr>
  <p:transition spd="med"/>
</p:sldLayout>
</file>

<file path=ppt/slideLayouts/slideLayout1455.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rgbClr val="FFFFFF"/>
        </a:solidFill>
        <a:effectLst/>
      </p:bgPr>
    </p:bg>
    <p:spTree>
      <p:nvGrpSpPr>
        <p:cNvPr id="1" name=""/>
        <p:cNvGrpSpPr/>
        <p:nvPr/>
      </p:nvGrpSpPr>
      <p:grpSpPr>
        <a:xfrm>
          <a:off x="0" y="0"/>
          <a:ext cx="0" cy="0"/>
          <a:chOff x="0" y="0"/>
          <a:chExt cx="0" cy="0"/>
        </a:xfrm>
      </p:grpSpPr>
      <p:sp>
        <p:nvSpPr>
          <p:cNvPr id="349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94" name="Picture Placeholder 2"/>
          <p:cNvSpPr>
            <a:spLocks noGrp="1"/>
          </p:cNvSpPr>
          <p:nvPr>
            <p:ph type="pic" sz="half" idx="21"/>
          </p:nvPr>
        </p:nvSpPr>
        <p:spPr>
          <a:xfrm>
            <a:off x="3887120" y="986891"/>
            <a:ext cx="4629493" cy="487417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495" name="Body Level One…"/>
          <p:cNvSpPr txBox="1">
            <a:spLocks noGrp="1"/>
          </p:cNvSpPr>
          <p:nvPr>
            <p:ph type="body" sz="quarter" idx="1"/>
          </p:nvPr>
        </p:nvSpPr>
        <p:spPr>
          <a:xfrm>
            <a:off x="629619" y="2057512"/>
            <a:ext cx="2949390" cy="3811364"/>
          </a:xfrm>
          <a:prstGeom prst="rect">
            <a:avLst/>
          </a:prstGeom>
        </p:spPr>
        <p:txBody>
          <a:bodyPr lIns="46799" tIns="46799" rIns="46799" bIns="46799">
            <a:normAutofit/>
          </a:bodyPr>
          <a:lstStyle>
            <a:lvl1pPr marL="0" indent="0" defTabSz="321503">
              <a:spcBef>
                <a:spcPts val="500"/>
              </a:spcBef>
              <a:buSzTx/>
              <a:buNone/>
              <a:defRPr sz="11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1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1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1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1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9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35998955"/>
      </p:ext>
    </p:extLst>
  </p:cSld>
  <p:clrMapOvr>
    <a:masterClrMapping/>
  </p:clrMapOvr>
  <p:transition spd="med"/>
</p:sldLayout>
</file>

<file path=ppt/slideLayouts/slideLayout1456.xml><?xml version="1.0" encoding="utf-8"?>
<p:sldLayout xmlns:a="http://schemas.openxmlformats.org/drawingml/2006/main" xmlns:r="http://schemas.openxmlformats.org/officeDocument/2006/relationships" xmlns:p="http://schemas.openxmlformats.org/presentationml/2006/main" showMasterSp="0" type="tx">
  <p:cSld name="25_Title and Vertical Text">
    <p:bg>
      <p:bgPr>
        <a:solidFill>
          <a:srgbClr val="FFFFFF"/>
        </a:solidFill>
        <a:effectLst/>
      </p:bgPr>
    </p:bg>
    <p:spTree>
      <p:nvGrpSpPr>
        <p:cNvPr id="1" name=""/>
        <p:cNvGrpSpPr/>
        <p:nvPr/>
      </p:nvGrpSpPr>
      <p:grpSpPr>
        <a:xfrm>
          <a:off x="0" y="0"/>
          <a:ext cx="0" cy="0"/>
          <a:chOff x="0" y="0"/>
          <a:chExt cx="0" cy="0"/>
        </a:xfrm>
      </p:grpSpPr>
      <p:sp>
        <p:nvSpPr>
          <p:cNvPr id="3503"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04" name="Body Level One…"/>
          <p:cNvSpPr txBox="1">
            <a:spLocks noGrp="1"/>
          </p:cNvSpPr>
          <p:nvPr>
            <p:ph type="body" sz="half" idx="1"/>
          </p:nvPr>
        </p:nvSpPr>
        <p:spPr>
          <a:xfrm>
            <a:off x="321507" y="1125324"/>
            <a:ext cx="5786029" cy="3181720"/>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05"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31757549"/>
      </p:ext>
    </p:extLst>
  </p:cSld>
  <p:clrMapOvr>
    <a:masterClrMapping/>
  </p:clrMapOvr>
  <p:transition spd="med"/>
</p:sldLayout>
</file>

<file path=ppt/slideLayouts/slideLayout1457.xml><?xml version="1.0" encoding="utf-8"?>
<p:sldLayout xmlns:a="http://schemas.openxmlformats.org/drawingml/2006/main" xmlns:r="http://schemas.openxmlformats.org/officeDocument/2006/relationships" xmlns:p="http://schemas.openxmlformats.org/presentationml/2006/main" showMasterSp="0" type="tx">
  <p:cSld name="25_Vertical Title and Text">
    <p:bg>
      <p:bgPr>
        <a:solidFill>
          <a:srgbClr val="FFFFFF"/>
        </a:solidFill>
        <a:effectLst/>
      </p:bgPr>
    </p:bg>
    <p:spTree>
      <p:nvGrpSpPr>
        <p:cNvPr id="1" name=""/>
        <p:cNvGrpSpPr/>
        <p:nvPr/>
      </p:nvGrpSpPr>
      <p:grpSpPr>
        <a:xfrm>
          <a:off x="0" y="0"/>
          <a:ext cx="0" cy="0"/>
          <a:chOff x="0" y="0"/>
          <a:chExt cx="0" cy="0"/>
        </a:xfrm>
      </p:grpSpPr>
      <p:sp>
        <p:nvSpPr>
          <p:cNvPr id="3512" name="Title Text"/>
          <p:cNvSpPr txBox="1">
            <a:spLocks noGrp="1"/>
          </p:cNvSpPr>
          <p:nvPr>
            <p:ph type="title"/>
          </p:nvPr>
        </p:nvSpPr>
        <p:spPr>
          <a:xfrm>
            <a:off x="4661865" y="193136"/>
            <a:ext cx="1445671" cy="4113907"/>
          </a:xfrm>
          <a:prstGeom prst="rect">
            <a:avLst/>
          </a:prstGeom>
          <a:noFill/>
        </p:spPr>
        <p:txBody>
          <a:bodyPr vert="eaVert"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13" name="Body Level One…"/>
          <p:cNvSpPr txBox="1">
            <a:spLocks noGrp="1"/>
          </p:cNvSpPr>
          <p:nvPr>
            <p:ph type="body" sz="half" idx="1"/>
          </p:nvPr>
        </p:nvSpPr>
        <p:spPr>
          <a:xfrm>
            <a:off x="321507" y="193136"/>
            <a:ext cx="4233190" cy="4113907"/>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1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26877611"/>
      </p:ext>
    </p:extLst>
  </p:cSld>
  <p:clrMapOvr>
    <a:masterClrMapping/>
  </p:clrMapOvr>
  <p:transition spd="med"/>
</p:sldLayout>
</file>

<file path=ppt/slideLayouts/slideLayout1458.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rgbClr val="390039"/>
        </a:solidFill>
        <a:effectLst/>
      </p:bgPr>
    </p:bg>
    <p:spTree>
      <p:nvGrpSpPr>
        <p:cNvPr id="1" name=""/>
        <p:cNvGrpSpPr/>
        <p:nvPr/>
      </p:nvGrpSpPr>
      <p:grpSpPr>
        <a:xfrm>
          <a:off x="0" y="0"/>
          <a:ext cx="0" cy="0"/>
          <a:chOff x="0" y="0"/>
          <a:chExt cx="0" cy="0"/>
        </a:xfrm>
      </p:grpSpPr>
      <p:sp>
        <p:nvSpPr>
          <p:cNvPr id="3521" name="Title Text"/>
          <p:cNvSpPr txBox="1">
            <a:spLocks noGrp="1"/>
          </p:cNvSpPr>
          <p:nvPr>
            <p:ph type="title"/>
          </p:nvPr>
        </p:nvSpPr>
        <p:spPr>
          <a:xfrm>
            <a:off x="685800" y="2130426"/>
            <a:ext cx="7772400" cy="1470026"/>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22" name="Body Level One…"/>
          <p:cNvSpPr txBox="1">
            <a:spLocks noGrp="1"/>
          </p:cNvSpPr>
          <p:nvPr>
            <p:ph type="body" sz="quarter" idx="1"/>
          </p:nvPr>
        </p:nvSpPr>
        <p:spPr>
          <a:xfrm>
            <a:off x="1371600" y="3886201"/>
            <a:ext cx="6400800" cy="1752601"/>
          </a:xfrm>
          <a:prstGeom prst="rect">
            <a:avLst/>
          </a:prstGeom>
        </p:spPr>
        <p:txBody>
          <a:bodyPr lIns="45671" tIns="45671" rIns="45671" bIns="45671">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2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12887349"/>
      </p:ext>
    </p:extLst>
  </p:cSld>
  <p:clrMapOvr>
    <a:masterClrMapping/>
  </p:clrMapOvr>
  <p:transition spd="med"/>
</p:sldLayout>
</file>

<file path=ppt/slideLayouts/slideLayout1459.xml><?xml version="1.0" encoding="utf-8"?>
<p:sldLayout xmlns:a="http://schemas.openxmlformats.org/drawingml/2006/main" xmlns:r="http://schemas.openxmlformats.org/officeDocument/2006/relationships" xmlns:p="http://schemas.openxmlformats.org/presentationml/2006/main" showMasterSp="0" type="tx">
  <p:cSld name="24_Title and Content">
    <p:bg>
      <p:bgPr>
        <a:solidFill>
          <a:srgbClr val="390039"/>
        </a:solidFill>
        <a:effectLst/>
      </p:bgPr>
    </p:bg>
    <p:spTree>
      <p:nvGrpSpPr>
        <p:cNvPr id="1" name=""/>
        <p:cNvGrpSpPr/>
        <p:nvPr/>
      </p:nvGrpSpPr>
      <p:grpSpPr>
        <a:xfrm>
          <a:off x="0" y="0"/>
          <a:ext cx="0" cy="0"/>
          <a:chOff x="0" y="0"/>
          <a:chExt cx="0" cy="0"/>
        </a:xfrm>
      </p:grpSpPr>
      <p:sp>
        <p:nvSpPr>
          <p:cNvPr id="353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31" name="Body Level One…"/>
          <p:cNvSpPr txBox="1">
            <a:spLocks noGrp="1"/>
          </p:cNvSpPr>
          <p:nvPr>
            <p:ph type="body" idx="1"/>
          </p:nvPr>
        </p:nvSpPr>
        <p:spPr>
          <a:xfrm>
            <a:off x="457200" y="1600200"/>
            <a:ext cx="8229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3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36577616"/>
      </p:ext>
    </p:extLst>
  </p:cSld>
  <p:clrMapOvr>
    <a:masterClrMapping/>
  </p:clrMapOvr>
  <p:transition spd="med"/>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199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60.xml><?xml version="1.0" encoding="utf-8"?>
<p:sldLayout xmlns:a="http://schemas.openxmlformats.org/drawingml/2006/main" xmlns:r="http://schemas.openxmlformats.org/officeDocument/2006/relationships" xmlns:p="http://schemas.openxmlformats.org/presentationml/2006/main" showMasterSp="0" type="tx">
  <p:cSld name="26_Section Header">
    <p:bg>
      <p:bgPr>
        <a:solidFill>
          <a:srgbClr val="390039"/>
        </a:solidFill>
        <a:effectLst/>
      </p:bgPr>
    </p:bg>
    <p:spTree>
      <p:nvGrpSpPr>
        <p:cNvPr id="1" name=""/>
        <p:cNvGrpSpPr/>
        <p:nvPr/>
      </p:nvGrpSpPr>
      <p:grpSpPr>
        <a:xfrm>
          <a:off x="0" y="0"/>
          <a:ext cx="0" cy="0"/>
          <a:chOff x="0" y="0"/>
          <a:chExt cx="0" cy="0"/>
        </a:xfrm>
      </p:grpSpPr>
      <p:sp>
        <p:nvSpPr>
          <p:cNvPr id="3539"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0"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41"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01397730"/>
      </p:ext>
    </p:extLst>
  </p:cSld>
  <p:clrMapOvr>
    <a:masterClrMapping/>
  </p:clrMapOvr>
  <p:transition spd="med"/>
</p:sldLayout>
</file>

<file path=ppt/slideLayouts/slideLayout1461.xml><?xml version="1.0" encoding="utf-8"?>
<p:sldLayout xmlns:a="http://schemas.openxmlformats.org/drawingml/2006/main" xmlns:r="http://schemas.openxmlformats.org/officeDocument/2006/relationships" xmlns:p="http://schemas.openxmlformats.org/presentationml/2006/main" showMasterSp="0" type="tx">
  <p:cSld name="26_Two Content">
    <p:bg>
      <p:bgPr>
        <a:solidFill>
          <a:srgbClr val="390039"/>
        </a:solidFill>
        <a:effectLst/>
      </p:bgPr>
    </p:bg>
    <p:spTree>
      <p:nvGrpSpPr>
        <p:cNvPr id="1" name=""/>
        <p:cNvGrpSpPr/>
        <p:nvPr/>
      </p:nvGrpSpPr>
      <p:grpSpPr>
        <a:xfrm>
          <a:off x="0" y="0"/>
          <a:ext cx="0" cy="0"/>
          <a:chOff x="0" y="0"/>
          <a:chExt cx="0" cy="0"/>
        </a:xfrm>
      </p:grpSpPr>
      <p:sp>
        <p:nvSpPr>
          <p:cNvPr id="354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9"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2126" indent="-355231">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95436767"/>
      </p:ext>
    </p:extLst>
  </p:cSld>
  <p:clrMapOvr>
    <a:masterClrMapping/>
  </p:clrMapOvr>
  <p:transition spd="med"/>
</p:sldLayout>
</file>

<file path=ppt/slideLayouts/slideLayout1462.xml><?xml version="1.0" encoding="utf-8"?>
<p:sldLayout xmlns:a="http://schemas.openxmlformats.org/drawingml/2006/main" xmlns:r="http://schemas.openxmlformats.org/officeDocument/2006/relationships" xmlns:p="http://schemas.openxmlformats.org/presentationml/2006/main" showMasterSp="0" type="tx">
  <p:cSld name="26_Comparison">
    <p:bg>
      <p:bgPr>
        <a:solidFill>
          <a:srgbClr val="390039"/>
        </a:solidFill>
        <a:effectLst/>
      </p:bgPr>
    </p:bg>
    <p:spTree>
      <p:nvGrpSpPr>
        <p:cNvPr id="1" name=""/>
        <p:cNvGrpSpPr/>
        <p:nvPr/>
      </p:nvGrpSpPr>
      <p:grpSpPr>
        <a:xfrm>
          <a:off x="0" y="0"/>
          <a:ext cx="0" cy="0"/>
          <a:chOff x="0" y="0"/>
          <a:chExt cx="0" cy="0"/>
        </a:xfrm>
      </p:grpSpPr>
      <p:sp>
        <p:nvSpPr>
          <p:cNvPr id="355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58"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9"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356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80269267"/>
      </p:ext>
    </p:extLst>
  </p:cSld>
  <p:clrMapOvr>
    <a:masterClrMapping/>
  </p:clrMapOvr>
  <p:transition spd="med"/>
</p:sldLayout>
</file>

<file path=ppt/slideLayouts/slideLayout1463.xml><?xml version="1.0" encoding="utf-8"?>
<p:sldLayout xmlns:a="http://schemas.openxmlformats.org/drawingml/2006/main" xmlns:r="http://schemas.openxmlformats.org/officeDocument/2006/relationships" xmlns:p="http://schemas.openxmlformats.org/presentationml/2006/main" showMasterSp="0" type="tx">
  <p:cSld name="25_Title Only">
    <p:bg>
      <p:bgPr>
        <a:solidFill>
          <a:srgbClr val="390039"/>
        </a:solidFill>
        <a:effectLst/>
      </p:bgPr>
    </p:bg>
    <p:spTree>
      <p:nvGrpSpPr>
        <p:cNvPr id="1" name=""/>
        <p:cNvGrpSpPr/>
        <p:nvPr/>
      </p:nvGrpSpPr>
      <p:grpSpPr>
        <a:xfrm>
          <a:off x="0" y="0"/>
          <a:ext cx="0" cy="0"/>
          <a:chOff x="0" y="0"/>
          <a:chExt cx="0" cy="0"/>
        </a:xfrm>
      </p:grpSpPr>
      <p:sp>
        <p:nvSpPr>
          <p:cNvPr id="356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68"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53076164"/>
      </p:ext>
    </p:extLst>
  </p:cSld>
  <p:clrMapOvr>
    <a:masterClrMapping/>
  </p:clrMapOvr>
  <p:transition spd="med"/>
</p:sldLayout>
</file>

<file path=ppt/slideLayouts/slideLayout1464.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solidFill>
          <a:srgbClr val="390039"/>
        </a:solidFill>
        <a:effectLst/>
      </p:bgPr>
    </p:bg>
    <p:spTree>
      <p:nvGrpSpPr>
        <p:cNvPr id="1" name=""/>
        <p:cNvGrpSpPr/>
        <p:nvPr/>
      </p:nvGrpSpPr>
      <p:grpSpPr>
        <a:xfrm>
          <a:off x="0" y="0"/>
          <a:ext cx="0" cy="0"/>
          <a:chOff x="0" y="0"/>
          <a:chExt cx="0" cy="0"/>
        </a:xfrm>
      </p:grpSpPr>
      <p:sp>
        <p:nvSpPr>
          <p:cNvPr id="3582"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83"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84"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358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49364974"/>
      </p:ext>
    </p:extLst>
  </p:cSld>
  <p:clrMapOvr>
    <a:masterClrMapping/>
  </p:clrMapOvr>
  <p:transition spd="med"/>
</p:sldLayout>
</file>

<file path=ppt/slideLayouts/slideLayout1465.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solidFill>
          <a:srgbClr val="390039"/>
        </a:solidFill>
        <a:effectLst/>
      </p:bgPr>
    </p:bg>
    <p:spTree>
      <p:nvGrpSpPr>
        <p:cNvPr id="1" name=""/>
        <p:cNvGrpSpPr/>
        <p:nvPr/>
      </p:nvGrpSpPr>
      <p:grpSpPr>
        <a:xfrm>
          <a:off x="0" y="0"/>
          <a:ext cx="0" cy="0"/>
          <a:chOff x="0" y="0"/>
          <a:chExt cx="0" cy="0"/>
        </a:xfrm>
      </p:grpSpPr>
      <p:sp>
        <p:nvSpPr>
          <p:cNvPr id="3592"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9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594"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9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57721276"/>
      </p:ext>
    </p:extLst>
  </p:cSld>
  <p:clrMapOvr>
    <a:masterClrMapping/>
  </p:clrMapOvr>
  <p:transition spd="med"/>
</p:sldLayout>
</file>

<file path=ppt/slideLayouts/slideLayout1466.xml><?xml version="1.0" encoding="utf-8"?>
<p:sldLayout xmlns:a="http://schemas.openxmlformats.org/drawingml/2006/main" xmlns:r="http://schemas.openxmlformats.org/officeDocument/2006/relationships" xmlns:p="http://schemas.openxmlformats.org/presentationml/2006/main" showMasterSp="0" type="tx">
  <p:cSld name="26_Title and Vertical Text">
    <p:bg>
      <p:bgPr>
        <a:solidFill>
          <a:srgbClr val="390039"/>
        </a:solidFill>
        <a:effectLst/>
      </p:bgPr>
    </p:bg>
    <p:spTree>
      <p:nvGrpSpPr>
        <p:cNvPr id="1" name=""/>
        <p:cNvGrpSpPr/>
        <p:nvPr/>
      </p:nvGrpSpPr>
      <p:grpSpPr>
        <a:xfrm>
          <a:off x="0" y="0"/>
          <a:ext cx="0" cy="0"/>
          <a:chOff x="0" y="0"/>
          <a:chExt cx="0" cy="0"/>
        </a:xfrm>
      </p:grpSpPr>
      <p:sp>
        <p:nvSpPr>
          <p:cNvPr id="3602"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03" name="Body Level One…"/>
          <p:cNvSpPr txBox="1">
            <a:spLocks noGrp="1"/>
          </p:cNvSpPr>
          <p:nvPr>
            <p:ph type="body" idx="1"/>
          </p:nvPr>
        </p:nvSpPr>
        <p:spPr>
          <a:xfrm>
            <a:off x="457200" y="1600200"/>
            <a:ext cx="8229600" cy="4525963"/>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04"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99448355"/>
      </p:ext>
    </p:extLst>
  </p:cSld>
  <p:clrMapOvr>
    <a:masterClrMapping/>
  </p:clrMapOvr>
  <p:transition spd="med"/>
</p:sldLayout>
</file>

<file path=ppt/slideLayouts/slideLayout1467.xml><?xml version="1.0" encoding="utf-8"?>
<p:sldLayout xmlns:a="http://schemas.openxmlformats.org/drawingml/2006/main" xmlns:r="http://schemas.openxmlformats.org/officeDocument/2006/relationships" xmlns:p="http://schemas.openxmlformats.org/presentationml/2006/main" showMasterSp="0" type="tx">
  <p:cSld name="26_Vertical Title and Text">
    <p:bg>
      <p:bgPr>
        <a:solidFill>
          <a:srgbClr val="390039"/>
        </a:solidFill>
        <a:effectLst/>
      </p:bgPr>
    </p:bg>
    <p:spTree>
      <p:nvGrpSpPr>
        <p:cNvPr id="1" name=""/>
        <p:cNvGrpSpPr/>
        <p:nvPr/>
      </p:nvGrpSpPr>
      <p:grpSpPr>
        <a:xfrm>
          <a:off x="0" y="0"/>
          <a:ext cx="0" cy="0"/>
          <a:chOff x="0" y="0"/>
          <a:chExt cx="0" cy="0"/>
        </a:xfrm>
      </p:grpSpPr>
      <p:sp>
        <p:nvSpPr>
          <p:cNvPr id="3611" name="Title Text"/>
          <p:cNvSpPr txBox="1">
            <a:spLocks noGrp="1"/>
          </p:cNvSpPr>
          <p:nvPr>
            <p:ph type="title"/>
          </p:nvPr>
        </p:nvSpPr>
        <p:spPr>
          <a:xfrm>
            <a:off x="6629400" y="274659"/>
            <a:ext cx="2057400" cy="5851526"/>
          </a:xfrm>
          <a:prstGeom prst="rect">
            <a:avLst/>
          </a:prstGeom>
          <a:noFill/>
        </p:spPr>
        <p:txBody>
          <a:bodyPr vert="eaVert"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12" name="Body Level One…"/>
          <p:cNvSpPr txBox="1">
            <a:spLocks noGrp="1"/>
          </p:cNvSpPr>
          <p:nvPr>
            <p:ph type="body" idx="1"/>
          </p:nvPr>
        </p:nvSpPr>
        <p:spPr>
          <a:xfrm>
            <a:off x="457200" y="274659"/>
            <a:ext cx="6019800" cy="5851526"/>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1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13800126"/>
      </p:ext>
    </p:extLst>
  </p:cSld>
  <p:clrMapOvr>
    <a:masterClrMapping/>
  </p:clrMapOvr>
  <p:transition spd="med"/>
</p:sldLayout>
</file>

<file path=ppt/slideLayouts/slideLayout1468.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390039"/>
        </a:solidFill>
        <a:effectLst/>
      </p:bgPr>
    </p:bg>
    <p:spTree>
      <p:nvGrpSpPr>
        <p:cNvPr id="1" name=""/>
        <p:cNvGrpSpPr/>
        <p:nvPr/>
      </p:nvGrpSpPr>
      <p:grpSpPr>
        <a:xfrm>
          <a:off x="0" y="0"/>
          <a:ext cx="0" cy="0"/>
          <a:chOff x="0" y="0"/>
          <a:chExt cx="0" cy="0"/>
        </a:xfrm>
      </p:grpSpPr>
      <p:sp>
        <p:nvSpPr>
          <p:cNvPr id="362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21"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2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02765614"/>
      </p:ext>
    </p:extLst>
  </p:cSld>
  <p:clrMapOvr>
    <a:masterClrMapping/>
  </p:clrMapOvr>
  <p:transition spd="med"/>
</p:sldLayout>
</file>

<file path=ppt/slideLayouts/slideLayout1469.xml><?xml version="1.0" encoding="utf-8"?>
<p:sldLayout xmlns:a="http://schemas.openxmlformats.org/drawingml/2006/main" xmlns:r="http://schemas.openxmlformats.org/officeDocument/2006/relationships" xmlns:p="http://schemas.openxmlformats.org/presentationml/2006/main" showMasterSp="0" type="tx">
  <p:cSld name="25_Title and Content">
    <p:bg>
      <p:bgPr>
        <a:solidFill>
          <a:srgbClr val="000000"/>
        </a:solidFill>
        <a:effectLst/>
      </p:bgPr>
    </p:bg>
    <p:spTree>
      <p:nvGrpSpPr>
        <p:cNvPr id="1" name=""/>
        <p:cNvGrpSpPr/>
        <p:nvPr/>
      </p:nvGrpSpPr>
      <p:grpSpPr>
        <a:xfrm>
          <a:off x="0" y="0"/>
          <a:ext cx="0" cy="0"/>
          <a:chOff x="0" y="0"/>
          <a:chExt cx="0" cy="0"/>
        </a:xfrm>
      </p:grpSpPr>
      <p:grpSp>
        <p:nvGrpSpPr>
          <p:cNvPr id="3636" name="Group 2"/>
          <p:cNvGrpSpPr/>
          <p:nvPr/>
        </p:nvGrpSpPr>
        <p:grpSpPr>
          <a:xfrm>
            <a:off x="0" y="3902080"/>
            <a:ext cx="3400426" cy="2949576"/>
            <a:chOff x="0" y="0"/>
            <a:chExt cx="3400425" cy="2949575"/>
          </a:xfrm>
        </p:grpSpPr>
        <p:sp>
          <p:nvSpPr>
            <p:cNvPr id="36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37"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38" name="Body Level One…"/>
          <p:cNvSpPr txBox="1">
            <a:spLocks noGrp="1"/>
          </p:cNvSpPr>
          <p:nvPr>
            <p:ph type="body" idx="1"/>
          </p:nvPr>
        </p:nvSpPr>
        <p:spPr>
          <a:xfrm>
            <a:off x="457200" y="1600205"/>
            <a:ext cx="8229600" cy="4530726"/>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39"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5726864"/>
      </p:ext>
    </p:extLst>
  </p:cSld>
  <p:clrMapOvr>
    <a:masterClrMapping/>
  </p:clrMapOvr>
  <p:transition spd="med"/>
</p:sldLayout>
</file>

<file path=ppt/slideLayouts/slideLayout147.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2002" name="Title Text"/>
          <p:cNvSpPr txBox="1">
            <a:spLocks noGrp="1"/>
          </p:cNvSpPr>
          <p:nvPr>
            <p:ph type="title"/>
          </p:nvPr>
        </p:nvSpPr>
        <p:spPr>
          <a:xfrm>
            <a:off x="457714" y="273517"/>
            <a:ext cx="3007439" cy="1161049"/>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03" name="Body Level One…"/>
          <p:cNvSpPr txBox="1">
            <a:spLocks noGrp="1"/>
          </p:cNvSpPr>
          <p:nvPr>
            <p:ph type="body" idx="1"/>
          </p:nvPr>
        </p:nvSpPr>
        <p:spPr>
          <a:xfrm>
            <a:off x="3574544" y="273517"/>
            <a:ext cx="5111755" cy="5852131"/>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04" name="Text Placeholder 3"/>
          <p:cNvSpPr>
            <a:spLocks noGrp="1"/>
          </p:cNvSpPr>
          <p:nvPr>
            <p:ph type="body" sz="half" idx="21"/>
          </p:nvPr>
        </p:nvSpPr>
        <p:spPr>
          <a:xfrm>
            <a:off x="457713" y="1434565"/>
            <a:ext cx="3007441" cy="4691082"/>
          </a:xfrm>
          <a:prstGeom prst="rect">
            <a:avLst/>
          </a:prstGeom>
        </p:spPr>
        <p:txBody>
          <a:bodyPr lIns="32890" tIns="32890" rIns="32890" bIns="32890">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000">
                <a:solidFill>
                  <a:srgbClr val="000000"/>
                </a:solidFill>
              </a:defRPr>
            </a:pPr>
            <a:endParaRPr dirty="0"/>
          </a:p>
        </p:txBody>
      </p:sp>
      <p:sp>
        <p:nvSpPr>
          <p:cNvPr id="200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70.xml><?xml version="1.0" encoding="utf-8"?>
<p:sldLayout xmlns:a="http://schemas.openxmlformats.org/drawingml/2006/main" xmlns:r="http://schemas.openxmlformats.org/officeDocument/2006/relationships" xmlns:p="http://schemas.openxmlformats.org/presentationml/2006/main" showMasterSp="0" type="tx">
  <p:cSld name="27_Section Header">
    <p:bg>
      <p:bgPr>
        <a:solidFill>
          <a:srgbClr val="000000"/>
        </a:solidFill>
        <a:effectLst/>
      </p:bgPr>
    </p:bg>
    <p:spTree>
      <p:nvGrpSpPr>
        <p:cNvPr id="1" name=""/>
        <p:cNvGrpSpPr/>
        <p:nvPr/>
      </p:nvGrpSpPr>
      <p:grpSpPr>
        <a:xfrm>
          <a:off x="0" y="0"/>
          <a:ext cx="0" cy="0"/>
          <a:chOff x="0" y="0"/>
          <a:chExt cx="0" cy="0"/>
        </a:xfrm>
      </p:grpSpPr>
      <p:grpSp>
        <p:nvGrpSpPr>
          <p:cNvPr id="3653" name="Group 2"/>
          <p:cNvGrpSpPr/>
          <p:nvPr/>
        </p:nvGrpSpPr>
        <p:grpSpPr>
          <a:xfrm>
            <a:off x="0" y="3902080"/>
            <a:ext cx="3400426" cy="2949576"/>
            <a:chOff x="0" y="0"/>
            <a:chExt cx="3400425" cy="2949575"/>
          </a:xfrm>
        </p:grpSpPr>
        <p:sp>
          <p:nvSpPr>
            <p:cNvPr id="3646"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7"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8"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9"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0"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1"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2"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54" name="Title Text"/>
          <p:cNvSpPr txBox="1">
            <a:spLocks noGrp="1"/>
          </p:cNvSpPr>
          <p:nvPr>
            <p:ph type="title"/>
          </p:nvPr>
        </p:nvSpPr>
        <p:spPr>
          <a:xfrm>
            <a:off x="722312" y="4406905"/>
            <a:ext cx="7772401" cy="1362076"/>
          </a:xfrm>
          <a:prstGeom prst="rect">
            <a:avLst/>
          </a:prstGeom>
          <a:noFill/>
        </p:spPr>
        <p:txBody>
          <a:bodyPr lIns="45714" tIns="45714" rIns="45714" bIns="45714" anchor="t"/>
          <a:lstStyle>
            <a:lvl1pPr>
              <a:defRPr sz="4000" b="1" i="0" cap="a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55" name="Body Level One…"/>
          <p:cNvSpPr txBox="1">
            <a:spLocks noGrp="1"/>
          </p:cNvSpPr>
          <p:nvPr>
            <p:ph type="body" sz="quarter" idx="1"/>
          </p:nvPr>
        </p:nvSpPr>
        <p:spPr>
          <a:xfrm>
            <a:off x="722312" y="2906713"/>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56"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01774182"/>
      </p:ext>
    </p:extLst>
  </p:cSld>
  <p:clrMapOvr>
    <a:masterClrMapping/>
  </p:clrMapOvr>
  <p:transition spd="med"/>
</p:sldLayout>
</file>

<file path=ppt/slideLayouts/slideLayout1471.xml><?xml version="1.0" encoding="utf-8"?>
<p:sldLayout xmlns:a="http://schemas.openxmlformats.org/drawingml/2006/main" xmlns:r="http://schemas.openxmlformats.org/officeDocument/2006/relationships" xmlns:p="http://schemas.openxmlformats.org/presentationml/2006/main" showMasterSp="0" type="tx">
  <p:cSld name="27_Two Content">
    <p:bg>
      <p:bgPr>
        <a:solidFill>
          <a:srgbClr val="000000"/>
        </a:solidFill>
        <a:effectLst/>
      </p:bgPr>
    </p:bg>
    <p:spTree>
      <p:nvGrpSpPr>
        <p:cNvPr id="1" name=""/>
        <p:cNvGrpSpPr/>
        <p:nvPr/>
      </p:nvGrpSpPr>
      <p:grpSpPr>
        <a:xfrm>
          <a:off x="0" y="0"/>
          <a:ext cx="0" cy="0"/>
          <a:chOff x="0" y="0"/>
          <a:chExt cx="0" cy="0"/>
        </a:xfrm>
      </p:grpSpPr>
      <p:grpSp>
        <p:nvGrpSpPr>
          <p:cNvPr id="3670" name="Group 2"/>
          <p:cNvGrpSpPr/>
          <p:nvPr/>
        </p:nvGrpSpPr>
        <p:grpSpPr>
          <a:xfrm>
            <a:off x="0" y="3902080"/>
            <a:ext cx="3400426" cy="2949576"/>
            <a:chOff x="0" y="0"/>
            <a:chExt cx="3400425" cy="2949575"/>
          </a:xfrm>
        </p:grpSpPr>
        <p:sp>
          <p:nvSpPr>
            <p:cNvPr id="3663"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4"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5"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6"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7"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8"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9"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71"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72" name="Body Level One…"/>
          <p:cNvSpPr txBox="1">
            <a:spLocks noGrp="1"/>
          </p:cNvSpPr>
          <p:nvPr>
            <p:ph type="body" sz="half" idx="1"/>
          </p:nvPr>
        </p:nvSpPr>
        <p:spPr>
          <a:xfrm>
            <a:off x="457200" y="1600205"/>
            <a:ext cx="4038600" cy="4530726"/>
          </a:xfrm>
          <a:prstGeom prst="rect">
            <a:avLst/>
          </a:prstGeom>
        </p:spPr>
        <p:txBody>
          <a:bodyPr lIns="45714" tIns="45714" rIns="45714" bIns="45714">
            <a:normAutofit/>
          </a:bodyPr>
          <a:lstStyle>
            <a:lvl1pPr marL="342861" indent="-3428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90488" indent="-333339">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34304" indent="-320004">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27011" indent="-355561">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84161" indent="-3555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73"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1158861"/>
      </p:ext>
    </p:extLst>
  </p:cSld>
  <p:clrMapOvr>
    <a:masterClrMapping/>
  </p:clrMapOvr>
  <p:transition spd="med"/>
</p:sldLayout>
</file>

<file path=ppt/slideLayouts/slideLayout1472.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grpSp>
        <p:nvGrpSpPr>
          <p:cNvPr id="3687" name="Group 2"/>
          <p:cNvGrpSpPr/>
          <p:nvPr/>
        </p:nvGrpSpPr>
        <p:grpSpPr>
          <a:xfrm>
            <a:off x="0" y="3902080"/>
            <a:ext cx="3400426" cy="2949576"/>
            <a:chOff x="0" y="0"/>
            <a:chExt cx="3400425" cy="2949575"/>
          </a:xfrm>
        </p:grpSpPr>
        <p:sp>
          <p:nvSpPr>
            <p:cNvPr id="3680"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1"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2"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3"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4"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5"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6"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88"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89"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90" name="Text Placeholder 4"/>
          <p:cNvSpPr>
            <a:spLocks noGrp="1"/>
          </p:cNvSpPr>
          <p:nvPr>
            <p:ph type="body" sz="quarter" idx="21"/>
          </p:nvPr>
        </p:nvSpPr>
        <p:spPr>
          <a:xfrm>
            <a:off x="4645030"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effectLst>
                  <a:outerShdw blurRad="38100" dist="38100" dir="2700000" rotWithShape="0">
                    <a:srgbClr val="000000"/>
                  </a:outerShdw>
                </a:effectLst>
              </a:defRPr>
            </a:pPr>
            <a:endParaRPr dirty="0"/>
          </a:p>
        </p:txBody>
      </p:sp>
      <p:sp>
        <p:nvSpPr>
          <p:cNvPr id="3691"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70920303"/>
      </p:ext>
    </p:extLst>
  </p:cSld>
  <p:clrMapOvr>
    <a:masterClrMapping/>
  </p:clrMapOvr>
  <p:transition spd="med"/>
</p:sldLayout>
</file>

<file path=ppt/slideLayouts/slideLayout1473.xml><?xml version="1.0" encoding="utf-8"?>
<p:sldLayout xmlns:a="http://schemas.openxmlformats.org/drawingml/2006/main" xmlns:r="http://schemas.openxmlformats.org/officeDocument/2006/relationships" xmlns:p="http://schemas.openxmlformats.org/presentationml/2006/main" showMasterSp="0" type="tx">
  <p:cSld name="26_Title Only">
    <p:bg>
      <p:bgPr>
        <a:solidFill>
          <a:srgbClr val="000000"/>
        </a:solidFill>
        <a:effectLst/>
      </p:bgPr>
    </p:bg>
    <p:spTree>
      <p:nvGrpSpPr>
        <p:cNvPr id="1" name=""/>
        <p:cNvGrpSpPr/>
        <p:nvPr/>
      </p:nvGrpSpPr>
      <p:grpSpPr>
        <a:xfrm>
          <a:off x="0" y="0"/>
          <a:ext cx="0" cy="0"/>
          <a:chOff x="0" y="0"/>
          <a:chExt cx="0" cy="0"/>
        </a:xfrm>
      </p:grpSpPr>
      <p:grpSp>
        <p:nvGrpSpPr>
          <p:cNvPr id="3705" name="Group 2"/>
          <p:cNvGrpSpPr/>
          <p:nvPr/>
        </p:nvGrpSpPr>
        <p:grpSpPr>
          <a:xfrm>
            <a:off x="0" y="3902080"/>
            <a:ext cx="3400426" cy="2949576"/>
            <a:chOff x="0" y="0"/>
            <a:chExt cx="3400425" cy="2949575"/>
          </a:xfrm>
        </p:grpSpPr>
        <p:sp>
          <p:nvSpPr>
            <p:cNvPr id="3698"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99"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0"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1"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2"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3"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4"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06"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07"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30085396"/>
      </p:ext>
    </p:extLst>
  </p:cSld>
  <p:clrMapOvr>
    <a:masterClrMapping/>
  </p:clrMapOvr>
  <p:transition spd="med"/>
</p:sldLayout>
</file>

<file path=ppt/slideLayouts/slideLayout1474.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000000"/>
        </a:solidFill>
        <a:effectLst/>
      </p:bgPr>
    </p:bg>
    <p:spTree>
      <p:nvGrpSpPr>
        <p:cNvPr id="1" name=""/>
        <p:cNvGrpSpPr/>
        <p:nvPr/>
      </p:nvGrpSpPr>
      <p:grpSpPr>
        <a:xfrm>
          <a:off x="0" y="0"/>
          <a:ext cx="0" cy="0"/>
          <a:chOff x="0" y="0"/>
          <a:chExt cx="0" cy="0"/>
        </a:xfrm>
      </p:grpSpPr>
      <p:grpSp>
        <p:nvGrpSpPr>
          <p:cNvPr id="3721" name="Group 2"/>
          <p:cNvGrpSpPr/>
          <p:nvPr/>
        </p:nvGrpSpPr>
        <p:grpSpPr>
          <a:xfrm>
            <a:off x="0" y="3902080"/>
            <a:ext cx="3400426" cy="2949576"/>
            <a:chOff x="0" y="0"/>
            <a:chExt cx="3400425" cy="2949575"/>
          </a:xfrm>
        </p:grpSpPr>
        <p:sp>
          <p:nvSpPr>
            <p:cNvPr id="3714"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5"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6"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7"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8"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9"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20"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2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62172558"/>
      </p:ext>
    </p:extLst>
  </p:cSld>
  <p:clrMapOvr>
    <a:masterClrMapping/>
  </p:clrMapOvr>
  <p:transition spd="med"/>
</p:sldLayout>
</file>

<file path=ppt/slideLayouts/slideLayout1475.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grpSp>
        <p:nvGrpSpPr>
          <p:cNvPr id="3736" name="Group 2"/>
          <p:cNvGrpSpPr/>
          <p:nvPr/>
        </p:nvGrpSpPr>
        <p:grpSpPr>
          <a:xfrm>
            <a:off x="0" y="3902080"/>
            <a:ext cx="3400426" cy="2949576"/>
            <a:chOff x="0" y="0"/>
            <a:chExt cx="3400425" cy="2949575"/>
          </a:xfrm>
        </p:grpSpPr>
        <p:sp>
          <p:nvSpPr>
            <p:cNvPr id="37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37" name="Title Text"/>
          <p:cNvSpPr txBox="1">
            <a:spLocks noGrp="1"/>
          </p:cNvSpPr>
          <p:nvPr>
            <p:ph type="title"/>
          </p:nvPr>
        </p:nvSpPr>
        <p:spPr>
          <a:xfrm>
            <a:off x="457200" y="273050"/>
            <a:ext cx="3008314" cy="1162050"/>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38" name="Body Level One…"/>
          <p:cNvSpPr txBox="1">
            <a:spLocks noGrp="1"/>
          </p:cNvSpPr>
          <p:nvPr>
            <p:ph type="body" idx="1"/>
          </p:nvPr>
        </p:nvSpPr>
        <p:spPr>
          <a:xfrm>
            <a:off x="3575050" y="273054"/>
            <a:ext cx="5111750" cy="5853114"/>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39" name="Text Placeholder 3"/>
          <p:cNvSpPr>
            <a:spLocks noGrp="1"/>
          </p:cNvSpPr>
          <p:nvPr>
            <p:ph type="body" sz="half" idx="21"/>
          </p:nvPr>
        </p:nvSpPr>
        <p:spPr>
          <a:xfrm>
            <a:off x="457199" y="1435103"/>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effectLst>
                  <a:outerShdw blurRad="38100" dist="38100" dir="2700000" rotWithShape="0">
                    <a:srgbClr val="000000"/>
                  </a:outerShdw>
                </a:effectLst>
              </a:defRPr>
            </a:pPr>
            <a:endParaRPr dirty="0"/>
          </a:p>
        </p:txBody>
      </p:sp>
      <p:sp>
        <p:nvSpPr>
          <p:cNvPr id="3740"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46316827"/>
      </p:ext>
    </p:extLst>
  </p:cSld>
  <p:clrMapOvr>
    <a:masterClrMapping/>
  </p:clrMapOvr>
  <p:transition spd="med"/>
</p:sldLayout>
</file>

<file path=ppt/slideLayouts/slideLayout1476.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grpSp>
        <p:nvGrpSpPr>
          <p:cNvPr id="3754" name="Group 2"/>
          <p:cNvGrpSpPr/>
          <p:nvPr/>
        </p:nvGrpSpPr>
        <p:grpSpPr>
          <a:xfrm>
            <a:off x="0" y="3902080"/>
            <a:ext cx="3400426" cy="2949576"/>
            <a:chOff x="0" y="0"/>
            <a:chExt cx="3400425" cy="2949575"/>
          </a:xfrm>
        </p:grpSpPr>
        <p:sp>
          <p:nvSpPr>
            <p:cNvPr id="3747"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8"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9"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0"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1"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2"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3"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55"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5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757"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58"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19334053"/>
      </p:ext>
    </p:extLst>
  </p:cSld>
  <p:clrMapOvr>
    <a:masterClrMapping/>
  </p:clrMapOvr>
  <p:transition spd="med"/>
</p:sldLayout>
</file>

<file path=ppt/slideLayouts/slideLayout1477.xml><?xml version="1.0" encoding="utf-8"?>
<p:sldLayout xmlns:a="http://schemas.openxmlformats.org/drawingml/2006/main" xmlns:r="http://schemas.openxmlformats.org/officeDocument/2006/relationships" xmlns:p="http://schemas.openxmlformats.org/presentationml/2006/main" showMasterSp="0" type="tx">
  <p:cSld name="27_Title and Vertical Text">
    <p:bg>
      <p:bgPr>
        <a:solidFill>
          <a:srgbClr val="000000"/>
        </a:solidFill>
        <a:effectLst/>
      </p:bgPr>
    </p:bg>
    <p:spTree>
      <p:nvGrpSpPr>
        <p:cNvPr id="1" name=""/>
        <p:cNvGrpSpPr/>
        <p:nvPr/>
      </p:nvGrpSpPr>
      <p:grpSpPr>
        <a:xfrm>
          <a:off x="0" y="0"/>
          <a:ext cx="0" cy="0"/>
          <a:chOff x="0" y="0"/>
          <a:chExt cx="0" cy="0"/>
        </a:xfrm>
      </p:grpSpPr>
      <p:grpSp>
        <p:nvGrpSpPr>
          <p:cNvPr id="3772" name="Group 2"/>
          <p:cNvGrpSpPr/>
          <p:nvPr/>
        </p:nvGrpSpPr>
        <p:grpSpPr>
          <a:xfrm>
            <a:off x="0" y="3902080"/>
            <a:ext cx="3400426" cy="2949576"/>
            <a:chOff x="0" y="0"/>
            <a:chExt cx="3400425" cy="2949575"/>
          </a:xfrm>
        </p:grpSpPr>
        <p:sp>
          <p:nvSpPr>
            <p:cNvPr id="3765"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6"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7"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8"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9"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0"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1"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73"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74" name="Body Level One…"/>
          <p:cNvSpPr txBox="1">
            <a:spLocks noGrp="1"/>
          </p:cNvSpPr>
          <p:nvPr>
            <p:ph type="body" idx="1"/>
          </p:nvPr>
        </p:nvSpPr>
        <p:spPr>
          <a:xfrm>
            <a:off x="457200" y="1600205"/>
            <a:ext cx="8229600" cy="4530726"/>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75"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86736371"/>
      </p:ext>
    </p:extLst>
  </p:cSld>
  <p:clrMapOvr>
    <a:masterClrMapping/>
  </p:clrMapOvr>
  <p:transition spd="med"/>
</p:sldLayout>
</file>

<file path=ppt/slideLayouts/slideLayout1478.xml><?xml version="1.0" encoding="utf-8"?>
<p:sldLayout xmlns:a="http://schemas.openxmlformats.org/drawingml/2006/main" xmlns:r="http://schemas.openxmlformats.org/officeDocument/2006/relationships" xmlns:p="http://schemas.openxmlformats.org/presentationml/2006/main" showMasterSp="0" type="tx">
  <p:cSld name="27_Vertical Title and Text">
    <p:bg>
      <p:bgPr>
        <a:solidFill>
          <a:srgbClr val="000000"/>
        </a:solidFill>
        <a:effectLst/>
      </p:bgPr>
    </p:bg>
    <p:spTree>
      <p:nvGrpSpPr>
        <p:cNvPr id="1" name=""/>
        <p:cNvGrpSpPr/>
        <p:nvPr/>
      </p:nvGrpSpPr>
      <p:grpSpPr>
        <a:xfrm>
          <a:off x="0" y="0"/>
          <a:ext cx="0" cy="0"/>
          <a:chOff x="0" y="0"/>
          <a:chExt cx="0" cy="0"/>
        </a:xfrm>
      </p:grpSpPr>
      <p:grpSp>
        <p:nvGrpSpPr>
          <p:cNvPr id="3789" name="Group 2"/>
          <p:cNvGrpSpPr/>
          <p:nvPr/>
        </p:nvGrpSpPr>
        <p:grpSpPr>
          <a:xfrm>
            <a:off x="0" y="3902080"/>
            <a:ext cx="3400426" cy="2949576"/>
            <a:chOff x="0" y="0"/>
            <a:chExt cx="3400425" cy="2949575"/>
          </a:xfrm>
        </p:grpSpPr>
        <p:sp>
          <p:nvSpPr>
            <p:cNvPr id="3782"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3"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4"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5"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6"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7"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8"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90" name="Title Text"/>
          <p:cNvSpPr txBox="1">
            <a:spLocks noGrp="1"/>
          </p:cNvSpPr>
          <p:nvPr>
            <p:ph type="title"/>
          </p:nvPr>
        </p:nvSpPr>
        <p:spPr>
          <a:xfrm>
            <a:off x="6629400" y="277813"/>
            <a:ext cx="2057400" cy="5853113"/>
          </a:xfrm>
          <a:prstGeom prst="rect">
            <a:avLst/>
          </a:prstGeom>
          <a:noFill/>
        </p:spPr>
        <p:txBody>
          <a:bodyPr vert="eaVert"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91" name="Body Level One…"/>
          <p:cNvSpPr txBox="1">
            <a:spLocks noGrp="1"/>
          </p:cNvSpPr>
          <p:nvPr>
            <p:ph type="body" idx="1"/>
          </p:nvPr>
        </p:nvSpPr>
        <p:spPr>
          <a:xfrm>
            <a:off x="457200" y="277813"/>
            <a:ext cx="6019800" cy="5853113"/>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9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50508475"/>
      </p:ext>
    </p:extLst>
  </p:cSld>
  <p:clrMapOvr>
    <a:masterClrMapping/>
  </p:clrMapOvr>
  <p:transition spd="med"/>
</p:sldLayout>
</file>

<file path=ppt/slideLayouts/slideLayout1479.xml><?xml version="1.0" encoding="utf-8"?>
<p:sldLayout xmlns:a="http://schemas.openxmlformats.org/drawingml/2006/main" xmlns:r="http://schemas.openxmlformats.org/officeDocument/2006/relationships" xmlns:p="http://schemas.openxmlformats.org/presentationml/2006/main" showMasterSp="0" type="tx">
  <p:cSld name="26_Title and Content">
    <p:bg>
      <p:bgPr>
        <a:solidFill>
          <a:srgbClr val="000000"/>
        </a:solidFill>
        <a:effectLst/>
      </p:bgPr>
    </p:bg>
    <p:spTree>
      <p:nvGrpSpPr>
        <p:cNvPr id="1" name=""/>
        <p:cNvGrpSpPr/>
        <p:nvPr/>
      </p:nvGrpSpPr>
      <p:grpSpPr>
        <a:xfrm>
          <a:off x="0" y="0"/>
          <a:ext cx="0" cy="0"/>
          <a:chOff x="0" y="0"/>
          <a:chExt cx="0" cy="0"/>
        </a:xfrm>
      </p:grpSpPr>
      <p:grpSp>
        <p:nvGrpSpPr>
          <p:cNvPr id="3898" name="Group 1026"/>
          <p:cNvGrpSpPr/>
          <p:nvPr/>
        </p:nvGrpSpPr>
        <p:grpSpPr>
          <a:xfrm>
            <a:off x="0" y="3902075"/>
            <a:ext cx="3400426" cy="2949575"/>
            <a:chOff x="0" y="0"/>
            <a:chExt cx="3400425" cy="2949575"/>
          </a:xfrm>
        </p:grpSpPr>
        <p:sp>
          <p:nvSpPr>
            <p:cNvPr id="3891"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2"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3"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4"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5"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6"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7"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99"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00" name="Body Level One…"/>
          <p:cNvSpPr txBox="1">
            <a:spLocks noGrp="1"/>
          </p:cNvSpPr>
          <p:nvPr>
            <p:ph type="body" idx="1"/>
          </p:nvPr>
        </p:nvSpPr>
        <p:spPr>
          <a:xfrm>
            <a:off x="457200" y="1600200"/>
            <a:ext cx="8229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01"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92390731"/>
      </p:ext>
    </p:extLst>
  </p:cSld>
  <p:clrMapOvr>
    <a:masterClrMapping/>
  </p:clrMapOvr>
  <p:transition spd="med"/>
</p:sldLayout>
</file>

<file path=ppt/slideLayouts/slideLayout148.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2012" name="Title Text"/>
          <p:cNvSpPr txBox="1">
            <a:spLocks noGrp="1"/>
          </p:cNvSpPr>
          <p:nvPr>
            <p:ph type="title"/>
          </p:nvPr>
        </p:nvSpPr>
        <p:spPr>
          <a:xfrm>
            <a:off x="1791737" y="4800498"/>
            <a:ext cx="5486848" cy="567128"/>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13" name="Picture Placeholder 2"/>
          <p:cNvSpPr>
            <a:spLocks noGrp="1"/>
          </p:cNvSpPr>
          <p:nvPr>
            <p:ph type="pic" sz="half" idx="21"/>
          </p:nvPr>
        </p:nvSpPr>
        <p:spPr>
          <a:xfrm>
            <a:off x="1791737" y="612910"/>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014" name="Body Level One…"/>
          <p:cNvSpPr txBox="1">
            <a:spLocks noGrp="1"/>
          </p:cNvSpPr>
          <p:nvPr>
            <p:ph type="body" sz="quarter" idx="1"/>
          </p:nvPr>
        </p:nvSpPr>
        <p:spPr>
          <a:xfrm>
            <a:off x="1791737" y="5367627"/>
            <a:ext cx="5486848" cy="804920"/>
          </a:xfrm>
          <a:prstGeom prst="rect">
            <a:avLst/>
          </a:prstGeom>
        </p:spPr>
        <p:txBody>
          <a:bodyPr lIns="32890" tIns="32890" rIns="32890" bIns="32890">
            <a:normAutofit/>
          </a:bodyPr>
          <a:lstStyle>
            <a:lvl1pPr marL="0" indent="0" defTabSz="321326">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1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80.xml><?xml version="1.0" encoding="utf-8"?>
<p:sldLayout xmlns:a="http://schemas.openxmlformats.org/drawingml/2006/main" xmlns:r="http://schemas.openxmlformats.org/officeDocument/2006/relationships" xmlns:p="http://schemas.openxmlformats.org/presentationml/2006/main" showMasterSp="0" type="tx">
  <p:cSld name="Title, Text, and 2 Content">
    <p:bg>
      <p:bgPr>
        <a:solidFill>
          <a:srgbClr val="000000"/>
        </a:solidFill>
        <a:effectLst/>
      </p:bgPr>
    </p:bg>
    <p:spTree>
      <p:nvGrpSpPr>
        <p:cNvPr id="1" name=""/>
        <p:cNvGrpSpPr/>
        <p:nvPr/>
      </p:nvGrpSpPr>
      <p:grpSpPr>
        <a:xfrm>
          <a:off x="0" y="0"/>
          <a:ext cx="0" cy="0"/>
          <a:chOff x="0" y="0"/>
          <a:chExt cx="0" cy="0"/>
        </a:xfrm>
      </p:grpSpPr>
      <p:grpSp>
        <p:nvGrpSpPr>
          <p:cNvPr id="3915" name="Group 1026"/>
          <p:cNvGrpSpPr/>
          <p:nvPr/>
        </p:nvGrpSpPr>
        <p:grpSpPr>
          <a:xfrm>
            <a:off x="0" y="3902075"/>
            <a:ext cx="3400426" cy="2949575"/>
            <a:chOff x="0" y="0"/>
            <a:chExt cx="3400425" cy="2949575"/>
          </a:xfrm>
        </p:grpSpPr>
        <p:sp>
          <p:nvSpPr>
            <p:cNvPr id="3908"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09"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0"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1"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2"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3"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4"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916"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17" name="Body Level One…"/>
          <p:cNvSpPr txBox="1">
            <a:spLocks noGrp="1"/>
          </p:cNvSpPr>
          <p:nvPr>
            <p:ph type="body" sz="half" idx="1"/>
          </p:nvPr>
        </p:nvSpPr>
        <p:spPr>
          <a:xfrm>
            <a:off x="457200" y="1600200"/>
            <a:ext cx="4038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8"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01277440"/>
      </p:ext>
    </p:extLst>
  </p:cSld>
  <p:clrMapOvr>
    <a:masterClrMapping/>
  </p:clrMapOvr>
  <p:transition spd="med"/>
</p:sldLayout>
</file>

<file path=ppt/slideLayouts/slideLayout1481.xml><?xml version="1.0" encoding="utf-8"?>
<p:sldLayout xmlns:a="http://schemas.openxmlformats.org/drawingml/2006/main" xmlns:r="http://schemas.openxmlformats.org/officeDocument/2006/relationships" xmlns:p="http://schemas.openxmlformats.org/presentationml/2006/main" showMasterSp="0" type="tx">
  <p:cSld name="14_Title Slide">
    <p:bg>
      <p:bgPr>
        <a:solidFill>
          <a:srgbClr val="390039"/>
        </a:solidFill>
        <a:effectLst/>
      </p:bgPr>
    </p:bg>
    <p:spTree>
      <p:nvGrpSpPr>
        <p:cNvPr id="1" name=""/>
        <p:cNvGrpSpPr/>
        <p:nvPr/>
      </p:nvGrpSpPr>
      <p:grpSpPr>
        <a:xfrm>
          <a:off x="0" y="0"/>
          <a:ext cx="0" cy="0"/>
          <a:chOff x="0" y="0"/>
          <a:chExt cx="0" cy="0"/>
        </a:xfrm>
      </p:grpSpPr>
      <p:sp>
        <p:nvSpPr>
          <p:cNvPr id="3972"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73"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7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96924132"/>
      </p:ext>
    </p:extLst>
  </p:cSld>
  <p:clrMapOvr>
    <a:masterClrMapping/>
  </p:clrMapOvr>
  <p:transition spd="med"/>
</p:sldLayout>
</file>

<file path=ppt/slideLayouts/slideLayout1482.xml><?xml version="1.0" encoding="utf-8"?>
<p:sldLayout xmlns:a="http://schemas.openxmlformats.org/drawingml/2006/main" xmlns:r="http://schemas.openxmlformats.org/officeDocument/2006/relationships" xmlns:p="http://schemas.openxmlformats.org/presentationml/2006/main" showMasterSp="0" type="tx">
  <p:cSld name="27_Title and Content">
    <p:bg>
      <p:bgPr>
        <a:solidFill>
          <a:srgbClr val="390039"/>
        </a:solidFill>
        <a:effectLst/>
      </p:bgPr>
    </p:bg>
    <p:spTree>
      <p:nvGrpSpPr>
        <p:cNvPr id="1" name=""/>
        <p:cNvGrpSpPr/>
        <p:nvPr/>
      </p:nvGrpSpPr>
      <p:grpSpPr>
        <a:xfrm>
          <a:off x="0" y="0"/>
          <a:ext cx="0" cy="0"/>
          <a:chOff x="0" y="0"/>
          <a:chExt cx="0" cy="0"/>
        </a:xfrm>
      </p:grpSpPr>
      <p:sp>
        <p:nvSpPr>
          <p:cNvPr id="398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82"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8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41109589"/>
      </p:ext>
    </p:extLst>
  </p:cSld>
  <p:clrMapOvr>
    <a:masterClrMapping/>
  </p:clrMapOvr>
  <p:transition spd="med"/>
</p:sldLayout>
</file>

<file path=ppt/slideLayouts/slideLayout1483.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390039"/>
        </a:solidFill>
        <a:effectLst/>
      </p:bgPr>
    </p:bg>
    <p:spTree>
      <p:nvGrpSpPr>
        <p:cNvPr id="1" name=""/>
        <p:cNvGrpSpPr/>
        <p:nvPr/>
      </p:nvGrpSpPr>
      <p:grpSpPr>
        <a:xfrm>
          <a:off x="0" y="0"/>
          <a:ext cx="0" cy="0"/>
          <a:chOff x="0" y="0"/>
          <a:chExt cx="0" cy="0"/>
        </a:xfrm>
      </p:grpSpPr>
      <p:sp>
        <p:nvSpPr>
          <p:cNvPr id="399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9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92"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99264469"/>
      </p:ext>
    </p:extLst>
  </p:cSld>
  <p:clrMapOvr>
    <a:masterClrMapping/>
  </p:clrMapOvr>
  <p:transition spd="med"/>
</p:sldLayout>
</file>

<file path=ppt/slideLayouts/slideLayout1484.xml><?xml version="1.0" encoding="utf-8"?>
<p:sldLayout xmlns:a="http://schemas.openxmlformats.org/drawingml/2006/main" xmlns:r="http://schemas.openxmlformats.org/officeDocument/2006/relationships" xmlns:p="http://schemas.openxmlformats.org/presentationml/2006/main" showMasterSp="0" type="tx">
  <p:cSld name="28_Two Content">
    <p:bg>
      <p:bgPr>
        <a:solidFill>
          <a:srgbClr val="390039"/>
        </a:solidFill>
        <a:effectLst/>
      </p:bgPr>
    </p:bg>
    <p:spTree>
      <p:nvGrpSpPr>
        <p:cNvPr id="1" name=""/>
        <p:cNvGrpSpPr/>
        <p:nvPr/>
      </p:nvGrpSpPr>
      <p:grpSpPr>
        <a:xfrm>
          <a:off x="0" y="0"/>
          <a:ext cx="0" cy="0"/>
          <a:chOff x="0" y="0"/>
          <a:chExt cx="0" cy="0"/>
        </a:xfrm>
      </p:grpSpPr>
      <p:sp>
        <p:nvSpPr>
          <p:cNvPr id="399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0"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67344652"/>
      </p:ext>
    </p:extLst>
  </p:cSld>
  <p:clrMapOvr>
    <a:masterClrMapping/>
  </p:clrMapOvr>
  <p:transition spd="med"/>
</p:sldLayout>
</file>

<file path=ppt/slideLayouts/slideLayout1485.xml><?xml version="1.0" encoding="utf-8"?>
<p:sldLayout xmlns:a="http://schemas.openxmlformats.org/drawingml/2006/main" xmlns:r="http://schemas.openxmlformats.org/officeDocument/2006/relationships" xmlns:p="http://schemas.openxmlformats.org/presentationml/2006/main" showMasterSp="0" type="tx">
  <p:cSld name="28_Comparison">
    <p:bg>
      <p:bgPr>
        <a:solidFill>
          <a:srgbClr val="390039"/>
        </a:solidFill>
        <a:effectLst/>
      </p:bgPr>
    </p:bg>
    <p:spTree>
      <p:nvGrpSpPr>
        <p:cNvPr id="1" name=""/>
        <p:cNvGrpSpPr/>
        <p:nvPr/>
      </p:nvGrpSpPr>
      <p:grpSpPr>
        <a:xfrm>
          <a:off x="0" y="0"/>
          <a:ext cx="0" cy="0"/>
          <a:chOff x="0" y="0"/>
          <a:chExt cx="0" cy="0"/>
        </a:xfrm>
      </p:grpSpPr>
      <p:sp>
        <p:nvSpPr>
          <p:cNvPr id="400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1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401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42750328"/>
      </p:ext>
    </p:extLst>
  </p:cSld>
  <p:clrMapOvr>
    <a:masterClrMapping/>
  </p:clrMapOvr>
  <p:transition spd="med"/>
</p:sldLayout>
</file>

<file path=ppt/slideLayouts/slideLayout1486.xml><?xml version="1.0" encoding="utf-8"?>
<p:sldLayout xmlns:a="http://schemas.openxmlformats.org/drawingml/2006/main" xmlns:r="http://schemas.openxmlformats.org/officeDocument/2006/relationships" xmlns:p="http://schemas.openxmlformats.org/presentationml/2006/main" showMasterSp="0" type="tx">
  <p:cSld name="27_Title Only">
    <p:bg>
      <p:bgPr>
        <a:solidFill>
          <a:srgbClr val="390039"/>
        </a:solidFill>
        <a:effectLst/>
      </p:bgPr>
    </p:bg>
    <p:spTree>
      <p:nvGrpSpPr>
        <p:cNvPr id="1" name=""/>
        <p:cNvGrpSpPr/>
        <p:nvPr/>
      </p:nvGrpSpPr>
      <p:grpSpPr>
        <a:xfrm>
          <a:off x="0" y="0"/>
          <a:ext cx="0" cy="0"/>
          <a:chOff x="0" y="0"/>
          <a:chExt cx="0" cy="0"/>
        </a:xfrm>
      </p:grpSpPr>
      <p:sp>
        <p:nvSpPr>
          <p:cNvPr id="401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19"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96410116"/>
      </p:ext>
    </p:extLst>
  </p:cSld>
  <p:clrMapOvr>
    <a:masterClrMapping/>
  </p:clrMapOvr>
  <p:transition spd="med"/>
</p:sldLayout>
</file>

<file path=ppt/slideLayouts/slideLayout1487.xml><?xml version="1.0" encoding="utf-8"?>
<p:sldLayout xmlns:a="http://schemas.openxmlformats.org/drawingml/2006/main" xmlns:r="http://schemas.openxmlformats.org/officeDocument/2006/relationships" xmlns:p="http://schemas.openxmlformats.org/presentationml/2006/main" showMasterSp="0" type="tx">
  <p:cSld name="19_Blank">
    <p:bg>
      <p:bgPr>
        <a:solidFill>
          <a:srgbClr val="390039"/>
        </a:solidFill>
        <a:effectLst/>
      </p:bgPr>
    </p:bg>
    <p:spTree>
      <p:nvGrpSpPr>
        <p:cNvPr id="1" name=""/>
        <p:cNvGrpSpPr/>
        <p:nvPr/>
      </p:nvGrpSpPr>
      <p:grpSpPr>
        <a:xfrm>
          <a:off x="0" y="0"/>
          <a:ext cx="0" cy="0"/>
          <a:chOff x="0" y="0"/>
          <a:chExt cx="0" cy="0"/>
        </a:xfrm>
      </p:grpSpPr>
      <p:sp>
        <p:nvSpPr>
          <p:cNvPr id="402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59949433"/>
      </p:ext>
    </p:extLst>
  </p:cSld>
  <p:clrMapOvr>
    <a:masterClrMapping/>
  </p:clrMapOvr>
  <p:transition spd="med"/>
</p:sldLayout>
</file>

<file path=ppt/slideLayouts/slideLayout1488.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solidFill>
          <a:srgbClr val="390039"/>
        </a:solidFill>
        <a:effectLst/>
      </p:bgPr>
    </p:bg>
    <p:spTree>
      <p:nvGrpSpPr>
        <p:cNvPr id="1" name=""/>
        <p:cNvGrpSpPr/>
        <p:nvPr/>
      </p:nvGrpSpPr>
      <p:grpSpPr>
        <a:xfrm>
          <a:off x="0" y="0"/>
          <a:ext cx="0" cy="0"/>
          <a:chOff x="0" y="0"/>
          <a:chExt cx="0" cy="0"/>
        </a:xfrm>
      </p:grpSpPr>
      <p:sp>
        <p:nvSpPr>
          <p:cNvPr id="403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3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3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403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0193866"/>
      </p:ext>
    </p:extLst>
  </p:cSld>
  <p:clrMapOvr>
    <a:masterClrMapping/>
  </p:clrMapOvr>
  <p:transition spd="med"/>
</p:sldLayout>
</file>

<file path=ppt/slideLayouts/slideLayout1489.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solidFill>
          <a:srgbClr val="390039"/>
        </a:solidFill>
        <a:effectLst/>
      </p:bgPr>
    </p:bg>
    <p:spTree>
      <p:nvGrpSpPr>
        <p:cNvPr id="1" name=""/>
        <p:cNvGrpSpPr/>
        <p:nvPr/>
      </p:nvGrpSpPr>
      <p:grpSpPr>
        <a:xfrm>
          <a:off x="0" y="0"/>
          <a:ext cx="0" cy="0"/>
          <a:chOff x="0" y="0"/>
          <a:chExt cx="0" cy="0"/>
        </a:xfrm>
      </p:grpSpPr>
      <p:sp>
        <p:nvSpPr>
          <p:cNvPr id="404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4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04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4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9380713"/>
      </p:ext>
    </p:extLst>
  </p:cSld>
  <p:clrMapOvr>
    <a:masterClrMapping/>
  </p:clrMapOvr>
  <p:transition spd="med"/>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2022"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23" name="Body Level One…"/>
          <p:cNvSpPr txBox="1">
            <a:spLocks noGrp="1"/>
          </p:cNvSpPr>
          <p:nvPr>
            <p:ph type="body" sz="half" idx="1"/>
          </p:nvPr>
        </p:nvSpPr>
        <p:spPr>
          <a:xfrm>
            <a:off x="321507" y="1125334"/>
            <a:ext cx="5786029" cy="3181720"/>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24"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90.xml><?xml version="1.0" encoding="utf-8"?>
<p:sldLayout xmlns:a="http://schemas.openxmlformats.org/drawingml/2006/main" xmlns:r="http://schemas.openxmlformats.org/officeDocument/2006/relationships" xmlns:p="http://schemas.openxmlformats.org/presentationml/2006/main" showMasterSp="0" type="tx">
  <p:cSld name="28_Title and Vertical Text">
    <p:bg>
      <p:bgPr>
        <a:solidFill>
          <a:srgbClr val="390039"/>
        </a:solidFill>
        <a:effectLst/>
      </p:bgPr>
    </p:bg>
    <p:spTree>
      <p:nvGrpSpPr>
        <p:cNvPr id="1" name=""/>
        <p:cNvGrpSpPr/>
        <p:nvPr/>
      </p:nvGrpSpPr>
      <p:grpSpPr>
        <a:xfrm>
          <a:off x="0" y="0"/>
          <a:ext cx="0" cy="0"/>
          <a:chOff x="0" y="0"/>
          <a:chExt cx="0" cy="0"/>
        </a:xfrm>
      </p:grpSpPr>
      <p:sp>
        <p:nvSpPr>
          <p:cNvPr id="4053"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54"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55"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87825555"/>
      </p:ext>
    </p:extLst>
  </p:cSld>
  <p:clrMapOvr>
    <a:masterClrMapping/>
  </p:clrMapOvr>
  <p:transition spd="med"/>
</p:sldLayout>
</file>

<file path=ppt/slideLayouts/slideLayout1491.xml><?xml version="1.0" encoding="utf-8"?>
<p:sldLayout xmlns:a="http://schemas.openxmlformats.org/drawingml/2006/main" xmlns:r="http://schemas.openxmlformats.org/officeDocument/2006/relationships" xmlns:p="http://schemas.openxmlformats.org/presentationml/2006/main" showMasterSp="0" type="tx">
  <p:cSld name="28_Vertical Title and Text">
    <p:bg>
      <p:bgPr>
        <a:solidFill>
          <a:srgbClr val="390039"/>
        </a:solidFill>
        <a:effectLst/>
      </p:bgPr>
    </p:bg>
    <p:spTree>
      <p:nvGrpSpPr>
        <p:cNvPr id="1" name=""/>
        <p:cNvGrpSpPr/>
        <p:nvPr/>
      </p:nvGrpSpPr>
      <p:grpSpPr>
        <a:xfrm>
          <a:off x="0" y="0"/>
          <a:ext cx="0" cy="0"/>
          <a:chOff x="0" y="0"/>
          <a:chExt cx="0" cy="0"/>
        </a:xfrm>
      </p:grpSpPr>
      <p:sp>
        <p:nvSpPr>
          <p:cNvPr id="4062"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63"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6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93609491"/>
      </p:ext>
    </p:extLst>
  </p:cSld>
  <p:clrMapOvr>
    <a:masterClrMapping/>
  </p:clrMapOvr>
  <p:transition spd="med"/>
</p:sldLayout>
</file>

<file path=ppt/slideLayouts/slideLayout1492.xml><?xml version="1.0" encoding="utf-8"?>
<p:sldLayout xmlns:a="http://schemas.openxmlformats.org/drawingml/2006/main" xmlns:r="http://schemas.openxmlformats.org/officeDocument/2006/relationships" xmlns:p="http://schemas.openxmlformats.org/presentationml/2006/main" showMasterSp="0" type="tx">
  <p:cSld name="1_Title, Text and Clip Art">
    <p:bg>
      <p:bgPr>
        <a:solidFill>
          <a:srgbClr val="390039"/>
        </a:solidFill>
        <a:effectLst/>
      </p:bgPr>
    </p:bg>
    <p:spTree>
      <p:nvGrpSpPr>
        <p:cNvPr id="1" name=""/>
        <p:cNvGrpSpPr/>
        <p:nvPr/>
      </p:nvGrpSpPr>
      <p:grpSpPr>
        <a:xfrm>
          <a:off x="0" y="0"/>
          <a:ext cx="0" cy="0"/>
          <a:chOff x="0" y="0"/>
          <a:chExt cx="0" cy="0"/>
        </a:xfrm>
      </p:grpSpPr>
      <p:sp>
        <p:nvSpPr>
          <p:cNvPr id="407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72"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7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46132776"/>
      </p:ext>
    </p:extLst>
  </p:cSld>
  <p:clrMapOvr>
    <a:masterClrMapping/>
  </p:clrMapOvr>
  <p:transition spd="med"/>
</p:sldLayout>
</file>

<file path=ppt/slideLayouts/slideLayout1493.xml><?xml version="1.0" encoding="utf-8"?>
<p:sldLayout xmlns:a="http://schemas.openxmlformats.org/drawingml/2006/main" xmlns:r="http://schemas.openxmlformats.org/officeDocument/2006/relationships" xmlns:p="http://schemas.openxmlformats.org/presentationml/2006/main" showMasterSp="0" type="tx">
  <p:cSld name="28_Title and Content">
    <p:bg>
      <p:bgPr>
        <a:solidFill>
          <a:srgbClr val="FFFFFF"/>
        </a:solidFill>
        <a:effectLst/>
      </p:bgPr>
    </p:bg>
    <p:spTree>
      <p:nvGrpSpPr>
        <p:cNvPr id="1" name=""/>
        <p:cNvGrpSpPr/>
        <p:nvPr/>
      </p:nvGrpSpPr>
      <p:grpSpPr>
        <a:xfrm>
          <a:off x="0" y="0"/>
          <a:ext cx="0" cy="0"/>
          <a:chOff x="0" y="0"/>
          <a:chExt cx="0" cy="0"/>
        </a:xfrm>
      </p:grpSpPr>
      <p:sp>
        <p:nvSpPr>
          <p:cNvPr id="4089"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0" name="Body Level One…"/>
          <p:cNvSpPr txBox="1">
            <a:spLocks noGrp="1"/>
          </p:cNvSpPr>
          <p:nvPr>
            <p:ph type="body" sz="half" idx="1"/>
          </p:nvPr>
        </p:nvSpPr>
        <p:spPr>
          <a:xfrm>
            <a:off x="321507" y="1125335"/>
            <a:ext cx="5786029" cy="3181720"/>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91"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14495531"/>
      </p:ext>
    </p:extLst>
  </p:cSld>
  <p:clrMapOvr>
    <a:masterClrMapping/>
  </p:clrMapOvr>
  <p:transition spd="med"/>
</p:sldLayout>
</file>

<file path=ppt/slideLayouts/slideLayout1494.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rgbClr val="FFFFFF"/>
        </a:solidFill>
        <a:effectLst/>
      </p:bgPr>
    </p:bg>
    <p:spTree>
      <p:nvGrpSpPr>
        <p:cNvPr id="1" name=""/>
        <p:cNvGrpSpPr/>
        <p:nvPr/>
      </p:nvGrpSpPr>
      <p:grpSpPr>
        <a:xfrm>
          <a:off x="0" y="0"/>
          <a:ext cx="0" cy="0"/>
          <a:chOff x="0" y="0"/>
          <a:chExt cx="0" cy="0"/>
        </a:xfrm>
      </p:grpSpPr>
      <p:sp>
        <p:nvSpPr>
          <p:cNvPr id="4098" name="Title Text"/>
          <p:cNvSpPr txBox="1">
            <a:spLocks noGrp="1"/>
          </p:cNvSpPr>
          <p:nvPr>
            <p:ph type="title"/>
          </p:nvPr>
        </p:nvSpPr>
        <p:spPr>
          <a:xfrm>
            <a:off x="722289" y="4406413"/>
            <a:ext cx="7772010" cy="1363116"/>
          </a:xfrm>
          <a:prstGeom prst="rect">
            <a:avLst/>
          </a:prstGeom>
          <a:noFill/>
        </p:spPr>
        <p:txBody>
          <a:bodyPr lIns="32888" tIns="32888" rIns="32888" bIns="32888" anchor="t"/>
          <a:lstStyle>
            <a:lvl1pPr algn="l" defTabSz="321311">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9" name="Body Level One…"/>
          <p:cNvSpPr txBox="1">
            <a:spLocks noGrp="1"/>
          </p:cNvSpPr>
          <p:nvPr>
            <p:ph type="body" sz="quarter" idx="1"/>
          </p:nvPr>
        </p:nvSpPr>
        <p:spPr>
          <a:xfrm>
            <a:off x="722289" y="2907085"/>
            <a:ext cx="7772010" cy="1499317"/>
          </a:xfrm>
          <a:prstGeom prst="rect">
            <a:avLst/>
          </a:prstGeom>
        </p:spPr>
        <p:txBody>
          <a:bodyPr lIns="32888" tIns="32888" rIns="32888" bIns="32888" anchor="b">
            <a:normAutofit/>
          </a:bodyPr>
          <a:lstStyle>
            <a:lvl1pPr marL="0" indent="0" defTabSz="321311">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0"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83830018"/>
      </p:ext>
    </p:extLst>
  </p:cSld>
  <p:clrMapOvr>
    <a:masterClrMapping/>
  </p:clrMapOvr>
  <p:transition spd="med"/>
</p:sldLayout>
</file>

<file path=ppt/slideLayouts/slideLayout1495.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rgbClr val="FFFFFF"/>
        </a:solidFill>
        <a:effectLst/>
      </p:bgPr>
    </p:bg>
    <p:spTree>
      <p:nvGrpSpPr>
        <p:cNvPr id="1" name=""/>
        <p:cNvGrpSpPr/>
        <p:nvPr/>
      </p:nvGrpSpPr>
      <p:grpSpPr>
        <a:xfrm>
          <a:off x="0" y="0"/>
          <a:ext cx="0" cy="0"/>
          <a:chOff x="0" y="0"/>
          <a:chExt cx="0" cy="0"/>
        </a:xfrm>
      </p:grpSpPr>
      <p:sp>
        <p:nvSpPr>
          <p:cNvPr id="4107"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08" name="Body Level One…"/>
          <p:cNvSpPr txBox="1">
            <a:spLocks noGrp="1"/>
          </p:cNvSpPr>
          <p:nvPr>
            <p:ph type="body" sz="quarter" idx="1"/>
          </p:nvPr>
        </p:nvSpPr>
        <p:spPr>
          <a:xfrm>
            <a:off x="321520" y="1125335"/>
            <a:ext cx="2838871" cy="3181720"/>
          </a:xfrm>
          <a:prstGeom prst="rect">
            <a:avLst/>
          </a:prstGeom>
        </p:spPr>
        <p:txBody>
          <a:bodyPr lIns="32888" tIns="32888" rIns="32888" bIns="32888">
            <a:normAutofit/>
          </a:bodyPr>
          <a:lstStyle>
            <a:lvl1pPr marL="240982" indent="-240982" defTabSz="321311">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42905268"/>
      </p:ext>
    </p:extLst>
  </p:cSld>
  <p:clrMapOvr>
    <a:masterClrMapping/>
  </p:clrMapOvr>
  <p:transition spd="med"/>
</p:sldLayout>
</file>

<file path=ppt/slideLayouts/slideLayout1496.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FFFFFF"/>
        </a:solidFill>
        <a:effectLst/>
      </p:bgPr>
    </p:bg>
    <p:spTree>
      <p:nvGrpSpPr>
        <p:cNvPr id="1" name=""/>
        <p:cNvGrpSpPr/>
        <p:nvPr/>
      </p:nvGrpSpPr>
      <p:grpSpPr>
        <a:xfrm>
          <a:off x="0" y="0"/>
          <a:ext cx="0" cy="0"/>
          <a:chOff x="0" y="0"/>
          <a:chExt cx="0" cy="0"/>
        </a:xfrm>
      </p:grpSpPr>
      <p:sp>
        <p:nvSpPr>
          <p:cNvPr id="4116" name="Title Text"/>
          <p:cNvSpPr txBox="1">
            <a:spLocks noGrp="1"/>
          </p:cNvSpPr>
          <p:nvPr>
            <p:ph type="title"/>
          </p:nvPr>
        </p:nvSpPr>
        <p:spPr>
          <a:xfrm>
            <a:off x="457714" y="274632"/>
            <a:ext cx="8228596" cy="1143188"/>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17" name="Body Level One…"/>
          <p:cNvSpPr txBox="1">
            <a:spLocks noGrp="1"/>
          </p:cNvSpPr>
          <p:nvPr>
            <p:ph type="body" sz="quarter" idx="1"/>
          </p:nvPr>
        </p:nvSpPr>
        <p:spPr>
          <a:xfrm>
            <a:off x="457714" y="1535040"/>
            <a:ext cx="4040063" cy="639694"/>
          </a:xfrm>
          <a:prstGeom prst="rect">
            <a:avLst/>
          </a:prstGeom>
        </p:spPr>
        <p:txBody>
          <a:bodyPr lIns="32888" tIns="32888" rIns="32888" bIns="32888" anchor="b">
            <a:normAutofit/>
          </a:bodyPr>
          <a:lstStyle>
            <a:lvl1pPr marL="0" indent="0" defTabSz="321311">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18" name="Text Placeholder 4"/>
          <p:cNvSpPr>
            <a:spLocks noGrp="1"/>
          </p:cNvSpPr>
          <p:nvPr>
            <p:ph type="body" sz="quarter" idx="21"/>
          </p:nvPr>
        </p:nvSpPr>
        <p:spPr>
          <a:xfrm>
            <a:off x="4645121" y="1535040"/>
            <a:ext cx="4041178" cy="639693"/>
          </a:xfrm>
          <a:prstGeom prst="rect">
            <a:avLst/>
          </a:prstGeom>
        </p:spPr>
        <p:txBody>
          <a:bodyPr lIns="32888" tIns="32888" rIns="32888" bIns="32888" anchor="b">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700" b="1">
                <a:solidFill>
                  <a:srgbClr val="000000"/>
                </a:solidFill>
              </a:defRPr>
            </a:pPr>
            <a:endParaRPr dirty="0"/>
          </a:p>
        </p:txBody>
      </p:sp>
      <p:sp>
        <p:nvSpPr>
          <p:cNvPr id="411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45125147"/>
      </p:ext>
    </p:extLst>
  </p:cSld>
  <p:clrMapOvr>
    <a:masterClrMapping/>
  </p:clrMapOvr>
  <p:transition spd="med"/>
</p:sldLayout>
</file>

<file path=ppt/slideLayouts/slideLayout1497.xml><?xml version="1.0" encoding="utf-8"?>
<p:sldLayout xmlns:a="http://schemas.openxmlformats.org/drawingml/2006/main" xmlns:r="http://schemas.openxmlformats.org/officeDocument/2006/relationships" xmlns:p="http://schemas.openxmlformats.org/presentationml/2006/main" showMasterSp="0" type="tx">
  <p:cSld name="28_Title Only">
    <p:bg>
      <p:bgPr>
        <a:solidFill>
          <a:srgbClr val="FFFFFF"/>
        </a:solidFill>
        <a:effectLst/>
      </p:bgPr>
    </p:bg>
    <p:spTree>
      <p:nvGrpSpPr>
        <p:cNvPr id="1" name=""/>
        <p:cNvGrpSpPr/>
        <p:nvPr/>
      </p:nvGrpSpPr>
      <p:grpSpPr>
        <a:xfrm>
          <a:off x="0" y="0"/>
          <a:ext cx="0" cy="0"/>
          <a:chOff x="0" y="0"/>
          <a:chExt cx="0" cy="0"/>
        </a:xfrm>
      </p:grpSpPr>
      <p:sp>
        <p:nvSpPr>
          <p:cNvPr id="4126"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27"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34836164"/>
      </p:ext>
    </p:extLst>
  </p:cSld>
  <p:clrMapOvr>
    <a:masterClrMapping/>
  </p:clrMapOvr>
  <p:transition spd="med"/>
</p:sldLayout>
</file>

<file path=ppt/slideLayouts/slideLayout1498.xml><?xml version="1.0" encoding="utf-8"?>
<p:sldLayout xmlns:a="http://schemas.openxmlformats.org/drawingml/2006/main" xmlns:r="http://schemas.openxmlformats.org/officeDocument/2006/relationships" xmlns:p="http://schemas.openxmlformats.org/presentationml/2006/main" showMasterSp="0" type="tx">
  <p:cSld name="20_Blank">
    <p:bg>
      <p:bgPr>
        <a:solidFill>
          <a:srgbClr val="FFFFFF"/>
        </a:solidFill>
        <a:effectLst/>
      </p:bgPr>
    </p:bg>
    <p:spTree>
      <p:nvGrpSpPr>
        <p:cNvPr id="1" name=""/>
        <p:cNvGrpSpPr/>
        <p:nvPr/>
      </p:nvGrpSpPr>
      <p:grpSpPr>
        <a:xfrm>
          <a:off x="0" y="0"/>
          <a:ext cx="0" cy="0"/>
          <a:chOff x="0" y="0"/>
          <a:chExt cx="0" cy="0"/>
        </a:xfrm>
      </p:grpSpPr>
      <p:sp>
        <p:nvSpPr>
          <p:cNvPr id="413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89684204"/>
      </p:ext>
    </p:extLst>
  </p:cSld>
  <p:clrMapOvr>
    <a:masterClrMapping/>
  </p:clrMapOvr>
  <p:transition spd="med"/>
</p:sldLayout>
</file>

<file path=ppt/slideLayouts/slideLayout1499.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FFFFFF"/>
        </a:solidFill>
        <a:effectLst/>
      </p:bgPr>
    </p:bg>
    <p:spTree>
      <p:nvGrpSpPr>
        <p:cNvPr id="1" name=""/>
        <p:cNvGrpSpPr/>
        <p:nvPr/>
      </p:nvGrpSpPr>
      <p:grpSpPr>
        <a:xfrm>
          <a:off x="0" y="0"/>
          <a:ext cx="0" cy="0"/>
          <a:chOff x="0" y="0"/>
          <a:chExt cx="0" cy="0"/>
        </a:xfrm>
      </p:grpSpPr>
      <p:sp>
        <p:nvSpPr>
          <p:cNvPr id="4141" name="Title Text"/>
          <p:cNvSpPr txBox="1">
            <a:spLocks noGrp="1"/>
          </p:cNvSpPr>
          <p:nvPr>
            <p:ph type="title"/>
          </p:nvPr>
        </p:nvSpPr>
        <p:spPr>
          <a:xfrm>
            <a:off x="457714" y="273517"/>
            <a:ext cx="3007440" cy="1161049"/>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42" name="Body Level One…"/>
          <p:cNvSpPr txBox="1">
            <a:spLocks noGrp="1"/>
          </p:cNvSpPr>
          <p:nvPr>
            <p:ph type="body" idx="1"/>
          </p:nvPr>
        </p:nvSpPr>
        <p:spPr>
          <a:xfrm>
            <a:off x="3574544" y="273517"/>
            <a:ext cx="5111755" cy="5852131"/>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43" name="Text Placeholder 3"/>
          <p:cNvSpPr>
            <a:spLocks noGrp="1"/>
          </p:cNvSpPr>
          <p:nvPr>
            <p:ph type="body" sz="half" idx="21"/>
          </p:nvPr>
        </p:nvSpPr>
        <p:spPr>
          <a:xfrm>
            <a:off x="457714" y="1434565"/>
            <a:ext cx="3007441" cy="4691082"/>
          </a:xfrm>
          <a:prstGeom prst="rect">
            <a:avLst/>
          </a:prstGeom>
        </p:spPr>
        <p:txBody>
          <a:bodyPr lIns="32888" tIns="32888" rIns="32888" bIns="32888">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000">
                <a:solidFill>
                  <a:srgbClr val="000000"/>
                </a:solidFill>
              </a:defRPr>
            </a:pPr>
            <a:endParaRPr dirty="0"/>
          </a:p>
        </p:txBody>
      </p:sp>
      <p:sp>
        <p:nvSpPr>
          <p:cNvPr id="414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24037772"/>
      </p:ext>
    </p:extLst>
  </p:cSld>
  <p:clrMapOvr>
    <a:masterClrMapping/>
  </p:clrMapOvr>
  <p:transition spd="med"/>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type="tx">
  <p:cSld name="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3" name="Title Text"/>
          <p:cNvSpPr txBox="1">
            <a:spLocks noGrp="1"/>
          </p:cNvSpPr>
          <p:nvPr>
            <p:ph type="title"/>
          </p:nvPr>
        </p:nvSpPr>
        <p:spPr>
          <a:xfrm>
            <a:off x="457200" y="274638"/>
            <a:ext cx="8229600" cy="1143001"/>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44" name="Body Level One…"/>
          <p:cNvSpPr txBox="1">
            <a:spLocks noGrp="1"/>
          </p:cNvSpPr>
          <p:nvPr>
            <p:ph type="body" sz="quarter" idx="1"/>
          </p:nvPr>
        </p:nvSpPr>
        <p:spPr>
          <a:xfrm>
            <a:off x="457200" y="1535112"/>
            <a:ext cx="4040188" cy="639763"/>
          </a:xfrm>
          <a:prstGeom prst="rect">
            <a:avLst/>
          </a:prstGeom>
          <a:effectLst>
            <a:outerShdw blurRad="38100" dist="38099" dir="2700000" rotWithShape="0">
              <a:srgbClr val="00000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6342">
              <a:spcBef>
                <a:spcPts val="500"/>
              </a:spcBef>
              <a:buSzTx/>
              <a:buNone/>
              <a:defRPr sz="2400" b="1">
                <a:solidFill>
                  <a:srgbClr val="FFFF66"/>
                </a:solidFill>
                <a:latin typeface="Trebuchet MS"/>
                <a:ea typeface="Trebuchet MS"/>
                <a:cs typeface="Trebuchet MS"/>
                <a:sym typeface="Trebuchet MS"/>
              </a:defRPr>
            </a:lvl2pPr>
            <a:lvl3pPr marL="0" indent="912690">
              <a:spcBef>
                <a:spcPts val="500"/>
              </a:spcBef>
              <a:buSzTx/>
              <a:buNone/>
              <a:defRPr sz="2400" b="1">
                <a:solidFill>
                  <a:srgbClr val="FFFF66"/>
                </a:solidFill>
                <a:latin typeface="Trebuchet MS"/>
                <a:ea typeface="Trebuchet MS"/>
                <a:cs typeface="Trebuchet MS"/>
                <a:sym typeface="Trebuchet MS"/>
              </a:defRPr>
            </a:lvl3pPr>
            <a:lvl4pPr marL="0" indent="1369015">
              <a:spcBef>
                <a:spcPts val="500"/>
              </a:spcBef>
              <a:buSzTx/>
              <a:buNone/>
              <a:defRPr sz="2400" b="1">
                <a:solidFill>
                  <a:srgbClr val="FFFF66"/>
                </a:solidFill>
                <a:latin typeface="Trebuchet MS"/>
                <a:ea typeface="Trebuchet MS"/>
                <a:cs typeface="Trebuchet MS"/>
                <a:sym typeface="Trebuchet MS"/>
              </a:defRPr>
            </a:lvl4pPr>
            <a:lvl5pPr marL="0" indent="1825374">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5" name="Text Placeholder 4"/>
          <p:cNvSpPr>
            <a:spLocks noGrp="1"/>
          </p:cNvSpPr>
          <p:nvPr>
            <p:ph type="body" sz="quarter" idx="21"/>
          </p:nvPr>
        </p:nvSpPr>
        <p:spPr>
          <a:xfrm>
            <a:off x="4645062" y="1535112"/>
            <a:ext cx="4041776" cy="639763"/>
          </a:xfrm>
          <a:prstGeom prst="rect">
            <a:avLst/>
          </a:prstGeom>
          <a:effectLst>
            <a:outerShdw blurRad="38100" dist="38099" dir="2700000" rotWithShape="0">
              <a:srgbClr val="000000"/>
            </a:outerShdw>
          </a:effectLst>
        </p:spPr>
        <p:txBody>
          <a:bodyPr anchor="b">
            <a:normAutofit/>
          </a:bodyPr>
          <a:lstStyle/>
          <a:p>
            <a:pPr marL="0" indent="0" rtl="0">
              <a:spcBef>
                <a:spcPts val="500"/>
              </a:spcBef>
              <a:buSzTx/>
              <a:buNone/>
              <a:defRPr sz="2400" b="1">
                <a:solidFill>
                  <a:srgbClr val="FFFF66"/>
                </a:solidFill>
                <a:latin typeface="Trebuchet MS"/>
                <a:ea typeface="Trebuchet MS"/>
                <a:cs typeface="Trebuchet MS"/>
                <a:sym typeface="Trebuchet MS"/>
              </a:defRPr>
            </a:pPr>
            <a:endParaRPr/>
          </a:p>
        </p:txBody>
      </p:sp>
      <p:sp>
        <p:nvSpPr>
          <p:cNvPr id="44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150.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2031" name="Title Text"/>
          <p:cNvSpPr txBox="1">
            <a:spLocks noGrp="1"/>
          </p:cNvSpPr>
          <p:nvPr>
            <p:ph type="title"/>
          </p:nvPr>
        </p:nvSpPr>
        <p:spPr>
          <a:xfrm>
            <a:off x="4661865" y="193136"/>
            <a:ext cx="1445671" cy="4113907"/>
          </a:xfrm>
          <a:prstGeom prst="rect">
            <a:avLst/>
          </a:prstGeom>
          <a:noFill/>
        </p:spPr>
        <p:txBody>
          <a:bodyPr vert="eaVert"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32" name="Body Level One…"/>
          <p:cNvSpPr txBox="1">
            <a:spLocks noGrp="1"/>
          </p:cNvSpPr>
          <p:nvPr>
            <p:ph type="body" sz="half" idx="1"/>
          </p:nvPr>
        </p:nvSpPr>
        <p:spPr>
          <a:xfrm>
            <a:off x="321507" y="193136"/>
            <a:ext cx="4233190" cy="4113907"/>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33"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00.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FFFFFF"/>
        </a:solidFill>
        <a:effectLst/>
      </p:bgPr>
    </p:bg>
    <p:spTree>
      <p:nvGrpSpPr>
        <p:cNvPr id="1" name=""/>
        <p:cNvGrpSpPr/>
        <p:nvPr/>
      </p:nvGrpSpPr>
      <p:grpSpPr>
        <a:xfrm>
          <a:off x="0" y="0"/>
          <a:ext cx="0" cy="0"/>
          <a:chOff x="0" y="0"/>
          <a:chExt cx="0" cy="0"/>
        </a:xfrm>
      </p:grpSpPr>
      <p:sp>
        <p:nvSpPr>
          <p:cNvPr id="4151" name="Title Text"/>
          <p:cNvSpPr txBox="1">
            <a:spLocks noGrp="1"/>
          </p:cNvSpPr>
          <p:nvPr>
            <p:ph type="title"/>
          </p:nvPr>
        </p:nvSpPr>
        <p:spPr>
          <a:xfrm>
            <a:off x="1791737" y="4800500"/>
            <a:ext cx="5486848" cy="567128"/>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52" name="Picture Placeholder 2"/>
          <p:cNvSpPr>
            <a:spLocks noGrp="1"/>
          </p:cNvSpPr>
          <p:nvPr>
            <p:ph type="pic" sz="half" idx="21"/>
          </p:nvPr>
        </p:nvSpPr>
        <p:spPr>
          <a:xfrm>
            <a:off x="1791737" y="612912"/>
            <a:ext cx="5486848" cy="4115023"/>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153" name="Body Level One…"/>
          <p:cNvSpPr txBox="1">
            <a:spLocks noGrp="1"/>
          </p:cNvSpPr>
          <p:nvPr>
            <p:ph type="body" sz="quarter" idx="1"/>
          </p:nvPr>
        </p:nvSpPr>
        <p:spPr>
          <a:xfrm>
            <a:off x="1791737" y="5367628"/>
            <a:ext cx="5486848" cy="804920"/>
          </a:xfrm>
          <a:prstGeom prst="rect">
            <a:avLst/>
          </a:prstGeom>
        </p:spPr>
        <p:txBody>
          <a:bodyPr lIns="32888" tIns="32888" rIns="32888" bIns="32888">
            <a:normAutofit/>
          </a:bodyPr>
          <a:lstStyle>
            <a:lvl1pPr marL="0" indent="0" defTabSz="321311">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5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07905056"/>
      </p:ext>
    </p:extLst>
  </p:cSld>
  <p:clrMapOvr>
    <a:masterClrMapping/>
  </p:clrMapOvr>
  <p:transition spd="med"/>
</p:sldLayout>
</file>

<file path=ppt/slideLayouts/slideLayout1501.xml><?xml version="1.0" encoding="utf-8"?>
<p:sldLayout xmlns:a="http://schemas.openxmlformats.org/drawingml/2006/main" xmlns:r="http://schemas.openxmlformats.org/officeDocument/2006/relationships" xmlns:p="http://schemas.openxmlformats.org/presentationml/2006/main" showMasterSp="0" type="tx">
  <p:cSld name="29_Title and Vertical Text">
    <p:bg>
      <p:bgPr>
        <a:solidFill>
          <a:srgbClr val="FFFFFF"/>
        </a:solidFill>
        <a:effectLst/>
      </p:bgPr>
    </p:bg>
    <p:spTree>
      <p:nvGrpSpPr>
        <p:cNvPr id="1" name=""/>
        <p:cNvGrpSpPr/>
        <p:nvPr/>
      </p:nvGrpSpPr>
      <p:grpSpPr>
        <a:xfrm>
          <a:off x="0" y="0"/>
          <a:ext cx="0" cy="0"/>
          <a:chOff x="0" y="0"/>
          <a:chExt cx="0" cy="0"/>
        </a:xfrm>
      </p:grpSpPr>
      <p:sp>
        <p:nvSpPr>
          <p:cNvPr id="4161"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62" name="Body Level One…"/>
          <p:cNvSpPr txBox="1">
            <a:spLocks noGrp="1"/>
          </p:cNvSpPr>
          <p:nvPr>
            <p:ph type="body" sz="half" idx="1"/>
          </p:nvPr>
        </p:nvSpPr>
        <p:spPr>
          <a:xfrm>
            <a:off x="321507" y="1125335"/>
            <a:ext cx="5786029" cy="3181720"/>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63"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1975164"/>
      </p:ext>
    </p:extLst>
  </p:cSld>
  <p:clrMapOvr>
    <a:masterClrMapping/>
  </p:clrMapOvr>
  <p:transition spd="med"/>
</p:sldLayout>
</file>

<file path=ppt/slideLayouts/slideLayout1502.xml><?xml version="1.0" encoding="utf-8"?>
<p:sldLayout xmlns:a="http://schemas.openxmlformats.org/drawingml/2006/main" xmlns:r="http://schemas.openxmlformats.org/officeDocument/2006/relationships" xmlns:p="http://schemas.openxmlformats.org/presentationml/2006/main" showMasterSp="0" type="tx">
  <p:cSld name="29_Vertical Title and Text">
    <p:bg>
      <p:bgPr>
        <a:solidFill>
          <a:srgbClr val="FFFFFF"/>
        </a:solidFill>
        <a:effectLst/>
      </p:bgPr>
    </p:bg>
    <p:spTree>
      <p:nvGrpSpPr>
        <p:cNvPr id="1" name=""/>
        <p:cNvGrpSpPr/>
        <p:nvPr/>
      </p:nvGrpSpPr>
      <p:grpSpPr>
        <a:xfrm>
          <a:off x="0" y="0"/>
          <a:ext cx="0" cy="0"/>
          <a:chOff x="0" y="0"/>
          <a:chExt cx="0" cy="0"/>
        </a:xfrm>
      </p:grpSpPr>
      <p:sp>
        <p:nvSpPr>
          <p:cNvPr id="4170" name="Title Text"/>
          <p:cNvSpPr txBox="1">
            <a:spLocks noGrp="1"/>
          </p:cNvSpPr>
          <p:nvPr>
            <p:ph type="title"/>
          </p:nvPr>
        </p:nvSpPr>
        <p:spPr>
          <a:xfrm>
            <a:off x="4661865" y="193136"/>
            <a:ext cx="1445671" cy="4113907"/>
          </a:xfrm>
          <a:prstGeom prst="rect">
            <a:avLst/>
          </a:prstGeom>
          <a:noFill/>
        </p:spPr>
        <p:txBody>
          <a:bodyPr vert="eaVert"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71" name="Body Level One…"/>
          <p:cNvSpPr txBox="1">
            <a:spLocks noGrp="1"/>
          </p:cNvSpPr>
          <p:nvPr>
            <p:ph type="body" sz="half" idx="1"/>
          </p:nvPr>
        </p:nvSpPr>
        <p:spPr>
          <a:xfrm>
            <a:off x="321507" y="193136"/>
            <a:ext cx="4233190" cy="4113907"/>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72"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37053065"/>
      </p:ext>
    </p:extLst>
  </p:cSld>
  <p:clrMapOvr>
    <a:masterClrMapping/>
  </p:clrMapOvr>
  <p:transition spd="med"/>
</p:sldLayout>
</file>

<file path=ppt/slideLayouts/slideLayout1503.xml><?xml version="1.0" encoding="utf-8"?>
<p:sldLayout xmlns:a="http://schemas.openxmlformats.org/drawingml/2006/main" xmlns:r="http://schemas.openxmlformats.org/officeDocument/2006/relationships" xmlns:p="http://schemas.openxmlformats.org/presentationml/2006/main" showMasterSp="0" type="tx">
  <p:cSld name="15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187" name="Group 2"/>
          <p:cNvGrpSpPr/>
          <p:nvPr/>
        </p:nvGrpSpPr>
        <p:grpSpPr>
          <a:xfrm>
            <a:off x="-1" y="6"/>
            <a:ext cx="9144001" cy="6860193"/>
            <a:chOff x="0" y="3"/>
            <a:chExt cx="9144000" cy="6860192"/>
          </a:xfrm>
        </p:grpSpPr>
        <p:sp>
          <p:nvSpPr>
            <p:cNvPr id="417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188" name="Title Text"/>
          <p:cNvSpPr txBox="1">
            <a:spLocks noGrp="1"/>
          </p:cNvSpPr>
          <p:nvPr>
            <p:ph type="title"/>
          </p:nvPr>
        </p:nvSpPr>
        <p:spPr>
          <a:xfrm>
            <a:off x="685800" y="2286000"/>
            <a:ext cx="77724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189" name="Body Level One…"/>
          <p:cNvSpPr txBox="1">
            <a:spLocks noGrp="1"/>
          </p:cNvSpPr>
          <p:nvPr>
            <p:ph type="body" sz="quarter" idx="1"/>
          </p:nvPr>
        </p:nvSpPr>
        <p:spPr>
          <a:xfrm>
            <a:off x="1371600" y="3886200"/>
            <a:ext cx="6400800" cy="1752600"/>
          </a:xfrm>
          <a:prstGeom prst="rect">
            <a:avLst/>
          </a:prstGeom>
        </p:spPr>
        <p:txBody>
          <a:bodyPr lIns="45687" tIns="45687" rIns="45687" bIns="45687">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783220" indent="-326340" algn="ctr">
              <a:buSzPct val="100000"/>
              <a:buChar char="–"/>
              <a:defRPr b="1" i="0">
                <a:solidFill>
                  <a:srgbClr val="FFFFFF"/>
                </a:solidFill>
                <a:latin typeface="Arial" panose="020B0604020202020204" pitchFamily="34" charset="0"/>
                <a:cs typeface="Arial" panose="020B0604020202020204" pitchFamily="34" charset="0"/>
              </a:defRPr>
            </a:lvl2pPr>
            <a:lvl3pPr marL="1218345" indent="-304585" algn="ctr">
              <a:buSzPct val="100000"/>
              <a:buChar char="•"/>
              <a:defRPr b="1" i="0">
                <a:solidFill>
                  <a:srgbClr val="FFFFFF"/>
                </a:solidFill>
                <a:latin typeface="Arial" panose="020B0604020202020204" pitchFamily="34" charset="0"/>
                <a:cs typeface="Arial" panose="020B0604020202020204" pitchFamily="34" charset="0"/>
              </a:defRPr>
            </a:lvl3pPr>
            <a:lvl4pPr marL="1736140" indent="-365502" algn="ctr">
              <a:buSzPct val="100000"/>
              <a:buChar char="–"/>
              <a:defRPr b="1" i="0">
                <a:solidFill>
                  <a:srgbClr val="FFFFFF"/>
                </a:solidFill>
                <a:latin typeface="Arial" panose="020B0604020202020204" pitchFamily="34" charset="0"/>
                <a:cs typeface="Arial" panose="020B0604020202020204" pitchFamily="34" charset="0"/>
              </a:defRPr>
            </a:lvl4pPr>
            <a:lvl5pPr marL="2193020" indent="-365502"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9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15823431"/>
      </p:ext>
    </p:extLst>
  </p:cSld>
  <p:clrMapOvr>
    <a:masterClrMapping/>
  </p:clrMapOvr>
  <p:transition spd="med"/>
</p:sldLayout>
</file>

<file path=ppt/slideLayouts/slideLayout1504.xml><?xml version="1.0" encoding="utf-8"?>
<p:sldLayout xmlns:a="http://schemas.openxmlformats.org/drawingml/2006/main" xmlns:r="http://schemas.openxmlformats.org/officeDocument/2006/relationships" xmlns:p="http://schemas.openxmlformats.org/presentationml/2006/main" showMasterSp="0" type="tx">
  <p:cSld name="29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05" name="Group 2"/>
          <p:cNvGrpSpPr/>
          <p:nvPr/>
        </p:nvGrpSpPr>
        <p:grpSpPr>
          <a:xfrm>
            <a:off x="-1" y="6"/>
            <a:ext cx="9144001" cy="6860193"/>
            <a:chOff x="0" y="3"/>
            <a:chExt cx="9144000" cy="6860192"/>
          </a:xfrm>
        </p:grpSpPr>
        <p:sp>
          <p:nvSpPr>
            <p:cNvPr id="419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06"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07" name="Body Level One…"/>
          <p:cNvSpPr txBox="1">
            <a:spLocks noGrp="1"/>
          </p:cNvSpPr>
          <p:nvPr>
            <p:ph type="body" idx="1"/>
          </p:nvPr>
        </p:nvSpPr>
        <p:spPr>
          <a:xfrm>
            <a:off x="0" y="1981200"/>
            <a:ext cx="9144000" cy="41148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0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50299592"/>
      </p:ext>
    </p:extLst>
  </p:cSld>
  <p:clrMapOvr>
    <a:masterClrMapping/>
  </p:clrMapOvr>
  <p:transition spd="med"/>
</p:sldLayout>
</file>

<file path=ppt/slideLayouts/slideLayout1505.xml><?xml version="1.0" encoding="utf-8"?>
<p:sldLayout xmlns:a="http://schemas.openxmlformats.org/drawingml/2006/main" xmlns:r="http://schemas.openxmlformats.org/officeDocument/2006/relationships" xmlns:p="http://schemas.openxmlformats.org/presentationml/2006/main" showMasterSp="0" type="tx">
  <p:cSld name="30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23" name="Group 2"/>
          <p:cNvGrpSpPr/>
          <p:nvPr/>
        </p:nvGrpSpPr>
        <p:grpSpPr>
          <a:xfrm>
            <a:off x="-1" y="6"/>
            <a:ext cx="9144001" cy="6860193"/>
            <a:chOff x="0" y="3"/>
            <a:chExt cx="9144000" cy="6860192"/>
          </a:xfrm>
        </p:grpSpPr>
        <p:sp>
          <p:nvSpPr>
            <p:cNvPr id="4215"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6"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7"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8"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9"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0"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1"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2"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24" name="Title Text"/>
          <p:cNvSpPr txBox="1">
            <a:spLocks noGrp="1"/>
          </p:cNvSpPr>
          <p:nvPr>
            <p:ph type="title"/>
          </p:nvPr>
        </p:nvSpPr>
        <p:spPr>
          <a:xfrm>
            <a:off x="722312" y="4406905"/>
            <a:ext cx="7772401" cy="1362076"/>
          </a:xfrm>
          <a:prstGeom prst="rect">
            <a:avLst/>
          </a:prstGeom>
          <a:noFill/>
        </p:spPr>
        <p:txBody>
          <a:bodyPr lIns="45687" tIns="45687" rIns="45687" bIns="45687"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4225" name="Body Level One…"/>
          <p:cNvSpPr txBox="1">
            <a:spLocks noGrp="1"/>
          </p:cNvSpPr>
          <p:nvPr>
            <p:ph type="body" sz="quarter" idx="1"/>
          </p:nvPr>
        </p:nvSpPr>
        <p:spPr>
          <a:xfrm>
            <a:off x="722312" y="2906713"/>
            <a:ext cx="7772401" cy="1500188"/>
          </a:xfrm>
          <a:prstGeom prst="rect">
            <a:avLst/>
          </a:prstGeom>
        </p:spPr>
        <p:txBody>
          <a:bodyPr lIns="45687" tIns="45687" rIns="45687" bIns="45687"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88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3757">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0639">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7516">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2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71972944"/>
      </p:ext>
    </p:extLst>
  </p:cSld>
  <p:clrMapOvr>
    <a:masterClrMapping/>
  </p:clrMapOvr>
  <p:transition spd="med"/>
</p:sldLayout>
</file>

<file path=ppt/slideLayouts/slideLayout1506.xml><?xml version="1.0" encoding="utf-8"?>
<p:sldLayout xmlns:a="http://schemas.openxmlformats.org/drawingml/2006/main" xmlns:r="http://schemas.openxmlformats.org/officeDocument/2006/relationships" xmlns:p="http://schemas.openxmlformats.org/presentationml/2006/main" showMasterSp="0" type="tx">
  <p:cSld name="30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41" name="Group 2"/>
          <p:cNvGrpSpPr/>
          <p:nvPr/>
        </p:nvGrpSpPr>
        <p:grpSpPr>
          <a:xfrm>
            <a:off x="-1" y="6"/>
            <a:ext cx="9144001" cy="6860193"/>
            <a:chOff x="0" y="3"/>
            <a:chExt cx="9144000" cy="6860192"/>
          </a:xfrm>
        </p:grpSpPr>
        <p:sp>
          <p:nvSpPr>
            <p:cNvPr id="423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4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42"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43" name="Body Level One…"/>
          <p:cNvSpPr txBox="1">
            <a:spLocks noGrp="1"/>
          </p:cNvSpPr>
          <p:nvPr>
            <p:ph type="body" sz="half" idx="1"/>
          </p:nvPr>
        </p:nvSpPr>
        <p:spPr>
          <a:xfrm>
            <a:off x="685800" y="1981200"/>
            <a:ext cx="3810000" cy="4114800"/>
          </a:xfrm>
          <a:prstGeom prst="rect">
            <a:avLst/>
          </a:prstGeom>
        </p:spPr>
        <p:txBody>
          <a:bodyPr lIns="45687" tIns="45687" rIns="45687" bIns="45687">
            <a:normAutofit/>
          </a:bodyPr>
          <a:lstStyle>
            <a:lvl1pPr marL="342659" indent="-342659">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019" indent="-333139">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3574" indent="-319814">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5987" indent="-355349">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2867" indent="-355349">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4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06488597"/>
      </p:ext>
    </p:extLst>
  </p:cSld>
  <p:clrMapOvr>
    <a:masterClrMapping/>
  </p:clrMapOvr>
  <p:transition spd="med"/>
</p:sldLayout>
</file>

<file path=ppt/slideLayouts/slideLayout1507.xml><?xml version="1.0" encoding="utf-8"?>
<p:sldLayout xmlns:a="http://schemas.openxmlformats.org/drawingml/2006/main" xmlns:r="http://schemas.openxmlformats.org/officeDocument/2006/relationships" xmlns:p="http://schemas.openxmlformats.org/presentationml/2006/main" showMasterSp="0" type="tx">
  <p:cSld name="30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59" name="Group 2"/>
          <p:cNvGrpSpPr/>
          <p:nvPr/>
        </p:nvGrpSpPr>
        <p:grpSpPr>
          <a:xfrm>
            <a:off x="-1" y="6"/>
            <a:ext cx="9144001" cy="6860193"/>
            <a:chOff x="0" y="3"/>
            <a:chExt cx="9144000" cy="6860192"/>
          </a:xfrm>
        </p:grpSpPr>
        <p:sp>
          <p:nvSpPr>
            <p:cNvPr id="425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60" name="Title Text"/>
          <p:cNvSpPr txBox="1">
            <a:spLocks noGrp="1"/>
          </p:cNvSpPr>
          <p:nvPr>
            <p:ph type="title"/>
          </p:nvPr>
        </p:nvSpPr>
        <p:spPr>
          <a:xfrm>
            <a:off x="457200" y="274638"/>
            <a:ext cx="8229600" cy="1143001"/>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61" name="Body Level One…"/>
          <p:cNvSpPr txBox="1">
            <a:spLocks noGrp="1"/>
          </p:cNvSpPr>
          <p:nvPr>
            <p:ph type="body" sz="quarter" idx="1"/>
          </p:nvPr>
        </p:nvSpPr>
        <p:spPr>
          <a:xfrm>
            <a:off x="457201" y="1535112"/>
            <a:ext cx="4040188" cy="639763"/>
          </a:xfrm>
          <a:prstGeom prst="rect">
            <a:avLst/>
          </a:prstGeom>
        </p:spPr>
        <p:txBody>
          <a:bodyPr lIns="45687" tIns="45687" rIns="45687" bIns="45687"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88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3757">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0639">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7516">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62" name="Text Placeholder 4"/>
          <p:cNvSpPr>
            <a:spLocks noGrp="1"/>
          </p:cNvSpPr>
          <p:nvPr>
            <p:ph type="body" sz="quarter" idx="21"/>
          </p:nvPr>
        </p:nvSpPr>
        <p:spPr>
          <a:xfrm>
            <a:off x="4645030" y="1535112"/>
            <a:ext cx="4041776" cy="639763"/>
          </a:xfrm>
          <a:prstGeom prst="rect">
            <a:avLst/>
          </a:prstGeom>
        </p:spPr>
        <p:txBody>
          <a:bodyPr lIns="45687" tIns="45687" rIns="45687" bIns="45687"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4263"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06384616"/>
      </p:ext>
    </p:extLst>
  </p:cSld>
  <p:clrMapOvr>
    <a:masterClrMapping/>
  </p:clrMapOvr>
  <p:transition spd="med"/>
</p:sldLayout>
</file>

<file path=ppt/slideLayouts/slideLayout1508.xml><?xml version="1.0" encoding="utf-8"?>
<p:sldLayout xmlns:a="http://schemas.openxmlformats.org/drawingml/2006/main" xmlns:r="http://schemas.openxmlformats.org/officeDocument/2006/relationships" xmlns:p="http://schemas.openxmlformats.org/presentationml/2006/main" showMasterSp="0" type="tx">
  <p:cSld name="29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78" name="Group 2"/>
          <p:cNvGrpSpPr/>
          <p:nvPr/>
        </p:nvGrpSpPr>
        <p:grpSpPr>
          <a:xfrm>
            <a:off x="-1" y="6"/>
            <a:ext cx="9144001" cy="6860193"/>
            <a:chOff x="0" y="3"/>
            <a:chExt cx="9144000" cy="6860192"/>
          </a:xfrm>
        </p:grpSpPr>
        <p:sp>
          <p:nvSpPr>
            <p:cNvPr id="4270"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1"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2"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3"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4"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5"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6"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7"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79"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8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97395917"/>
      </p:ext>
    </p:extLst>
  </p:cSld>
  <p:clrMapOvr>
    <a:masterClrMapping/>
  </p:clrMapOvr>
  <p:transition spd="med"/>
</p:sldLayout>
</file>

<file path=ppt/slideLayouts/slideLayout1509.xml><?xml version="1.0" encoding="utf-8"?>
<p:sldLayout xmlns:a="http://schemas.openxmlformats.org/drawingml/2006/main" xmlns:r="http://schemas.openxmlformats.org/officeDocument/2006/relationships" xmlns:p="http://schemas.openxmlformats.org/presentationml/2006/main" showMasterSp="0" type="tx">
  <p:cSld name="21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95" name="Group 2"/>
          <p:cNvGrpSpPr/>
          <p:nvPr/>
        </p:nvGrpSpPr>
        <p:grpSpPr>
          <a:xfrm>
            <a:off x="-1" y="6"/>
            <a:ext cx="9144001" cy="6860193"/>
            <a:chOff x="0" y="3"/>
            <a:chExt cx="9144000" cy="6860192"/>
          </a:xfrm>
        </p:grpSpPr>
        <p:sp>
          <p:nvSpPr>
            <p:cNvPr id="428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9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01486500"/>
      </p:ext>
    </p:extLst>
  </p:cSld>
  <p:clrMapOvr>
    <a:masterClrMapping/>
  </p:clrMapOvr>
  <p:transition spd="med"/>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2040" name="Title Text"/>
          <p:cNvSpPr txBox="1">
            <a:spLocks noGrp="1"/>
          </p:cNvSpPr>
          <p:nvPr>
            <p:ph type="title"/>
          </p:nvPr>
        </p:nvSpPr>
        <p:spPr>
          <a:xfrm>
            <a:off x="685436" y="2130076"/>
            <a:ext cx="7773128" cy="1470290"/>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41" name="Body Level One…"/>
          <p:cNvSpPr txBox="1">
            <a:spLocks noGrp="1"/>
          </p:cNvSpPr>
          <p:nvPr>
            <p:ph type="body" sz="quarter" idx="1"/>
          </p:nvPr>
        </p:nvSpPr>
        <p:spPr>
          <a:xfrm>
            <a:off x="1371990" y="3886163"/>
            <a:ext cx="6400019" cy="1752737"/>
          </a:xfrm>
          <a:prstGeom prst="rect">
            <a:avLst/>
          </a:prstGeom>
        </p:spPr>
        <p:txBody>
          <a:bodyPr lIns="32910" tIns="32910" rIns="32910" bIns="32910">
            <a:normAutofit/>
          </a:bodyPr>
          <a:lstStyle>
            <a:lvl1pPr marL="0" indent="0" algn="ctr"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503" algn="ctr"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3006" algn="ctr"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4508" algn="ctr"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6012" algn="ctr"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42"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10.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11" name="Group 2"/>
          <p:cNvGrpSpPr/>
          <p:nvPr/>
        </p:nvGrpSpPr>
        <p:grpSpPr>
          <a:xfrm>
            <a:off x="-1" y="6"/>
            <a:ext cx="9144001" cy="6860193"/>
            <a:chOff x="0" y="3"/>
            <a:chExt cx="9144000" cy="6860192"/>
          </a:xfrm>
        </p:grpSpPr>
        <p:sp>
          <p:nvSpPr>
            <p:cNvPr id="430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1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12" name="Title Text"/>
          <p:cNvSpPr txBox="1">
            <a:spLocks noGrp="1"/>
          </p:cNvSpPr>
          <p:nvPr>
            <p:ph type="title"/>
          </p:nvPr>
        </p:nvSpPr>
        <p:spPr>
          <a:xfrm>
            <a:off x="457204" y="273050"/>
            <a:ext cx="3008314" cy="1162050"/>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13" name="Body Level One…"/>
          <p:cNvSpPr txBox="1">
            <a:spLocks noGrp="1"/>
          </p:cNvSpPr>
          <p:nvPr>
            <p:ph type="body" idx="1"/>
          </p:nvPr>
        </p:nvSpPr>
        <p:spPr>
          <a:xfrm>
            <a:off x="3575050" y="273050"/>
            <a:ext cx="5111750" cy="5853113"/>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14" name="Text Placeholder 3"/>
          <p:cNvSpPr>
            <a:spLocks noGrp="1"/>
          </p:cNvSpPr>
          <p:nvPr>
            <p:ph type="body" sz="half" idx="21"/>
          </p:nvPr>
        </p:nvSpPr>
        <p:spPr>
          <a:xfrm>
            <a:off x="457203" y="1435100"/>
            <a:ext cx="3008315" cy="4691063"/>
          </a:xfrm>
          <a:prstGeom prst="rect">
            <a:avLst/>
          </a:prstGeom>
        </p:spPr>
        <p:txBody>
          <a:bodyPr lIns="45687" tIns="45687" rIns="45687" bIns="45687">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4315"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03670189"/>
      </p:ext>
    </p:extLst>
  </p:cSld>
  <p:clrMapOvr>
    <a:masterClrMapping/>
  </p:clrMapOvr>
  <p:transition spd="med"/>
</p:sldLayout>
</file>

<file path=ppt/slideLayouts/slideLayout1511.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30" name="Group 2"/>
          <p:cNvGrpSpPr/>
          <p:nvPr/>
        </p:nvGrpSpPr>
        <p:grpSpPr>
          <a:xfrm>
            <a:off x="-1" y="6"/>
            <a:ext cx="9144001" cy="6860193"/>
            <a:chOff x="0" y="3"/>
            <a:chExt cx="9144000" cy="6860192"/>
          </a:xfrm>
        </p:grpSpPr>
        <p:sp>
          <p:nvSpPr>
            <p:cNvPr id="4322"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3"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4"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5"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6"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7"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8"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9"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31" name="Title Text"/>
          <p:cNvSpPr txBox="1">
            <a:spLocks noGrp="1"/>
          </p:cNvSpPr>
          <p:nvPr>
            <p:ph type="title"/>
          </p:nvPr>
        </p:nvSpPr>
        <p:spPr>
          <a:xfrm>
            <a:off x="1792288" y="4800600"/>
            <a:ext cx="5486401" cy="566738"/>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3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333" name="Body Level One…"/>
          <p:cNvSpPr txBox="1">
            <a:spLocks noGrp="1"/>
          </p:cNvSpPr>
          <p:nvPr>
            <p:ph type="body" sz="quarter" idx="1"/>
          </p:nvPr>
        </p:nvSpPr>
        <p:spPr>
          <a:xfrm>
            <a:off x="1792288" y="5367337"/>
            <a:ext cx="5486401" cy="804863"/>
          </a:xfrm>
          <a:prstGeom prst="rect">
            <a:avLst/>
          </a:prstGeom>
        </p:spPr>
        <p:txBody>
          <a:bodyPr lIns="45687" tIns="45687" rIns="45687" bIns="45687">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88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3757">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0639">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7516">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3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1697161"/>
      </p:ext>
    </p:extLst>
  </p:cSld>
  <p:clrMapOvr>
    <a:masterClrMapping/>
  </p:clrMapOvr>
  <p:transition spd="med"/>
</p:sldLayout>
</file>

<file path=ppt/slideLayouts/slideLayout1512.xml><?xml version="1.0" encoding="utf-8"?>
<p:sldLayout xmlns:a="http://schemas.openxmlformats.org/drawingml/2006/main" xmlns:r="http://schemas.openxmlformats.org/officeDocument/2006/relationships" xmlns:p="http://schemas.openxmlformats.org/presentationml/2006/main" showMasterSp="0" type="tx">
  <p:cSld name="30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49" name="Group 2"/>
          <p:cNvGrpSpPr/>
          <p:nvPr/>
        </p:nvGrpSpPr>
        <p:grpSpPr>
          <a:xfrm>
            <a:off x="-1" y="6"/>
            <a:ext cx="9144001" cy="6860193"/>
            <a:chOff x="0" y="3"/>
            <a:chExt cx="9144000" cy="6860192"/>
          </a:xfrm>
        </p:grpSpPr>
        <p:sp>
          <p:nvSpPr>
            <p:cNvPr id="434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50"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51" name="Body Level One…"/>
          <p:cNvSpPr txBox="1">
            <a:spLocks noGrp="1"/>
          </p:cNvSpPr>
          <p:nvPr>
            <p:ph type="body" idx="1"/>
          </p:nvPr>
        </p:nvSpPr>
        <p:spPr>
          <a:xfrm>
            <a:off x="0" y="1981200"/>
            <a:ext cx="9144000" cy="41148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52"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33750973"/>
      </p:ext>
    </p:extLst>
  </p:cSld>
  <p:clrMapOvr>
    <a:masterClrMapping/>
  </p:clrMapOvr>
  <p:transition spd="med"/>
</p:sldLayout>
</file>

<file path=ppt/slideLayouts/slideLayout1513.xml><?xml version="1.0" encoding="utf-8"?>
<p:sldLayout xmlns:a="http://schemas.openxmlformats.org/drawingml/2006/main" xmlns:r="http://schemas.openxmlformats.org/officeDocument/2006/relationships" xmlns:p="http://schemas.openxmlformats.org/presentationml/2006/main" showMasterSp="0" type="tx">
  <p:cSld name="30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67" name="Group 2"/>
          <p:cNvGrpSpPr/>
          <p:nvPr/>
        </p:nvGrpSpPr>
        <p:grpSpPr>
          <a:xfrm>
            <a:off x="-1" y="6"/>
            <a:ext cx="9144001" cy="6860193"/>
            <a:chOff x="0" y="3"/>
            <a:chExt cx="9144000" cy="6860192"/>
          </a:xfrm>
        </p:grpSpPr>
        <p:sp>
          <p:nvSpPr>
            <p:cNvPr id="435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68" name="Title Text"/>
          <p:cNvSpPr txBox="1">
            <a:spLocks noGrp="1"/>
          </p:cNvSpPr>
          <p:nvPr>
            <p:ph type="title"/>
          </p:nvPr>
        </p:nvSpPr>
        <p:spPr>
          <a:xfrm>
            <a:off x="6515100" y="609600"/>
            <a:ext cx="1943100" cy="5486400"/>
          </a:xfrm>
          <a:prstGeom prst="rect">
            <a:avLst/>
          </a:prstGeom>
          <a:noFill/>
        </p:spPr>
        <p:txBody>
          <a:bodyPr vert="eaVert"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69" name="Body Level One…"/>
          <p:cNvSpPr txBox="1">
            <a:spLocks noGrp="1"/>
          </p:cNvSpPr>
          <p:nvPr>
            <p:ph type="body" idx="1"/>
          </p:nvPr>
        </p:nvSpPr>
        <p:spPr>
          <a:xfrm>
            <a:off x="685800" y="609600"/>
            <a:ext cx="5676900" cy="54864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7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41371529"/>
      </p:ext>
    </p:extLst>
  </p:cSld>
  <p:clrMapOvr>
    <a:masterClrMapping/>
  </p:clrMapOvr>
  <p:transition spd="med"/>
</p:sldLayout>
</file>

<file path=ppt/slideLayouts/slideLayout1514.xml><?xml version="1.0" encoding="utf-8"?>
<p:sldLayout xmlns:a="http://schemas.openxmlformats.org/drawingml/2006/main" xmlns:r="http://schemas.openxmlformats.org/officeDocument/2006/relationships" xmlns:p="http://schemas.openxmlformats.org/presentationml/2006/main" showMasterSp="0" type="tx">
  <p:cSld name="4_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85" name="Group 2"/>
          <p:cNvGrpSpPr/>
          <p:nvPr/>
        </p:nvGrpSpPr>
        <p:grpSpPr>
          <a:xfrm>
            <a:off x="-1" y="6"/>
            <a:ext cx="9144001" cy="6860193"/>
            <a:chOff x="0" y="3"/>
            <a:chExt cx="9144000" cy="6860192"/>
          </a:xfrm>
        </p:grpSpPr>
        <p:sp>
          <p:nvSpPr>
            <p:cNvPr id="437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86" name="Title Text"/>
          <p:cNvSpPr txBox="1">
            <a:spLocks noGrp="1"/>
          </p:cNvSpPr>
          <p:nvPr>
            <p:ph type="title"/>
          </p:nvPr>
        </p:nvSpPr>
        <p:spPr>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87" name="Body Level One…"/>
          <p:cNvSpPr txBox="1">
            <a:spLocks noGrp="1"/>
          </p:cNvSpPr>
          <p:nvPr>
            <p:ph type="body" sz="quarter" idx="1"/>
          </p:nvPr>
        </p:nvSpPr>
        <p:spPr>
          <a:xfrm>
            <a:off x="685800" y="1981200"/>
            <a:ext cx="3810000" cy="19812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8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57940801"/>
      </p:ext>
    </p:extLst>
  </p:cSld>
  <p:clrMapOvr>
    <a:masterClrMapping/>
  </p:clrMapOvr>
  <p:transition spd="med"/>
</p:sldLayout>
</file>

<file path=ppt/slideLayouts/slideLayout1515.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317"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18" name="Body Level One…"/>
          <p:cNvSpPr txBox="1">
            <a:spLocks noGrp="1"/>
          </p:cNvSpPr>
          <p:nvPr>
            <p:ph type="body" idx="1"/>
          </p:nvPr>
        </p:nvSpPr>
        <p:spPr>
          <a:xfrm>
            <a:off x="685800" y="1981200"/>
            <a:ext cx="7772400" cy="4114800"/>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1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973564627"/>
      </p:ext>
    </p:extLst>
  </p:cSld>
  <p:clrMapOvr>
    <a:masterClrMapping/>
  </p:clrMapOvr>
  <p:transition spd="med"/>
</p:sldLayout>
</file>

<file path=ppt/slideLayouts/slideLayout1516.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26" name="Title Text"/>
          <p:cNvSpPr txBox="1">
            <a:spLocks noGrp="1"/>
          </p:cNvSpPr>
          <p:nvPr>
            <p:ph type="title"/>
          </p:nvPr>
        </p:nvSpPr>
        <p:spPr>
          <a:xfrm>
            <a:off x="722312" y="4406900"/>
            <a:ext cx="7772401" cy="1362075"/>
          </a:xfrm>
          <a:prstGeom prst="rect">
            <a:avLst/>
          </a:prstGeom>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2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6342">
              <a:spcBef>
                <a:spcPts val="400"/>
              </a:spcBef>
              <a:buSzTx/>
              <a:buNone/>
              <a:defRPr sz="2000" b="1" i="0">
                <a:latin typeface="Arial" panose="020B0604020202020204" pitchFamily="34" charset="0"/>
                <a:cs typeface="Arial" panose="020B0604020202020204" pitchFamily="34" charset="0"/>
              </a:defRPr>
            </a:lvl2pPr>
            <a:lvl3pPr marL="0" indent="912690">
              <a:spcBef>
                <a:spcPts val="400"/>
              </a:spcBef>
              <a:buSzTx/>
              <a:buNone/>
              <a:defRPr sz="2000" b="1" i="0">
                <a:latin typeface="Arial" panose="020B0604020202020204" pitchFamily="34" charset="0"/>
                <a:cs typeface="Arial" panose="020B0604020202020204" pitchFamily="34" charset="0"/>
              </a:defRPr>
            </a:lvl3pPr>
            <a:lvl4pPr marL="0" indent="1369015">
              <a:spcBef>
                <a:spcPts val="400"/>
              </a:spcBef>
              <a:buSzTx/>
              <a:buNone/>
              <a:defRPr sz="2000" b="1" i="0">
                <a:latin typeface="Arial" panose="020B0604020202020204" pitchFamily="34" charset="0"/>
                <a:cs typeface="Arial" panose="020B0604020202020204" pitchFamily="34" charset="0"/>
              </a:defRPr>
            </a:lvl4pPr>
            <a:lvl5pPr marL="0" indent="1825374">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2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728579359"/>
      </p:ext>
    </p:extLst>
  </p:cSld>
  <p:clrMapOvr>
    <a:masterClrMapping/>
  </p:clrMapOvr>
  <p:transition spd="med"/>
</p:sldLayout>
</file>

<file path=ppt/slideLayouts/slideLayout1517.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35"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3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Blip>
                <a:blip r:embed="rId2"/>
              </a:buBlip>
              <a:defRPr sz="2800" b="1" i="0">
                <a:latin typeface="Arial" panose="020B0604020202020204" pitchFamily="34" charset="0"/>
                <a:cs typeface="Arial" panose="020B0604020202020204" pitchFamily="34" charset="0"/>
              </a:defRPr>
            </a:lvl1pPr>
            <a:lvl2pPr marL="789082" indent="-332754">
              <a:spcBef>
                <a:spcPts val="600"/>
              </a:spcBef>
              <a:defRPr sz="2800" b="1" i="0">
                <a:latin typeface="Arial" panose="020B0604020202020204" pitchFamily="34" charset="0"/>
                <a:cs typeface="Arial" panose="020B0604020202020204" pitchFamily="34" charset="0"/>
              </a:defRPr>
            </a:lvl2pPr>
            <a:lvl3pPr marL="1232107" indent="-319440">
              <a:spcBef>
                <a:spcPts val="600"/>
              </a:spcBef>
              <a:defRPr sz="2800" b="1" i="0">
                <a:latin typeface="Arial" panose="020B0604020202020204" pitchFamily="34" charset="0"/>
                <a:cs typeface="Arial" panose="020B0604020202020204" pitchFamily="34" charset="0"/>
              </a:defRPr>
            </a:lvl3pPr>
            <a:lvl4pPr marL="1723956" indent="-354934">
              <a:spcBef>
                <a:spcPts val="600"/>
              </a:spcBef>
              <a:defRPr sz="2800" b="1" i="0">
                <a:latin typeface="Arial" panose="020B0604020202020204" pitchFamily="34" charset="0"/>
                <a:cs typeface="Arial" panose="020B0604020202020204" pitchFamily="34" charset="0"/>
              </a:defRPr>
            </a:lvl4pPr>
            <a:lvl5pPr marL="2180286" indent="-354934">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76210710"/>
      </p:ext>
    </p:extLst>
  </p:cSld>
  <p:clrMapOvr>
    <a:masterClrMapping/>
  </p:clrMapOvr>
  <p:transition spd="med"/>
</p:sldLayout>
</file>

<file path=ppt/slideLayouts/slideLayout1518.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344" name="Title Text"/>
          <p:cNvSpPr txBox="1">
            <a:spLocks noGrp="1"/>
          </p:cNvSpPr>
          <p:nvPr>
            <p:ph type="title"/>
          </p:nvPr>
        </p:nvSpPr>
        <p:spPr>
          <a:xfrm>
            <a:off x="457200" y="274638"/>
            <a:ext cx="8229600" cy="1143001"/>
          </a:xfrm>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4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6342">
              <a:spcBef>
                <a:spcPts val="500"/>
              </a:spcBef>
              <a:buSzTx/>
              <a:buNone/>
              <a:defRPr sz="2400" b="1" i="0">
                <a:latin typeface="Arial" panose="020B0604020202020204" pitchFamily="34" charset="0"/>
                <a:cs typeface="Arial" panose="020B0604020202020204" pitchFamily="34" charset="0"/>
              </a:defRPr>
            </a:lvl2pPr>
            <a:lvl3pPr marL="0" indent="912690">
              <a:spcBef>
                <a:spcPts val="500"/>
              </a:spcBef>
              <a:buSzTx/>
              <a:buNone/>
              <a:defRPr sz="2400" b="1" i="0">
                <a:latin typeface="Arial" panose="020B0604020202020204" pitchFamily="34" charset="0"/>
                <a:cs typeface="Arial" panose="020B0604020202020204" pitchFamily="34" charset="0"/>
              </a:defRPr>
            </a:lvl3pPr>
            <a:lvl4pPr marL="0" indent="1369015">
              <a:spcBef>
                <a:spcPts val="500"/>
              </a:spcBef>
              <a:buSzTx/>
              <a:buNone/>
              <a:defRPr sz="2400" b="1" i="0">
                <a:latin typeface="Arial" panose="020B0604020202020204" pitchFamily="34" charset="0"/>
                <a:cs typeface="Arial" panose="020B0604020202020204" pitchFamily="34" charset="0"/>
              </a:defRPr>
            </a:lvl4pPr>
            <a:lvl5pPr marL="0" indent="1825374">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34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698132687"/>
      </p:ext>
    </p:extLst>
  </p:cSld>
  <p:clrMapOvr>
    <a:masterClrMapping/>
  </p:clrMapOvr>
  <p:transition spd="med"/>
</p:sldLayout>
</file>

<file path=ppt/slideLayouts/slideLayout1519.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354"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5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592597944"/>
      </p:ext>
    </p:extLst>
  </p:cSld>
  <p:clrMapOvr>
    <a:masterClrMapping/>
  </p:clrMapOvr>
  <p:transition spd="med"/>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2049"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0" name="Body Level One…"/>
          <p:cNvSpPr txBox="1">
            <a:spLocks noGrp="1"/>
          </p:cNvSpPr>
          <p:nvPr>
            <p:ph type="body" sz="half" idx="1"/>
          </p:nvPr>
        </p:nvSpPr>
        <p:spPr>
          <a:xfrm>
            <a:off x="321507" y="1125324"/>
            <a:ext cx="5786029" cy="3181720"/>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51"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20.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36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220463007"/>
      </p:ext>
    </p:extLst>
  </p:cSld>
  <p:clrMapOvr>
    <a:masterClrMapping/>
  </p:clrMapOvr>
  <p:transition spd="med"/>
</p:sldLayout>
</file>

<file path=ppt/slideLayouts/slideLayout1521.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369" name="Title Text"/>
          <p:cNvSpPr txBox="1">
            <a:spLocks noGrp="1"/>
          </p:cNvSpPr>
          <p:nvPr>
            <p:ph type="title"/>
          </p:nvPr>
        </p:nvSpPr>
        <p:spPr>
          <a:xfrm>
            <a:off x="457237" y="273050"/>
            <a:ext cx="3008315" cy="1162050"/>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70" name="Body Level One…"/>
          <p:cNvSpPr txBox="1">
            <a:spLocks noGrp="1"/>
          </p:cNvSpPr>
          <p:nvPr>
            <p:ph type="body" idx="1"/>
          </p:nvPr>
        </p:nvSpPr>
        <p:spPr>
          <a:xfrm>
            <a:off x="3575050" y="273088"/>
            <a:ext cx="5111750" cy="5853113"/>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37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231776980"/>
      </p:ext>
    </p:extLst>
  </p:cSld>
  <p:clrMapOvr>
    <a:masterClrMapping/>
  </p:clrMapOvr>
  <p:transition spd="med"/>
</p:sldLayout>
</file>

<file path=ppt/slideLayouts/slideLayout1522.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379" name="Title Text"/>
          <p:cNvSpPr txBox="1">
            <a:spLocks noGrp="1"/>
          </p:cNvSpPr>
          <p:nvPr>
            <p:ph type="title"/>
          </p:nvPr>
        </p:nvSpPr>
        <p:spPr>
          <a:xfrm>
            <a:off x="1792288" y="4800600"/>
            <a:ext cx="5486401" cy="566738"/>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8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8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6342">
              <a:spcBef>
                <a:spcPts val="300"/>
              </a:spcBef>
              <a:buSzTx/>
              <a:buNone/>
              <a:defRPr sz="1400" b="1" i="0">
                <a:latin typeface="Arial" panose="020B0604020202020204" pitchFamily="34" charset="0"/>
                <a:cs typeface="Arial" panose="020B0604020202020204" pitchFamily="34" charset="0"/>
              </a:defRPr>
            </a:lvl2pPr>
            <a:lvl3pPr marL="0" indent="912690">
              <a:spcBef>
                <a:spcPts val="300"/>
              </a:spcBef>
              <a:buSzTx/>
              <a:buNone/>
              <a:defRPr sz="1400" b="1" i="0">
                <a:latin typeface="Arial" panose="020B0604020202020204" pitchFamily="34" charset="0"/>
                <a:cs typeface="Arial" panose="020B0604020202020204" pitchFamily="34" charset="0"/>
              </a:defRPr>
            </a:lvl3pPr>
            <a:lvl4pPr marL="0" indent="1369015">
              <a:spcBef>
                <a:spcPts val="300"/>
              </a:spcBef>
              <a:buSzTx/>
              <a:buNone/>
              <a:defRPr sz="1400" b="1" i="0">
                <a:latin typeface="Arial" panose="020B0604020202020204" pitchFamily="34" charset="0"/>
                <a:cs typeface="Arial" panose="020B0604020202020204" pitchFamily="34" charset="0"/>
              </a:defRPr>
            </a:lvl4pPr>
            <a:lvl5pPr marL="0" indent="1825374">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340679348"/>
      </p:ext>
    </p:extLst>
  </p:cSld>
  <p:clrMapOvr>
    <a:masterClrMapping/>
  </p:clrMapOvr>
  <p:transition spd="med"/>
</p:sldLayout>
</file>

<file path=ppt/slideLayouts/slideLayout1523.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389"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90" name="Body Level One…"/>
          <p:cNvSpPr txBox="1">
            <a:spLocks noGrp="1"/>
          </p:cNvSpPr>
          <p:nvPr>
            <p:ph type="body" idx="1"/>
          </p:nvPr>
        </p:nvSpPr>
        <p:spPr>
          <a:xfrm>
            <a:off x="685800" y="1981200"/>
            <a:ext cx="7772400" cy="41148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044358382"/>
      </p:ext>
    </p:extLst>
  </p:cSld>
  <p:clrMapOvr>
    <a:masterClrMapping/>
  </p:clrMapOvr>
  <p:transition spd="med"/>
</p:sldLayout>
</file>

<file path=ppt/slideLayouts/slideLayout1524.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398" name="Title Text"/>
          <p:cNvSpPr txBox="1">
            <a:spLocks noGrp="1"/>
          </p:cNvSpPr>
          <p:nvPr>
            <p:ph type="title"/>
          </p:nvPr>
        </p:nvSpPr>
        <p:spPr>
          <a:xfrm>
            <a:off x="6515100" y="609600"/>
            <a:ext cx="1943100" cy="5486400"/>
          </a:xfrm>
          <a:prstGeom prst="rect">
            <a:avLst/>
          </a:prstGeom>
        </p:spPr>
        <p:txBody>
          <a:bodyPr vert="eaVert"/>
          <a:lstStyle>
            <a:lvl1pPr>
              <a:defRPr b="1" i="0">
                <a:latin typeface="Arial" panose="020B0604020202020204" pitchFamily="34" charset="0"/>
                <a:cs typeface="Arial" panose="020B0604020202020204" pitchFamily="34" charset="0"/>
              </a:defRPr>
            </a:lvl1pPr>
          </a:lstStyle>
          <a:p>
            <a:r>
              <a:rPr dirty="0"/>
              <a:t>Title Text</a:t>
            </a:r>
          </a:p>
        </p:txBody>
      </p:sp>
      <p:sp>
        <p:nvSpPr>
          <p:cNvPr id="399" name="Body Level One…"/>
          <p:cNvSpPr txBox="1">
            <a:spLocks noGrp="1"/>
          </p:cNvSpPr>
          <p:nvPr>
            <p:ph type="body" idx="1"/>
          </p:nvPr>
        </p:nvSpPr>
        <p:spPr>
          <a:xfrm>
            <a:off x="685800" y="609600"/>
            <a:ext cx="5676900" cy="54864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376686734"/>
      </p:ext>
    </p:extLst>
  </p:cSld>
  <p:clrMapOvr>
    <a:masterClrMapping/>
  </p:clrMapOvr>
  <p:transition spd="med"/>
</p:sldLayout>
</file>

<file path=ppt/slideLayouts/slideLayout1525.xml><?xml version="1.0" encoding="utf-8"?>
<p:sldLayout xmlns:a="http://schemas.openxmlformats.org/drawingml/2006/main" xmlns:r="http://schemas.openxmlformats.org/officeDocument/2006/relationships" xmlns:p="http://schemas.openxmlformats.org/presentationml/2006/main" showMasterSp="0" type="tx">
  <p:cSld name="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07" name="Title Text"/>
          <p:cNvSpPr txBox="1">
            <a:spLocks noGrp="1"/>
          </p:cNvSpPr>
          <p:nvPr>
            <p:ph type="title"/>
          </p:nvPr>
        </p:nvSpPr>
        <p:spPr>
          <a:xfrm>
            <a:off x="685800" y="2286000"/>
            <a:ext cx="77724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08" name="Body Level One…"/>
          <p:cNvSpPr txBox="1">
            <a:spLocks noGrp="1"/>
          </p:cNvSpPr>
          <p:nvPr>
            <p:ph type="body" sz="quarter" idx="1"/>
          </p:nvPr>
        </p:nvSpPr>
        <p:spPr>
          <a:xfrm>
            <a:off x="1371600" y="3886201"/>
            <a:ext cx="6400800" cy="1752601"/>
          </a:xfrm>
          <a:prstGeom prst="rect">
            <a:avLst/>
          </a:prstGeom>
          <a:effectLst>
            <a:outerShdw blurRad="38100" dist="38099" dir="2700000" rotWithShape="0">
              <a:srgbClr val="00000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algn="ctr">
              <a:buSzPct val="100000"/>
              <a:buChar char="•"/>
              <a:defRPr>
                <a:solidFill>
                  <a:srgbClr val="FFFF66"/>
                </a:solidFill>
                <a:latin typeface="Trebuchet MS"/>
                <a:ea typeface="Trebuchet MS"/>
                <a:cs typeface="Trebuchet MS"/>
                <a:sym typeface="Trebuchet MS"/>
              </a:defRPr>
            </a:lvl2pPr>
            <a:lvl3pPr algn="ctr">
              <a:buSzPct val="100000"/>
              <a:buChar char="•"/>
              <a:defRPr>
                <a:solidFill>
                  <a:srgbClr val="FFFF66"/>
                </a:solidFill>
                <a:latin typeface="Trebuchet MS"/>
                <a:ea typeface="Trebuchet MS"/>
                <a:cs typeface="Trebuchet MS"/>
                <a:sym typeface="Trebuchet MS"/>
              </a:defRPr>
            </a:lvl3pPr>
            <a:lvl4pPr algn="ctr">
              <a:buSzPct val="100000"/>
              <a:buChar char="•"/>
              <a:defRPr>
                <a:solidFill>
                  <a:srgbClr val="FFFF66"/>
                </a:solidFill>
                <a:latin typeface="Trebuchet MS"/>
                <a:ea typeface="Trebuchet MS"/>
                <a:cs typeface="Trebuchet MS"/>
                <a:sym typeface="Trebuchet MS"/>
              </a:defRPr>
            </a:lvl4pPr>
            <a:lvl5pPr algn="ct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0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676253022"/>
      </p:ext>
    </p:extLst>
  </p:cSld>
  <p:clrMapOvr>
    <a:masterClrMapping/>
  </p:clrMapOvr>
  <p:transition spd="med"/>
</p:sldLayout>
</file>

<file path=ppt/slideLayouts/slideLayout1526.xml><?xml version="1.0" encoding="utf-8"?>
<p:sldLayout xmlns:a="http://schemas.openxmlformats.org/drawingml/2006/main" xmlns:r="http://schemas.openxmlformats.org/officeDocument/2006/relationships" xmlns:p="http://schemas.openxmlformats.org/presentationml/2006/main" showMasterSp="0" type="tx">
  <p:cSld name="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16"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17"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18"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162838582"/>
      </p:ext>
    </p:extLst>
  </p:cSld>
  <p:clrMapOvr>
    <a:masterClrMapping/>
  </p:clrMapOvr>
  <p:transition spd="med"/>
</p:sldLayout>
</file>

<file path=ppt/slideLayouts/slideLayout1527.xml><?xml version="1.0" encoding="utf-8"?>
<p:sldLayout xmlns:a="http://schemas.openxmlformats.org/drawingml/2006/main" xmlns:r="http://schemas.openxmlformats.org/officeDocument/2006/relationships" xmlns:p="http://schemas.openxmlformats.org/presentationml/2006/main" showMasterSp="0" type="tx">
  <p:cSld name="1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25" name="Title Text"/>
          <p:cNvSpPr txBox="1">
            <a:spLocks noGrp="1"/>
          </p:cNvSpPr>
          <p:nvPr>
            <p:ph type="title"/>
          </p:nvPr>
        </p:nvSpPr>
        <p:spPr>
          <a:xfrm>
            <a:off x="722312" y="4406900"/>
            <a:ext cx="7772401" cy="1362075"/>
          </a:xfrm>
          <a:prstGeom prst="rect">
            <a:avLst/>
          </a:prstGeom>
          <a:noFill/>
          <a:effectLst>
            <a:outerShdw blurRad="38100" dist="38099" dir="2700000" rotWithShape="0">
              <a:srgbClr val="000000"/>
            </a:outerShdw>
          </a:effectLst>
        </p:spPr>
        <p:txBody>
          <a:bodyPr anchor="t"/>
          <a:lstStyle>
            <a:lvl1pPr algn="l">
              <a:defRPr sz="4000" cap="all">
                <a:solidFill>
                  <a:srgbClr val="FFFF66"/>
                </a:solidFill>
                <a:latin typeface="Trebuchet MS"/>
                <a:ea typeface="Trebuchet MS"/>
                <a:cs typeface="Trebuchet MS"/>
                <a:sym typeface="Trebuchet MS"/>
              </a:defRPr>
            </a:lvl1pPr>
          </a:lstStyle>
          <a:p>
            <a:r>
              <a:t>Title Text</a:t>
            </a:r>
          </a:p>
        </p:txBody>
      </p:sp>
      <p:sp>
        <p:nvSpPr>
          <p:cNvPr id="426" name="Body Level One…"/>
          <p:cNvSpPr txBox="1">
            <a:spLocks noGrp="1"/>
          </p:cNvSpPr>
          <p:nvPr>
            <p:ph type="body" sz="quarter" idx="1"/>
          </p:nvPr>
        </p:nvSpPr>
        <p:spPr>
          <a:xfrm>
            <a:off x="722312" y="2906714"/>
            <a:ext cx="7772401" cy="1500188"/>
          </a:xfrm>
          <a:prstGeom prst="rect">
            <a:avLst/>
          </a:prstGeom>
          <a:effectLst>
            <a:outerShdw blurRad="38100" dist="38099" dir="2700000" rotWithShape="0">
              <a:srgbClr val="00000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6342">
              <a:spcBef>
                <a:spcPts val="400"/>
              </a:spcBef>
              <a:buSzTx/>
              <a:buNone/>
              <a:defRPr sz="2000">
                <a:solidFill>
                  <a:srgbClr val="FFFF66"/>
                </a:solidFill>
                <a:latin typeface="Trebuchet MS"/>
                <a:ea typeface="Trebuchet MS"/>
                <a:cs typeface="Trebuchet MS"/>
                <a:sym typeface="Trebuchet MS"/>
              </a:defRPr>
            </a:lvl2pPr>
            <a:lvl3pPr marL="0" indent="912690">
              <a:spcBef>
                <a:spcPts val="400"/>
              </a:spcBef>
              <a:buSzTx/>
              <a:buNone/>
              <a:defRPr sz="2000">
                <a:solidFill>
                  <a:srgbClr val="FFFF66"/>
                </a:solidFill>
                <a:latin typeface="Trebuchet MS"/>
                <a:ea typeface="Trebuchet MS"/>
                <a:cs typeface="Trebuchet MS"/>
                <a:sym typeface="Trebuchet MS"/>
              </a:defRPr>
            </a:lvl3pPr>
            <a:lvl4pPr marL="0" indent="1369015">
              <a:spcBef>
                <a:spcPts val="400"/>
              </a:spcBef>
              <a:buSzTx/>
              <a:buNone/>
              <a:defRPr sz="2000">
                <a:solidFill>
                  <a:srgbClr val="FFFF66"/>
                </a:solidFill>
                <a:latin typeface="Trebuchet MS"/>
                <a:ea typeface="Trebuchet MS"/>
                <a:cs typeface="Trebuchet MS"/>
                <a:sym typeface="Trebuchet MS"/>
              </a:defRPr>
            </a:lvl4pPr>
            <a:lvl5pPr marL="0" indent="1825374">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27"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233682116"/>
      </p:ext>
    </p:extLst>
  </p:cSld>
  <p:clrMapOvr>
    <a:masterClrMapping/>
  </p:clrMapOvr>
  <p:transition spd="med"/>
</p:sldLayout>
</file>

<file path=ppt/slideLayouts/slideLayout1528.xml><?xml version="1.0" encoding="utf-8"?>
<p:sldLayout xmlns:a="http://schemas.openxmlformats.org/drawingml/2006/main" xmlns:r="http://schemas.openxmlformats.org/officeDocument/2006/relationships" xmlns:p="http://schemas.openxmlformats.org/presentationml/2006/main" showMasterSp="0" type="tx">
  <p:cSld name="1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34"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35" name="Body Level One…"/>
          <p:cNvSpPr txBox="1">
            <a:spLocks noGrp="1"/>
          </p:cNvSpPr>
          <p:nvPr>
            <p:ph type="body" sz="half" idx="1"/>
          </p:nvPr>
        </p:nvSpPr>
        <p:spPr>
          <a:xfrm>
            <a:off x="685800" y="1981200"/>
            <a:ext cx="3810000" cy="4114800"/>
          </a:xfrm>
          <a:prstGeom prst="rect">
            <a:avLst/>
          </a:prstGeom>
          <a:effectLst>
            <a:outerShdw blurRad="38100" dist="38099" dir="2700000" rotWithShape="0">
              <a:srgbClr val="000000"/>
            </a:outerShdw>
          </a:effectLst>
        </p:spPr>
        <p:txBody>
          <a:bodyPr>
            <a:normAutofit/>
          </a:bodyPr>
          <a:lstStyle>
            <a:lvl1pPr>
              <a:spcBef>
                <a:spcPts val="600"/>
              </a:spcBef>
              <a:buSzPct val="100000"/>
              <a:buFont typeface="Times Roman"/>
              <a:buChar char="•"/>
              <a:defRPr sz="2800">
                <a:solidFill>
                  <a:srgbClr val="FFFF66"/>
                </a:solidFill>
                <a:latin typeface="Trebuchet MS"/>
                <a:ea typeface="Trebuchet MS"/>
                <a:cs typeface="Trebuchet MS"/>
                <a:sym typeface="Trebuchet MS"/>
              </a:defRPr>
            </a:lvl1pPr>
            <a:lvl2pPr marL="789082" indent="-332754">
              <a:spcBef>
                <a:spcPts val="600"/>
              </a:spcBef>
              <a:buSzPct val="100000"/>
              <a:buFont typeface="Times Roman"/>
              <a:buChar char="•"/>
              <a:defRPr sz="2800">
                <a:solidFill>
                  <a:srgbClr val="FFFF66"/>
                </a:solidFill>
                <a:latin typeface="Trebuchet MS"/>
                <a:ea typeface="Trebuchet MS"/>
                <a:cs typeface="Trebuchet MS"/>
                <a:sym typeface="Trebuchet MS"/>
              </a:defRPr>
            </a:lvl2pPr>
            <a:lvl3pPr marL="1232107" indent="-319440">
              <a:spcBef>
                <a:spcPts val="600"/>
              </a:spcBef>
              <a:buSzPct val="100000"/>
              <a:buFont typeface="Times Roman"/>
              <a:buChar char="•"/>
              <a:defRPr sz="2800">
                <a:solidFill>
                  <a:srgbClr val="FFFF66"/>
                </a:solidFill>
                <a:latin typeface="Trebuchet MS"/>
                <a:ea typeface="Trebuchet MS"/>
                <a:cs typeface="Trebuchet MS"/>
                <a:sym typeface="Trebuchet MS"/>
              </a:defRPr>
            </a:lvl3pPr>
            <a:lvl4pPr marL="1723956" indent="-354934">
              <a:spcBef>
                <a:spcPts val="600"/>
              </a:spcBef>
              <a:buSzPct val="100000"/>
              <a:buFont typeface="Times Roman"/>
              <a:buChar char="•"/>
              <a:defRPr sz="2800">
                <a:solidFill>
                  <a:srgbClr val="FFFF66"/>
                </a:solidFill>
                <a:latin typeface="Trebuchet MS"/>
                <a:ea typeface="Trebuchet MS"/>
                <a:cs typeface="Trebuchet MS"/>
                <a:sym typeface="Trebuchet MS"/>
              </a:defRPr>
            </a:lvl4pPr>
            <a:lvl5pPr marL="2180286" indent="-354934">
              <a:spcBef>
                <a:spcPts val="600"/>
              </a:spcBef>
              <a:buFont typeface="Times Roman"/>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3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121989586"/>
      </p:ext>
    </p:extLst>
  </p:cSld>
  <p:clrMapOvr>
    <a:masterClrMapping/>
  </p:clrMapOvr>
  <p:transition spd="med"/>
</p:sldLayout>
</file>

<file path=ppt/slideLayouts/slideLayout1529.xml><?xml version="1.0" encoding="utf-8"?>
<p:sldLayout xmlns:a="http://schemas.openxmlformats.org/drawingml/2006/main" xmlns:r="http://schemas.openxmlformats.org/officeDocument/2006/relationships" xmlns:p="http://schemas.openxmlformats.org/presentationml/2006/main" showMasterSp="0" type="tx">
  <p:cSld name="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3" name="Title Text"/>
          <p:cNvSpPr txBox="1">
            <a:spLocks noGrp="1"/>
          </p:cNvSpPr>
          <p:nvPr>
            <p:ph type="title"/>
          </p:nvPr>
        </p:nvSpPr>
        <p:spPr>
          <a:xfrm>
            <a:off x="457200" y="274638"/>
            <a:ext cx="8229600" cy="1143001"/>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44" name="Body Level One…"/>
          <p:cNvSpPr txBox="1">
            <a:spLocks noGrp="1"/>
          </p:cNvSpPr>
          <p:nvPr>
            <p:ph type="body" sz="quarter" idx="1"/>
          </p:nvPr>
        </p:nvSpPr>
        <p:spPr>
          <a:xfrm>
            <a:off x="457200" y="1535112"/>
            <a:ext cx="4040188" cy="639763"/>
          </a:xfrm>
          <a:prstGeom prst="rect">
            <a:avLst/>
          </a:prstGeom>
          <a:effectLst>
            <a:outerShdw blurRad="38100" dist="38099" dir="2700000" rotWithShape="0">
              <a:srgbClr val="00000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6342">
              <a:spcBef>
                <a:spcPts val="500"/>
              </a:spcBef>
              <a:buSzTx/>
              <a:buNone/>
              <a:defRPr sz="2400" b="1">
                <a:solidFill>
                  <a:srgbClr val="FFFF66"/>
                </a:solidFill>
                <a:latin typeface="Trebuchet MS"/>
                <a:ea typeface="Trebuchet MS"/>
                <a:cs typeface="Trebuchet MS"/>
                <a:sym typeface="Trebuchet MS"/>
              </a:defRPr>
            </a:lvl2pPr>
            <a:lvl3pPr marL="0" indent="912690">
              <a:spcBef>
                <a:spcPts val="500"/>
              </a:spcBef>
              <a:buSzTx/>
              <a:buNone/>
              <a:defRPr sz="2400" b="1">
                <a:solidFill>
                  <a:srgbClr val="FFFF66"/>
                </a:solidFill>
                <a:latin typeface="Trebuchet MS"/>
                <a:ea typeface="Trebuchet MS"/>
                <a:cs typeface="Trebuchet MS"/>
                <a:sym typeface="Trebuchet MS"/>
              </a:defRPr>
            </a:lvl3pPr>
            <a:lvl4pPr marL="0" indent="1369015">
              <a:spcBef>
                <a:spcPts val="500"/>
              </a:spcBef>
              <a:buSzTx/>
              <a:buNone/>
              <a:defRPr sz="2400" b="1">
                <a:solidFill>
                  <a:srgbClr val="FFFF66"/>
                </a:solidFill>
                <a:latin typeface="Trebuchet MS"/>
                <a:ea typeface="Trebuchet MS"/>
                <a:cs typeface="Trebuchet MS"/>
                <a:sym typeface="Trebuchet MS"/>
              </a:defRPr>
            </a:lvl4pPr>
            <a:lvl5pPr marL="0" indent="1825374">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5" name="Text Placeholder 4"/>
          <p:cNvSpPr>
            <a:spLocks noGrp="1"/>
          </p:cNvSpPr>
          <p:nvPr>
            <p:ph type="body" sz="quarter" idx="21"/>
          </p:nvPr>
        </p:nvSpPr>
        <p:spPr>
          <a:xfrm>
            <a:off x="4645062" y="1535112"/>
            <a:ext cx="4041776" cy="639763"/>
          </a:xfrm>
          <a:prstGeom prst="rect">
            <a:avLst/>
          </a:prstGeom>
          <a:effectLst>
            <a:outerShdw blurRad="38100" dist="38099" dir="2700000" rotWithShape="0">
              <a:srgbClr val="000000"/>
            </a:outerShdw>
          </a:effectLst>
        </p:spPr>
        <p:txBody>
          <a:bodyPr anchor="b">
            <a:normAutofit/>
          </a:bodyPr>
          <a:lstStyle/>
          <a:p>
            <a:pPr marL="0" indent="0" rtl="0">
              <a:spcBef>
                <a:spcPts val="500"/>
              </a:spcBef>
              <a:buSzTx/>
              <a:buNone/>
              <a:defRPr sz="2400" b="1">
                <a:solidFill>
                  <a:srgbClr val="FFFF66"/>
                </a:solidFill>
                <a:latin typeface="Trebuchet MS"/>
                <a:ea typeface="Trebuchet MS"/>
                <a:cs typeface="Trebuchet MS"/>
                <a:sym typeface="Trebuchet MS"/>
              </a:defRPr>
            </a:pPr>
            <a:endParaRPr/>
          </a:p>
        </p:txBody>
      </p:sp>
      <p:sp>
        <p:nvSpPr>
          <p:cNvPr id="44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453269831"/>
      </p:ext>
    </p:extLst>
  </p:cSld>
  <p:clrMapOvr>
    <a:masterClrMapping/>
  </p:clrMapOvr>
  <p:transition spd="med"/>
</p:sldLayout>
</file>

<file path=ppt/slideLayouts/slideLayout153.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2058" name="Title Text"/>
          <p:cNvSpPr txBox="1">
            <a:spLocks noGrp="1"/>
          </p:cNvSpPr>
          <p:nvPr>
            <p:ph type="title"/>
          </p:nvPr>
        </p:nvSpPr>
        <p:spPr>
          <a:xfrm>
            <a:off x="722276" y="4406401"/>
            <a:ext cx="7772011" cy="1363116"/>
          </a:xfrm>
          <a:prstGeom prst="rect">
            <a:avLst/>
          </a:prstGeom>
          <a:noFill/>
        </p:spPr>
        <p:txBody>
          <a:bodyPr lIns="32910" tIns="32910" rIns="32910" bIns="32910" anchor="t"/>
          <a:lstStyle>
            <a:lvl1pPr algn="l" defTabSz="321503">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9" name="Body Level One…"/>
          <p:cNvSpPr txBox="1">
            <a:spLocks noGrp="1"/>
          </p:cNvSpPr>
          <p:nvPr>
            <p:ph type="body" sz="quarter" idx="1"/>
          </p:nvPr>
        </p:nvSpPr>
        <p:spPr>
          <a:xfrm>
            <a:off x="722276" y="2907085"/>
            <a:ext cx="7772011" cy="1499317"/>
          </a:xfrm>
          <a:prstGeom prst="rect">
            <a:avLst/>
          </a:prstGeom>
        </p:spPr>
        <p:txBody>
          <a:bodyPr lIns="32910" tIns="32910" rIns="32910" bIns="32910" anchor="b">
            <a:normAutofit/>
          </a:bodyPr>
          <a:lstStyle>
            <a:lvl1pPr marL="0" indent="0" defTabSz="321503">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0"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30.xml><?xml version="1.0" encoding="utf-8"?>
<p:sldLayout xmlns:a="http://schemas.openxmlformats.org/drawingml/2006/main" xmlns:r="http://schemas.openxmlformats.org/officeDocument/2006/relationships" xmlns:p="http://schemas.openxmlformats.org/presentationml/2006/main" showMasterSp="0" type="tx">
  <p:cSld name="1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54"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041753777"/>
      </p:ext>
    </p:extLst>
  </p:cSld>
  <p:clrMapOvr>
    <a:masterClrMapping/>
  </p:clrMapOvr>
  <p:transition spd="med"/>
</p:sldLayout>
</file>

<file path=ppt/slideLayouts/slideLayout1531.xml><?xml version="1.0" encoding="utf-8"?>
<p:sldLayout xmlns:a="http://schemas.openxmlformats.org/drawingml/2006/main" xmlns:r="http://schemas.openxmlformats.org/officeDocument/2006/relationships" xmlns:p="http://schemas.openxmlformats.org/presentationml/2006/main" showMasterSp="0" type="tx">
  <p:cSld name="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629939355"/>
      </p:ext>
    </p:extLst>
  </p:cSld>
  <p:clrMapOvr>
    <a:masterClrMapping/>
  </p:clrMapOvr>
  <p:transition spd="med"/>
</p:sldLayout>
</file>

<file path=ppt/slideLayouts/slideLayout1532.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8" name="Title Text"/>
          <p:cNvSpPr txBox="1">
            <a:spLocks noGrp="1"/>
          </p:cNvSpPr>
          <p:nvPr>
            <p:ph type="title"/>
          </p:nvPr>
        </p:nvSpPr>
        <p:spPr>
          <a:xfrm>
            <a:off x="457237" y="273050"/>
            <a:ext cx="3008315" cy="1162050"/>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69" name="Body Level One…"/>
          <p:cNvSpPr txBox="1">
            <a:spLocks noGrp="1"/>
          </p:cNvSpPr>
          <p:nvPr>
            <p:ph type="body" idx="1"/>
          </p:nvPr>
        </p:nvSpPr>
        <p:spPr>
          <a:xfrm>
            <a:off x="3575050" y="273088"/>
            <a:ext cx="5111750" cy="5853113"/>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70" name="Text Placeholder 3"/>
          <p:cNvSpPr>
            <a:spLocks noGrp="1"/>
          </p:cNvSpPr>
          <p:nvPr>
            <p:ph type="body" sz="half" idx="21"/>
          </p:nvPr>
        </p:nvSpPr>
        <p:spPr>
          <a:xfrm>
            <a:off x="457237" y="1435101"/>
            <a:ext cx="3008315" cy="4691063"/>
          </a:xfrm>
          <a:prstGeom prst="rect">
            <a:avLst/>
          </a:prstGeom>
          <a:effectLst>
            <a:outerShdw blurRad="38100" dist="38099" dir="2700000" rotWithShape="0">
              <a:srgbClr val="000000"/>
            </a:outerShdw>
          </a:effectLst>
        </p:spPr>
        <p:txBody>
          <a:bodyPr>
            <a:normAutofit/>
          </a:bodyPr>
          <a:lstStyle/>
          <a:p>
            <a:pPr marL="0" indent="0" rtl="0">
              <a:spcBef>
                <a:spcPts val="300"/>
              </a:spcBef>
              <a:buSzTx/>
              <a:buNone/>
              <a:defRPr sz="1400">
                <a:solidFill>
                  <a:srgbClr val="FFFF66"/>
                </a:solidFill>
                <a:latin typeface="Trebuchet MS"/>
                <a:ea typeface="Trebuchet MS"/>
                <a:cs typeface="Trebuchet MS"/>
                <a:sym typeface="Trebuchet MS"/>
              </a:defRPr>
            </a:pPr>
            <a:endParaRPr/>
          </a:p>
        </p:txBody>
      </p:sp>
      <p:sp>
        <p:nvSpPr>
          <p:cNvPr id="47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440780660"/>
      </p:ext>
    </p:extLst>
  </p:cSld>
  <p:clrMapOvr>
    <a:masterClrMapping/>
  </p:clrMapOvr>
  <p:transition spd="med"/>
</p:sldLayout>
</file>

<file path=ppt/slideLayouts/slideLayout1533.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78" name="Title Text"/>
          <p:cNvSpPr txBox="1">
            <a:spLocks noGrp="1"/>
          </p:cNvSpPr>
          <p:nvPr>
            <p:ph type="title"/>
          </p:nvPr>
        </p:nvSpPr>
        <p:spPr>
          <a:xfrm>
            <a:off x="1792288" y="4800600"/>
            <a:ext cx="5486401" cy="566738"/>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79" name="Picture Placeholder 2"/>
          <p:cNvSpPr>
            <a:spLocks noGrp="1"/>
          </p:cNvSpPr>
          <p:nvPr>
            <p:ph type="pic" sz="half" idx="21"/>
          </p:nvPr>
        </p:nvSpPr>
        <p:spPr>
          <a:xfrm>
            <a:off x="1792288" y="612775"/>
            <a:ext cx="5486401" cy="4114800"/>
          </a:xfrm>
          <a:prstGeom prst="rect">
            <a:avLst/>
          </a:prstGeom>
          <a:effectLst>
            <a:outerShdw blurRad="38100" dist="38099" dir="2700000" rotWithShape="0">
              <a:srgbClr val="000000"/>
            </a:outerShdw>
          </a:effectLst>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80" name="Body Level One…"/>
          <p:cNvSpPr txBox="1">
            <a:spLocks noGrp="1"/>
          </p:cNvSpPr>
          <p:nvPr>
            <p:ph type="body" sz="quarter" idx="1"/>
          </p:nvPr>
        </p:nvSpPr>
        <p:spPr>
          <a:xfrm>
            <a:off x="1792288" y="5367337"/>
            <a:ext cx="5486401" cy="804863"/>
          </a:xfrm>
          <a:prstGeom prst="rect">
            <a:avLst/>
          </a:prstGeom>
          <a:effectLst>
            <a:outerShdw blurRad="38100" dist="38099" dir="2700000" rotWithShape="0">
              <a:srgbClr val="00000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6342">
              <a:spcBef>
                <a:spcPts val="300"/>
              </a:spcBef>
              <a:buSzTx/>
              <a:buNone/>
              <a:defRPr sz="1400">
                <a:solidFill>
                  <a:srgbClr val="FFFF66"/>
                </a:solidFill>
                <a:latin typeface="Trebuchet MS"/>
                <a:ea typeface="Trebuchet MS"/>
                <a:cs typeface="Trebuchet MS"/>
                <a:sym typeface="Trebuchet MS"/>
              </a:defRPr>
            </a:lvl2pPr>
            <a:lvl3pPr marL="0" indent="912690">
              <a:spcBef>
                <a:spcPts val="300"/>
              </a:spcBef>
              <a:buSzTx/>
              <a:buNone/>
              <a:defRPr sz="1400">
                <a:solidFill>
                  <a:srgbClr val="FFFF66"/>
                </a:solidFill>
                <a:latin typeface="Trebuchet MS"/>
                <a:ea typeface="Trebuchet MS"/>
                <a:cs typeface="Trebuchet MS"/>
                <a:sym typeface="Trebuchet MS"/>
              </a:defRPr>
            </a:lvl3pPr>
            <a:lvl4pPr marL="0" indent="1369015">
              <a:spcBef>
                <a:spcPts val="300"/>
              </a:spcBef>
              <a:buSzTx/>
              <a:buNone/>
              <a:defRPr sz="1400">
                <a:solidFill>
                  <a:srgbClr val="FFFF66"/>
                </a:solidFill>
                <a:latin typeface="Trebuchet MS"/>
                <a:ea typeface="Trebuchet MS"/>
                <a:cs typeface="Trebuchet MS"/>
                <a:sym typeface="Trebuchet MS"/>
              </a:defRPr>
            </a:lvl4pPr>
            <a:lvl5pPr marL="0" indent="1825374">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8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506032447"/>
      </p:ext>
    </p:extLst>
  </p:cSld>
  <p:clrMapOvr>
    <a:masterClrMapping/>
  </p:clrMapOvr>
  <p:transition spd="med"/>
</p:sldLayout>
</file>

<file path=ppt/slideLayouts/slideLayout1534.xml><?xml version="1.0" encoding="utf-8"?>
<p:sldLayout xmlns:a="http://schemas.openxmlformats.org/drawingml/2006/main" xmlns:r="http://schemas.openxmlformats.org/officeDocument/2006/relationships" xmlns:p="http://schemas.openxmlformats.org/presentationml/2006/main" showMasterSp="0" type="tx">
  <p:cSld name="1_Title and Vertical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88"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89"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0"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694566237"/>
      </p:ext>
    </p:extLst>
  </p:cSld>
  <p:clrMapOvr>
    <a:masterClrMapping/>
  </p:clrMapOvr>
  <p:transition spd="med"/>
</p:sldLayout>
</file>

<file path=ppt/slideLayouts/slideLayout1535.xml><?xml version="1.0" encoding="utf-8"?>
<p:sldLayout xmlns:a="http://schemas.openxmlformats.org/drawingml/2006/main" xmlns:r="http://schemas.openxmlformats.org/officeDocument/2006/relationships" xmlns:p="http://schemas.openxmlformats.org/presentationml/2006/main" showMasterSp="0" type="tx">
  <p:cSld name="1_Vertical Title and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97" name="Title Text"/>
          <p:cNvSpPr txBox="1">
            <a:spLocks noGrp="1"/>
          </p:cNvSpPr>
          <p:nvPr>
            <p:ph type="title"/>
          </p:nvPr>
        </p:nvSpPr>
        <p:spPr>
          <a:xfrm>
            <a:off x="6515100" y="609600"/>
            <a:ext cx="1943100" cy="5486400"/>
          </a:xfrm>
          <a:prstGeom prst="rect">
            <a:avLst/>
          </a:prstGeom>
          <a:noFill/>
          <a:effectLst>
            <a:outerShdw blurRad="38100" dist="38099" dir="2700000" rotWithShape="0">
              <a:srgbClr val="000000"/>
            </a:outerShdw>
          </a:effectLst>
        </p:spPr>
        <p:txBody>
          <a:bodyPr vert="eaVert"/>
          <a:lstStyle>
            <a:lvl1pPr>
              <a:defRPr sz="4400">
                <a:solidFill>
                  <a:srgbClr val="FFFF66"/>
                </a:solidFill>
                <a:latin typeface="Trebuchet MS"/>
                <a:ea typeface="Trebuchet MS"/>
                <a:cs typeface="Trebuchet MS"/>
                <a:sym typeface="Trebuchet MS"/>
              </a:defRPr>
            </a:lvl1pPr>
          </a:lstStyle>
          <a:p>
            <a:r>
              <a:t>Title Text</a:t>
            </a:r>
          </a:p>
        </p:txBody>
      </p:sp>
      <p:sp>
        <p:nvSpPr>
          <p:cNvPr id="498" name="Body Level One…"/>
          <p:cNvSpPr txBox="1">
            <a:spLocks noGrp="1"/>
          </p:cNvSpPr>
          <p:nvPr>
            <p:ph type="body" idx="1"/>
          </p:nvPr>
        </p:nvSpPr>
        <p:spPr>
          <a:xfrm>
            <a:off x="685800" y="609600"/>
            <a:ext cx="5676900" cy="54864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4162535594"/>
      </p:ext>
    </p:extLst>
  </p:cSld>
  <p:clrMapOvr>
    <a:masterClrMapping/>
  </p:clrMapOvr>
  <p:transition spd="med"/>
</p:sldLayout>
</file>

<file path=ppt/slideLayouts/slideLayout1536.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rgbClr val="FFFFFF"/>
        </a:solidFill>
        <a:effectLst/>
      </p:bgPr>
    </p:bg>
    <p:spTree>
      <p:nvGrpSpPr>
        <p:cNvPr id="1" name=""/>
        <p:cNvGrpSpPr/>
        <p:nvPr/>
      </p:nvGrpSpPr>
      <p:grpSpPr>
        <a:xfrm>
          <a:off x="0" y="0"/>
          <a:ext cx="0" cy="0"/>
          <a:chOff x="0" y="0"/>
          <a:chExt cx="0" cy="0"/>
        </a:xfrm>
      </p:grpSpPr>
      <p:sp>
        <p:nvSpPr>
          <p:cNvPr id="532"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33" name="Body Level One…"/>
          <p:cNvSpPr txBox="1">
            <a:spLocks noGrp="1"/>
          </p:cNvSpPr>
          <p:nvPr>
            <p:ph type="body" idx="1"/>
          </p:nvPr>
        </p:nvSpPr>
        <p:spPr>
          <a:xfrm>
            <a:off x="457200" y="1600200"/>
            <a:ext cx="8229600" cy="452596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34"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613978246"/>
      </p:ext>
    </p:extLst>
  </p:cSld>
  <p:clrMapOvr>
    <a:masterClrMapping/>
  </p:clrMapOvr>
  <p:transition spd="med"/>
</p:sldLayout>
</file>

<file path=ppt/slideLayouts/slideLayout1537.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rgbClr val="FFFFFF"/>
        </a:solidFill>
        <a:effectLst/>
      </p:bgPr>
    </p:bg>
    <p:spTree>
      <p:nvGrpSpPr>
        <p:cNvPr id="1" name=""/>
        <p:cNvGrpSpPr/>
        <p:nvPr/>
      </p:nvGrpSpPr>
      <p:grpSpPr>
        <a:xfrm>
          <a:off x="0" y="0"/>
          <a:ext cx="0" cy="0"/>
          <a:chOff x="0" y="0"/>
          <a:chExt cx="0" cy="0"/>
        </a:xfrm>
      </p:grpSpPr>
      <p:sp>
        <p:nvSpPr>
          <p:cNvPr id="541" name="Title Text"/>
          <p:cNvSpPr txBox="1">
            <a:spLocks noGrp="1"/>
          </p:cNvSpPr>
          <p:nvPr>
            <p:ph type="title"/>
          </p:nvPr>
        </p:nvSpPr>
        <p:spPr>
          <a:xfrm>
            <a:off x="722312" y="4406900"/>
            <a:ext cx="7772401" cy="1362075"/>
          </a:xfrm>
          <a:prstGeom prst="rect">
            <a:avLst/>
          </a:prstGeom>
          <a:noFill/>
        </p:spPr>
        <p:txBody>
          <a:bodyPr anchor="t"/>
          <a:lstStyle>
            <a:lvl1pPr algn="l" defTabSz="456342">
              <a:defRPr sz="4000" cap="all">
                <a:solidFill>
                  <a:srgbClr val="000000"/>
                </a:solidFill>
                <a:latin typeface="Calibri"/>
                <a:ea typeface="Calibri"/>
                <a:cs typeface="Calibri"/>
                <a:sym typeface="Calibri"/>
              </a:defRPr>
            </a:lvl1pPr>
          </a:lstStyle>
          <a:p>
            <a:r>
              <a:t>Title Text</a:t>
            </a:r>
          </a:p>
        </p:txBody>
      </p:sp>
      <p:sp>
        <p:nvSpPr>
          <p:cNvPr id="5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defTabSz="456342">
              <a:spcBef>
                <a:spcPts val="400"/>
              </a:spcBef>
              <a:buSzTx/>
              <a:buNone/>
              <a:defRPr sz="2000">
                <a:solidFill>
                  <a:srgbClr val="888888"/>
                </a:solidFill>
                <a:latin typeface="Calibri"/>
                <a:ea typeface="Calibri"/>
                <a:cs typeface="Calibri"/>
                <a:sym typeface="Calibri"/>
              </a:defRPr>
            </a:lvl1pPr>
            <a:lvl2pPr marL="0" indent="456342" defTabSz="456342">
              <a:spcBef>
                <a:spcPts val="400"/>
              </a:spcBef>
              <a:buSzTx/>
              <a:buNone/>
              <a:defRPr sz="2000">
                <a:solidFill>
                  <a:srgbClr val="888888"/>
                </a:solidFill>
                <a:latin typeface="Calibri"/>
                <a:ea typeface="Calibri"/>
                <a:cs typeface="Calibri"/>
                <a:sym typeface="Calibri"/>
              </a:defRPr>
            </a:lvl2pPr>
            <a:lvl3pPr marL="0" indent="912690" defTabSz="456342">
              <a:spcBef>
                <a:spcPts val="400"/>
              </a:spcBef>
              <a:buSzTx/>
              <a:buNone/>
              <a:defRPr sz="2000">
                <a:solidFill>
                  <a:srgbClr val="888888"/>
                </a:solidFill>
                <a:latin typeface="Calibri"/>
                <a:ea typeface="Calibri"/>
                <a:cs typeface="Calibri"/>
                <a:sym typeface="Calibri"/>
              </a:defRPr>
            </a:lvl3pPr>
            <a:lvl4pPr marL="0" indent="1369015" defTabSz="456342">
              <a:spcBef>
                <a:spcPts val="400"/>
              </a:spcBef>
              <a:buSzTx/>
              <a:buNone/>
              <a:defRPr sz="2000">
                <a:solidFill>
                  <a:srgbClr val="888888"/>
                </a:solidFill>
                <a:latin typeface="Calibri"/>
                <a:ea typeface="Calibri"/>
                <a:cs typeface="Calibri"/>
                <a:sym typeface="Calibri"/>
              </a:defRPr>
            </a:lvl4pPr>
            <a:lvl5pPr marL="0" indent="1825374" defTabSz="456342">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43"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473398600"/>
      </p:ext>
    </p:extLst>
  </p:cSld>
  <p:clrMapOvr>
    <a:masterClrMapping/>
  </p:clrMapOvr>
  <p:transition spd="med"/>
</p:sldLayout>
</file>

<file path=ppt/slideLayouts/slideLayout1538.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rgbClr val="FFFFFF"/>
        </a:solidFill>
        <a:effectLst/>
      </p:bgPr>
    </p:bg>
    <p:spTree>
      <p:nvGrpSpPr>
        <p:cNvPr id="1" name=""/>
        <p:cNvGrpSpPr/>
        <p:nvPr/>
      </p:nvGrpSpPr>
      <p:grpSpPr>
        <a:xfrm>
          <a:off x="0" y="0"/>
          <a:ext cx="0" cy="0"/>
          <a:chOff x="0" y="0"/>
          <a:chExt cx="0" cy="0"/>
        </a:xfrm>
      </p:grpSpPr>
      <p:sp>
        <p:nvSpPr>
          <p:cNvPr id="550"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51" name="Body Level One…"/>
          <p:cNvSpPr txBox="1">
            <a:spLocks noGrp="1"/>
          </p:cNvSpPr>
          <p:nvPr>
            <p:ph type="body" sz="half" idx="1"/>
          </p:nvPr>
        </p:nvSpPr>
        <p:spPr>
          <a:xfrm>
            <a:off x="457200" y="1600200"/>
            <a:ext cx="4038600" cy="4525963"/>
          </a:xfrm>
          <a:prstGeom prst="rect">
            <a:avLst/>
          </a:prstGeom>
        </p:spPr>
        <p:txBody>
          <a:bodyPr>
            <a:normAutofit/>
          </a:bodyPr>
          <a:lstStyle>
            <a:lvl1pPr defTabSz="456342">
              <a:spcBef>
                <a:spcPts val="600"/>
              </a:spcBef>
              <a:buSzPct val="100000"/>
              <a:buFont typeface="Arial"/>
              <a:buChar char="•"/>
              <a:defRPr sz="2800">
                <a:solidFill>
                  <a:srgbClr val="000000"/>
                </a:solidFill>
                <a:latin typeface="Calibri"/>
                <a:ea typeface="Calibri"/>
                <a:cs typeface="Calibri"/>
                <a:sym typeface="Calibri"/>
              </a:defRPr>
            </a:lvl1pPr>
            <a:lvl2pPr marL="789082" indent="-332754" defTabSz="456342">
              <a:spcBef>
                <a:spcPts val="600"/>
              </a:spcBef>
              <a:buSzPct val="100000"/>
              <a:buFont typeface="Arial"/>
              <a:buChar char="–"/>
              <a:defRPr sz="2800">
                <a:solidFill>
                  <a:srgbClr val="000000"/>
                </a:solidFill>
                <a:latin typeface="Calibri"/>
                <a:ea typeface="Calibri"/>
                <a:cs typeface="Calibri"/>
                <a:sym typeface="Calibri"/>
              </a:defRPr>
            </a:lvl2pPr>
            <a:lvl3pPr marL="1232107" indent="-319440" defTabSz="456342">
              <a:spcBef>
                <a:spcPts val="600"/>
              </a:spcBef>
              <a:buSzPct val="100000"/>
              <a:buFont typeface="Arial"/>
              <a:buChar char="•"/>
              <a:defRPr sz="2800">
                <a:solidFill>
                  <a:srgbClr val="000000"/>
                </a:solidFill>
                <a:latin typeface="Calibri"/>
                <a:ea typeface="Calibri"/>
                <a:cs typeface="Calibri"/>
                <a:sym typeface="Calibri"/>
              </a:defRPr>
            </a:lvl3pPr>
            <a:lvl4pPr marL="1723956" indent="-354934" defTabSz="456342">
              <a:spcBef>
                <a:spcPts val="600"/>
              </a:spcBef>
              <a:buSzPct val="100000"/>
              <a:buFont typeface="Arial"/>
              <a:buChar char="–"/>
              <a:defRPr sz="2800">
                <a:solidFill>
                  <a:srgbClr val="000000"/>
                </a:solidFill>
                <a:latin typeface="Calibri"/>
                <a:ea typeface="Calibri"/>
                <a:cs typeface="Calibri"/>
                <a:sym typeface="Calibri"/>
              </a:defRPr>
            </a:lvl4pPr>
            <a:lvl5pPr marL="2180286" indent="-354934" defTabSz="456342">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5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845265415"/>
      </p:ext>
    </p:extLst>
  </p:cSld>
  <p:clrMapOvr>
    <a:masterClrMapping/>
  </p:clrMapOvr>
  <p:transition spd="med"/>
</p:sldLayout>
</file>

<file path=ppt/slideLayouts/slideLayout1539.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rgbClr val="FFFFFF"/>
        </a:solidFill>
        <a:effectLst/>
      </p:bgPr>
    </p:bg>
    <p:spTree>
      <p:nvGrpSpPr>
        <p:cNvPr id="1" name=""/>
        <p:cNvGrpSpPr/>
        <p:nvPr/>
      </p:nvGrpSpPr>
      <p:grpSpPr>
        <a:xfrm>
          <a:off x="0" y="0"/>
          <a:ext cx="0" cy="0"/>
          <a:chOff x="0" y="0"/>
          <a:chExt cx="0" cy="0"/>
        </a:xfrm>
      </p:grpSpPr>
      <p:sp>
        <p:nvSpPr>
          <p:cNvPr id="55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defTabSz="456342">
              <a:spcBef>
                <a:spcPts val="500"/>
              </a:spcBef>
              <a:buSzTx/>
              <a:buNone/>
              <a:defRPr sz="2400" b="1">
                <a:solidFill>
                  <a:srgbClr val="000000"/>
                </a:solidFill>
                <a:latin typeface="Calibri"/>
                <a:ea typeface="Calibri"/>
                <a:cs typeface="Calibri"/>
                <a:sym typeface="Calibri"/>
              </a:defRPr>
            </a:lvl1pPr>
            <a:lvl2pPr marL="0" indent="456342" defTabSz="456342">
              <a:spcBef>
                <a:spcPts val="500"/>
              </a:spcBef>
              <a:buSzTx/>
              <a:buNone/>
              <a:defRPr sz="2400" b="1">
                <a:solidFill>
                  <a:srgbClr val="000000"/>
                </a:solidFill>
                <a:latin typeface="Calibri"/>
                <a:ea typeface="Calibri"/>
                <a:cs typeface="Calibri"/>
                <a:sym typeface="Calibri"/>
              </a:defRPr>
            </a:lvl2pPr>
            <a:lvl3pPr marL="0" indent="912690" defTabSz="456342">
              <a:spcBef>
                <a:spcPts val="500"/>
              </a:spcBef>
              <a:buSzTx/>
              <a:buNone/>
              <a:defRPr sz="2400" b="1">
                <a:solidFill>
                  <a:srgbClr val="000000"/>
                </a:solidFill>
                <a:latin typeface="Calibri"/>
                <a:ea typeface="Calibri"/>
                <a:cs typeface="Calibri"/>
                <a:sym typeface="Calibri"/>
              </a:defRPr>
            </a:lvl3pPr>
            <a:lvl4pPr marL="0" indent="1369015" defTabSz="456342">
              <a:spcBef>
                <a:spcPts val="500"/>
              </a:spcBef>
              <a:buSzTx/>
              <a:buNone/>
              <a:defRPr sz="2400" b="1">
                <a:solidFill>
                  <a:srgbClr val="000000"/>
                </a:solidFill>
                <a:latin typeface="Calibri"/>
                <a:ea typeface="Calibri"/>
                <a:cs typeface="Calibri"/>
                <a:sym typeface="Calibri"/>
              </a:defRPr>
            </a:lvl4pPr>
            <a:lvl5pPr marL="0" indent="1825374" defTabSz="456342">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61"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defTabSz="456342" rtl="0">
              <a:spcBef>
                <a:spcPts val="500"/>
              </a:spcBef>
              <a:buSzTx/>
              <a:buNone/>
              <a:defRPr sz="2400" b="1">
                <a:solidFill>
                  <a:srgbClr val="000000"/>
                </a:solidFill>
                <a:latin typeface="Calibri"/>
                <a:ea typeface="Calibri"/>
                <a:cs typeface="Calibri"/>
                <a:sym typeface="Calibri"/>
              </a:defRPr>
            </a:pPr>
            <a:endParaRPr/>
          </a:p>
        </p:txBody>
      </p:sp>
      <p:sp>
        <p:nvSpPr>
          <p:cNvPr id="56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970668443"/>
      </p:ext>
    </p:extLst>
  </p:cSld>
  <p:clrMapOvr>
    <a:masterClrMapping/>
  </p:clrMapOvr>
  <p:transition spd="med"/>
</p:sldLayout>
</file>

<file path=ppt/slideLayouts/slideLayout154.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2067"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68" name="Body Level One…"/>
          <p:cNvSpPr txBox="1">
            <a:spLocks noGrp="1"/>
          </p:cNvSpPr>
          <p:nvPr>
            <p:ph type="body" sz="quarter" idx="1"/>
          </p:nvPr>
        </p:nvSpPr>
        <p:spPr>
          <a:xfrm>
            <a:off x="321507" y="1125324"/>
            <a:ext cx="2838872" cy="3181720"/>
          </a:xfrm>
          <a:prstGeom prst="rect">
            <a:avLst/>
          </a:prstGeom>
        </p:spPr>
        <p:txBody>
          <a:bodyPr lIns="32910" tIns="32910" rIns="32910" bIns="32910">
            <a:normAutofit/>
          </a:bodyPr>
          <a:lstStyle>
            <a:lvl1pPr marL="241126" indent="-241126" defTabSz="321503">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40.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rgbClr val="FFFFFF"/>
        </a:solidFill>
        <a:effectLst/>
      </p:bgPr>
    </p:bg>
    <p:spTree>
      <p:nvGrpSpPr>
        <p:cNvPr id="1" name=""/>
        <p:cNvGrpSpPr/>
        <p:nvPr/>
      </p:nvGrpSpPr>
      <p:grpSpPr>
        <a:xfrm>
          <a:off x="0" y="0"/>
          <a:ext cx="0" cy="0"/>
          <a:chOff x="0" y="0"/>
          <a:chExt cx="0" cy="0"/>
        </a:xfrm>
      </p:grpSpPr>
      <p:sp>
        <p:nvSpPr>
          <p:cNvPr id="56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70"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801142281"/>
      </p:ext>
    </p:extLst>
  </p:cSld>
  <p:clrMapOvr>
    <a:masterClrMapping/>
  </p:clrMapOvr>
  <p:transition spd="med"/>
</p:sldLayout>
</file>

<file path=ppt/slideLayouts/slideLayout1541.xml><?xml version="1.0" encoding="utf-8"?>
<p:sldLayout xmlns:a="http://schemas.openxmlformats.org/drawingml/2006/main" xmlns:r="http://schemas.openxmlformats.org/officeDocument/2006/relationships" xmlns:p="http://schemas.openxmlformats.org/presentationml/2006/main" showMasterSp="0" type="tx">
  <p:cSld name="2_Blank">
    <p:bg>
      <p:bgPr>
        <a:solidFill>
          <a:srgbClr val="FFFFFF"/>
        </a:solidFill>
        <a:effectLst/>
      </p:bgPr>
    </p:bg>
    <p:spTree>
      <p:nvGrpSpPr>
        <p:cNvPr id="1" name=""/>
        <p:cNvGrpSpPr/>
        <p:nvPr/>
      </p:nvGrpSpPr>
      <p:grpSpPr>
        <a:xfrm>
          <a:off x="0" y="0"/>
          <a:ext cx="0" cy="0"/>
          <a:chOff x="0" y="0"/>
          <a:chExt cx="0" cy="0"/>
        </a:xfrm>
      </p:grpSpPr>
      <p:sp>
        <p:nvSpPr>
          <p:cNvPr id="57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468969131"/>
      </p:ext>
    </p:extLst>
  </p:cSld>
  <p:clrMapOvr>
    <a:masterClrMapping/>
  </p:clrMapOvr>
  <p:transition spd="med"/>
</p:sldLayout>
</file>

<file path=ppt/slideLayouts/slideLayout1542.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rgbClr val="FFFFFF"/>
        </a:solidFill>
        <a:effectLst/>
      </p:bgPr>
    </p:bg>
    <p:spTree>
      <p:nvGrpSpPr>
        <p:cNvPr id="1" name=""/>
        <p:cNvGrpSpPr/>
        <p:nvPr/>
      </p:nvGrpSpPr>
      <p:grpSpPr>
        <a:xfrm>
          <a:off x="0" y="0"/>
          <a:ext cx="0" cy="0"/>
          <a:chOff x="0" y="0"/>
          <a:chExt cx="0" cy="0"/>
        </a:xfrm>
      </p:grpSpPr>
      <p:sp>
        <p:nvSpPr>
          <p:cNvPr id="584" name="Title Text"/>
          <p:cNvSpPr txBox="1">
            <a:spLocks noGrp="1"/>
          </p:cNvSpPr>
          <p:nvPr>
            <p:ph type="title"/>
          </p:nvPr>
        </p:nvSpPr>
        <p:spPr>
          <a:xfrm>
            <a:off x="457237" y="273050"/>
            <a:ext cx="3008315" cy="1162050"/>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85" name="Body Level One…"/>
          <p:cNvSpPr txBox="1">
            <a:spLocks noGrp="1"/>
          </p:cNvSpPr>
          <p:nvPr>
            <p:ph type="body" idx="1"/>
          </p:nvPr>
        </p:nvSpPr>
        <p:spPr>
          <a:xfrm>
            <a:off x="3575050" y="273088"/>
            <a:ext cx="5111750" cy="585311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86"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defTabSz="456342" rtl="0">
              <a:spcBef>
                <a:spcPts val="300"/>
              </a:spcBef>
              <a:buSzTx/>
              <a:buNone/>
              <a:defRPr sz="1400">
                <a:solidFill>
                  <a:srgbClr val="000000"/>
                </a:solidFill>
                <a:latin typeface="Calibri"/>
                <a:ea typeface="Calibri"/>
                <a:cs typeface="Calibri"/>
                <a:sym typeface="Calibri"/>
              </a:defRPr>
            </a:pPr>
            <a:endParaRPr/>
          </a:p>
        </p:txBody>
      </p:sp>
      <p:sp>
        <p:nvSpPr>
          <p:cNvPr id="58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56839153"/>
      </p:ext>
    </p:extLst>
  </p:cSld>
  <p:clrMapOvr>
    <a:masterClrMapping/>
  </p:clrMapOvr>
  <p:transition spd="med"/>
</p:sldLayout>
</file>

<file path=ppt/slideLayouts/slideLayout1543.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rgbClr val="FFFFFF"/>
        </a:solidFill>
        <a:effectLst/>
      </p:bgPr>
    </p:bg>
    <p:spTree>
      <p:nvGrpSpPr>
        <p:cNvPr id="1" name=""/>
        <p:cNvGrpSpPr/>
        <p:nvPr/>
      </p:nvGrpSpPr>
      <p:grpSpPr>
        <a:xfrm>
          <a:off x="0" y="0"/>
          <a:ext cx="0" cy="0"/>
          <a:chOff x="0" y="0"/>
          <a:chExt cx="0" cy="0"/>
        </a:xfrm>
      </p:grpSpPr>
      <p:sp>
        <p:nvSpPr>
          <p:cNvPr id="594" name="Title Text"/>
          <p:cNvSpPr txBox="1">
            <a:spLocks noGrp="1"/>
          </p:cNvSpPr>
          <p:nvPr>
            <p:ph type="title"/>
          </p:nvPr>
        </p:nvSpPr>
        <p:spPr>
          <a:xfrm>
            <a:off x="1792288" y="4800600"/>
            <a:ext cx="5486401" cy="566738"/>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5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defTabSz="456342">
              <a:spcBef>
                <a:spcPts val="300"/>
              </a:spcBef>
              <a:buSzTx/>
              <a:buNone/>
              <a:defRPr sz="1400">
                <a:solidFill>
                  <a:srgbClr val="000000"/>
                </a:solidFill>
                <a:latin typeface="Calibri"/>
                <a:ea typeface="Calibri"/>
                <a:cs typeface="Calibri"/>
                <a:sym typeface="Calibri"/>
              </a:defRPr>
            </a:lvl1pPr>
            <a:lvl2pPr marL="0" indent="456342" defTabSz="456342">
              <a:spcBef>
                <a:spcPts val="300"/>
              </a:spcBef>
              <a:buSzTx/>
              <a:buNone/>
              <a:defRPr sz="1400">
                <a:solidFill>
                  <a:srgbClr val="000000"/>
                </a:solidFill>
                <a:latin typeface="Calibri"/>
                <a:ea typeface="Calibri"/>
                <a:cs typeface="Calibri"/>
                <a:sym typeface="Calibri"/>
              </a:defRPr>
            </a:lvl2pPr>
            <a:lvl3pPr marL="0" indent="912690" defTabSz="456342">
              <a:spcBef>
                <a:spcPts val="300"/>
              </a:spcBef>
              <a:buSzTx/>
              <a:buNone/>
              <a:defRPr sz="1400">
                <a:solidFill>
                  <a:srgbClr val="000000"/>
                </a:solidFill>
                <a:latin typeface="Calibri"/>
                <a:ea typeface="Calibri"/>
                <a:cs typeface="Calibri"/>
                <a:sym typeface="Calibri"/>
              </a:defRPr>
            </a:lvl3pPr>
            <a:lvl4pPr marL="0" indent="1369015" defTabSz="456342">
              <a:spcBef>
                <a:spcPts val="300"/>
              </a:spcBef>
              <a:buSzTx/>
              <a:buNone/>
              <a:defRPr sz="1400">
                <a:solidFill>
                  <a:srgbClr val="000000"/>
                </a:solidFill>
                <a:latin typeface="Calibri"/>
                <a:ea typeface="Calibri"/>
                <a:cs typeface="Calibri"/>
                <a:sym typeface="Calibri"/>
              </a:defRPr>
            </a:lvl4pPr>
            <a:lvl5pPr marL="0" indent="1825374" defTabSz="456342">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9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115660686"/>
      </p:ext>
    </p:extLst>
  </p:cSld>
  <p:clrMapOvr>
    <a:masterClrMapping/>
  </p:clrMapOvr>
  <p:transition spd="med"/>
</p:sldLayout>
</file>

<file path=ppt/slideLayouts/slideLayout1544.xml><?xml version="1.0" encoding="utf-8"?>
<p:sldLayout xmlns:a="http://schemas.openxmlformats.org/drawingml/2006/main" xmlns:r="http://schemas.openxmlformats.org/officeDocument/2006/relationships" xmlns:p="http://schemas.openxmlformats.org/presentationml/2006/main" showMasterSp="0" type="tx">
  <p:cSld name="2_Title and Vertical Text">
    <p:bg>
      <p:bgPr>
        <a:solidFill>
          <a:srgbClr val="FFFFFF"/>
        </a:solidFill>
        <a:effectLst/>
      </p:bgPr>
    </p:bg>
    <p:spTree>
      <p:nvGrpSpPr>
        <p:cNvPr id="1" name=""/>
        <p:cNvGrpSpPr/>
        <p:nvPr/>
      </p:nvGrpSpPr>
      <p:grpSpPr>
        <a:xfrm>
          <a:off x="0" y="0"/>
          <a:ext cx="0" cy="0"/>
          <a:chOff x="0" y="0"/>
          <a:chExt cx="0" cy="0"/>
        </a:xfrm>
      </p:grpSpPr>
      <p:sp>
        <p:nvSpPr>
          <p:cNvPr id="604"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605" name="Body Level One…"/>
          <p:cNvSpPr txBox="1">
            <a:spLocks noGrp="1"/>
          </p:cNvSpPr>
          <p:nvPr>
            <p:ph type="body" idx="1"/>
          </p:nvPr>
        </p:nvSpPr>
        <p:spPr>
          <a:xfrm>
            <a:off x="457200" y="1600200"/>
            <a:ext cx="8229600" cy="4525963"/>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06"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691923016"/>
      </p:ext>
    </p:extLst>
  </p:cSld>
  <p:clrMapOvr>
    <a:masterClrMapping/>
  </p:clrMapOvr>
  <p:transition spd="med"/>
</p:sldLayout>
</file>

<file path=ppt/slideLayouts/slideLayout1545.xml><?xml version="1.0" encoding="utf-8"?>
<p:sldLayout xmlns:a="http://schemas.openxmlformats.org/drawingml/2006/main" xmlns:r="http://schemas.openxmlformats.org/officeDocument/2006/relationships" xmlns:p="http://schemas.openxmlformats.org/presentationml/2006/main" showMasterSp="0" type="tx">
  <p:cSld name="2_Vertical Title and Text">
    <p:bg>
      <p:bgPr>
        <a:solidFill>
          <a:srgbClr val="FFFFFF"/>
        </a:solidFill>
        <a:effectLst/>
      </p:bgPr>
    </p:bg>
    <p:spTree>
      <p:nvGrpSpPr>
        <p:cNvPr id="1" name=""/>
        <p:cNvGrpSpPr/>
        <p:nvPr/>
      </p:nvGrpSpPr>
      <p:grpSpPr>
        <a:xfrm>
          <a:off x="0" y="0"/>
          <a:ext cx="0" cy="0"/>
          <a:chOff x="0" y="0"/>
          <a:chExt cx="0" cy="0"/>
        </a:xfrm>
      </p:grpSpPr>
      <p:sp>
        <p:nvSpPr>
          <p:cNvPr id="613" name="Title Text"/>
          <p:cNvSpPr txBox="1">
            <a:spLocks noGrp="1"/>
          </p:cNvSpPr>
          <p:nvPr>
            <p:ph type="title"/>
          </p:nvPr>
        </p:nvSpPr>
        <p:spPr>
          <a:xfrm>
            <a:off x="6629400" y="274675"/>
            <a:ext cx="2057400" cy="5851526"/>
          </a:xfrm>
          <a:prstGeom prst="rect">
            <a:avLst/>
          </a:prstGeom>
          <a:noFill/>
        </p:spPr>
        <p:txBody>
          <a:bodyPr vert="eaVert"/>
          <a:lstStyle>
            <a:lvl1pPr defTabSz="456342">
              <a:defRPr sz="4400" b="0">
                <a:solidFill>
                  <a:srgbClr val="000000"/>
                </a:solidFill>
                <a:latin typeface="Calibri"/>
                <a:ea typeface="Calibri"/>
                <a:cs typeface="Calibri"/>
                <a:sym typeface="Calibri"/>
              </a:defRPr>
            </a:lvl1pPr>
          </a:lstStyle>
          <a:p>
            <a:r>
              <a:t>Title Text</a:t>
            </a:r>
          </a:p>
        </p:txBody>
      </p:sp>
      <p:sp>
        <p:nvSpPr>
          <p:cNvPr id="614" name="Body Level One…"/>
          <p:cNvSpPr txBox="1">
            <a:spLocks noGrp="1"/>
          </p:cNvSpPr>
          <p:nvPr>
            <p:ph type="body" idx="1"/>
          </p:nvPr>
        </p:nvSpPr>
        <p:spPr>
          <a:xfrm>
            <a:off x="457200" y="274675"/>
            <a:ext cx="6019800" cy="5851526"/>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15"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86688092"/>
      </p:ext>
    </p:extLst>
  </p:cSld>
  <p:clrMapOvr>
    <a:masterClrMapping/>
  </p:clrMapOvr>
  <p:transition spd="med"/>
</p:sldLayout>
</file>

<file path=ppt/slideLayouts/slideLayout1546.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A0E5B"/>
        </a:solidFill>
        <a:effectLst/>
      </p:bgPr>
    </p:bg>
    <p:spTree>
      <p:nvGrpSpPr>
        <p:cNvPr id="1" name=""/>
        <p:cNvGrpSpPr/>
        <p:nvPr/>
      </p:nvGrpSpPr>
      <p:grpSpPr>
        <a:xfrm>
          <a:off x="0" y="0"/>
          <a:ext cx="0" cy="0"/>
          <a:chOff x="0" y="0"/>
          <a:chExt cx="0" cy="0"/>
        </a:xfrm>
      </p:grpSpPr>
      <p:sp>
        <p:nvSpPr>
          <p:cNvPr id="6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46" name="Group 7"/>
          <p:cNvGrpSpPr/>
          <p:nvPr/>
        </p:nvGrpSpPr>
        <p:grpSpPr>
          <a:xfrm>
            <a:off x="-1" y="355600"/>
            <a:ext cx="6172201" cy="2438400"/>
            <a:chOff x="0" y="0"/>
            <a:chExt cx="6172199" cy="2438400"/>
          </a:xfrm>
        </p:grpSpPr>
        <p:sp>
          <p:nvSpPr>
            <p:cNvPr id="6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47"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48" name="Body Level One…"/>
          <p:cNvSpPr txBox="1">
            <a:spLocks noGrp="1"/>
          </p:cNvSpPr>
          <p:nvPr>
            <p:ph type="body" idx="1"/>
          </p:nvPr>
        </p:nvSpPr>
        <p:spPr>
          <a:xfrm>
            <a:off x="1219200" y="1676400"/>
            <a:ext cx="7772401" cy="4572000"/>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49"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89085987"/>
      </p:ext>
    </p:extLst>
  </p:cSld>
  <p:clrMapOvr>
    <a:masterClrMapping/>
  </p:clrMapOvr>
  <p:transition spd="med"/>
</p:sldLayout>
</file>

<file path=ppt/slideLayouts/slideLayout1547.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A0E5B"/>
        </a:solidFill>
        <a:effectLst/>
      </p:bgPr>
    </p:bg>
    <p:spTree>
      <p:nvGrpSpPr>
        <p:cNvPr id="1" name=""/>
        <p:cNvGrpSpPr/>
        <p:nvPr/>
      </p:nvGrpSpPr>
      <p:grpSpPr>
        <a:xfrm>
          <a:off x="0" y="0"/>
          <a:ext cx="0" cy="0"/>
          <a:chOff x="0" y="0"/>
          <a:chExt cx="0" cy="0"/>
        </a:xfrm>
      </p:grpSpPr>
      <p:sp>
        <p:nvSpPr>
          <p:cNvPr id="656"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57"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63" name="Group 7"/>
          <p:cNvGrpSpPr/>
          <p:nvPr/>
        </p:nvGrpSpPr>
        <p:grpSpPr>
          <a:xfrm>
            <a:off x="-1" y="355600"/>
            <a:ext cx="6172201" cy="2438400"/>
            <a:chOff x="0" y="0"/>
            <a:chExt cx="6172199" cy="2438400"/>
          </a:xfrm>
        </p:grpSpPr>
        <p:sp>
          <p:nvSpPr>
            <p:cNvPr id="658"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59"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0"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1"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2"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64" name="Title Text"/>
          <p:cNvSpPr txBox="1">
            <a:spLocks noGrp="1"/>
          </p:cNvSpPr>
          <p:nvPr>
            <p:ph type="title"/>
          </p:nvPr>
        </p:nvSpPr>
        <p:spPr>
          <a:xfrm>
            <a:off x="722312" y="4406900"/>
            <a:ext cx="7772401" cy="1362075"/>
          </a:xfrm>
          <a:prstGeom prst="rect">
            <a:avLst/>
          </a:prstGeom>
          <a:noFill/>
          <a:effectLst>
            <a:outerShdw blurRad="63500" dist="12700" dir="16200000" rotWithShape="0">
              <a:srgbClr val="FFFFFF">
                <a:alpha val="74998"/>
              </a:srgbClr>
            </a:outerShdw>
          </a:effectLst>
        </p:spPr>
        <p:txBody>
          <a:bodyPr anchor="t"/>
          <a:lstStyle>
            <a:lvl1pPr algn="l">
              <a:defRPr sz="4000" b="1" i="0" cap="all">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6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FFFFFF"/>
                </a:solidFill>
                <a:latin typeface="Times Roman"/>
                <a:ea typeface="Times Roman"/>
                <a:cs typeface="Times Roman"/>
                <a:sym typeface="Times Roman"/>
              </a:defRPr>
            </a:lvl1pPr>
            <a:lvl2pPr marL="0" indent="456342">
              <a:spcBef>
                <a:spcPts val="400"/>
              </a:spcBef>
              <a:buSzTx/>
              <a:buNone/>
              <a:defRPr sz="2000">
                <a:solidFill>
                  <a:srgbClr val="FFFFFF"/>
                </a:solidFill>
                <a:latin typeface="Times Roman"/>
                <a:ea typeface="Times Roman"/>
                <a:cs typeface="Times Roman"/>
                <a:sym typeface="Times Roman"/>
              </a:defRPr>
            </a:lvl2pPr>
            <a:lvl3pPr marL="0" indent="912690">
              <a:spcBef>
                <a:spcPts val="400"/>
              </a:spcBef>
              <a:buSzTx/>
              <a:buNone/>
              <a:defRPr sz="2000">
                <a:solidFill>
                  <a:srgbClr val="FFFFFF"/>
                </a:solidFill>
                <a:latin typeface="Times Roman"/>
                <a:ea typeface="Times Roman"/>
                <a:cs typeface="Times Roman"/>
                <a:sym typeface="Times Roman"/>
              </a:defRPr>
            </a:lvl3pPr>
            <a:lvl4pPr marL="0" indent="1369015">
              <a:spcBef>
                <a:spcPts val="400"/>
              </a:spcBef>
              <a:buSzTx/>
              <a:buNone/>
              <a:defRPr sz="2000">
                <a:solidFill>
                  <a:srgbClr val="FFFFFF"/>
                </a:solidFill>
                <a:latin typeface="Times Roman"/>
                <a:ea typeface="Times Roman"/>
                <a:cs typeface="Times Roman"/>
                <a:sym typeface="Times Roman"/>
              </a:defRPr>
            </a:lvl4pPr>
            <a:lvl5pPr marL="0" indent="1825374">
              <a:spcBef>
                <a:spcPts val="400"/>
              </a:spcBef>
              <a:buSzTx/>
              <a:buNone/>
              <a:defRPr sz="20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66"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80302598"/>
      </p:ext>
    </p:extLst>
  </p:cSld>
  <p:clrMapOvr>
    <a:masterClrMapping/>
  </p:clrMapOvr>
  <p:transition spd="med"/>
</p:sldLayout>
</file>

<file path=ppt/slideLayouts/slideLayout1548.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A0E5B"/>
        </a:solidFill>
        <a:effectLst/>
      </p:bgPr>
    </p:bg>
    <p:spTree>
      <p:nvGrpSpPr>
        <p:cNvPr id="1" name=""/>
        <p:cNvGrpSpPr/>
        <p:nvPr/>
      </p:nvGrpSpPr>
      <p:grpSpPr>
        <a:xfrm>
          <a:off x="0" y="0"/>
          <a:ext cx="0" cy="0"/>
          <a:chOff x="0" y="0"/>
          <a:chExt cx="0" cy="0"/>
        </a:xfrm>
      </p:grpSpPr>
      <p:sp>
        <p:nvSpPr>
          <p:cNvPr id="673"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74"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80" name="Group 7"/>
          <p:cNvGrpSpPr/>
          <p:nvPr/>
        </p:nvGrpSpPr>
        <p:grpSpPr>
          <a:xfrm>
            <a:off x="-1" y="355600"/>
            <a:ext cx="6172201" cy="2438400"/>
            <a:chOff x="0" y="0"/>
            <a:chExt cx="6172199" cy="2438400"/>
          </a:xfrm>
        </p:grpSpPr>
        <p:sp>
          <p:nvSpPr>
            <p:cNvPr id="675"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6"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7"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8"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9"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81"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82" name="Body Level One…"/>
          <p:cNvSpPr txBox="1">
            <a:spLocks noGrp="1"/>
          </p:cNvSpPr>
          <p:nvPr>
            <p:ph type="body" sz="half" idx="1"/>
          </p:nvPr>
        </p:nvSpPr>
        <p:spPr>
          <a:xfrm>
            <a:off x="1219200" y="1676400"/>
            <a:ext cx="3810000" cy="4572000"/>
          </a:xfrm>
          <a:prstGeom prst="rect">
            <a:avLst/>
          </a:prstGeom>
        </p:spPr>
        <p:txBody>
          <a:bodyPr>
            <a:normAutofit/>
          </a:bodyPr>
          <a:lstStyle>
            <a:lvl1pPr>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1pPr>
            <a:lvl2pPr marL="789082" indent="-33275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2pPr>
            <a:lvl3pPr marL="1232107" indent="-319440">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3pPr>
            <a:lvl4pPr marL="1723956" indent="-35493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4pPr>
            <a:lvl5pPr marL="2180286" indent="-354934">
              <a:spcBef>
                <a:spcPts val="600"/>
              </a:spcBef>
              <a:buClr>
                <a:srgbClr val="4460EE"/>
              </a:buClr>
              <a:buFont typeface="Times Roman"/>
              <a:buChar char="▪"/>
              <a:defRPr sz="28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83"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42118824"/>
      </p:ext>
    </p:extLst>
  </p:cSld>
  <p:clrMapOvr>
    <a:masterClrMapping/>
  </p:clrMapOvr>
  <p:transition spd="med"/>
</p:sldLayout>
</file>

<file path=ppt/slideLayouts/slideLayout1549.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A0E5B"/>
        </a:solidFill>
        <a:effectLst/>
      </p:bgPr>
    </p:bg>
    <p:spTree>
      <p:nvGrpSpPr>
        <p:cNvPr id="1" name=""/>
        <p:cNvGrpSpPr/>
        <p:nvPr/>
      </p:nvGrpSpPr>
      <p:grpSpPr>
        <a:xfrm>
          <a:off x="0" y="0"/>
          <a:ext cx="0" cy="0"/>
          <a:chOff x="0" y="0"/>
          <a:chExt cx="0" cy="0"/>
        </a:xfrm>
      </p:grpSpPr>
      <p:sp>
        <p:nvSpPr>
          <p:cNvPr id="690"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91"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97" name="Group 7"/>
          <p:cNvGrpSpPr/>
          <p:nvPr/>
        </p:nvGrpSpPr>
        <p:grpSpPr>
          <a:xfrm>
            <a:off x="-1" y="355600"/>
            <a:ext cx="6172201" cy="2438400"/>
            <a:chOff x="0" y="0"/>
            <a:chExt cx="6172199" cy="2438400"/>
          </a:xfrm>
        </p:grpSpPr>
        <p:sp>
          <p:nvSpPr>
            <p:cNvPr id="692"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3"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4"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5"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6"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98" name="Title Text"/>
          <p:cNvSpPr txBox="1">
            <a:spLocks noGrp="1"/>
          </p:cNvSpPr>
          <p:nvPr>
            <p:ph type="title"/>
          </p:nvPr>
        </p:nvSpPr>
        <p:spPr>
          <a:xfrm>
            <a:off x="457200" y="274638"/>
            <a:ext cx="8229600" cy="1143001"/>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9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FFFFFF"/>
                </a:solidFill>
                <a:latin typeface="Times Roman"/>
                <a:ea typeface="Times Roman"/>
                <a:cs typeface="Times Roman"/>
                <a:sym typeface="Times Roman"/>
              </a:defRPr>
            </a:lvl1pPr>
            <a:lvl2pPr marL="0" indent="456342">
              <a:spcBef>
                <a:spcPts val="500"/>
              </a:spcBef>
              <a:buSzTx/>
              <a:buNone/>
              <a:defRPr sz="2400" b="1">
                <a:solidFill>
                  <a:srgbClr val="FFFFFF"/>
                </a:solidFill>
                <a:latin typeface="Times Roman"/>
                <a:ea typeface="Times Roman"/>
                <a:cs typeface="Times Roman"/>
                <a:sym typeface="Times Roman"/>
              </a:defRPr>
            </a:lvl2pPr>
            <a:lvl3pPr marL="0" indent="912690">
              <a:spcBef>
                <a:spcPts val="500"/>
              </a:spcBef>
              <a:buSzTx/>
              <a:buNone/>
              <a:defRPr sz="2400" b="1">
                <a:solidFill>
                  <a:srgbClr val="FFFFFF"/>
                </a:solidFill>
                <a:latin typeface="Times Roman"/>
                <a:ea typeface="Times Roman"/>
                <a:cs typeface="Times Roman"/>
                <a:sym typeface="Times Roman"/>
              </a:defRPr>
            </a:lvl3pPr>
            <a:lvl4pPr marL="0" indent="1369015">
              <a:spcBef>
                <a:spcPts val="500"/>
              </a:spcBef>
              <a:buSzTx/>
              <a:buNone/>
              <a:defRPr sz="2400" b="1">
                <a:solidFill>
                  <a:srgbClr val="FFFFFF"/>
                </a:solidFill>
                <a:latin typeface="Times Roman"/>
                <a:ea typeface="Times Roman"/>
                <a:cs typeface="Times Roman"/>
                <a:sym typeface="Times Roman"/>
              </a:defRPr>
            </a:lvl4pPr>
            <a:lvl5pPr marL="0" indent="1825374">
              <a:spcBef>
                <a:spcPts val="500"/>
              </a:spcBef>
              <a:buSzTx/>
              <a:buNone/>
              <a:defRPr sz="2400" b="1">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00"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FFFFFF"/>
                </a:solidFill>
                <a:latin typeface="Times Roman"/>
                <a:ea typeface="Times Roman"/>
                <a:cs typeface="Times Roman"/>
                <a:sym typeface="Times Roman"/>
              </a:defRPr>
            </a:pPr>
            <a:endParaRPr/>
          </a:p>
        </p:txBody>
      </p:sp>
      <p:sp>
        <p:nvSpPr>
          <p:cNvPr id="701"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90584696"/>
      </p:ext>
    </p:extLst>
  </p:cSld>
  <p:clrMapOvr>
    <a:masterClrMapping/>
  </p:clrMapOvr>
  <p:transition spd="med"/>
</p:sldLayout>
</file>

<file path=ppt/slideLayouts/slideLayout155.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2076" name="Title Text"/>
          <p:cNvSpPr txBox="1">
            <a:spLocks noGrp="1"/>
          </p:cNvSpPr>
          <p:nvPr>
            <p:ph type="title"/>
          </p:nvPr>
        </p:nvSpPr>
        <p:spPr>
          <a:xfrm>
            <a:off x="457703" y="274632"/>
            <a:ext cx="8228595" cy="1143188"/>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77" name="Body Level One…"/>
          <p:cNvSpPr txBox="1">
            <a:spLocks noGrp="1"/>
          </p:cNvSpPr>
          <p:nvPr>
            <p:ph type="body" sz="quarter" idx="1"/>
          </p:nvPr>
        </p:nvSpPr>
        <p:spPr>
          <a:xfrm>
            <a:off x="457703" y="1535040"/>
            <a:ext cx="4040062" cy="639694"/>
          </a:xfrm>
          <a:prstGeom prst="rect">
            <a:avLst/>
          </a:prstGeom>
        </p:spPr>
        <p:txBody>
          <a:bodyPr lIns="32910" tIns="32910" rIns="32910" bIns="32910" anchor="b">
            <a:normAutofit/>
          </a:bodyPr>
          <a:lstStyle>
            <a:lvl1pPr marL="0" indent="0" defTabSz="321503">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78" name="Text Placeholder 4"/>
          <p:cNvSpPr>
            <a:spLocks noGrp="1"/>
          </p:cNvSpPr>
          <p:nvPr>
            <p:ph type="body" sz="quarter" idx="21"/>
          </p:nvPr>
        </p:nvSpPr>
        <p:spPr>
          <a:xfrm>
            <a:off x="4645121" y="1535040"/>
            <a:ext cx="4041178" cy="639693"/>
          </a:xfrm>
          <a:prstGeom prst="rect">
            <a:avLst/>
          </a:prstGeom>
        </p:spPr>
        <p:txBody>
          <a:bodyPr lIns="32910" tIns="32910" rIns="32910" bIns="32910"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700" b="1">
                <a:solidFill>
                  <a:srgbClr val="000000"/>
                </a:solidFill>
              </a:defRPr>
            </a:pPr>
            <a:endParaRPr dirty="0"/>
          </a:p>
        </p:txBody>
      </p:sp>
      <p:sp>
        <p:nvSpPr>
          <p:cNvPr id="207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50.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A0E5B"/>
        </a:solidFill>
        <a:effectLst/>
      </p:bgPr>
    </p:bg>
    <p:spTree>
      <p:nvGrpSpPr>
        <p:cNvPr id="1" name=""/>
        <p:cNvGrpSpPr/>
        <p:nvPr/>
      </p:nvGrpSpPr>
      <p:grpSpPr>
        <a:xfrm>
          <a:off x="0" y="0"/>
          <a:ext cx="0" cy="0"/>
          <a:chOff x="0" y="0"/>
          <a:chExt cx="0" cy="0"/>
        </a:xfrm>
      </p:grpSpPr>
      <p:sp>
        <p:nvSpPr>
          <p:cNvPr id="708"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09"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15" name="Group 7"/>
          <p:cNvGrpSpPr/>
          <p:nvPr/>
        </p:nvGrpSpPr>
        <p:grpSpPr>
          <a:xfrm>
            <a:off x="-1" y="355600"/>
            <a:ext cx="6172201" cy="2438400"/>
            <a:chOff x="0" y="0"/>
            <a:chExt cx="6172199" cy="2438400"/>
          </a:xfrm>
        </p:grpSpPr>
        <p:sp>
          <p:nvSpPr>
            <p:cNvPr id="710"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1"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2"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3"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4"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16"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17"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59491079"/>
      </p:ext>
    </p:extLst>
  </p:cSld>
  <p:clrMapOvr>
    <a:masterClrMapping/>
  </p:clrMapOvr>
  <p:transition spd="med"/>
</p:sldLayout>
</file>

<file path=ppt/slideLayouts/slideLayout1551.xml><?xml version="1.0" encoding="utf-8"?>
<p:sldLayout xmlns:a="http://schemas.openxmlformats.org/drawingml/2006/main" xmlns:r="http://schemas.openxmlformats.org/officeDocument/2006/relationships" xmlns:p="http://schemas.openxmlformats.org/presentationml/2006/main" showMasterSp="0" type="tx">
  <p:cSld name="3_Blank">
    <p:bg>
      <p:bgPr>
        <a:solidFill>
          <a:srgbClr val="0A0E5B"/>
        </a:solidFill>
        <a:effectLst/>
      </p:bgPr>
    </p:bg>
    <p:spTree>
      <p:nvGrpSpPr>
        <p:cNvPr id="1" name=""/>
        <p:cNvGrpSpPr/>
        <p:nvPr/>
      </p:nvGrpSpPr>
      <p:grpSpPr>
        <a:xfrm>
          <a:off x="0" y="0"/>
          <a:ext cx="0" cy="0"/>
          <a:chOff x="0" y="0"/>
          <a:chExt cx="0" cy="0"/>
        </a:xfrm>
      </p:grpSpPr>
      <p:sp>
        <p:nvSpPr>
          <p:cNvPr id="724"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25"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31" name="Group 7"/>
          <p:cNvGrpSpPr/>
          <p:nvPr/>
        </p:nvGrpSpPr>
        <p:grpSpPr>
          <a:xfrm>
            <a:off x="-1" y="355600"/>
            <a:ext cx="6172201" cy="2438400"/>
            <a:chOff x="0" y="0"/>
            <a:chExt cx="6172199" cy="2438400"/>
          </a:xfrm>
        </p:grpSpPr>
        <p:sp>
          <p:nvSpPr>
            <p:cNvPr id="726"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7"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8"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9"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30"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3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52042734"/>
      </p:ext>
    </p:extLst>
  </p:cSld>
  <p:clrMapOvr>
    <a:masterClrMapping/>
  </p:clrMapOvr>
  <p:transition spd="med"/>
</p:sldLayout>
</file>

<file path=ppt/slideLayouts/slideLayout1552.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A0E5B"/>
        </a:solidFill>
        <a:effectLst/>
      </p:bgPr>
    </p:bg>
    <p:spTree>
      <p:nvGrpSpPr>
        <p:cNvPr id="1" name=""/>
        <p:cNvGrpSpPr/>
        <p:nvPr/>
      </p:nvGrpSpPr>
      <p:grpSpPr>
        <a:xfrm>
          <a:off x="0" y="0"/>
          <a:ext cx="0" cy="0"/>
          <a:chOff x="0" y="0"/>
          <a:chExt cx="0" cy="0"/>
        </a:xfrm>
      </p:grpSpPr>
      <p:sp>
        <p:nvSpPr>
          <p:cNvPr id="7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46" name="Group 7"/>
          <p:cNvGrpSpPr/>
          <p:nvPr/>
        </p:nvGrpSpPr>
        <p:grpSpPr>
          <a:xfrm>
            <a:off x="-1" y="355600"/>
            <a:ext cx="6172201" cy="2438400"/>
            <a:chOff x="0" y="0"/>
            <a:chExt cx="6172199" cy="2438400"/>
          </a:xfrm>
        </p:grpSpPr>
        <p:sp>
          <p:nvSpPr>
            <p:cNvPr id="7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47" name="Title Text"/>
          <p:cNvSpPr txBox="1">
            <a:spLocks noGrp="1"/>
          </p:cNvSpPr>
          <p:nvPr>
            <p:ph type="title"/>
          </p:nvPr>
        </p:nvSpPr>
        <p:spPr>
          <a:xfrm>
            <a:off x="457237" y="273050"/>
            <a:ext cx="3008315" cy="1162050"/>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48"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49"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FFFFFF"/>
                </a:solidFill>
                <a:latin typeface="Times Roman"/>
                <a:ea typeface="Times Roman"/>
                <a:cs typeface="Times Roman"/>
                <a:sym typeface="Times Roman"/>
              </a:defRPr>
            </a:pPr>
            <a:endParaRPr/>
          </a:p>
        </p:txBody>
      </p:sp>
      <p:sp>
        <p:nvSpPr>
          <p:cNvPr id="750"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47734439"/>
      </p:ext>
    </p:extLst>
  </p:cSld>
  <p:clrMapOvr>
    <a:masterClrMapping/>
  </p:clrMapOvr>
  <p:transition spd="med"/>
</p:sldLayout>
</file>

<file path=ppt/slideLayouts/slideLayout1553.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A0E5B"/>
        </a:solidFill>
        <a:effectLst/>
      </p:bgPr>
    </p:bg>
    <p:spTree>
      <p:nvGrpSpPr>
        <p:cNvPr id="1" name=""/>
        <p:cNvGrpSpPr/>
        <p:nvPr/>
      </p:nvGrpSpPr>
      <p:grpSpPr>
        <a:xfrm>
          <a:off x="0" y="0"/>
          <a:ext cx="0" cy="0"/>
          <a:chOff x="0" y="0"/>
          <a:chExt cx="0" cy="0"/>
        </a:xfrm>
      </p:grpSpPr>
      <p:sp>
        <p:nvSpPr>
          <p:cNvPr id="757"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58"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64" name="Group 7"/>
          <p:cNvGrpSpPr/>
          <p:nvPr/>
        </p:nvGrpSpPr>
        <p:grpSpPr>
          <a:xfrm>
            <a:off x="-1" y="355600"/>
            <a:ext cx="6172201" cy="2438400"/>
            <a:chOff x="0" y="0"/>
            <a:chExt cx="6172199" cy="2438400"/>
          </a:xfrm>
        </p:grpSpPr>
        <p:sp>
          <p:nvSpPr>
            <p:cNvPr id="759"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0"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1"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2"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3"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65" name="Title Text"/>
          <p:cNvSpPr txBox="1">
            <a:spLocks noGrp="1"/>
          </p:cNvSpPr>
          <p:nvPr>
            <p:ph type="title"/>
          </p:nvPr>
        </p:nvSpPr>
        <p:spPr>
          <a:xfrm>
            <a:off x="1792288" y="4800600"/>
            <a:ext cx="5486401" cy="566738"/>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6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76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FFFFFF"/>
                </a:solidFill>
                <a:latin typeface="Times Roman"/>
                <a:ea typeface="Times Roman"/>
                <a:cs typeface="Times Roman"/>
                <a:sym typeface="Times Roman"/>
              </a:defRPr>
            </a:lvl1pPr>
            <a:lvl2pPr marL="0" indent="456342">
              <a:spcBef>
                <a:spcPts val="300"/>
              </a:spcBef>
              <a:buSzTx/>
              <a:buNone/>
              <a:defRPr sz="1400">
                <a:solidFill>
                  <a:srgbClr val="FFFFFF"/>
                </a:solidFill>
                <a:latin typeface="Times Roman"/>
                <a:ea typeface="Times Roman"/>
                <a:cs typeface="Times Roman"/>
                <a:sym typeface="Times Roman"/>
              </a:defRPr>
            </a:lvl2pPr>
            <a:lvl3pPr marL="0" indent="912690">
              <a:spcBef>
                <a:spcPts val="300"/>
              </a:spcBef>
              <a:buSzTx/>
              <a:buNone/>
              <a:defRPr sz="1400">
                <a:solidFill>
                  <a:srgbClr val="FFFFFF"/>
                </a:solidFill>
                <a:latin typeface="Times Roman"/>
                <a:ea typeface="Times Roman"/>
                <a:cs typeface="Times Roman"/>
                <a:sym typeface="Times Roman"/>
              </a:defRPr>
            </a:lvl3pPr>
            <a:lvl4pPr marL="0" indent="1369015">
              <a:spcBef>
                <a:spcPts val="300"/>
              </a:spcBef>
              <a:buSzTx/>
              <a:buNone/>
              <a:defRPr sz="1400">
                <a:solidFill>
                  <a:srgbClr val="FFFFFF"/>
                </a:solidFill>
                <a:latin typeface="Times Roman"/>
                <a:ea typeface="Times Roman"/>
                <a:cs typeface="Times Roman"/>
                <a:sym typeface="Times Roman"/>
              </a:defRPr>
            </a:lvl4pPr>
            <a:lvl5pPr marL="0" indent="1825374">
              <a:spcBef>
                <a:spcPts val="300"/>
              </a:spcBef>
              <a:buSzTx/>
              <a:buNone/>
              <a:defRPr sz="14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68"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42322519"/>
      </p:ext>
    </p:extLst>
  </p:cSld>
  <p:clrMapOvr>
    <a:masterClrMapping/>
  </p:clrMapOvr>
  <p:transition spd="med"/>
</p:sldLayout>
</file>

<file path=ppt/slideLayouts/slideLayout1554.xml><?xml version="1.0" encoding="utf-8"?>
<p:sldLayout xmlns:a="http://schemas.openxmlformats.org/drawingml/2006/main" xmlns:r="http://schemas.openxmlformats.org/officeDocument/2006/relationships" xmlns:p="http://schemas.openxmlformats.org/presentationml/2006/main" showMasterSp="0" type="tx">
  <p:cSld name="3_Title and Vertical Text">
    <p:bg>
      <p:bgPr>
        <a:solidFill>
          <a:srgbClr val="0A0E5B"/>
        </a:solidFill>
        <a:effectLst/>
      </p:bgPr>
    </p:bg>
    <p:spTree>
      <p:nvGrpSpPr>
        <p:cNvPr id="1" name=""/>
        <p:cNvGrpSpPr/>
        <p:nvPr/>
      </p:nvGrpSpPr>
      <p:grpSpPr>
        <a:xfrm>
          <a:off x="0" y="0"/>
          <a:ext cx="0" cy="0"/>
          <a:chOff x="0" y="0"/>
          <a:chExt cx="0" cy="0"/>
        </a:xfrm>
      </p:grpSpPr>
      <p:sp>
        <p:nvSpPr>
          <p:cNvPr id="775"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76"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82" name="Group 7"/>
          <p:cNvGrpSpPr/>
          <p:nvPr/>
        </p:nvGrpSpPr>
        <p:grpSpPr>
          <a:xfrm>
            <a:off x="-1" y="355600"/>
            <a:ext cx="6172201" cy="2438400"/>
            <a:chOff x="0" y="0"/>
            <a:chExt cx="6172199" cy="2438400"/>
          </a:xfrm>
        </p:grpSpPr>
        <p:sp>
          <p:nvSpPr>
            <p:cNvPr id="777"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8"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9"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0"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1"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83"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84" name="Body Level One…"/>
          <p:cNvSpPr txBox="1">
            <a:spLocks noGrp="1"/>
          </p:cNvSpPr>
          <p:nvPr>
            <p:ph type="body" idx="1"/>
          </p:nvPr>
        </p:nvSpPr>
        <p:spPr>
          <a:xfrm>
            <a:off x="1219200" y="1676400"/>
            <a:ext cx="7772401" cy="4572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85"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54275238"/>
      </p:ext>
    </p:extLst>
  </p:cSld>
  <p:clrMapOvr>
    <a:masterClrMapping/>
  </p:clrMapOvr>
  <p:transition spd="med"/>
</p:sldLayout>
</file>

<file path=ppt/slideLayouts/slideLayout1555.xml><?xml version="1.0" encoding="utf-8"?>
<p:sldLayout xmlns:a="http://schemas.openxmlformats.org/drawingml/2006/main" xmlns:r="http://schemas.openxmlformats.org/officeDocument/2006/relationships" xmlns:p="http://schemas.openxmlformats.org/presentationml/2006/main" showMasterSp="0" type="tx">
  <p:cSld name="3_Vertical Title and Text">
    <p:bg>
      <p:bgPr>
        <a:solidFill>
          <a:srgbClr val="0A0E5B"/>
        </a:solidFill>
        <a:effectLst/>
      </p:bgPr>
    </p:bg>
    <p:spTree>
      <p:nvGrpSpPr>
        <p:cNvPr id="1" name=""/>
        <p:cNvGrpSpPr/>
        <p:nvPr/>
      </p:nvGrpSpPr>
      <p:grpSpPr>
        <a:xfrm>
          <a:off x="0" y="0"/>
          <a:ext cx="0" cy="0"/>
          <a:chOff x="0" y="0"/>
          <a:chExt cx="0" cy="0"/>
        </a:xfrm>
      </p:grpSpPr>
      <p:sp>
        <p:nvSpPr>
          <p:cNvPr id="792"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93"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99" name="Group 7"/>
          <p:cNvGrpSpPr/>
          <p:nvPr/>
        </p:nvGrpSpPr>
        <p:grpSpPr>
          <a:xfrm>
            <a:off x="-1" y="355600"/>
            <a:ext cx="6172201" cy="2438400"/>
            <a:chOff x="0" y="0"/>
            <a:chExt cx="6172199" cy="2438400"/>
          </a:xfrm>
        </p:grpSpPr>
        <p:sp>
          <p:nvSpPr>
            <p:cNvPr id="794"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5"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6"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7"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8"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800" name="Title Text"/>
          <p:cNvSpPr txBox="1">
            <a:spLocks noGrp="1"/>
          </p:cNvSpPr>
          <p:nvPr>
            <p:ph type="title"/>
          </p:nvPr>
        </p:nvSpPr>
        <p:spPr>
          <a:xfrm>
            <a:off x="6838950" y="152400"/>
            <a:ext cx="2228850" cy="6096000"/>
          </a:xfrm>
          <a:prstGeom prst="rect">
            <a:avLst/>
          </a:prstGeom>
          <a:noFill/>
          <a:effectLst>
            <a:outerShdw blurRad="63500" dist="12700" dir="16200000" rotWithShape="0">
              <a:srgbClr val="FFFFFF">
                <a:alpha val="74998"/>
              </a:srgbClr>
            </a:outerShdw>
          </a:effectLst>
        </p:spPr>
        <p:txBody>
          <a:bodyPr vert="eaVert"/>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801" name="Body Level One…"/>
          <p:cNvSpPr txBox="1">
            <a:spLocks noGrp="1"/>
          </p:cNvSpPr>
          <p:nvPr>
            <p:ph type="body" idx="1"/>
          </p:nvPr>
        </p:nvSpPr>
        <p:spPr>
          <a:xfrm>
            <a:off x="152400" y="152400"/>
            <a:ext cx="6534150" cy="6096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80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07492512"/>
      </p:ext>
    </p:extLst>
  </p:cSld>
  <p:clrMapOvr>
    <a:masterClrMapping/>
  </p:clrMapOvr>
  <p:transition spd="med"/>
</p:sldLayout>
</file>

<file path=ppt/slideLayouts/slideLayout1556.xml><?xml version="1.0" encoding="utf-8"?>
<p:sldLayout xmlns:a="http://schemas.openxmlformats.org/drawingml/2006/main" xmlns:r="http://schemas.openxmlformats.org/officeDocument/2006/relationships" xmlns:p="http://schemas.openxmlformats.org/presentationml/2006/main" showMasterSp="0" type="tx">
  <p:cSld name="1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17" name="Group 2"/>
          <p:cNvGrpSpPr/>
          <p:nvPr/>
        </p:nvGrpSpPr>
        <p:grpSpPr>
          <a:xfrm>
            <a:off x="-1" y="76"/>
            <a:ext cx="9144001" cy="6860193"/>
            <a:chOff x="0" y="38"/>
            <a:chExt cx="9144000" cy="6860192"/>
          </a:xfrm>
        </p:grpSpPr>
        <p:sp>
          <p:nvSpPr>
            <p:cNvPr id="80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18"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19"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algn="ctr">
              <a:buSzPct val="100000"/>
              <a:buChar char="–"/>
              <a:defRPr b="1" i="0">
                <a:solidFill>
                  <a:srgbClr val="FFFFFF"/>
                </a:solidFill>
                <a:latin typeface="Arial" panose="020B0604020202020204" pitchFamily="34" charset="0"/>
                <a:cs typeface="Arial" panose="020B0604020202020204" pitchFamily="34" charset="0"/>
              </a:defRPr>
            </a:lvl2pPr>
            <a:lvl3pPr algn="ctr">
              <a:buSzPct val="100000"/>
              <a:buChar char="•"/>
              <a:defRPr b="1" i="0">
                <a:solidFill>
                  <a:srgbClr val="FFFFFF"/>
                </a:solidFill>
                <a:latin typeface="Arial" panose="020B0604020202020204" pitchFamily="34" charset="0"/>
                <a:cs typeface="Arial" panose="020B0604020202020204" pitchFamily="34" charset="0"/>
              </a:defRPr>
            </a:lvl3pPr>
            <a:lvl4pPr algn="ctr">
              <a:buSzPct val="100000"/>
              <a:buChar char="–"/>
              <a:defRPr b="1" i="0">
                <a:solidFill>
                  <a:srgbClr val="FFFFFF"/>
                </a:solidFill>
                <a:latin typeface="Arial" panose="020B0604020202020204" pitchFamily="34" charset="0"/>
                <a:cs typeface="Arial" panose="020B0604020202020204" pitchFamily="34" charset="0"/>
              </a:defRPr>
            </a:lvl4pPr>
            <a:lvl5pPr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0" name="Slide Number"/>
          <p:cNvSpPr txBox="1">
            <a:spLocks noGrp="1"/>
          </p:cNvSpPr>
          <p:nvPr>
            <p:ph type="sldNum" sz="quarter" idx="2"/>
          </p:nvPr>
        </p:nvSpPr>
        <p:spPr>
          <a:xfrm>
            <a:off x="8176437" y="6418691"/>
            <a:ext cx="281763" cy="286910"/>
          </a:xfrm>
          <a:prstGeom prst="rect">
            <a:avLst/>
          </a:prstGeom>
        </p:spPr>
        <p:txBody>
          <a:bodyPr/>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97296037"/>
      </p:ext>
    </p:extLst>
  </p:cSld>
  <p:clrMapOvr>
    <a:masterClrMapping/>
  </p:clrMapOvr>
  <p:transition spd="med"/>
</p:sldLayout>
</file>

<file path=ppt/slideLayouts/slideLayout1557.xml><?xml version="1.0" encoding="utf-8"?>
<p:sldLayout xmlns:a="http://schemas.openxmlformats.org/drawingml/2006/main" xmlns:r="http://schemas.openxmlformats.org/officeDocument/2006/relationships" xmlns:p="http://schemas.openxmlformats.org/presentationml/2006/main" showMasterSp="0" type="tx">
  <p:cSld name="4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35" name="Group 2"/>
          <p:cNvGrpSpPr/>
          <p:nvPr/>
        </p:nvGrpSpPr>
        <p:grpSpPr>
          <a:xfrm>
            <a:off x="-1" y="76"/>
            <a:ext cx="9144001" cy="6860193"/>
            <a:chOff x="0" y="38"/>
            <a:chExt cx="9144000" cy="6860192"/>
          </a:xfrm>
        </p:grpSpPr>
        <p:sp>
          <p:nvSpPr>
            <p:cNvPr id="82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3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37" name="Body Level One…"/>
          <p:cNvSpPr txBox="1">
            <a:spLocks noGrp="1"/>
          </p:cNvSpPr>
          <p:nvPr>
            <p:ph type="body" idx="1"/>
          </p:nvPr>
        </p:nvSpPr>
        <p:spPr>
          <a:xfrm>
            <a:off x="0" y="1981200"/>
            <a:ext cx="9144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8"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5376999"/>
      </p:ext>
    </p:extLst>
  </p:cSld>
  <p:clrMapOvr>
    <a:masterClrMapping/>
  </p:clrMapOvr>
  <p:transition spd="med"/>
</p:sldLayout>
</file>

<file path=ppt/slideLayouts/slideLayout1558.xml><?xml version="1.0" encoding="utf-8"?>
<p:sldLayout xmlns:a="http://schemas.openxmlformats.org/drawingml/2006/main" xmlns:r="http://schemas.openxmlformats.org/officeDocument/2006/relationships" xmlns:p="http://schemas.openxmlformats.org/presentationml/2006/main" showMasterSp="0" type="tx">
  <p:cSld name="4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53" name="Group 2"/>
          <p:cNvGrpSpPr/>
          <p:nvPr/>
        </p:nvGrpSpPr>
        <p:grpSpPr>
          <a:xfrm>
            <a:off x="-1" y="76"/>
            <a:ext cx="9144001" cy="6860193"/>
            <a:chOff x="0" y="38"/>
            <a:chExt cx="9144000" cy="6860192"/>
          </a:xfrm>
        </p:grpSpPr>
        <p:sp>
          <p:nvSpPr>
            <p:cNvPr id="845"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6"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7"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8"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9"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0"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1"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2"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54"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85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23243356"/>
      </p:ext>
    </p:extLst>
  </p:cSld>
  <p:clrMapOvr>
    <a:masterClrMapping/>
  </p:clrMapOvr>
  <p:transition spd="med"/>
</p:sldLayout>
</file>

<file path=ppt/slideLayouts/slideLayout1559.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71" name="Group 2"/>
          <p:cNvGrpSpPr/>
          <p:nvPr/>
        </p:nvGrpSpPr>
        <p:grpSpPr>
          <a:xfrm>
            <a:off x="-1" y="76"/>
            <a:ext cx="9144001" cy="6860193"/>
            <a:chOff x="0" y="38"/>
            <a:chExt cx="9144000" cy="6860192"/>
          </a:xfrm>
        </p:grpSpPr>
        <p:sp>
          <p:nvSpPr>
            <p:cNvPr id="863"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4"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5"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6"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7"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8"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9"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70"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4"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93615149"/>
      </p:ext>
    </p:extLst>
  </p:cSld>
  <p:clrMapOvr>
    <a:masterClrMapping/>
  </p:clrMapOvr>
  <p:transition spd="med"/>
</p:sldLayout>
</file>

<file path=ppt/slideLayouts/slideLayout156.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2086"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87"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60.xml><?xml version="1.0" encoding="utf-8"?>
<p:sldLayout xmlns:a="http://schemas.openxmlformats.org/drawingml/2006/main" xmlns:r="http://schemas.openxmlformats.org/officeDocument/2006/relationships" xmlns:p="http://schemas.openxmlformats.org/presentationml/2006/main" showMasterSp="0" type="tx">
  <p:cSld name="4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89" name="Group 2"/>
          <p:cNvGrpSpPr/>
          <p:nvPr/>
        </p:nvGrpSpPr>
        <p:grpSpPr>
          <a:xfrm>
            <a:off x="-1" y="76"/>
            <a:ext cx="9144001" cy="6860193"/>
            <a:chOff x="0" y="38"/>
            <a:chExt cx="9144000" cy="6860192"/>
          </a:xfrm>
        </p:grpSpPr>
        <p:sp>
          <p:nvSpPr>
            <p:cNvPr id="881"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2"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3"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4"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5"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6"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7"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8"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9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9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89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21899443"/>
      </p:ext>
    </p:extLst>
  </p:cSld>
  <p:clrMapOvr>
    <a:masterClrMapping/>
  </p:clrMapOvr>
  <p:transition spd="med"/>
</p:sldLayout>
</file>

<file path=ppt/slideLayouts/slideLayout1561.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08" name="Group 2"/>
          <p:cNvGrpSpPr/>
          <p:nvPr/>
        </p:nvGrpSpPr>
        <p:grpSpPr>
          <a:xfrm>
            <a:off x="-1" y="76"/>
            <a:ext cx="9144001" cy="6860193"/>
            <a:chOff x="0" y="38"/>
            <a:chExt cx="9144000" cy="6860192"/>
          </a:xfrm>
        </p:grpSpPr>
        <p:sp>
          <p:nvSpPr>
            <p:cNvPr id="90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09"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10"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12542377"/>
      </p:ext>
    </p:extLst>
  </p:cSld>
  <p:clrMapOvr>
    <a:masterClrMapping/>
  </p:clrMapOvr>
  <p:transition spd="med"/>
</p:sldLayout>
</file>

<file path=ppt/slideLayouts/slideLayout1562.xml><?xml version="1.0" encoding="utf-8"?>
<p:sldLayout xmlns:a="http://schemas.openxmlformats.org/drawingml/2006/main" xmlns:r="http://schemas.openxmlformats.org/officeDocument/2006/relationships" xmlns:p="http://schemas.openxmlformats.org/presentationml/2006/main" showMasterSp="0" type="tx">
  <p:cSld name="4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25" name="Group 2"/>
          <p:cNvGrpSpPr/>
          <p:nvPr/>
        </p:nvGrpSpPr>
        <p:grpSpPr>
          <a:xfrm>
            <a:off x="-1" y="76"/>
            <a:ext cx="9144001" cy="6860193"/>
            <a:chOff x="0" y="38"/>
            <a:chExt cx="9144000" cy="6860192"/>
          </a:xfrm>
        </p:grpSpPr>
        <p:sp>
          <p:nvSpPr>
            <p:cNvPr id="91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2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41286971"/>
      </p:ext>
    </p:extLst>
  </p:cSld>
  <p:clrMapOvr>
    <a:masterClrMapping/>
  </p:clrMapOvr>
  <p:transition spd="med"/>
</p:sldLayout>
</file>

<file path=ppt/slideLayouts/slideLayout1563.xml><?xml version="1.0" encoding="utf-8"?>
<p:sldLayout xmlns:a="http://schemas.openxmlformats.org/drawingml/2006/main" xmlns:r="http://schemas.openxmlformats.org/officeDocument/2006/relationships" xmlns:p="http://schemas.openxmlformats.org/presentationml/2006/main" showMasterSp="0" type="tx">
  <p:cSld name="Blank 0">
    <p:bg>
      <p:bgPr>
        <a:solidFill>
          <a:srgbClr val="000000"/>
        </a:solidFill>
        <a:effectLst/>
      </p:bgPr>
    </p:bg>
    <p:spTree>
      <p:nvGrpSpPr>
        <p:cNvPr id="1" name=""/>
        <p:cNvGrpSpPr/>
        <p:nvPr/>
      </p:nvGrpSpPr>
      <p:grpSpPr>
        <a:xfrm>
          <a:off x="0" y="0"/>
          <a:ext cx="0" cy="0"/>
          <a:chOff x="0" y="0"/>
          <a:chExt cx="0" cy="0"/>
        </a:xfrm>
      </p:grpSpPr>
      <p:sp>
        <p:nvSpPr>
          <p:cNvPr id="93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9809442"/>
      </p:ext>
    </p:extLst>
  </p:cSld>
  <p:clrMapOvr>
    <a:masterClrMapping/>
  </p:clrMapOvr>
  <p:transition spd="med"/>
</p:sldLayout>
</file>

<file path=ppt/slideLayouts/slideLayout1564.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48" name="Group 2"/>
          <p:cNvGrpSpPr/>
          <p:nvPr/>
        </p:nvGrpSpPr>
        <p:grpSpPr>
          <a:xfrm>
            <a:off x="-1" y="76"/>
            <a:ext cx="9144001" cy="6860193"/>
            <a:chOff x="0" y="38"/>
            <a:chExt cx="9144000" cy="6860192"/>
          </a:xfrm>
        </p:grpSpPr>
        <p:sp>
          <p:nvSpPr>
            <p:cNvPr id="94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49"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50"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95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48314339"/>
      </p:ext>
    </p:extLst>
  </p:cSld>
  <p:clrMapOvr>
    <a:masterClrMapping/>
  </p:clrMapOvr>
  <p:transition spd="med"/>
</p:sldLayout>
</file>

<file path=ppt/slideLayouts/slideLayout1565.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67" name="Group 2"/>
          <p:cNvGrpSpPr/>
          <p:nvPr/>
        </p:nvGrpSpPr>
        <p:grpSpPr>
          <a:xfrm>
            <a:off x="-1" y="76"/>
            <a:ext cx="9144001" cy="6860193"/>
            <a:chOff x="0" y="38"/>
            <a:chExt cx="9144000" cy="6860192"/>
          </a:xfrm>
        </p:grpSpPr>
        <p:sp>
          <p:nvSpPr>
            <p:cNvPr id="95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68"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97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71"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71291936"/>
      </p:ext>
    </p:extLst>
  </p:cSld>
  <p:clrMapOvr>
    <a:masterClrMapping/>
  </p:clrMapOvr>
  <p:transition spd="med"/>
</p:sldLayout>
</file>

<file path=ppt/slideLayouts/slideLayout1566.xml><?xml version="1.0" encoding="utf-8"?>
<p:sldLayout xmlns:a="http://schemas.openxmlformats.org/drawingml/2006/main" xmlns:r="http://schemas.openxmlformats.org/officeDocument/2006/relationships" xmlns:p="http://schemas.openxmlformats.org/presentationml/2006/main" showMasterSp="0" type="tx">
  <p:cSld name="4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86" name="Group 2"/>
          <p:cNvGrpSpPr/>
          <p:nvPr/>
        </p:nvGrpSpPr>
        <p:grpSpPr>
          <a:xfrm>
            <a:off x="-1" y="76"/>
            <a:ext cx="9144001" cy="6860193"/>
            <a:chOff x="0" y="38"/>
            <a:chExt cx="9144000" cy="6860192"/>
          </a:xfrm>
        </p:grpSpPr>
        <p:sp>
          <p:nvSpPr>
            <p:cNvPr id="978"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79"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0"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1"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2"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3"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4"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5"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8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88" name="Body Level One…"/>
          <p:cNvSpPr txBox="1">
            <a:spLocks noGrp="1"/>
          </p:cNvSpPr>
          <p:nvPr>
            <p:ph type="body" idx="1"/>
          </p:nvPr>
        </p:nvSpPr>
        <p:spPr>
          <a:xfrm>
            <a:off x="0" y="1981200"/>
            <a:ext cx="91440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9"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69218177"/>
      </p:ext>
    </p:extLst>
  </p:cSld>
  <p:clrMapOvr>
    <a:masterClrMapping/>
  </p:clrMapOvr>
  <p:transition spd="med"/>
</p:sldLayout>
</file>

<file path=ppt/slideLayouts/slideLayout1567.xml><?xml version="1.0" encoding="utf-8"?>
<p:sldLayout xmlns:a="http://schemas.openxmlformats.org/drawingml/2006/main" xmlns:r="http://schemas.openxmlformats.org/officeDocument/2006/relationships" xmlns:p="http://schemas.openxmlformats.org/presentationml/2006/main" showMasterSp="0" type="tx">
  <p:cSld name="4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04" name="Group 2"/>
          <p:cNvGrpSpPr/>
          <p:nvPr/>
        </p:nvGrpSpPr>
        <p:grpSpPr>
          <a:xfrm>
            <a:off x="-1" y="76"/>
            <a:ext cx="9144001" cy="6860193"/>
            <a:chOff x="0" y="38"/>
            <a:chExt cx="9144000" cy="6860192"/>
          </a:xfrm>
        </p:grpSpPr>
        <p:sp>
          <p:nvSpPr>
            <p:cNvPr id="996"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7"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8"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9"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0"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1"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2"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3"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0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0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07"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98079063"/>
      </p:ext>
    </p:extLst>
  </p:cSld>
  <p:clrMapOvr>
    <a:masterClrMapping/>
  </p:clrMapOvr>
  <p:transition spd="med"/>
</p:sldLayout>
</file>

<file path=ppt/slideLayouts/slideLayout1568.xml><?xml version="1.0" encoding="utf-8"?>
<p:sldLayout xmlns:a="http://schemas.openxmlformats.org/drawingml/2006/main" xmlns:r="http://schemas.openxmlformats.org/officeDocument/2006/relationships" xmlns:p="http://schemas.openxmlformats.org/presentationml/2006/main" showMasterSp="0" type="tx">
  <p:cSld name="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22" name="Group 2"/>
          <p:cNvGrpSpPr/>
          <p:nvPr/>
        </p:nvGrpSpPr>
        <p:grpSpPr>
          <a:xfrm>
            <a:off x="-1" y="76"/>
            <a:ext cx="9144001" cy="6860193"/>
            <a:chOff x="0" y="38"/>
            <a:chExt cx="9144000" cy="6860192"/>
          </a:xfrm>
        </p:grpSpPr>
        <p:sp>
          <p:nvSpPr>
            <p:cNvPr id="1014"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5"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6"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7"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8"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9"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0"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1"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23"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24"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5"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94757278"/>
      </p:ext>
    </p:extLst>
  </p:cSld>
  <p:clrMapOvr>
    <a:masterClrMapping/>
  </p:clrMapOvr>
  <p:transition spd="med"/>
</p:sldLayout>
</file>

<file path=ppt/slideLayouts/slideLayout1569.xml><?xml version="1.0" encoding="utf-8"?>
<p:sldLayout xmlns:a="http://schemas.openxmlformats.org/drawingml/2006/main" xmlns:r="http://schemas.openxmlformats.org/officeDocument/2006/relationships" xmlns:p="http://schemas.openxmlformats.org/presentationml/2006/main" showMasterSp="0" type="tx">
  <p:cSld name="Title and Tabl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40" name="Group 2"/>
          <p:cNvGrpSpPr/>
          <p:nvPr/>
        </p:nvGrpSpPr>
        <p:grpSpPr>
          <a:xfrm>
            <a:off x="-1" y="76"/>
            <a:ext cx="9144001" cy="6860193"/>
            <a:chOff x="0" y="38"/>
            <a:chExt cx="9144000" cy="6860192"/>
          </a:xfrm>
        </p:grpSpPr>
        <p:sp>
          <p:nvSpPr>
            <p:cNvPr id="1032"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3"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4"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5"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6"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7"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8"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9"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4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4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42621086"/>
      </p:ext>
    </p:extLst>
  </p:cSld>
  <p:clrMapOvr>
    <a:masterClrMapping/>
  </p:clrMapOvr>
  <p:transition spd="med"/>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209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70.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rgbClr val="FFFFFF"/>
        </a:solidFill>
        <a:effectLst/>
      </p:bgPr>
    </p:bg>
    <p:spTree>
      <p:nvGrpSpPr>
        <p:cNvPr id="1" name=""/>
        <p:cNvGrpSpPr/>
        <p:nvPr/>
      </p:nvGrpSpPr>
      <p:grpSpPr>
        <a:xfrm>
          <a:off x="0" y="0"/>
          <a:ext cx="0" cy="0"/>
          <a:chOff x="0" y="0"/>
          <a:chExt cx="0" cy="0"/>
        </a:xfrm>
      </p:grpSpPr>
      <p:sp>
        <p:nvSpPr>
          <p:cNvPr id="1049" name="Rectangle 2"/>
          <p:cNvSpPr/>
          <p:nvPr/>
        </p:nvSpPr>
        <p:spPr>
          <a:xfrm>
            <a:off x="1" y="0"/>
            <a:ext cx="4572001" cy="6858000"/>
          </a:xfrm>
          <a:prstGeom prst="rect">
            <a:avLst/>
          </a:prstGeom>
          <a:solidFill>
            <a:srgbClr val="CAE2CA"/>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sp>
        <p:nvSpPr>
          <p:cNvPr id="1050" name="AutoShape 3"/>
          <p:cNvSpPr/>
          <p:nvPr/>
        </p:nvSpPr>
        <p:spPr>
          <a:xfrm>
            <a:off x="685800" y="990600"/>
            <a:ext cx="5181600" cy="19050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53" name="Group 15"/>
          <p:cNvGrpSpPr/>
          <p:nvPr/>
        </p:nvGrpSpPr>
        <p:grpSpPr>
          <a:xfrm>
            <a:off x="3632200" y="4889500"/>
            <a:ext cx="4876800" cy="319088"/>
            <a:chOff x="0" y="0"/>
            <a:chExt cx="4876800" cy="319087"/>
          </a:xfrm>
        </p:grpSpPr>
        <p:sp>
          <p:nvSpPr>
            <p:cNvPr id="105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5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54" name="Body Level One…"/>
          <p:cNvSpPr txBox="1">
            <a:spLocks noGrp="1"/>
          </p:cNvSpPr>
          <p:nvPr>
            <p:ph type="body" sz="quarter" idx="1"/>
          </p:nvPr>
        </p:nvSpPr>
        <p:spPr>
          <a:xfrm>
            <a:off x="4673601" y="2927350"/>
            <a:ext cx="3657601" cy="1822450"/>
          </a:xfrm>
          <a:prstGeom prst="rect">
            <a:avLst/>
          </a:prstGeom>
        </p:spPr>
        <p:txBody>
          <a:bodyPr anchor="b">
            <a:normAutofit/>
          </a:bodyPr>
          <a:lstStyle>
            <a:lvl1pPr marL="0" indent="0">
              <a:spcBef>
                <a:spcPts val="600"/>
              </a:spcBef>
              <a:buSzTx/>
              <a:buNone/>
              <a:defRPr sz="2800" b="1" i="0">
                <a:solidFill>
                  <a:srgbClr val="006666"/>
                </a:solidFill>
                <a:latin typeface="Arial" panose="020B0604020202020204" pitchFamily="34" charset="0"/>
                <a:cs typeface="Arial" panose="020B0604020202020204" pitchFamily="34" charset="0"/>
              </a:defRPr>
            </a:lvl1pPr>
            <a:lvl2pPr marL="789082" indent="-332754">
              <a:spcBef>
                <a:spcPts val="600"/>
              </a:spcBef>
              <a:buSzPct val="75000"/>
              <a:buChar char="–"/>
              <a:defRPr sz="2800" b="1" i="0">
                <a:solidFill>
                  <a:srgbClr val="006666"/>
                </a:solidFill>
                <a:latin typeface="Arial" panose="020B0604020202020204" pitchFamily="34" charset="0"/>
                <a:cs typeface="Arial" panose="020B0604020202020204" pitchFamily="34" charset="0"/>
              </a:defRPr>
            </a:lvl2pPr>
            <a:lvl3pPr marL="1232107" indent="-319440">
              <a:spcBef>
                <a:spcPts val="600"/>
              </a:spcBef>
              <a:buSzPct val="75000"/>
              <a:defRPr sz="2800" b="1" i="0">
                <a:solidFill>
                  <a:srgbClr val="006666"/>
                </a:solidFill>
                <a:latin typeface="Arial" panose="020B0604020202020204" pitchFamily="34" charset="0"/>
                <a:cs typeface="Arial" panose="020B0604020202020204" pitchFamily="34" charset="0"/>
              </a:defRPr>
            </a:lvl3pPr>
            <a:lvl4pPr marL="1723956" indent="-354934">
              <a:spcBef>
                <a:spcPts val="600"/>
              </a:spcBef>
              <a:buSzPct val="80000"/>
              <a:buChar char="–"/>
              <a:defRPr sz="2800" b="1" i="0">
                <a:solidFill>
                  <a:srgbClr val="006666"/>
                </a:solidFill>
                <a:latin typeface="Arial" panose="020B0604020202020204" pitchFamily="34" charset="0"/>
                <a:cs typeface="Arial" panose="020B0604020202020204" pitchFamily="34" charset="0"/>
              </a:defRPr>
            </a:lvl4pPr>
            <a:lvl5pPr marL="2180286" indent="-354934">
              <a:spcBef>
                <a:spcPts val="600"/>
              </a:spcBef>
              <a:buSzPct val="65000"/>
              <a:buChar char="●"/>
              <a:defRPr sz="2800" b="1" i="0">
                <a:solidFill>
                  <a:srgbClr val="0066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55" name="Title Text"/>
          <p:cNvSpPr txBox="1">
            <a:spLocks noGrp="1"/>
          </p:cNvSpPr>
          <p:nvPr>
            <p:ph type="title"/>
          </p:nvPr>
        </p:nvSpPr>
        <p:spPr>
          <a:xfrm>
            <a:off x="936625" y="1425575"/>
            <a:ext cx="7772400" cy="1143000"/>
          </a:xfrm>
          <a:prstGeom prst="rect">
            <a:avLst/>
          </a:prstGeom>
          <a:noFill/>
        </p:spPr>
        <p:txBody>
          <a:bodyPr/>
          <a:lstStyle>
            <a:lvl1pPr>
              <a:lnSpc>
                <a:spcPct val="90000"/>
              </a:lnSpc>
              <a:defRPr sz="3600" b="1" i="0">
                <a:solidFill>
                  <a:srgbClr val="003366"/>
                </a:solidFill>
                <a:latin typeface="Arial" panose="020B0604020202020204" pitchFamily="34" charset="0"/>
                <a:cs typeface="Arial" panose="020B0604020202020204" pitchFamily="34" charset="0"/>
              </a:defRPr>
            </a:lvl1pPr>
          </a:lstStyle>
          <a:p>
            <a:r>
              <a:rPr dirty="0"/>
              <a:t>Title Text</a:t>
            </a:r>
          </a:p>
        </p:txBody>
      </p:sp>
      <p:sp>
        <p:nvSpPr>
          <p:cNvPr id="1056" name="Slide Number"/>
          <p:cNvSpPr txBox="1">
            <a:spLocks noGrp="1"/>
          </p:cNvSpPr>
          <p:nvPr>
            <p:ph type="sldNum" sz="quarter" idx="2"/>
          </p:nvPr>
        </p:nvSpPr>
        <p:spPr>
          <a:xfrm>
            <a:off x="9525" y="6356214"/>
            <a:ext cx="499314" cy="492261"/>
          </a:xfrm>
          <a:prstGeom prst="rect">
            <a:avLst/>
          </a:prstGeom>
        </p:spPr>
        <p:txBody>
          <a:bodyPr/>
          <a:lstStyle>
            <a:lvl1pPr algn="l">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16002899"/>
      </p:ext>
    </p:extLst>
  </p:cSld>
  <p:clrMapOvr>
    <a:masterClrMapping/>
  </p:clrMapOvr>
  <p:transition spd="med"/>
</p:sldLayout>
</file>

<file path=ppt/slideLayouts/slideLayout1571.xml><?xml version="1.0" encoding="utf-8"?>
<p:sldLayout xmlns:a="http://schemas.openxmlformats.org/drawingml/2006/main" xmlns:r="http://schemas.openxmlformats.org/officeDocument/2006/relationships" xmlns:p="http://schemas.openxmlformats.org/presentationml/2006/main" showMasterSp="0" type="tx">
  <p:cSld name="5_Section Header">
    <p:bg>
      <p:bgPr>
        <a:solidFill>
          <a:srgbClr val="FFFFFF"/>
        </a:solidFill>
        <a:effectLst/>
      </p:bgPr>
    </p:bg>
    <p:spTree>
      <p:nvGrpSpPr>
        <p:cNvPr id="1" name=""/>
        <p:cNvGrpSpPr/>
        <p:nvPr/>
      </p:nvGrpSpPr>
      <p:grpSpPr>
        <a:xfrm>
          <a:off x="0" y="0"/>
          <a:ext cx="0" cy="0"/>
          <a:chOff x="0" y="0"/>
          <a:chExt cx="0" cy="0"/>
        </a:xfrm>
      </p:grpSpPr>
      <p:grpSp>
        <p:nvGrpSpPr>
          <p:cNvPr id="1081" name="Group 2"/>
          <p:cNvGrpSpPr/>
          <p:nvPr/>
        </p:nvGrpSpPr>
        <p:grpSpPr>
          <a:xfrm>
            <a:off x="2" y="0"/>
            <a:ext cx="3200401" cy="6858000"/>
            <a:chOff x="1" y="0"/>
            <a:chExt cx="3200400" cy="6858000"/>
          </a:xfrm>
        </p:grpSpPr>
        <p:sp>
          <p:nvSpPr>
            <p:cNvPr id="1079"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0"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2"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85" name="Group 11"/>
          <p:cNvGrpSpPr/>
          <p:nvPr/>
        </p:nvGrpSpPr>
        <p:grpSpPr>
          <a:xfrm>
            <a:off x="228600" y="1981200"/>
            <a:ext cx="7391400" cy="319088"/>
            <a:chOff x="0" y="0"/>
            <a:chExt cx="7391400" cy="319087"/>
          </a:xfrm>
        </p:grpSpPr>
        <p:sp>
          <p:nvSpPr>
            <p:cNvPr id="1083"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4"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6" name="Title Text"/>
          <p:cNvSpPr txBox="1">
            <a:spLocks noGrp="1"/>
          </p:cNvSpPr>
          <p:nvPr>
            <p:ph type="title"/>
          </p:nvPr>
        </p:nvSpPr>
        <p:spPr>
          <a:xfrm>
            <a:off x="722312" y="4406900"/>
            <a:ext cx="7772401" cy="1362075"/>
          </a:xfrm>
          <a:prstGeom prst="rect">
            <a:avLst/>
          </a:prstGeom>
          <a:noFill/>
        </p:spPr>
        <p:txBody>
          <a:bodyPr anchor="t"/>
          <a:lstStyle>
            <a:lvl1pPr algn="l">
              <a:lnSpc>
                <a:spcPct val="90000"/>
              </a:lnSpc>
              <a:defRPr sz="4000" b="1" i="0" cap="all">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08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3366"/>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3366"/>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3366"/>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3366"/>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8"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86830287"/>
      </p:ext>
    </p:extLst>
  </p:cSld>
  <p:clrMapOvr>
    <a:masterClrMapping/>
  </p:clrMapOvr>
  <p:transition spd="med"/>
</p:sldLayout>
</file>

<file path=ppt/slideLayouts/slideLayout1572.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rgbClr val="FFFFFF"/>
        </a:solidFill>
        <a:effectLst/>
      </p:bgPr>
    </p:bg>
    <p:spTree>
      <p:nvGrpSpPr>
        <p:cNvPr id="1" name=""/>
        <p:cNvGrpSpPr/>
        <p:nvPr/>
      </p:nvGrpSpPr>
      <p:grpSpPr>
        <a:xfrm>
          <a:off x="0" y="0"/>
          <a:ext cx="0" cy="0"/>
          <a:chOff x="0" y="0"/>
          <a:chExt cx="0" cy="0"/>
        </a:xfrm>
      </p:grpSpPr>
      <p:grpSp>
        <p:nvGrpSpPr>
          <p:cNvPr id="1097" name="Group 2"/>
          <p:cNvGrpSpPr/>
          <p:nvPr/>
        </p:nvGrpSpPr>
        <p:grpSpPr>
          <a:xfrm>
            <a:off x="2" y="0"/>
            <a:ext cx="3200401" cy="6858000"/>
            <a:chOff x="1" y="0"/>
            <a:chExt cx="3200400" cy="6858000"/>
          </a:xfrm>
        </p:grpSpPr>
        <p:sp>
          <p:nvSpPr>
            <p:cNvPr id="1095"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96"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98"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01" name="Group 11"/>
          <p:cNvGrpSpPr/>
          <p:nvPr/>
        </p:nvGrpSpPr>
        <p:grpSpPr>
          <a:xfrm>
            <a:off x="228600" y="1981200"/>
            <a:ext cx="7391400" cy="319088"/>
            <a:chOff x="0" y="0"/>
            <a:chExt cx="7391400" cy="319087"/>
          </a:xfrm>
        </p:grpSpPr>
        <p:sp>
          <p:nvSpPr>
            <p:cNvPr id="1099"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00"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02"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03" name="Body Level One…"/>
          <p:cNvSpPr txBox="1">
            <a:spLocks noGrp="1"/>
          </p:cNvSpPr>
          <p:nvPr>
            <p:ph type="body" sz="half" idx="1"/>
          </p:nvPr>
        </p:nvSpPr>
        <p:spPr>
          <a:xfrm>
            <a:off x="914400" y="2362200"/>
            <a:ext cx="3924300" cy="3733800"/>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90345686"/>
      </p:ext>
    </p:extLst>
  </p:cSld>
  <p:clrMapOvr>
    <a:masterClrMapping/>
  </p:clrMapOvr>
  <p:transition spd="med"/>
</p:sldLayout>
</file>

<file path=ppt/slideLayouts/slideLayout1573.xml><?xml version="1.0" encoding="utf-8"?>
<p:sldLayout xmlns:a="http://schemas.openxmlformats.org/drawingml/2006/main" xmlns:r="http://schemas.openxmlformats.org/officeDocument/2006/relationships" xmlns:p="http://schemas.openxmlformats.org/presentationml/2006/main" showMasterSp="0" type="tx">
  <p:cSld name="5_Comparison">
    <p:bg>
      <p:bgPr>
        <a:solidFill>
          <a:srgbClr val="FFFFFF"/>
        </a:solidFill>
        <a:effectLst/>
      </p:bgPr>
    </p:bg>
    <p:spTree>
      <p:nvGrpSpPr>
        <p:cNvPr id="1" name=""/>
        <p:cNvGrpSpPr/>
        <p:nvPr/>
      </p:nvGrpSpPr>
      <p:grpSpPr>
        <a:xfrm>
          <a:off x="0" y="0"/>
          <a:ext cx="0" cy="0"/>
          <a:chOff x="0" y="0"/>
          <a:chExt cx="0" cy="0"/>
        </a:xfrm>
      </p:grpSpPr>
      <p:grpSp>
        <p:nvGrpSpPr>
          <p:cNvPr id="1113" name="Group 2"/>
          <p:cNvGrpSpPr/>
          <p:nvPr/>
        </p:nvGrpSpPr>
        <p:grpSpPr>
          <a:xfrm>
            <a:off x="2" y="0"/>
            <a:ext cx="3200401" cy="6858000"/>
            <a:chOff x="1" y="0"/>
            <a:chExt cx="3200400" cy="6858000"/>
          </a:xfrm>
        </p:grpSpPr>
        <p:sp>
          <p:nvSpPr>
            <p:cNvPr id="111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17" name="Group 11"/>
          <p:cNvGrpSpPr/>
          <p:nvPr/>
        </p:nvGrpSpPr>
        <p:grpSpPr>
          <a:xfrm>
            <a:off x="228600" y="1981200"/>
            <a:ext cx="7391400" cy="319088"/>
            <a:chOff x="0" y="0"/>
            <a:chExt cx="7391400" cy="319087"/>
          </a:xfrm>
        </p:grpSpPr>
        <p:sp>
          <p:nvSpPr>
            <p:cNvPr id="111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8" name="Title Text"/>
          <p:cNvSpPr txBox="1">
            <a:spLocks noGrp="1"/>
          </p:cNvSpPr>
          <p:nvPr>
            <p:ph type="title"/>
          </p:nvPr>
        </p:nvSpPr>
        <p:spPr>
          <a:xfrm>
            <a:off x="457200" y="274638"/>
            <a:ext cx="8229600" cy="1143001"/>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3366"/>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3366"/>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3366"/>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3366"/>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2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3366"/>
                </a:solidFill>
              </a:defRPr>
            </a:pPr>
            <a:endParaRPr dirty="0"/>
          </a:p>
        </p:txBody>
      </p:sp>
      <p:sp>
        <p:nvSpPr>
          <p:cNvPr id="1121"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72107293"/>
      </p:ext>
    </p:extLst>
  </p:cSld>
  <p:clrMapOvr>
    <a:masterClrMapping/>
  </p:clrMapOvr>
  <p:transition spd="med"/>
</p:sldLayout>
</file>

<file path=ppt/slideLayouts/slideLayout1574.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rgbClr val="FFFFFF"/>
        </a:solidFill>
        <a:effectLst/>
      </p:bgPr>
    </p:bg>
    <p:spTree>
      <p:nvGrpSpPr>
        <p:cNvPr id="1" name=""/>
        <p:cNvGrpSpPr/>
        <p:nvPr/>
      </p:nvGrpSpPr>
      <p:grpSpPr>
        <a:xfrm>
          <a:off x="0" y="0"/>
          <a:ext cx="0" cy="0"/>
          <a:chOff x="0" y="0"/>
          <a:chExt cx="0" cy="0"/>
        </a:xfrm>
      </p:grpSpPr>
      <p:grpSp>
        <p:nvGrpSpPr>
          <p:cNvPr id="1130" name="Group 2"/>
          <p:cNvGrpSpPr/>
          <p:nvPr/>
        </p:nvGrpSpPr>
        <p:grpSpPr>
          <a:xfrm>
            <a:off x="2" y="0"/>
            <a:ext cx="3200401" cy="6858000"/>
            <a:chOff x="1" y="0"/>
            <a:chExt cx="3200400" cy="6858000"/>
          </a:xfrm>
        </p:grpSpPr>
        <p:sp>
          <p:nvSpPr>
            <p:cNvPr id="1128"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29"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1"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34" name="Group 11"/>
          <p:cNvGrpSpPr/>
          <p:nvPr/>
        </p:nvGrpSpPr>
        <p:grpSpPr>
          <a:xfrm>
            <a:off x="228600" y="1981200"/>
            <a:ext cx="7391400" cy="319088"/>
            <a:chOff x="0" y="0"/>
            <a:chExt cx="7391400" cy="319087"/>
          </a:xfrm>
        </p:grpSpPr>
        <p:sp>
          <p:nvSpPr>
            <p:cNvPr id="1132"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33"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5"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3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49617817"/>
      </p:ext>
    </p:extLst>
  </p:cSld>
  <p:clrMapOvr>
    <a:masterClrMapping/>
  </p:clrMapOvr>
  <p:transition spd="med"/>
</p:sldLayout>
</file>

<file path=ppt/slideLayouts/slideLayout1575.xml><?xml version="1.0" encoding="utf-8"?>
<p:sldLayout xmlns:a="http://schemas.openxmlformats.org/drawingml/2006/main" xmlns:r="http://schemas.openxmlformats.org/officeDocument/2006/relationships" xmlns:p="http://schemas.openxmlformats.org/presentationml/2006/main" showMasterSp="0" type="tx">
  <p:cSld name="5_Blank">
    <p:bg>
      <p:bgPr>
        <a:solidFill>
          <a:srgbClr val="FFFFFF"/>
        </a:solidFill>
        <a:effectLst/>
      </p:bgPr>
    </p:bg>
    <p:spTree>
      <p:nvGrpSpPr>
        <p:cNvPr id="1" name=""/>
        <p:cNvGrpSpPr/>
        <p:nvPr/>
      </p:nvGrpSpPr>
      <p:grpSpPr>
        <a:xfrm>
          <a:off x="0" y="0"/>
          <a:ext cx="0" cy="0"/>
          <a:chOff x="0" y="0"/>
          <a:chExt cx="0" cy="0"/>
        </a:xfrm>
      </p:grpSpPr>
      <p:grpSp>
        <p:nvGrpSpPr>
          <p:cNvPr id="1145" name="Group 2"/>
          <p:cNvGrpSpPr/>
          <p:nvPr/>
        </p:nvGrpSpPr>
        <p:grpSpPr>
          <a:xfrm>
            <a:off x="2" y="0"/>
            <a:ext cx="3200401" cy="6858000"/>
            <a:chOff x="1" y="0"/>
            <a:chExt cx="3200400" cy="6858000"/>
          </a:xfrm>
        </p:grpSpPr>
        <p:sp>
          <p:nvSpPr>
            <p:cNvPr id="1143"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4"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46"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49" name="Group 11"/>
          <p:cNvGrpSpPr/>
          <p:nvPr/>
        </p:nvGrpSpPr>
        <p:grpSpPr>
          <a:xfrm>
            <a:off x="228600" y="1981200"/>
            <a:ext cx="7391400" cy="319088"/>
            <a:chOff x="0" y="0"/>
            <a:chExt cx="7391400" cy="319087"/>
          </a:xfrm>
        </p:grpSpPr>
        <p:sp>
          <p:nvSpPr>
            <p:cNvPr id="1147"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8"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5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8960240"/>
      </p:ext>
    </p:extLst>
  </p:cSld>
  <p:clrMapOvr>
    <a:masterClrMapping/>
  </p:clrMapOvr>
  <p:transition spd="med"/>
</p:sldLayout>
</file>

<file path=ppt/slideLayouts/slideLayout1576.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solidFill>
          <a:srgbClr val="FFFFFF"/>
        </a:solidFill>
        <a:effectLst/>
      </p:bgPr>
    </p:bg>
    <p:spTree>
      <p:nvGrpSpPr>
        <p:cNvPr id="1" name=""/>
        <p:cNvGrpSpPr/>
        <p:nvPr/>
      </p:nvGrpSpPr>
      <p:grpSpPr>
        <a:xfrm>
          <a:off x="0" y="0"/>
          <a:ext cx="0" cy="0"/>
          <a:chOff x="0" y="0"/>
          <a:chExt cx="0" cy="0"/>
        </a:xfrm>
      </p:grpSpPr>
      <p:grpSp>
        <p:nvGrpSpPr>
          <p:cNvPr id="1159" name="Group 2"/>
          <p:cNvGrpSpPr/>
          <p:nvPr/>
        </p:nvGrpSpPr>
        <p:grpSpPr>
          <a:xfrm>
            <a:off x="2" y="0"/>
            <a:ext cx="3200401" cy="6858000"/>
            <a:chOff x="1" y="0"/>
            <a:chExt cx="3200400" cy="6858000"/>
          </a:xfrm>
        </p:grpSpPr>
        <p:sp>
          <p:nvSpPr>
            <p:cNvPr id="115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5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63" name="Group 11"/>
          <p:cNvGrpSpPr/>
          <p:nvPr/>
        </p:nvGrpSpPr>
        <p:grpSpPr>
          <a:xfrm>
            <a:off x="228600" y="1981200"/>
            <a:ext cx="7391400" cy="319088"/>
            <a:chOff x="0" y="0"/>
            <a:chExt cx="7391400" cy="319087"/>
          </a:xfrm>
        </p:grpSpPr>
        <p:sp>
          <p:nvSpPr>
            <p:cNvPr id="116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6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4" name="Title Text"/>
          <p:cNvSpPr txBox="1">
            <a:spLocks noGrp="1"/>
          </p:cNvSpPr>
          <p:nvPr>
            <p:ph type="title"/>
          </p:nvPr>
        </p:nvSpPr>
        <p:spPr>
          <a:xfrm>
            <a:off x="457237" y="273050"/>
            <a:ext cx="3008315" cy="1162050"/>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65"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003366"/>
              </a:buClr>
              <a:buSzPct val="75000"/>
              <a:buChar char="●"/>
              <a:defRPr b="1" i="0">
                <a:solidFill>
                  <a:srgbClr val="003366"/>
                </a:solidFill>
                <a:latin typeface="Arial" panose="020B0604020202020204" pitchFamily="34" charset="0"/>
                <a:cs typeface="Arial" panose="020B0604020202020204" pitchFamily="34" charset="0"/>
              </a:defRPr>
            </a:lvl1pPr>
            <a:lvl2pPr>
              <a:buClr>
                <a:srgbClr val="003366"/>
              </a:buClr>
              <a:buSzPct val="75000"/>
              <a:buChar char="–"/>
              <a:defRPr b="1" i="0">
                <a:solidFill>
                  <a:srgbClr val="003366"/>
                </a:solidFill>
                <a:latin typeface="Arial" panose="020B0604020202020204" pitchFamily="34" charset="0"/>
                <a:cs typeface="Arial" panose="020B0604020202020204" pitchFamily="34" charset="0"/>
              </a:defRPr>
            </a:lvl2pPr>
            <a:lvl3pPr>
              <a:buClr>
                <a:srgbClr val="003366"/>
              </a:buClr>
              <a:buSzPct val="75000"/>
              <a:defRPr b="1" i="0">
                <a:solidFill>
                  <a:srgbClr val="003366"/>
                </a:solidFill>
                <a:latin typeface="Arial" panose="020B0604020202020204" pitchFamily="34" charset="0"/>
                <a:cs typeface="Arial" panose="020B0604020202020204" pitchFamily="34" charset="0"/>
              </a:defRPr>
            </a:lvl3pPr>
            <a:lvl4pPr>
              <a:buClr>
                <a:srgbClr val="003366"/>
              </a:buClr>
              <a:buSzPct val="80000"/>
              <a:buChar char="–"/>
              <a:defRPr b="1" i="0">
                <a:solidFill>
                  <a:srgbClr val="003366"/>
                </a:solidFill>
                <a:latin typeface="Arial" panose="020B0604020202020204" pitchFamily="34" charset="0"/>
                <a:cs typeface="Arial" panose="020B0604020202020204" pitchFamily="34" charset="0"/>
              </a:defRPr>
            </a:lvl4pPr>
            <a:lvl5pPr>
              <a:buClr>
                <a:srgbClr val="003366"/>
              </a:buClr>
              <a:buSzPct val="65000"/>
              <a:buChar char="●"/>
              <a:defRPr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6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3366"/>
                </a:solidFill>
              </a:defRPr>
            </a:pPr>
            <a:endParaRPr dirty="0"/>
          </a:p>
        </p:txBody>
      </p:sp>
      <p:sp>
        <p:nvSpPr>
          <p:cNvPr id="1167"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78606796"/>
      </p:ext>
    </p:extLst>
  </p:cSld>
  <p:clrMapOvr>
    <a:masterClrMapping/>
  </p:clrMapOvr>
  <p:transition spd="med"/>
</p:sldLayout>
</file>

<file path=ppt/slideLayouts/slideLayout1577.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solidFill>
          <a:srgbClr val="FFFFFF"/>
        </a:solidFill>
        <a:effectLst/>
      </p:bgPr>
    </p:bg>
    <p:spTree>
      <p:nvGrpSpPr>
        <p:cNvPr id="1" name=""/>
        <p:cNvGrpSpPr/>
        <p:nvPr/>
      </p:nvGrpSpPr>
      <p:grpSpPr>
        <a:xfrm>
          <a:off x="0" y="0"/>
          <a:ext cx="0" cy="0"/>
          <a:chOff x="0" y="0"/>
          <a:chExt cx="0" cy="0"/>
        </a:xfrm>
      </p:grpSpPr>
      <p:grpSp>
        <p:nvGrpSpPr>
          <p:cNvPr id="1176" name="Group 2"/>
          <p:cNvGrpSpPr/>
          <p:nvPr/>
        </p:nvGrpSpPr>
        <p:grpSpPr>
          <a:xfrm>
            <a:off x="2" y="0"/>
            <a:ext cx="3200401" cy="6858000"/>
            <a:chOff x="1" y="0"/>
            <a:chExt cx="3200400" cy="6858000"/>
          </a:xfrm>
        </p:grpSpPr>
        <p:sp>
          <p:nvSpPr>
            <p:cNvPr id="1174"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5"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77"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80" name="Group 11"/>
          <p:cNvGrpSpPr/>
          <p:nvPr/>
        </p:nvGrpSpPr>
        <p:grpSpPr>
          <a:xfrm>
            <a:off x="228600" y="1981200"/>
            <a:ext cx="7391400" cy="319088"/>
            <a:chOff x="0" y="0"/>
            <a:chExt cx="7391400" cy="319087"/>
          </a:xfrm>
        </p:grpSpPr>
        <p:sp>
          <p:nvSpPr>
            <p:cNvPr id="1178"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9"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81" name="Title Text"/>
          <p:cNvSpPr txBox="1">
            <a:spLocks noGrp="1"/>
          </p:cNvSpPr>
          <p:nvPr>
            <p:ph type="title"/>
          </p:nvPr>
        </p:nvSpPr>
        <p:spPr>
          <a:xfrm>
            <a:off x="1792288" y="4800600"/>
            <a:ext cx="5486401" cy="566738"/>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8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1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3366"/>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3366"/>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3366"/>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3366"/>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8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86371213"/>
      </p:ext>
    </p:extLst>
  </p:cSld>
  <p:clrMapOvr>
    <a:masterClrMapping/>
  </p:clrMapOvr>
  <p:transition spd="med"/>
</p:sldLayout>
</file>

<file path=ppt/slideLayouts/slideLayout1578.xml><?xml version="1.0" encoding="utf-8"?>
<p:sldLayout xmlns:a="http://schemas.openxmlformats.org/drawingml/2006/main" xmlns:r="http://schemas.openxmlformats.org/officeDocument/2006/relationships" xmlns:p="http://schemas.openxmlformats.org/presentationml/2006/main" showMasterSp="0" type="tx">
  <p:cSld name="5_Title and Vertical Text">
    <p:bg>
      <p:bgPr>
        <a:solidFill>
          <a:srgbClr val="FFFFFF"/>
        </a:solidFill>
        <a:effectLst/>
      </p:bgPr>
    </p:bg>
    <p:spTree>
      <p:nvGrpSpPr>
        <p:cNvPr id="1" name=""/>
        <p:cNvGrpSpPr/>
        <p:nvPr/>
      </p:nvGrpSpPr>
      <p:grpSpPr>
        <a:xfrm>
          <a:off x="0" y="0"/>
          <a:ext cx="0" cy="0"/>
          <a:chOff x="0" y="0"/>
          <a:chExt cx="0" cy="0"/>
        </a:xfrm>
      </p:grpSpPr>
      <p:grpSp>
        <p:nvGrpSpPr>
          <p:cNvPr id="1193" name="Group 2"/>
          <p:cNvGrpSpPr/>
          <p:nvPr/>
        </p:nvGrpSpPr>
        <p:grpSpPr>
          <a:xfrm>
            <a:off x="2" y="0"/>
            <a:ext cx="3200401" cy="6858000"/>
            <a:chOff x="1" y="0"/>
            <a:chExt cx="3200400" cy="6858000"/>
          </a:xfrm>
        </p:grpSpPr>
        <p:sp>
          <p:nvSpPr>
            <p:cNvPr id="119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97" name="Group 11"/>
          <p:cNvGrpSpPr/>
          <p:nvPr/>
        </p:nvGrpSpPr>
        <p:grpSpPr>
          <a:xfrm>
            <a:off x="228600" y="1981200"/>
            <a:ext cx="7391400" cy="319088"/>
            <a:chOff x="0" y="0"/>
            <a:chExt cx="7391400" cy="319087"/>
          </a:xfrm>
        </p:grpSpPr>
        <p:sp>
          <p:nvSpPr>
            <p:cNvPr id="119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8"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99" name="Body Level One…"/>
          <p:cNvSpPr txBox="1">
            <a:spLocks noGrp="1"/>
          </p:cNvSpPr>
          <p:nvPr>
            <p:ph type="body" idx="1"/>
          </p:nvPr>
        </p:nvSpPr>
        <p:spPr>
          <a:xfrm>
            <a:off x="914400" y="2362200"/>
            <a:ext cx="8001000" cy="37338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0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30087022"/>
      </p:ext>
    </p:extLst>
  </p:cSld>
  <p:clrMapOvr>
    <a:masterClrMapping/>
  </p:clrMapOvr>
  <p:transition spd="med"/>
</p:sldLayout>
</file>

<file path=ppt/slideLayouts/slideLayout1579.xml><?xml version="1.0" encoding="utf-8"?>
<p:sldLayout xmlns:a="http://schemas.openxmlformats.org/drawingml/2006/main" xmlns:r="http://schemas.openxmlformats.org/officeDocument/2006/relationships" xmlns:p="http://schemas.openxmlformats.org/presentationml/2006/main" showMasterSp="0" type="tx">
  <p:cSld name="5_Vertical Title and Text">
    <p:bg>
      <p:bgPr>
        <a:solidFill>
          <a:srgbClr val="FFFFFF"/>
        </a:solidFill>
        <a:effectLst/>
      </p:bgPr>
    </p:bg>
    <p:spTree>
      <p:nvGrpSpPr>
        <p:cNvPr id="1" name=""/>
        <p:cNvGrpSpPr/>
        <p:nvPr/>
      </p:nvGrpSpPr>
      <p:grpSpPr>
        <a:xfrm>
          <a:off x="0" y="0"/>
          <a:ext cx="0" cy="0"/>
          <a:chOff x="0" y="0"/>
          <a:chExt cx="0" cy="0"/>
        </a:xfrm>
      </p:grpSpPr>
      <p:grpSp>
        <p:nvGrpSpPr>
          <p:cNvPr id="1209" name="Group 2"/>
          <p:cNvGrpSpPr/>
          <p:nvPr/>
        </p:nvGrpSpPr>
        <p:grpSpPr>
          <a:xfrm>
            <a:off x="2" y="0"/>
            <a:ext cx="3200401" cy="6858000"/>
            <a:chOff x="1" y="0"/>
            <a:chExt cx="3200400" cy="6858000"/>
          </a:xfrm>
        </p:grpSpPr>
        <p:sp>
          <p:nvSpPr>
            <p:cNvPr id="120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0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213" name="Group 11"/>
          <p:cNvGrpSpPr/>
          <p:nvPr/>
        </p:nvGrpSpPr>
        <p:grpSpPr>
          <a:xfrm>
            <a:off x="228600" y="1981200"/>
            <a:ext cx="7391400" cy="319088"/>
            <a:chOff x="0" y="0"/>
            <a:chExt cx="7391400" cy="319087"/>
          </a:xfrm>
        </p:grpSpPr>
        <p:sp>
          <p:nvSpPr>
            <p:cNvPr id="121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1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4" name="Title Text"/>
          <p:cNvSpPr txBox="1">
            <a:spLocks noGrp="1"/>
          </p:cNvSpPr>
          <p:nvPr>
            <p:ph type="title"/>
          </p:nvPr>
        </p:nvSpPr>
        <p:spPr>
          <a:xfrm>
            <a:off x="6915150" y="762000"/>
            <a:ext cx="2000251" cy="5334000"/>
          </a:xfrm>
          <a:prstGeom prst="rect">
            <a:avLst/>
          </a:prstGeom>
          <a:noFill/>
        </p:spPr>
        <p:txBody>
          <a:bodyPr vert="eaVert"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215" name="Body Level One…"/>
          <p:cNvSpPr txBox="1">
            <a:spLocks noGrp="1"/>
          </p:cNvSpPr>
          <p:nvPr>
            <p:ph type="body" idx="1"/>
          </p:nvPr>
        </p:nvSpPr>
        <p:spPr>
          <a:xfrm>
            <a:off x="914400" y="762000"/>
            <a:ext cx="5848350" cy="53340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1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60801250"/>
      </p:ext>
    </p:extLst>
  </p:cSld>
  <p:clrMapOvr>
    <a:masterClrMapping/>
  </p:clrMapOvr>
  <p:transition spd="med"/>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2101" name="Title Text"/>
          <p:cNvSpPr txBox="1">
            <a:spLocks noGrp="1"/>
          </p:cNvSpPr>
          <p:nvPr>
            <p:ph type="title"/>
          </p:nvPr>
        </p:nvSpPr>
        <p:spPr>
          <a:xfrm>
            <a:off x="457703" y="273517"/>
            <a:ext cx="3007439" cy="116104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02" name="Body Level One…"/>
          <p:cNvSpPr txBox="1">
            <a:spLocks noGrp="1"/>
          </p:cNvSpPr>
          <p:nvPr>
            <p:ph type="body" idx="1"/>
          </p:nvPr>
        </p:nvSpPr>
        <p:spPr>
          <a:xfrm>
            <a:off x="3574543" y="273517"/>
            <a:ext cx="5111755" cy="5852131"/>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03" name="Text Placeholder 3"/>
          <p:cNvSpPr>
            <a:spLocks noGrp="1"/>
          </p:cNvSpPr>
          <p:nvPr>
            <p:ph type="body" sz="half" idx="21"/>
          </p:nvPr>
        </p:nvSpPr>
        <p:spPr>
          <a:xfrm>
            <a:off x="457702" y="1434565"/>
            <a:ext cx="3007441" cy="4691082"/>
          </a:xfrm>
          <a:prstGeom prst="rect">
            <a:avLst/>
          </a:prstGeom>
        </p:spPr>
        <p:txBody>
          <a:bodyPr lIns="32910" tIns="32910" rIns="32910" bIns="32910">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000">
                <a:solidFill>
                  <a:srgbClr val="000000"/>
                </a:solidFill>
              </a:defRPr>
            </a:pPr>
            <a:endParaRPr dirty="0"/>
          </a:p>
        </p:txBody>
      </p:sp>
      <p:sp>
        <p:nvSpPr>
          <p:cNvPr id="210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80.xml><?xml version="1.0" encoding="utf-8"?>
<p:sldLayout xmlns:a="http://schemas.openxmlformats.org/drawingml/2006/main" xmlns:r="http://schemas.openxmlformats.org/officeDocument/2006/relationships" xmlns:p="http://schemas.openxmlformats.org/presentationml/2006/main" showMasterSp="0" type="tx">
  <p:cSld name="3_Title Slide">
    <p:bg>
      <p:bgPr>
        <a:solidFill>
          <a:srgbClr val="000000"/>
        </a:solidFill>
        <a:effectLst/>
      </p:bgPr>
    </p:bg>
    <p:spTree>
      <p:nvGrpSpPr>
        <p:cNvPr id="1" name=""/>
        <p:cNvGrpSpPr/>
        <p:nvPr/>
      </p:nvGrpSpPr>
      <p:grpSpPr>
        <a:xfrm>
          <a:off x="0" y="0"/>
          <a:ext cx="0" cy="0"/>
          <a:chOff x="0" y="0"/>
          <a:chExt cx="0" cy="0"/>
        </a:xfrm>
      </p:grpSpPr>
      <p:sp>
        <p:nvSpPr>
          <p:cNvPr id="1223" name="Title Text"/>
          <p:cNvSpPr txBox="1">
            <a:spLocks noGrp="1"/>
          </p:cNvSpPr>
          <p:nvPr>
            <p:ph type="title"/>
          </p:nvPr>
        </p:nvSpPr>
        <p:spPr>
          <a:xfrm>
            <a:off x="685800" y="2130426"/>
            <a:ext cx="7772400" cy="1470026"/>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24"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0" indent="456342" algn="ctr">
              <a:buSzTx/>
              <a:buNone/>
              <a:defRPr b="1" i="0">
                <a:solidFill>
                  <a:srgbClr val="000000"/>
                </a:solidFill>
                <a:latin typeface="Arial" panose="020B0604020202020204" pitchFamily="34" charset="0"/>
                <a:cs typeface="Arial" panose="020B0604020202020204" pitchFamily="34" charset="0"/>
              </a:defRPr>
            </a:lvl2pPr>
            <a:lvl3pPr marL="0" indent="912690" algn="ctr">
              <a:buSzTx/>
              <a:buNone/>
              <a:defRPr b="1" i="0">
                <a:solidFill>
                  <a:srgbClr val="000000"/>
                </a:solidFill>
                <a:latin typeface="Arial" panose="020B0604020202020204" pitchFamily="34" charset="0"/>
                <a:cs typeface="Arial" panose="020B0604020202020204" pitchFamily="34" charset="0"/>
              </a:defRPr>
            </a:lvl3pPr>
            <a:lvl4pPr marL="0" indent="1369015" algn="ctr">
              <a:buSzTx/>
              <a:buNone/>
              <a:defRPr b="1" i="0">
                <a:solidFill>
                  <a:srgbClr val="000000"/>
                </a:solidFill>
                <a:latin typeface="Arial" panose="020B0604020202020204" pitchFamily="34" charset="0"/>
                <a:cs typeface="Arial" panose="020B0604020202020204" pitchFamily="34" charset="0"/>
              </a:defRPr>
            </a:lvl4pPr>
            <a:lvl5pPr marL="0" indent="1825374" algn="ctr">
              <a:buSzTx/>
              <a:buNone/>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2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62275556"/>
      </p:ext>
    </p:extLst>
  </p:cSld>
  <p:clrMapOvr>
    <a:masterClrMapping/>
  </p:clrMapOvr>
  <p:transition spd="med"/>
</p:sldLayout>
</file>

<file path=ppt/slideLayouts/slideLayout1581.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000000"/>
        </a:solidFill>
        <a:effectLst/>
      </p:bgPr>
    </p:bg>
    <p:spTree>
      <p:nvGrpSpPr>
        <p:cNvPr id="1" name=""/>
        <p:cNvGrpSpPr/>
        <p:nvPr/>
      </p:nvGrpSpPr>
      <p:grpSpPr>
        <a:xfrm>
          <a:off x="0" y="0"/>
          <a:ext cx="0" cy="0"/>
          <a:chOff x="0" y="0"/>
          <a:chExt cx="0" cy="0"/>
        </a:xfrm>
      </p:grpSpPr>
      <p:sp>
        <p:nvSpPr>
          <p:cNvPr id="1241"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43"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48802813"/>
      </p:ext>
    </p:extLst>
  </p:cSld>
  <p:clrMapOvr>
    <a:masterClrMapping/>
  </p:clrMapOvr>
  <p:transition spd="med"/>
</p:sldLayout>
</file>

<file path=ppt/slideLayouts/slideLayout1582.xml><?xml version="1.0" encoding="utf-8"?>
<p:sldLayout xmlns:a="http://schemas.openxmlformats.org/drawingml/2006/main" xmlns:r="http://schemas.openxmlformats.org/officeDocument/2006/relationships" xmlns:p="http://schemas.openxmlformats.org/presentationml/2006/main" showMasterSp="0" type="tx">
  <p:cSld name="6_Two Content">
    <p:bg>
      <p:bgPr>
        <a:solidFill>
          <a:srgbClr val="000000"/>
        </a:solidFill>
        <a:effectLst/>
      </p:bgPr>
    </p:bg>
    <p:spTree>
      <p:nvGrpSpPr>
        <p:cNvPr id="1" name=""/>
        <p:cNvGrpSpPr/>
        <p:nvPr/>
      </p:nvGrpSpPr>
      <p:grpSpPr>
        <a:xfrm>
          <a:off x="0" y="0"/>
          <a:ext cx="0" cy="0"/>
          <a:chOff x="0" y="0"/>
          <a:chExt cx="0" cy="0"/>
        </a:xfrm>
      </p:grpSpPr>
      <p:sp>
        <p:nvSpPr>
          <p:cNvPr id="1250"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5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5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23743907"/>
      </p:ext>
    </p:extLst>
  </p:cSld>
  <p:clrMapOvr>
    <a:masterClrMapping/>
  </p:clrMapOvr>
  <p:transition spd="med"/>
</p:sldLayout>
</file>

<file path=ppt/slideLayouts/slideLayout1583.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000000"/>
        </a:solidFill>
        <a:effectLst/>
      </p:bgPr>
    </p:bg>
    <p:spTree>
      <p:nvGrpSpPr>
        <p:cNvPr id="1" name=""/>
        <p:cNvGrpSpPr/>
        <p:nvPr/>
      </p:nvGrpSpPr>
      <p:grpSpPr>
        <a:xfrm>
          <a:off x="0" y="0"/>
          <a:ext cx="0" cy="0"/>
          <a:chOff x="0" y="0"/>
          <a:chExt cx="0" cy="0"/>
        </a:xfrm>
      </p:grpSpPr>
      <p:sp>
        <p:nvSpPr>
          <p:cNvPr id="125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61"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26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05377016"/>
      </p:ext>
    </p:extLst>
  </p:cSld>
  <p:clrMapOvr>
    <a:masterClrMapping/>
  </p:clrMapOvr>
  <p:transition spd="med"/>
</p:sldLayout>
</file>

<file path=ppt/slideLayouts/slideLayout1584.xml><?xml version="1.0" encoding="utf-8"?>
<p:sldLayout xmlns:a="http://schemas.openxmlformats.org/drawingml/2006/main" xmlns:r="http://schemas.openxmlformats.org/officeDocument/2006/relationships" xmlns:p="http://schemas.openxmlformats.org/presentationml/2006/main" showMasterSp="0" type="tx">
  <p:cSld name="6_Title Only">
    <p:bg>
      <p:bgPr>
        <a:solidFill>
          <a:srgbClr val="000000"/>
        </a:solidFill>
        <a:effectLst/>
      </p:bgPr>
    </p:bg>
    <p:spTree>
      <p:nvGrpSpPr>
        <p:cNvPr id="1" name=""/>
        <p:cNvGrpSpPr/>
        <p:nvPr/>
      </p:nvGrpSpPr>
      <p:grpSpPr>
        <a:xfrm>
          <a:off x="0" y="0"/>
          <a:ext cx="0" cy="0"/>
          <a:chOff x="0" y="0"/>
          <a:chExt cx="0" cy="0"/>
        </a:xfrm>
      </p:grpSpPr>
      <p:sp>
        <p:nvSpPr>
          <p:cNvPr id="126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70"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96737727"/>
      </p:ext>
    </p:extLst>
  </p:cSld>
  <p:clrMapOvr>
    <a:masterClrMapping/>
  </p:clrMapOvr>
  <p:transition spd="med"/>
</p:sldLayout>
</file>

<file path=ppt/slideLayouts/slideLayout1585.xml><?xml version="1.0" encoding="utf-8"?>
<p:sldLayout xmlns:a="http://schemas.openxmlformats.org/drawingml/2006/main" xmlns:r="http://schemas.openxmlformats.org/officeDocument/2006/relationships" xmlns:p="http://schemas.openxmlformats.org/presentationml/2006/main" showMasterSp="0" type="tx">
  <p:cSld name="6_Blank">
    <p:bg>
      <p:bgPr>
        <a:solidFill>
          <a:srgbClr val="000000"/>
        </a:solidFill>
        <a:effectLst/>
      </p:bgPr>
    </p:bg>
    <p:spTree>
      <p:nvGrpSpPr>
        <p:cNvPr id="1" name=""/>
        <p:cNvGrpSpPr/>
        <p:nvPr/>
      </p:nvGrpSpPr>
      <p:grpSpPr>
        <a:xfrm>
          <a:off x="0" y="0"/>
          <a:ext cx="0" cy="0"/>
          <a:chOff x="0" y="0"/>
          <a:chExt cx="0" cy="0"/>
        </a:xfrm>
      </p:grpSpPr>
      <p:sp>
        <p:nvSpPr>
          <p:cNvPr id="127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65153868"/>
      </p:ext>
    </p:extLst>
  </p:cSld>
  <p:clrMapOvr>
    <a:masterClrMapping/>
  </p:clrMapOvr>
  <p:transition spd="med"/>
</p:sldLayout>
</file>

<file path=ppt/slideLayouts/slideLayout1586.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000000"/>
        </a:solidFill>
        <a:effectLst/>
      </p:bgPr>
    </p:bg>
    <p:spTree>
      <p:nvGrpSpPr>
        <p:cNvPr id="1" name=""/>
        <p:cNvGrpSpPr/>
        <p:nvPr/>
      </p:nvGrpSpPr>
      <p:grpSpPr>
        <a:xfrm>
          <a:off x="0" y="0"/>
          <a:ext cx="0" cy="0"/>
          <a:chOff x="0" y="0"/>
          <a:chExt cx="0" cy="0"/>
        </a:xfrm>
      </p:grpSpPr>
      <p:sp>
        <p:nvSpPr>
          <p:cNvPr id="1284" name="Title Text"/>
          <p:cNvSpPr txBox="1">
            <a:spLocks noGrp="1"/>
          </p:cNvSpPr>
          <p:nvPr>
            <p:ph type="title"/>
          </p:nvPr>
        </p:nvSpPr>
        <p:spPr>
          <a:xfrm>
            <a:off x="457237" y="273050"/>
            <a:ext cx="3008315" cy="1162050"/>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85"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8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28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48466889"/>
      </p:ext>
    </p:extLst>
  </p:cSld>
  <p:clrMapOvr>
    <a:masterClrMapping/>
  </p:clrMapOvr>
  <p:transition spd="med"/>
</p:sldLayout>
</file>

<file path=ppt/slideLayouts/slideLayout1587.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000000"/>
        </a:solidFill>
        <a:effectLst/>
      </p:bgPr>
    </p:bg>
    <p:spTree>
      <p:nvGrpSpPr>
        <p:cNvPr id="1" name=""/>
        <p:cNvGrpSpPr/>
        <p:nvPr/>
      </p:nvGrpSpPr>
      <p:grpSpPr>
        <a:xfrm>
          <a:off x="0" y="0"/>
          <a:ext cx="0" cy="0"/>
          <a:chOff x="0" y="0"/>
          <a:chExt cx="0" cy="0"/>
        </a:xfrm>
      </p:grpSpPr>
      <p:sp>
        <p:nvSpPr>
          <p:cNvPr id="1294" name="Title Text"/>
          <p:cNvSpPr txBox="1">
            <a:spLocks noGrp="1"/>
          </p:cNvSpPr>
          <p:nvPr>
            <p:ph type="title"/>
          </p:nvPr>
        </p:nvSpPr>
        <p:spPr>
          <a:xfrm>
            <a:off x="1792288" y="4800600"/>
            <a:ext cx="5486401" cy="566738"/>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2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9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76854659"/>
      </p:ext>
    </p:extLst>
  </p:cSld>
  <p:clrMapOvr>
    <a:masterClrMapping/>
  </p:clrMapOvr>
  <p:transition spd="med"/>
</p:sldLayout>
</file>

<file path=ppt/slideLayouts/slideLayout1588.xml><?xml version="1.0" encoding="utf-8"?>
<p:sldLayout xmlns:a="http://schemas.openxmlformats.org/drawingml/2006/main" xmlns:r="http://schemas.openxmlformats.org/officeDocument/2006/relationships" xmlns:p="http://schemas.openxmlformats.org/presentationml/2006/main" showMasterSp="0" type="tx">
  <p:cSld name="6_Title and Vertical Text">
    <p:bg>
      <p:bgPr>
        <a:solidFill>
          <a:srgbClr val="000000"/>
        </a:solidFill>
        <a:effectLst/>
      </p:bgPr>
    </p:bg>
    <p:spTree>
      <p:nvGrpSpPr>
        <p:cNvPr id="1" name=""/>
        <p:cNvGrpSpPr/>
        <p:nvPr/>
      </p:nvGrpSpPr>
      <p:grpSpPr>
        <a:xfrm>
          <a:off x="0" y="0"/>
          <a:ext cx="0" cy="0"/>
          <a:chOff x="0" y="0"/>
          <a:chExt cx="0" cy="0"/>
        </a:xfrm>
      </p:grpSpPr>
      <p:sp>
        <p:nvSpPr>
          <p:cNvPr id="1304"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05" name="Body Level One…"/>
          <p:cNvSpPr txBox="1">
            <a:spLocks noGrp="1"/>
          </p:cNvSpPr>
          <p:nvPr>
            <p:ph type="body" idx="1"/>
          </p:nvPr>
        </p:nvSpPr>
        <p:spPr>
          <a:xfrm>
            <a:off x="457200" y="1600200"/>
            <a:ext cx="8229600" cy="4525963"/>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06"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75365822"/>
      </p:ext>
    </p:extLst>
  </p:cSld>
  <p:clrMapOvr>
    <a:masterClrMapping/>
  </p:clrMapOvr>
  <p:transition spd="med"/>
</p:sldLayout>
</file>

<file path=ppt/slideLayouts/slideLayout1589.xml><?xml version="1.0" encoding="utf-8"?>
<p:sldLayout xmlns:a="http://schemas.openxmlformats.org/drawingml/2006/main" xmlns:r="http://schemas.openxmlformats.org/officeDocument/2006/relationships" xmlns:p="http://schemas.openxmlformats.org/presentationml/2006/main" showMasterSp="0" type="tx">
  <p:cSld name="6_Vertical Title and Text">
    <p:bg>
      <p:bgPr>
        <a:solidFill>
          <a:srgbClr val="000000"/>
        </a:solidFill>
        <a:effectLst/>
      </p:bgPr>
    </p:bg>
    <p:spTree>
      <p:nvGrpSpPr>
        <p:cNvPr id="1" name=""/>
        <p:cNvGrpSpPr/>
        <p:nvPr/>
      </p:nvGrpSpPr>
      <p:grpSpPr>
        <a:xfrm>
          <a:off x="0" y="0"/>
          <a:ext cx="0" cy="0"/>
          <a:chOff x="0" y="0"/>
          <a:chExt cx="0" cy="0"/>
        </a:xfrm>
      </p:grpSpPr>
      <p:sp>
        <p:nvSpPr>
          <p:cNvPr id="1313" name="Title Text"/>
          <p:cNvSpPr txBox="1">
            <a:spLocks noGrp="1"/>
          </p:cNvSpPr>
          <p:nvPr>
            <p:ph type="title"/>
          </p:nvPr>
        </p:nvSpPr>
        <p:spPr>
          <a:xfrm>
            <a:off x="6629400" y="274675"/>
            <a:ext cx="2057400" cy="5851526"/>
          </a:xfrm>
          <a:prstGeom prst="rect">
            <a:avLst/>
          </a:prstGeom>
          <a:noFill/>
        </p:spPr>
        <p:txBody>
          <a:bodyPr vert="eaVert"/>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14" name="Body Level One…"/>
          <p:cNvSpPr txBox="1">
            <a:spLocks noGrp="1"/>
          </p:cNvSpPr>
          <p:nvPr>
            <p:ph type="body" idx="1"/>
          </p:nvPr>
        </p:nvSpPr>
        <p:spPr>
          <a:xfrm>
            <a:off x="457200" y="274675"/>
            <a:ext cx="6019800" cy="5851526"/>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1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61940448"/>
      </p:ext>
    </p:extLst>
  </p:cSld>
  <p:clrMapOvr>
    <a:masterClrMapping/>
  </p:clrMapOvr>
  <p:transition spd="med"/>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2111" name="Title Text"/>
          <p:cNvSpPr txBox="1">
            <a:spLocks noGrp="1"/>
          </p:cNvSpPr>
          <p:nvPr>
            <p:ph type="title"/>
          </p:nvPr>
        </p:nvSpPr>
        <p:spPr>
          <a:xfrm>
            <a:off x="1791737" y="4800487"/>
            <a:ext cx="5486848" cy="56712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12" name="Picture Placeholder 2"/>
          <p:cNvSpPr>
            <a:spLocks noGrp="1"/>
          </p:cNvSpPr>
          <p:nvPr>
            <p:ph type="pic" sz="half" idx="21"/>
          </p:nvPr>
        </p:nvSpPr>
        <p:spPr>
          <a:xfrm>
            <a:off x="1791737" y="61289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113" name="Body Level One…"/>
          <p:cNvSpPr txBox="1">
            <a:spLocks noGrp="1"/>
          </p:cNvSpPr>
          <p:nvPr>
            <p:ph type="body" sz="quarter" idx="1"/>
          </p:nvPr>
        </p:nvSpPr>
        <p:spPr>
          <a:xfrm>
            <a:off x="1791737" y="5367616"/>
            <a:ext cx="5486848" cy="804920"/>
          </a:xfrm>
          <a:prstGeom prst="rect">
            <a:avLst/>
          </a:prstGeom>
        </p:spPr>
        <p:txBody>
          <a:bodyPr lIns="32910" tIns="32910" rIns="32910" bIns="32910">
            <a:normAutofit/>
          </a:bodyPr>
          <a:lstStyle>
            <a:lvl1pPr marL="0" indent="0" defTabSz="321503">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1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90.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rgbClr val="000000"/>
        </a:solidFill>
        <a:effectLst/>
      </p:bgPr>
    </p:bg>
    <p:spTree>
      <p:nvGrpSpPr>
        <p:cNvPr id="1" name=""/>
        <p:cNvGrpSpPr/>
        <p:nvPr/>
      </p:nvGrpSpPr>
      <p:grpSpPr>
        <a:xfrm>
          <a:off x="0" y="0"/>
          <a:ext cx="0" cy="0"/>
          <a:chOff x="0" y="0"/>
          <a:chExt cx="0" cy="0"/>
        </a:xfrm>
      </p:grpSpPr>
      <p:sp>
        <p:nvSpPr>
          <p:cNvPr id="1322" name="Title Text"/>
          <p:cNvSpPr txBox="1">
            <a:spLocks noGrp="1"/>
          </p:cNvSpPr>
          <p:nvPr>
            <p:ph type="title"/>
          </p:nvPr>
        </p:nvSpPr>
        <p:spPr>
          <a:xfrm>
            <a:off x="685800" y="2130426"/>
            <a:ext cx="7772400" cy="1470026"/>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23"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6342" algn="ctr">
              <a:buSzTx/>
              <a:buNone/>
              <a:defRPr b="1" i="0">
                <a:solidFill>
                  <a:srgbClr val="FFFFFF"/>
                </a:solidFill>
                <a:latin typeface="Arial" panose="020B0604020202020204" pitchFamily="34" charset="0"/>
                <a:cs typeface="Arial" panose="020B0604020202020204" pitchFamily="34" charset="0"/>
              </a:defRPr>
            </a:lvl2pPr>
            <a:lvl3pPr marL="0" indent="912690" algn="ctr">
              <a:buSzTx/>
              <a:buNone/>
              <a:defRPr b="1" i="0">
                <a:solidFill>
                  <a:srgbClr val="FFFFFF"/>
                </a:solidFill>
                <a:latin typeface="Arial" panose="020B0604020202020204" pitchFamily="34" charset="0"/>
                <a:cs typeface="Arial" panose="020B0604020202020204" pitchFamily="34" charset="0"/>
              </a:defRPr>
            </a:lvl3pPr>
            <a:lvl4pPr marL="0" indent="1369015" algn="ctr">
              <a:buSzTx/>
              <a:buNone/>
              <a:defRPr b="1" i="0">
                <a:solidFill>
                  <a:srgbClr val="FFFFFF"/>
                </a:solidFill>
                <a:latin typeface="Arial" panose="020B0604020202020204" pitchFamily="34" charset="0"/>
                <a:cs typeface="Arial" panose="020B0604020202020204" pitchFamily="34" charset="0"/>
              </a:defRPr>
            </a:lvl4pPr>
            <a:lvl5pPr marL="0" indent="1825374"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2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67971595"/>
      </p:ext>
    </p:extLst>
  </p:cSld>
  <p:clrMapOvr>
    <a:masterClrMapping/>
  </p:clrMapOvr>
  <p:transition spd="med"/>
</p:sldLayout>
</file>

<file path=ppt/slideLayouts/slideLayout1591.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000000"/>
        </a:solidFill>
        <a:effectLst/>
      </p:bgPr>
    </p:bg>
    <p:spTree>
      <p:nvGrpSpPr>
        <p:cNvPr id="1" name=""/>
        <p:cNvGrpSpPr/>
        <p:nvPr/>
      </p:nvGrpSpPr>
      <p:grpSpPr>
        <a:xfrm>
          <a:off x="0" y="0"/>
          <a:ext cx="0" cy="0"/>
          <a:chOff x="0" y="0"/>
          <a:chExt cx="0" cy="0"/>
        </a:xfrm>
      </p:grpSpPr>
      <p:sp>
        <p:nvSpPr>
          <p:cNvPr id="1331"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32"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3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53897491"/>
      </p:ext>
    </p:extLst>
  </p:cSld>
  <p:clrMapOvr>
    <a:masterClrMapping/>
  </p:clrMapOvr>
  <p:transition spd="med"/>
</p:sldLayout>
</file>

<file path=ppt/slideLayouts/slideLayout1592.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000000"/>
        </a:solidFill>
        <a:effectLst/>
      </p:bgPr>
    </p:bg>
    <p:spTree>
      <p:nvGrpSpPr>
        <p:cNvPr id="1" name=""/>
        <p:cNvGrpSpPr/>
        <p:nvPr/>
      </p:nvGrpSpPr>
      <p:grpSpPr>
        <a:xfrm>
          <a:off x="0" y="0"/>
          <a:ext cx="0" cy="0"/>
          <a:chOff x="0" y="0"/>
          <a:chExt cx="0" cy="0"/>
        </a:xfrm>
      </p:grpSpPr>
      <p:sp>
        <p:nvSpPr>
          <p:cNvPr id="1340"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341"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4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67435746"/>
      </p:ext>
    </p:extLst>
  </p:cSld>
  <p:clrMapOvr>
    <a:masterClrMapping/>
  </p:clrMapOvr>
  <p:transition spd="med"/>
</p:sldLayout>
</file>

<file path=ppt/slideLayouts/slideLayout1593.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000000"/>
        </a:solidFill>
        <a:effectLst/>
      </p:bgPr>
    </p:bg>
    <p:spTree>
      <p:nvGrpSpPr>
        <p:cNvPr id="1" name=""/>
        <p:cNvGrpSpPr/>
        <p:nvPr/>
      </p:nvGrpSpPr>
      <p:grpSpPr>
        <a:xfrm>
          <a:off x="0" y="0"/>
          <a:ext cx="0" cy="0"/>
          <a:chOff x="0" y="0"/>
          <a:chExt cx="0" cy="0"/>
        </a:xfrm>
      </p:grpSpPr>
      <p:sp>
        <p:nvSpPr>
          <p:cNvPr id="1349"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5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49921243"/>
      </p:ext>
    </p:extLst>
  </p:cSld>
  <p:clrMapOvr>
    <a:masterClrMapping/>
  </p:clrMapOvr>
  <p:transition spd="med"/>
</p:sldLayout>
</file>

<file path=ppt/slideLayouts/slideLayout1594.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000000"/>
        </a:solidFill>
        <a:effectLst/>
      </p:bgPr>
    </p:bg>
    <p:spTree>
      <p:nvGrpSpPr>
        <p:cNvPr id="1" name=""/>
        <p:cNvGrpSpPr/>
        <p:nvPr/>
      </p:nvGrpSpPr>
      <p:grpSpPr>
        <a:xfrm>
          <a:off x="0" y="0"/>
          <a:ext cx="0" cy="0"/>
          <a:chOff x="0" y="0"/>
          <a:chExt cx="0" cy="0"/>
        </a:xfrm>
      </p:grpSpPr>
      <p:sp>
        <p:nvSpPr>
          <p:cNvPr id="1358"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6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136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2929374"/>
      </p:ext>
    </p:extLst>
  </p:cSld>
  <p:clrMapOvr>
    <a:masterClrMapping/>
  </p:clrMapOvr>
  <p:transition spd="med"/>
</p:sldLayout>
</file>

<file path=ppt/slideLayouts/slideLayout1595.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000000"/>
        </a:solidFill>
        <a:effectLst/>
      </p:bgPr>
    </p:bg>
    <p:spTree>
      <p:nvGrpSpPr>
        <p:cNvPr id="1" name=""/>
        <p:cNvGrpSpPr/>
        <p:nvPr/>
      </p:nvGrpSpPr>
      <p:grpSpPr>
        <a:xfrm>
          <a:off x="0" y="0"/>
          <a:ext cx="0" cy="0"/>
          <a:chOff x="0" y="0"/>
          <a:chExt cx="0" cy="0"/>
        </a:xfrm>
      </p:grpSpPr>
      <p:sp>
        <p:nvSpPr>
          <p:cNvPr id="1368"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69"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00979922"/>
      </p:ext>
    </p:extLst>
  </p:cSld>
  <p:clrMapOvr>
    <a:masterClrMapping/>
  </p:clrMapOvr>
  <p:transition spd="med"/>
</p:sldLayout>
</file>

<file path=ppt/slideLayouts/slideLayout1596.xml><?xml version="1.0" encoding="utf-8"?>
<p:sldLayout xmlns:a="http://schemas.openxmlformats.org/drawingml/2006/main" xmlns:r="http://schemas.openxmlformats.org/officeDocument/2006/relationships" xmlns:p="http://schemas.openxmlformats.org/presentationml/2006/main" showMasterSp="0" type="tx">
  <p:cSld name="7_Blank">
    <p:bg>
      <p:bgPr>
        <a:solidFill>
          <a:srgbClr val="000000"/>
        </a:solidFill>
        <a:effectLst/>
      </p:bgPr>
    </p:bg>
    <p:spTree>
      <p:nvGrpSpPr>
        <p:cNvPr id="1" name=""/>
        <p:cNvGrpSpPr/>
        <p:nvPr/>
      </p:nvGrpSpPr>
      <p:grpSpPr>
        <a:xfrm>
          <a:off x="0" y="0"/>
          <a:ext cx="0" cy="0"/>
          <a:chOff x="0" y="0"/>
          <a:chExt cx="0" cy="0"/>
        </a:xfrm>
      </p:grpSpPr>
      <p:sp>
        <p:nvSpPr>
          <p:cNvPr id="137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96376599"/>
      </p:ext>
    </p:extLst>
  </p:cSld>
  <p:clrMapOvr>
    <a:masterClrMapping/>
  </p:clrMapOvr>
  <p:transition spd="med"/>
</p:sldLayout>
</file>

<file path=ppt/slideLayouts/slideLayout1597.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000000"/>
        </a:solidFill>
        <a:effectLst/>
      </p:bgPr>
    </p:bg>
    <p:spTree>
      <p:nvGrpSpPr>
        <p:cNvPr id="1" name=""/>
        <p:cNvGrpSpPr/>
        <p:nvPr/>
      </p:nvGrpSpPr>
      <p:grpSpPr>
        <a:xfrm>
          <a:off x="0" y="0"/>
          <a:ext cx="0" cy="0"/>
          <a:chOff x="0" y="0"/>
          <a:chExt cx="0" cy="0"/>
        </a:xfrm>
      </p:grpSpPr>
      <p:sp>
        <p:nvSpPr>
          <p:cNvPr id="1383"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84"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85"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138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49455728"/>
      </p:ext>
    </p:extLst>
  </p:cSld>
  <p:clrMapOvr>
    <a:masterClrMapping/>
  </p:clrMapOvr>
  <p:transition spd="med"/>
</p:sldLayout>
</file>

<file path=ppt/slideLayouts/slideLayout1598.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000000"/>
        </a:solidFill>
        <a:effectLst/>
      </p:bgPr>
    </p:bg>
    <p:spTree>
      <p:nvGrpSpPr>
        <p:cNvPr id="1" name=""/>
        <p:cNvGrpSpPr/>
        <p:nvPr/>
      </p:nvGrpSpPr>
      <p:grpSpPr>
        <a:xfrm>
          <a:off x="0" y="0"/>
          <a:ext cx="0" cy="0"/>
          <a:chOff x="0" y="0"/>
          <a:chExt cx="0" cy="0"/>
        </a:xfrm>
      </p:grpSpPr>
      <p:sp>
        <p:nvSpPr>
          <p:cNvPr id="1393"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9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39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9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32001930"/>
      </p:ext>
    </p:extLst>
  </p:cSld>
  <p:clrMapOvr>
    <a:masterClrMapping/>
  </p:clrMapOvr>
  <p:transition spd="med"/>
</p:sldLayout>
</file>

<file path=ppt/slideLayouts/slideLayout1599.xml><?xml version="1.0" encoding="utf-8"?>
<p:sldLayout xmlns:a="http://schemas.openxmlformats.org/drawingml/2006/main" xmlns:r="http://schemas.openxmlformats.org/officeDocument/2006/relationships" xmlns:p="http://schemas.openxmlformats.org/presentationml/2006/main" showMasterSp="0" type="tx">
  <p:cSld name="7_Title and Vertical Text">
    <p:bg>
      <p:bgPr>
        <a:solidFill>
          <a:srgbClr val="000000"/>
        </a:solidFill>
        <a:effectLst/>
      </p:bgPr>
    </p:bg>
    <p:spTree>
      <p:nvGrpSpPr>
        <p:cNvPr id="1" name=""/>
        <p:cNvGrpSpPr/>
        <p:nvPr/>
      </p:nvGrpSpPr>
      <p:grpSpPr>
        <a:xfrm>
          <a:off x="0" y="0"/>
          <a:ext cx="0" cy="0"/>
          <a:chOff x="0" y="0"/>
          <a:chExt cx="0" cy="0"/>
        </a:xfrm>
      </p:grpSpPr>
      <p:sp>
        <p:nvSpPr>
          <p:cNvPr id="1403"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04"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05"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44169349"/>
      </p:ext>
    </p:extLst>
  </p:cSld>
  <p:clrMapOvr>
    <a:masterClrMapping/>
  </p:clrMapOvr>
  <p:transition spd="med"/>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type="tx">
  <p:cSld name="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54"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2121"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22" name="Body Level One…"/>
          <p:cNvSpPr txBox="1">
            <a:spLocks noGrp="1"/>
          </p:cNvSpPr>
          <p:nvPr>
            <p:ph type="body" sz="half" idx="1"/>
          </p:nvPr>
        </p:nvSpPr>
        <p:spPr>
          <a:xfrm>
            <a:off x="321507" y="1125324"/>
            <a:ext cx="5786029" cy="3181720"/>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23"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600.xml><?xml version="1.0" encoding="utf-8"?>
<p:sldLayout xmlns:a="http://schemas.openxmlformats.org/drawingml/2006/main" xmlns:r="http://schemas.openxmlformats.org/officeDocument/2006/relationships" xmlns:p="http://schemas.openxmlformats.org/presentationml/2006/main" showMasterSp="0" type="tx">
  <p:cSld name="7_Vertical Title and Text">
    <p:bg>
      <p:bgPr>
        <a:solidFill>
          <a:srgbClr val="000000"/>
        </a:solidFill>
        <a:effectLst/>
      </p:bgPr>
    </p:bg>
    <p:spTree>
      <p:nvGrpSpPr>
        <p:cNvPr id="1" name=""/>
        <p:cNvGrpSpPr/>
        <p:nvPr/>
      </p:nvGrpSpPr>
      <p:grpSpPr>
        <a:xfrm>
          <a:off x="0" y="0"/>
          <a:ext cx="0" cy="0"/>
          <a:chOff x="0" y="0"/>
          <a:chExt cx="0" cy="0"/>
        </a:xfrm>
      </p:grpSpPr>
      <p:sp>
        <p:nvSpPr>
          <p:cNvPr id="1412"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13"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1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69388283"/>
      </p:ext>
    </p:extLst>
  </p:cSld>
  <p:clrMapOvr>
    <a:masterClrMapping/>
  </p:clrMapOvr>
  <p:transition spd="med"/>
</p:sldLayout>
</file>

<file path=ppt/slideLayouts/slideLayout1601.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42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22"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2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27256518"/>
      </p:ext>
    </p:extLst>
  </p:cSld>
  <p:clrMapOvr>
    <a:masterClrMapping/>
  </p:clrMapOvr>
  <p:transition spd="med"/>
</p:sldLayout>
</file>

<file path=ppt/slideLayouts/slideLayout1602.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430"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31" name="Body Level One…"/>
          <p:cNvSpPr txBox="1">
            <a:spLocks noGrp="1"/>
          </p:cNvSpPr>
          <p:nvPr>
            <p:ph type="body" sz="half" idx="1"/>
          </p:nvPr>
        </p:nvSpPr>
        <p:spPr>
          <a:xfrm>
            <a:off x="685800" y="1981200"/>
            <a:ext cx="3810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3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32183432"/>
      </p:ext>
    </p:extLst>
  </p:cSld>
  <p:clrMapOvr>
    <a:masterClrMapping/>
  </p:clrMapOvr>
  <p:transition spd="med"/>
</p:sldLayout>
</file>

<file path=ppt/slideLayouts/slideLayout1603.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rgbClr val="000000"/>
        </a:solidFill>
        <a:effectLst/>
      </p:bgPr>
    </p:bg>
    <p:spTree>
      <p:nvGrpSpPr>
        <p:cNvPr id="1" name=""/>
        <p:cNvGrpSpPr/>
        <p:nvPr/>
      </p:nvGrpSpPr>
      <p:grpSpPr>
        <a:xfrm>
          <a:off x="0" y="0"/>
          <a:ext cx="0" cy="0"/>
          <a:chOff x="0" y="0"/>
          <a:chExt cx="0" cy="0"/>
        </a:xfrm>
      </p:grpSpPr>
      <p:sp>
        <p:nvSpPr>
          <p:cNvPr id="1439"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0"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4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68370775"/>
      </p:ext>
    </p:extLst>
  </p:cSld>
  <p:clrMapOvr>
    <a:masterClrMapping/>
  </p:clrMapOvr>
  <p:transition spd="med"/>
</p:sldLayout>
</file>

<file path=ppt/slideLayouts/slideLayout1604.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9"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78435656"/>
      </p:ext>
    </p:extLst>
  </p:cSld>
  <p:clrMapOvr>
    <a:masterClrMapping/>
  </p:clrMapOvr>
  <p:transition spd="med"/>
</p:sldLayout>
</file>

<file path=ppt/slideLayouts/slideLayout1605.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rgbClr val="000000"/>
        </a:solidFill>
        <a:effectLst/>
      </p:bgPr>
    </p:bg>
    <p:spTree>
      <p:nvGrpSpPr>
        <p:cNvPr id="1" name=""/>
        <p:cNvGrpSpPr/>
        <p:nvPr/>
      </p:nvGrpSpPr>
      <p:grpSpPr>
        <a:xfrm>
          <a:off x="0" y="0"/>
          <a:ext cx="0" cy="0"/>
          <a:chOff x="0" y="0"/>
          <a:chExt cx="0" cy="0"/>
        </a:xfrm>
      </p:grpSpPr>
      <p:sp>
        <p:nvSpPr>
          <p:cNvPr id="1457"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458"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13679073"/>
      </p:ext>
    </p:extLst>
  </p:cSld>
  <p:clrMapOvr>
    <a:masterClrMapping/>
  </p:clrMapOvr>
  <p:transition spd="med"/>
</p:sldLayout>
</file>

<file path=ppt/slideLayouts/slideLayout1606.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rgbClr val="000000"/>
        </a:solidFill>
        <a:effectLst/>
      </p:bgPr>
    </p:bg>
    <p:spTree>
      <p:nvGrpSpPr>
        <p:cNvPr id="1" name=""/>
        <p:cNvGrpSpPr/>
        <p:nvPr/>
      </p:nvGrpSpPr>
      <p:grpSpPr>
        <a:xfrm>
          <a:off x="0" y="0"/>
          <a:ext cx="0" cy="0"/>
          <a:chOff x="0" y="0"/>
          <a:chExt cx="0" cy="0"/>
        </a:xfrm>
      </p:grpSpPr>
      <p:sp>
        <p:nvSpPr>
          <p:cNvPr id="146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6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6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10479329"/>
      </p:ext>
    </p:extLst>
  </p:cSld>
  <p:clrMapOvr>
    <a:masterClrMapping/>
  </p:clrMapOvr>
  <p:transition spd="med"/>
</p:sldLayout>
</file>

<file path=ppt/slideLayouts/slideLayout1607.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rgbClr val="000000"/>
        </a:solidFill>
        <a:effectLst/>
      </p:bgPr>
    </p:bg>
    <p:spTree>
      <p:nvGrpSpPr>
        <p:cNvPr id="1" name=""/>
        <p:cNvGrpSpPr/>
        <p:nvPr/>
      </p:nvGrpSpPr>
      <p:grpSpPr>
        <a:xfrm>
          <a:off x="0" y="0"/>
          <a:ext cx="0" cy="0"/>
          <a:chOff x="0" y="0"/>
          <a:chExt cx="0" cy="0"/>
        </a:xfrm>
      </p:grpSpPr>
      <p:sp>
        <p:nvSpPr>
          <p:cNvPr id="1475"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7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77"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47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36348044"/>
      </p:ext>
    </p:extLst>
  </p:cSld>
  <p:clrMapOvr>
    <a:masterClrMapping/>
  </p:clrMapOvr>
  <p:transition spd="med"/>
</p:sldLayout>
</file>

<file path=ppt/slideLayouts/slideLayout1608.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000000"/>
        </a:solidFill>
        <a:effectLst/>
      </p:bgPr>
    </p:bg>
    <p:spTree>
      <p:nvGrpSpPr>
        <p:cNvPr id="1" name=""/>
        <p:cNvGrpSpPr/>
        <p:nvPr/>
      </p:nvGrpSpPr>
      <p:grpSpPr>
        <a:xfrm>
          <a:off x="0" y="0"/>
          <a:ext cx="0" cy="0"/>
          <a:chOff x="0" y="0"/>
          <a:chExt cx="0" cy="0"/>
        </a:xfrm>
      </p:grpSpPr>
      <p:sp>
        <p:nvSpPr>
          <p:cNvPr id="148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8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26033079"/>
      </p:ext>
    </p:extLst>
  </p:cSld>
  <p:clrMapOvr>
    <a:masterClrMapping/>
  </p:clrMapOvr>
  <p:transition spd="med"/>
</p:sldLayout>
</file>

<file path=ppt/slideLayouts/slideLayout1609.xml><?xml version="1.0" encoding="utf-8"?>
<p:sldLayout xmlns:a="http://schemas.openxmlformats.org/drawingml/2006/main" xmlns:r="http://schemas.openxmlformats.org/officeDocument/2006/relationships" xmlns:p="http://schemas.openxmlformats.org/presentationml/2006/main" showMasterSp="0" type="tx">
  <p:cSld name="8_Blank">
    <p:bg>
      <p:bgPr>
        <a:solidFill>
          <a:srgbClr val="000000"/>
        </a:solidFill>
        <a:effectLst/>
      </p:bgPr>
    </p:bg>
    <p:spTree>
      <p:nvGrpSpPr>
        <p:cNvPr id="1" name=""/>
        <p:cNvGrpSpPr/>
        <p:nvPr/>
      </p:nvGrpSpPr>
      <p:grpSpPr>
        <a:xfrm>
          <a:off x="0" y="0"/>
          <a:ext cx="0" cy="0"/>
          <a:chOff x="0" y="0"/>
          <a:chExt cx="0" cy="0"/>
        </a:xfrm>
      </p:grpSpPr>
      <p:sp>
        <p:nvSpPr>
          <p:cNvPr id="149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55766466"/>
      </p:ext>
    </p:extLst>
  </p:cSld>
  <p:clrMapOvr>
    <a:masterClrMapping/>
  </p:clrMapOvr>
  <p:transition spd="med"/>
</p:sldLayout>
</file>

<file path=ppt/slideLayouts/slideLayout161.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2130" name="Title Text"/>
          <p:cNvSpPr txBox="1">
            <a:spLocks noGrp="1"/>
          </p:cNvSpPr>
          <p:nvPr>
            <p:ph type="title"/>
          </p:nvPr>
        </p:nvSpPr>
        <p:spPr>
          <a:xfrm>
            <a:off x="4661865" y="193136"/>
            <a:ext cx="1445671" cy="4113907"/>
          </a:xfrm>
          <a:prstGeom prst="rect">
            <a:avLst/>
          </a:prstGeom>
          <a:noFill/>
        </p:spPr>
        <p:txBody>
          <a:bodyPr vert="eaVert"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31" name="Body Level One…"/>
          <p:cNvSpPr txBox="1">
            <a:spLocks noGrp="1"/>
          </p:cNvSpPr>
          <p:nvPr>
            <p:ph type="body" sz="half" idx="1"/>
          </p:nvPr>
        </p:nvSpPr>
        <p:spPr>
          <a:xfrm>
            <a:off x="321507" y="193136"/>
            <a:ext cx="4233190" cy="4113907"/>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32"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610.xml><?xml version="1.0" encoding="utf-8"?>
<p:sldLayout xmlns:a="http://schemas.openxmlformats.org/drawingml/2006/main" xmlns:r="http://schemas.openxmlformats.org/officeDocument/2006/relationships" xmlns:p="http://schemas.openxmlformats.org/presentationml/2006/main" showMasterSp="0" type="tx">
  <p:cSld name="1_Blank 0">
    <p:bg>
      <p:bgPr>
        <a:solidFill>
          <a:srgbClr val="000000"/>
        </a:solidFill>
        <a:effectLst/>
      </p:bgPr>
    </p:bg>
    <p:spTree>
      <p:nvGrpSpPr>
        <p:cNvPr id="1" name=""/>
        <p:cNvGrpSpPr/>
        <p:nvPr/>
      </p:nvGrpSpPr>
      <p:grpSpPr>
        <a:xfrm>
          <a:off x="0" y="0"/>
          <a:ext cx="0" cy="0"/>
          <a:chOff x="0" y="0"/>
          <a:chExt cx="0" cy="0"/>
        </a:xfrm>
      </p:grpSpPr>
      <p:sp>
        <p:nvSpPr>
          <p:cNvPr id="150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6452203"/>
      </p:ext>
    </p:extLst>
  </p:cSld>
  <p:clrMapOvr>
    <a:masterClrMapping/>
  </p:clrMapOvr>
  <p:transition spd="med"/>
</p:sldLayout>
</file>

<file path=ppt/slideLayouts/slideLayout1611.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rgbClr val="000000"/>
        </a:solidFill>
        <a:effectLst/>
      </p:bgPr>
    </p:bg>
    <p:spTree>
      <p:nvGrpSpPr>
        <p:cNvPr id="1" name=""/>
        <p:cNvGrpSpPr/>
        <p:nvPr/>
      </p:nvGrpSpPr>
      <p:grpSpPr>
        <a:xfrm>
          <a:off x="0" y="0"/>
          <a:ext cx="0" cy="0"/>
          <a:chOff x="0" y="0"/>
          <a:chExt cx="0" cy="0"/>
        </a:xfrm>
      </p:grpSpPr>
      <p:sp>
        <p:nvSpPr>
          <p:cNvPr id="1507"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08"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09"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51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86317130"/>
      </p:ext>
    </p:extLst>
  </p:cSld>
  <p:clrMapOvr>
    <a:masterClrMapping/>
  </p:clrMapOvr>
  <p:transition spd="med"/>
</p:sldLayout>
</file>

<file path=ppt/slideLayouts/slideLayout1612.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rgbClr val="000000"/>
        </a:solidFill>
        <a:effectLst/>
      </p:bgPr>
    </p:bg>
    <p:spTree>
      <p:nvGrpSpPr>
        <p:cNvPr id="1" name=""/>
        <p:cNvGrpSpPr/>
        <p:nvPr/>
      </p:nvGrpSpPr>
      <p:grpSpPr>
        <a:xfrm>
          <a:off x="0" y="0"/>
          <a:ext cx="0" cy="0"/>
          <a:chOff x="0" y="0"/>
          <a:chExt cx="0" cy="0"/>
        </a:xfrm>
      </p:grpSpPr>
      <p:sp>
        <p:nvSpPr>
          <p:cNvPr id="1517"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1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5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34666709"/>
      </p:ext>
    </p:extLst>
  </p:cSld>
  <p:clrMapOvr>
    <a:masterClrMapping/>
  </p:clrMapOvr>
  <p:transition spd="med"/>
</p:sldLayout>
</file>

<file path=ppt/slideLayouts/slideLayout1613.xml><?xml version="1.0" encoding="utf-8"?>
<p:sldLayout xmlns:a="http://schemas.openxmlformats.org/drawingml/2006/main" xmlns:r="http://schemas.openxmlformats.org/officeDocument/2006/relationships" xmlns:p="http://schemas.openxmlformats.org/presentationml/2006/main" showMasterSp="0" type="tx">
  <p:cSld name="8_Title and Vertical Text">
    <p:bg>
      <p:bgPr>
        <a:solidFill>
          <a:srgbClr val="000000"/>
        </a:solidFill>
        <a:effectLst/>
      </p:bgPr>
    </p:bg>
    <p:spTree>
      <p:nvGrpSpPr>
        <p:cNvPr id="1" name=""/>
        <p:cNvGrpSpPr/>
        <p:nvPr/>
      </p:nvGrpSpPr>
      <p:grpSpPr>
        <a:xfrm>
          <a:off x="0" y="0"/>
          <a:ext cx="0" cy="0"/>
          <a:chOff x="0" y="0"/>
          <a:chExt cx="0" cy="0"/>
        </a:xfrm>
      </p:grpSpPr>
      <p:sp>
        <p:nvSpPr>
          <p:cNvPr id="152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28"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17891362"/>
      </p:ext>
    </p:extLst>
  </p:cSld>
  <p:clrMapOvr>
    <a:masterClrMapping/>
  </p:clrMapOvr>
  <p:transition spd="med"/>
</p:sldLayout>
</file>

<file path=ppt/slideLayouts/slideLayout1614.xml><?xml version="1.0" encoding="utf-8"?>
<p:sldLayout xmlns:a="http://schemas.openxmlformats.org/drawingml/2006/main" xmlns:r="http://schemas.openxmlformats.org/officeDocument/2006/relationships" xmlns:p="http://schemas.openxmlformats.org/presentationml/2006/main" showMasterSp="0" type="tx">
  <p:cSld name="8_Vertical Title and Text">
    <p:bg>
      <p:bgPr>
        <a:solidFill>
          <a:srgbClr val="000000"/>
        </a:solidFill>
        <a:effectLst/>
      </p:bgPr>
    </p:bg>
    <p:spTree>
      <p:nvGrpSpPr>
        <p:cNvPr id="1" name=""/>
        <p:cNvGrpSpPr/>
        <p:nvPr/>
      </p:nvGrpSpPr>
      <p:grpSpPr>
        <a:xfrm>
          <a:off x="0" y="0"/>
          <a:ext cx="0" cy="0"/>
          <a:chOff x="0" y="0"/>
          <a:chExt cx="0" cy="0"/>
        </a:xfrm>
      </p:grpSpPr>
      <p:sp>
        <p:nvSpPr>
          <p:cNvPr id="1536"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37"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3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27169767"/>
      </p:ext>
    </p:extLst>
  </p:cSld>
  <p:clrMapOvr>
    <a:masterClrMapping/>
  </p:clrMapOvr>
  <p:transition spd="med"/>
</p:sldLayout>
</file>

<file path=ppt/slideLayouts/slideLayout1615.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rgbClr val="000000"/>
        </a:solidFill>
        <a:effectLst/>
      </p:bgPr>
    </p:bg>
    <p:spTree>
      <p:nvGrpSpPr>
        <p:cNvPr id="1" name=""/>
        <p:cNvGrpSpPr/>
        <p:nvPr/>
      </p:nvGrpSpPr>
      <p:grpSpPr>
        <a:xfrm>
          <a:off x="0" y="0"/>
          <a:ext cx="0" cy="0"/>
          <a:chOff x="0" y="0"/>
          <a:chExt cx="0" cy="0"/>
        </a:xfrm>
      </p:grpSpPr>
      <p:sp>
        <p:nvSpPr>
          <p:cNvPr id="1545"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46"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4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22999090"/>
      </p:ext>
    </p:extLst>
  </p:cSld>
  <p:clrMapOvr>
    <a:masterClrMapping/>
  </p:clrMapOvr>
  <p:transition spd="med"/>
</p:sldLayout>
</file>

<file path=ppt/slideLayouts/slideLayout1616.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000000"/>
        </a:solidFill>
        <a:effectLst/>
      </p:bgPr>
    </p:bg>
    <p:spTree>
      <p:nvGrpSpPr>
        <p:cNvPr id="1" name=""/>
        <p:cNvGrpSpPr/>
        <p:nvPr/>
      </p:nvGrpSpPr>
      <p:grpSpPr>
        <a:xfrm>
          <a:off x="0" y="0"/>
          <a:ext cx="0" cy="0"/>
          <a:chOff x="0" y="0"/>
          <a:chExt cx="0" cy="0"/>
        </a:xfrm>
      </p:grpSpPr>
      <p:sp>
        <p:nvSpPr>
          <p:cNvPr id="1554"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55"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5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46350234"/>
      </p:ext>
    </p:extLst>
  </p:cSld>
  <p:clrMapOvr>
    <a:masterClrMapping/>
  </p:clrMapOvr>
  <p:transition spd="med"/>
</p:sldLayout>
</file>

<file path=ppt/slideLayouts/slideLayout1617.xml><?xml version="1.0" encoding="utf-8"?>
<p:sldLayout xmlns:a="http://schemas.openxmlformats.org/drawingml/2006/main" xmlns:r="http://schemas.openxmlformats.org/officeDocument/2006/relationships" xmlns:p="http://schemas.openxmlformats.org/presentationml/2006/main" showMasterSp="0" type="tx">
  <p:cSld name="9_Section Header">
    <p:bg>
      <p:bgPr>
        <a:solidFill>
          <a:srgbClr val="000000"/>
        </a:solidFill>
        <a:effectLst/>
      </p:bgPr>
    </p:bg>
    <p:spTree>
      <p:nvGrpSpPr>
        <p:cNvPr id="1" name=""/>
        <p:cNvGrpSpPr/>
        <p:nvPr/>
      </p:nvGrpSpPr>
      <p:grpSpPr>
        <a:xfrm>
          <a:off x="0" y="0"/>
          <a:ext cx="0" cy="0"/>
          <a:chOff x="0" y="0"/>
          <a:chExt cx="0" cy="0"/>
        </a:xfrm>
      </p:grpSpPr>
      <p:sp>
        <p:nvSpPr>
          <p:cNvPr id="1563"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564"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6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71181519"/>
      </p:ext>
    </p:extLst>
  </p:cSld>
  <p:clrMapOvr>
    <a:masterClrMapping/>
  </p:clrMapOvr>
  <p:transition spd="med"/>
</p:sldLayout>
</file>

<file path=ppt/slideLayouts/slideLayout1618.xml><?xml version="1.0" encoding="utf-8"?>
<p:sldLayout xmlns:a="http://schemas.openxmlformats.org/drawingml/2006/main" xmlns:r="http://schemas.openxmlformats.org/officeDocument/2006/relationships" xmlns:p="http://schemas.openxmlformats.org/presentationml/2006/main" showMasterSp="0" type="tx">
  <p:cSld name="9_Two Content">
    <p:bg>
      <p:bgPr>
        <a:solidFill>
          <a:srgbClr val="000000"/>
        </a:solidFill>
        <a:effectLst/>
      </p:bgPr>
    </p:bg>
    <p:spTree>
      <p:nvGrpSpPr>
        <p:cNvPr id="1" name=""/>
        <p:cNvGrpSpPr/>
        <p:nvPr/>
      </p:nvGrpSpPr>
      <p:grpSpPr>
        <a:xfrm>
          <a:off x="0" y="0"/>
          <a:ext cx="0" cy="0"/>
          <a:chOff x="0" y="0"/>
          <a:chExt cx="0" cy="0"/>
        </a:xfrm>
      </p:grpSpPr>
      <p:sp>
        <p:nvSpPr>
          <p:cNvPr id="15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7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74848251"/>
      </p:ext>
    </p:extLst>
  </p:cSld>
  <p:clrMapOvr>
    <a:masterClrMapping/>
  </p:clrMapOvr>
  <p:transition spd="med"/>
</p:sldLayout>
</file>

<file path=ppt/slideLayouts/slideLayout1619.xml><?xml version="1.0" encoding="utf-8"?>
<p:sldLayout xmlns:a="http://schemas.openxmlformats.org/drawingml/2006/main" xmlns:r="http://schemas.openxmlformats.org/officeDocument/2006/relationships" xmlns:p="http://schemas.openxmlformats.org/presentationml/2006/main" showMasterSp="0" type="tx">
  <p:cSld name="9_Comparison">
    <p:bg>
      <p:bgPr>
        <a:solidFill>
          <a:srgbClr val="000000"/>
        </a:solidFill>
        <a:effectLst/>
      </p:bgPr>
    </p:bg>
    <p:spTree>
      <p:nvGrpSpPr>
        <p:cNvPr id="1" name=""/>
        <p:cNvGrpSpPr/>
        <p:nvPr/>
      </p:nvGrpSpPr>
      <p:grpSpPr>
        <a:xfrm>
          <a:off x="0" y="0"/>
          <a:ext cx="0" cy="0"/>
          <a:chOff x="0" y="0"/>
          <a:chExt cx="0" cy="0"/>
        </a:xfrm>
      </p:grpSpPr>
      <p:sp>
        <p:nvSpPr>
          <p:cNvPr id="1581"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83"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58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7185873"/>
      </p:ext>
    </p:extLst>
  </p:cSld>
  <p:clrMapOvr>
    <a:masterClrMapping/>
  </p:clrMapOvr>
  <p:transition spd="med"/>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grpSp>
        <p:nvGrpSpPr>
          <p:cNvPr id="2377" name="Group 318"/>
          <p:cNvGrpSpPr/>
          <p:nvPr/>
        </p:nvGrpSpPr>
        <p:grpSpPr>
          <a:xfrm>
            <a:off x="634" y="108585"/>
            <a:ext cx="10407653" cy="6749415"/>
            <a:chOff x="0" y="0"/>
            <a:chExt cx="10407651" cy="6749414"/>
          </a:xfrm>
        </p:grpSpPr>
        <p:grpSp>
          <p:nvGrpSpPr>
            <p:cNvPr id="2345" name="Group 313"/>
            <p:cNvGrpSpPr/>
            <p:nvPr/>
          </p:nvGrpSpPr>
          <p:grpSpPr>
            <a:xfrm>
              <a:off x="-1" y="-1"/>
              <a:ext cx="10407653" cy="6489701"/>
              <a:chOff x="0" y="0"/>
              <a:chExt cx="10407651" cy="6489699"/>
            </a:xfrm>
          </p:grpSpPr>
          <p:grpSp>
            <p:nvGrpSpPr>
              <p:cNvPr id="2332" name="Group 312"/>
              <p:cNvGrpSpPr/>
              <p:nvPr/>
            </p:nvGrpSpPr>
            <p:grpSpPr>
              <a:xfrm>
                <a:off x="-1" y="120015"/>
                <a:ext cx="10407653" cy="6369685"/>
                <a:chOff x="0" y="0"/>
                <a:chExt cx="10407651" cy="6369684"/>
              </a:xfrm>
            </p:grpSpPr>
            <p:sp>
              <p:nvSpPr>
                <p:cNvPr id="2139" name="Line 94"/>
                <p:cNvSpPr/>
                <p:nvPr/>
              </p:nvSpPr>
              <p:spPr>
                <a:xfrm>
                  <a:off x="0"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0" name="Line 95"/>
                <p:cNvSpPr/>
                <p:nvPr/>
              </p:nvSpPr>
              <p:spPr>
                <a:xfrm>
                  <a:off x="0"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1" name="Line 96"/>
                <p:cNvSpPr/>
                <p:nvPr/>
              </p:nvSpPr>
              <p:spPr>
                <a:xfrm>
                  <a:off x="0" y="2331085"/>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2" name="Line 97"/>
                <p:cNvSpPr/>
                <p:nvPr/>
              </p:nvSpPr>
              <p:spPr>
                <a:xfrm>
                  <a:off x="0" y="31264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3" name="Line 98"/>
                <p:cNvSpPr/>
                <p:nvPr/>
              </p:nvSpPr>
              <p:spPr>
                <a:xfrm>
                  <a:off x="0" y="39519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4" name="Line 99"/>
                <p:cNvSpPr/>
                <p:nvPr/>
              </p:nvSpPr>
              <p:spPr>
                <a:xfrm>
                  <a:off x="0" y="47472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5" name="Line 100"/>
                <p:cNvSpPr/>
                <p:nvPr/>
              </p:nvSpPr>
              <p:spPr>
                <a:xfrm>
                  <a:off x="0" y="557434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6" name="Line 101"/>
                <p:cNvSpPr/>
                <p:nvPr/>
              </p:nvSpPr>
              <p:spPr>
                <a:xfrm>
                  <a:off x="0" y="6369684"/>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nvGrpSpPr>
                <p:cNvPr id="2183" name="Group 311"/>
                <p:cNvGrpSpPr/>
                <p:nvPr/>
              </p:nvGrpSpPr>
              <p:grpSpPr>
                <a:xfrm>
                  <a:off x="766127" y="0"/>
                  <a:ext cx="2859724" cy="6369685"/>
                  <a:chOff x="0" y="0"/>
                  <a:chExt cx="2859722" cy="6369685"/>
                </a:xfrm>
              </p:grpSpPr>
              <p:grpSp>
                <p:nvGrpSpPr>
                  <p:cNvPr id="2155" name="Group 305"/>
                  <p:cNvGrpSpPr/>
                  <p:nvPr/>
                </p:nvGrpSpPr>
                <p:grpSpPr>
                  <a:xfrm>
                    <a:off x="0" y="0"/>
                    <a:ext cx="1548448" cy="1503998"/>
                    <a:chOff x="0" y="0"/>
                    <a:chExt cx="1548447" cy="1503997"/>
                  </a:xfrm>
                </p:grpSpPr>
                <p:sp>
                  <p:nvSpPr>
                    <p:cNvPr id="2147" name="Line 104"/>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8" name="Line 105"/>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9" name="Line 106"/>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0" name="Line 107"/>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1" name="Line 108"/>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2" name="Line 109"/>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3" name="Line 110"/>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4" name="Line 111"/>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64" name="Group 112"/>
                  <p:cNvGrpSpPr/>
                  <p:nvPr/>
                </p:nvGrpSpPr>
                <p:grpSpPr>
                  <a:xfrm>
                    <a:off x="192087" y="1622425"/>
                    <a:ext cx="2667636" cy="1503998"/>
                    <a:chOff x="0" y="0"/>
                    <a:chExt cx="2667635" cy="1503997"/>
                  </a:xfrm>
                </p:grpSpPr>
                <p:sp>
                  <p:nvSpPr>
                    <p:cNvPr id="2156" name="Line 11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7" name="Line 11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8" name="Line 11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9" name="Line 11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0" name="Line 11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1" name="Line 11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2" name="Line 11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3" name="Line 12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73" name="Group 121"/>
                  <p:cNvGrpSpPr/>
                  <p:nvPr/>
                </p:nvGrpSpPr>
                <p:grpSpPr>
                  <a:xfrm>
                    <a:off x="192087" y="3243262"/>
                    <a:ext cx="2667636" cy="1503999"/>
                    <a:chOff x="0" y="0"/>
                    <a:chExt cx="2667635" cy="1503997"/>
                  </a:xfrm>
                </p:grpSpPr>
                <p:sp>
                  <p:nvSpPr>
                    <p:cNvPr id="2165" name="Line 12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6" name="Line 12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7" name="Line 12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8" name="Line 12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9" name="Line 12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0" name="Line 12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1" name="Line 12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2" name="Line 12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82" name="Group 130"/>
                  <p:cNvGrpSpPr/>
                  <p:nvPr/>
                </p:nvGrpSpPr>
                <p:grpSpPr>
                  <a:xfrm>
                    <a:off x="192087" y="4865687"/>
                    <a:ext cx="2667636" cy="1503999"/>
                    <a:chOff x="0" y="0"/>
                    <a:chExt cx="2667635" cy="1503997"/>
                  </a:xfrm>
                </p:grpSpPr>
                <p:sp>
                  <p:nvSpPr>
                    <p:cNvPr id="2174" name="Line 13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5" name="Line 13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6" name="Line 13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7" name="Line 13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8" name="Line 13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9" name="Line 13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0" name="Line 13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1" name="Line 13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20" name="Group 310"/>
                <p:cNvGrpSpPr/>
                <p:nvPr/>
              </p:nvGrpSpPr>
              <p:grpSpPr>
                <a:xfrm>
                  <a:off x="2461577" y="0"/>
                  <a:ext cx="2859724" cy="6369685"/>
                  <a:chOff x="0" y="0"/>
                  <a:chExt cx="2859722" cy="6369685"/>
                </a:xfrm>
              </p:grpSpPr>
              <p:grpSp>
                <p:nvGrpSpPr>
                  <p:cNvPr id="2192" name="Group 304"/>
                  <p:cNvGrpSpPr/>
                  <p:nvPr/>
                </p:nvGrpSpPr>
                <p:grpSpPr>
                  <a:xfrm>
                    <a:off x="0" y="0"/>
                    <a:ext cx="1548448" cy="1503998"/>
                    <a:chOff x="0" y="0"/>
                    <a:chExt cx="1548447" cy="1503997"/>
                  </a:xfrm>
                </p:grpSpPr>
                <p:sp>
                  <p:nvSpPr>
                    <p:cNvPr id="2184" name="Line 141"/>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5" name="Line 142"/>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6" name="Line 143"/>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7" name="Line 144"/>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8" name="Line 145"/>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9" name="Line 146"/>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0" name="Line 147"/>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1" name="Line 148"/>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01" name="Group 149"/>
                  <p:cNvGrpSpPr/>
                  <p:nvPr/>
                </p:nvGrpSpPr>
                <p:grpSpPr>
                  <a:xfrm>
                    <a:off x="192087" y="1622425"/>
                    <a:ext cx="2667636" cy="1503998"/>
                    <a:chOff x="0" y="0"/>
                    <a:chExt cx="2667635" cy="1503997"/>
                  </a:xfrm>
                </p:grpSpPr>
                <p:sp>
                  <p:nvSpPr>
                    <p:cNvPr id="2193" name="Line 15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4" name="Line 15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5" name="Line 15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6" name="Line 15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7" name="Line 15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8" name="Line 15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9" name="Line 15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0" name="Line 15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0" name="Group 158"/>
                  <p:cNvGrpSpPr/>
                  <p:nvPr/>
                </p:nvGrpSpPr>
                <p:grpSpPr>
                  <a:xfrm>
                    <a:off x="192087" y="3243262"/>
                    <a:ext cx="2667636" cy="1503999"/>
                    <a:chOff x="0" y="0"/>
                    <a:chExt cx="2667635" cy="1503997"/>
                  </a:xfrm>
                </p:grpSpPr>
                <p:sp>
                  <p:nvSpPr>
                    <p:cNvPr id="2202" name="Line 15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3" name="Line 16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4" name="Line 16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5" name="Line 16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6" name="Line 16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7" name="Line 16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8" name="Line 16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9" name="Line 16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9" name="Group 167"/>
                  <p:cNvGrpSpPr/>
                  <p:nvPr/>
                </p:nvGrpSpPr>
                <p:grpSpPr>
                  <a:xfrm>
                    <a:off x="192087" y="4865687"/>
                    <a:ext cx="2667636" cy="1503999"/>
                    <a:chOff x="0" y="0"/>
                    <a:chExt cx="2667635" cy="1503997"/>
                  </a:xfrm>
                </p:grpSpPr>
                <p:sp>
                  <p:nvSpPr>
                    <p:cNvPr id="2211" name="Line 168"/>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2" name="Line 169"/>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3" name="Line 170"/>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4" name="Line 171"/>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5" name="Line 172"/>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6" name="Line 173"/>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7" name="Line 174"/>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8" name="Line 175"/>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57" name="Group 309"/>
                <p:cNvGrpSpPr/>
                <p:nvPr/>
              </p:nvGrpSpPr>
              <p:grpSpPr>
                <a:xfrm>
                  <a:off x="4157028" y="0"/>
                  <a:ext cx="2859723" cy="6369685"/>
                  <a:chOff x="0" y="0"/>
                  <a:chExt cx="2859722" cy="6369685"/>
                </a:xfrm>
              </p:grpSpPr>
              <p:grpSp>
                <p:nvGrpSpPr>
                  <p:cNvPr id="2229" name="Group 303"/>
                  <p:cNvGrpSpPr/>
                  <p:nvPr/>
                </p:nvGrpSpPr>
                <p:grpSpPr>
                  <a:xfrm>
                    <a:off x="0" y="0"/>
                    <a:ext cx="1548448" cy="1503998"/>
                    <a:chOff x="0" y="0"/>
                    <a:chExt cx="1548447" cy="1503997"/>
                  </a:xfrm>
                </p:grpSpPr>
                <p:sp>
                  <p:nvSpPr>
                    <p:cNvPr id="2221" name="Line 178"/>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2" name="Line 179"/>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3" name="Line 180"/>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4" name="Line 181"/>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5" name="Line 182"/>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6" name="Line 183"/>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7" name="Line 184"/>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8" name="Line 185"/>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38" name="Group 186"/>
                  <p:cNvGrpSpPr/>
                  <p:nvPr/>
                </p:nvGrpSpPr>
                <p:grpSpPr>
                  <a:xfrm>
                    <a:off x="192087" y="1622425"/>
                    <a:ext cx="2667636" cy="1503998"/>
                    <a:chOff x="0" y="0"/>
                    <a:chExt cx="2667635" cy="1503997"/>
                  </a:xfrm>
                </p:grpSpPr>
                <p:sp>
                  <p:nvSpPr>
                    <p:cNvPr id="2230" name="Line 187"/>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1" name="Line 188"/>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2" name="Line 189"/>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3" name="Line 190"/>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4" name="Line 191"/>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5" name="Line 192"/>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6" name="Line 193"/>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7" name="Line 194"/>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47" name="Group 195"/>
                  <p:cNvGrpSpPr/>
                  <p:nvPr/>
                </p:nvGrpSpPr>
                <p:grpSpPr>
                  <a:xfrm>
                    <a:off x="192087" y="3243262"/>
                    <a:ext cx="2667636" cy="1503999"/>
                    <a:chOff x="0" y="0"/>
                    <a:chExt cx="2667635" cy="1503997"/>
                  </a:xfrm>
                </p:grpSpPr>
                <p:sp>
                  <p:nvSpPr>
                    <p:cNvPr id="2239" name="Line 196"/>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0" name="Line 197"/>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1" name="Line 198"/>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2" name="Line 199"/>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3" name="Line 200"/>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4" name="Line 201"/>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5" name="Line 202"/>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6" name="Line 203"/>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56" name="Group 204"/>
                  <p:cNvGrpSpPr/>
                  <p:nvPr/>
                </p:nvGrpSpPr>
                <p:grpSpPr>
                  <a:xfrm>
                    <a:off x="192087" y="4865687"/>
                    <a:ext cx="2667636" cy="1503999"/>
                    <a:chOff x="0" y="0"/>
                    <a:chExt cx="2667635" cy="1503997"/>
                  </a:xfrm>
                </p:grpSpPr>
                <p:sp>
                  <p:nvSpPr>
                    <p:cNvPr id="2248" name="Line 205"/>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9" name="Line 206"/>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0" name="Line 207"/>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1" name="Line 208"/>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2" name="Line 209"/>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3" name="Line 210"/>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4" name="Line 211"/>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5" name="Line 212"/>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94" name="Group 308"/>
                <p:cNvGrpSpPr/>
                <p:nvPr/>
              </p:nvGrpSpPr>
              <p:grpSpPr>
                <a:xfrm>
                  <a:off x="5852478" y="0"/>
                  <a:ext cx="2859723" cy="6369685"/>
                  <a:chOff x="0" y="0"/>
                  <a:chExt cx="2859722" cy="6369685"/>
                </a:xfrm>
              </p:grpSpPr>
              <p:grpSp>
                <p:nvGrpSpPr>
                  <p:cNvPr id="2266" name="Group 302"/>
                  <p:cNvGrpSpPr/>
                  <p:nvPr/>
                </p:nvGrpSpPr>
                <p:grpSpPr>
                  <a:xfrm>
                    <a:off x="0" y="0"/>
                    <a:ext cx="1548448" cy="1503998"/>
                    <a:chOff x="0" y="0"/>
                    <a:chExt cx="1548447" cy="1503997"/>
                  </a:xfrm>
                </p:grpSpPr>
                <p:sp>
                  <p:nvSpPr>
                    <p:cNvPr id="2258" name="Line 215"/>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9" name="Line 216"/>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0" name="Line 217"/>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1" name="Line 218"/>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2" name="Line 219"/>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3" name="Line 220"/>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4" name="Line 221"/>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5" name="Line 222"/>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75" name="Group 223"/>
                  <p:cNvGrpSpPr/>
                  <p:nvPr/>
                </p:nvGrpSpPr>
                <p:grpSpPr>
                  <a:xfrm>
                    <a:off x="192087" y="1622425"/>
                    <a:ext cx="2667636" cy="1503998"/>
                    <a:chOff x="0" y="0"/>
                    <a:chExt cx="2667635" cy="1503997"/>
                  </a:xfrm>
                </p:grpSpPr>
                <p:sp>
                  <p:nvSpPr>
                    <p:cNvPr id="2267" name="Line 224"/>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8" name="Line 225"/>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9" name="Line 226"/>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0" name="Line 227"/>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1" name="Line 228"/>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2" name="Line 229"/>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3" name="Line 230"/>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4" name="Line 231"/>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84" name="Group 232"/>
                  <p:cNvGrpSpPr/>
                  <p:nvPr/>
                </p:nvGrpSpPr>
                <p:grpSpPr>
                  <a:xfrm>
                    <a:off x="192087" y="3243262"/>
                    <a:ext cx="2667636" cy="1503999"/>
                    <a:chOff x="0" y="0"/>
                    <a:chExt cx="2667635" cy="1503997"/>
                  </a:xfrm>
                </p:grpSpPr>
                <p:sp>
                  <p:nvSpPr>
                    <p:cNvPr id="2276" name="Line 23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7" name="Line 23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8" name="Line 23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9" name="Line 23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0" name="Line 23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1" name="Line 23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2" name="Line 23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3" name="Line 24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93" name="Group 241"/>
                  <p:cNvGrpSpPr/>
                  <p:nvPr/>
                </p:nvGrpSpPr>
                <p:grpSpPr>
                  <a:xfrm>
                    <a:off x="192087" y="4865687"/>
                    <a:ext cx="2667636" cy="1503999"/>
                    <a:chOff x="0" y="0"/>
                    <a:chExt cx="2667635" cy="1503997"/>
                  </a:xfrm>
                </p:grpSpPr>
                <p:sp>
                  <p:nvSpPr>
                    <p:cNvPr id="2285" name="Line 24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6" name="Line 24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7" name="Line 24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8" name="Line 24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9" name="Line 24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0" name="Line 24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1" name="Line 24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2" name="Line 24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31" name="Group 307"/>
                <p:cNvGrpSpPr/>
                <p:nvPr/>
              </p:nvGrpSpPr>
              <p:grpSpPr>
                <a:xfrm>
                  <a:off x="7547928" y="0"/>
                  <a:ext cx="2859724" cy="6369685"/>
                  <a:chOff x="0" y="0"/>
                  <a:chExt cx="2859722" cy="6369685"/>
                </a:xfrm>
              </p:grpSpPr>
              <p:grpSp>
                <p:nvGrpSpPr>
                  <p:cNvPr id="2303" name="Group 301"/>
                  <p:cNvGrpSpPr/>
                  <p:nvPr/>
                </p:nvGrpSpPr>
                <p:grpSpPr>
                  <a:xfrm>
                    <a:off x="0" y="0"/>
                    <a:ext cx="1548448" cy="1503998"/>
                    <a:chOff x="0" y="0"/>
                    <a:chExt cx="1548447" cy="1503997"/>
                  </a:xfrm>
                </p:grpSpPr>
                <p:sp>
                  <p:nvSpPr>
                    <p:cNvPr id="2295" name="Line 252"/>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6" name="Line 253"/>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7" name="Line 254"/>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8" name="Line 255"/>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9" name="Line 256"/>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0" name="Line 257"/>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1" name="Line 258"/>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2" name="Line 259"/>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12" name="Group 260"/>
                  <p:cNvGrpSpPr/>
                  <p:nvPr/>
                </p:nvGrpSpPr>
                <p:grpSpPr>
                  <a:xfrm>
                    <a:off x="192087" y="1622425"/>
                    <a:ext cx="2667636" cy="1503998"/>
                    <a:chOff x="0" y="0"/>
                    <a:chExt cx="2667635" cy="1503997"/>
                  </a:xfrm>
                </p:grpSpPr>
                <p:sp>
                  <p:nvSpPr>
                    <p:cNvPr id="2304" name="Line 26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5" name="Line 26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6" name="Line 26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7" name="Line 26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8" name="Line 26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9" name="Line 26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0" name="Line 26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1" name="Line 26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21" name="Group 269"/>
                  <p:cNvGrpSpPr/>
                  <p:nvPr/>
                </p:nvGrpSpPr>
                <p:grpSpPr>
                  <a:xfrm>
                    <a:off x="192087" y="3243262"/>
                    <a:ext cx="2667636" cy="1503999"/>
                    <a:chOff x="0" y="0"/>
                    <a:chExt cx="2667635" cy="1503997"/>
                  </a:xfrm>
                </p:grpSpPr>
                <p:sp>
                  <p:nvSpPr>
                    <p:cNvPr id="2313" name="Line 27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4" name="Line 27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5" name="Line 27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6" name="Line 27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7" name="Line 27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8" name="Line 27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9" name="Line 27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0" name="Line 27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30" name="Group 278"/>
                  <p:cNvGrpSpPr/>
                  <p:nvPr/>
                </p:nvGrpSpPr>
                <p:grpSpPr>
                  <a:xfrm>
                    <a:off x="192087" y="4865687"/>
                    <a:ext cx="2667636" cy="1503999"/>
                    <a:chOff x="0" y="0"/>
                    <a:chExt cx="2667635" cy="1503997"/>
                  </a:xfrm>
                </p:grpSpPr>
                <p:sp>
                  <p:nvSpPr>
                    <p:cNvPr id="2322" name="Line 27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3" name="Line 28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4" name="Line 28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5" name="Line 28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6" name="Line 28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7" name="Line 28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8" name="Line 28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9" name="Line 28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grpSp>
            <p:nvGrpSpPr>
              <p:cNvPr id="2344" name="Group 306"/>
              <p:cNvGrpSpPr/>
              <p:nvPr/>
            </p:nvGrpSpPr>
            <p:grpSpPr>
              <a:xfrm>
                <a:off x="4762" y="0"/>
                <a:ext cx="9096377" cy="1"/>
                <a:chOff x="0" y="0"/>
                <a:chExt cx="9096375" cy="0"/>
              </a:xfrm>
            </p:grpSpPr>
            <p:sp>
              <p:nvSpPr>
                <p:cNvPr id="2333" name="Line 290"/>
                <p:cNvSpPr/>
                <p:nvPr/>
              </p:nvSpPr>
              <p:spPr>
                <a:xfrm>
                  <a:off x="0" y="0"/>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4" name="Line 291"/>
                <p:cNvSpPr/>
                <p:nvPr/>
              </p:nvSpPr>
              <p:spPr>
                <a:xfrm>
                  <a:off x="8556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5" name="Line 292"/>
                <p:cNvSpPr/>
                <p:nvPr/>
              </p:nvSpPr>
              <p:spPr>
                <a:xfrm>
                  <a:off x="16954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6" name="Line 293"/>
                <p:cNvSpPr/>
                <p:nvPr/>
              </p:nvSpPr>
              <p:spPr>
                <a:xfrm>
                  <a:off x="255111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7" name="Line 294"/>
                <p:cNvSpPr/>
                <p:nvPr/>
              </p:nvSpPr>
              <p:spPr>
                <a:xfrm>
                  <a:off x="339090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8" name="Line 295"/>
                <p:cNvSpPr/>
                <p:nvPr/>
              </p:nvSpPr>
              <p:spPr>
                <a:xfrm>
                  <a:off x="42465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9" name="Line 296"/>
                <p:cNvSpPr/>
                <p:nvPr/>
              </p:nvSpPr>
              <p:spPr>
                <a:xfrm>
                  <a:off x="50863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0" name="Line 297"/>
                <p:cNvSpPr/>
                <p:nvPr/>
              </p:nvSpPr>
              <p:spPr>
                <a:xfrm>
                  <a:off x="5942013"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1" name="Line 298"/>
                <p:cNvSpPr/>
                <p:nvPr/>
              </p:nvSpPr>
              <p:spPr>
                <a:xfrm>
                  <a:off x="678180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2" name="Line 299"/>
                <p:cNvSpPr/>
                <p:nvPr/>
              </p:nvSpPr>
              <p:spPr>
                <a:xfrm>
                  <a:off x="7637463"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3" name="Line 300"/>
                <p:cNvSpPr/>
                <p:nvPr/>
              </p:nvSpPr>
              <p:spPr>
                <a:xfrm>
                  <a:off x="847725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51" name="Group 315"/>
            <p:cNvGrpSpPr/>
            <p:nvPr/>
          </p:nvGrpSpPr>
          <p:grpSpPr>
            <a:xfrm>
              <a:off x="532764" y="1796414"/>
              <a:ext cx="8077202" cy="1676401"/>
              <a:chOff x="0" y="0"/>
              <a:chExt cx="8077200" cy="1676400"/>
            </a:xfrm>
          </p:grpSpPr>
          <p:sp>
            <p:nvSpPr>
              <p:cNvPr id="2346" name="Rectangle 9"/>
              <p:cNvSpPr/>
              <p:nvPr/>
            </p:nvSpPr>
            <p:spPr>
              <a:xfrm>
                <a:off x="4038600" y="0"/>
                <a:ext cx="4038601" cy="838200"/>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7" name="Rectangle 10"/>
              <p:cNvSpPr/>
              <p:nvPr/>
            </p:nvSpPr>
            <p:spPr>
              <a:xfrm>
                <a:off x="4038600" y="838200"/>
                <a:ext cx="4038601" cy="838200"/>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8" name="Rectangle 11"/>
              <p:cNvSpPr/>
              <p:nvPr/>
            </p:nvSpPr>
            <p:spPr>
              <a:xfrm>
                <a:off x="-1" y="838200"/>
                <a:ext cx="4038601" cy="838200"/>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9" name="Rectangle 12"/>
              <p:cNvSpPr/>
              <p:nvPr/>
            </p:nvSpPr>
            <p:spPr>
              <a:xfrm>
                <a:off x="-1" y="0"/>
                <a:ext cx="4038601" cy="838200"/>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0" name="Rectangle 13"/>
              <p:cNvSpPr/>
              <p:nvPr/>
            </p:nvSpPr>
            <p:spPr>
              <a:xfrm>
                <a:off x="152400" y="152400"/>
                <a:ext cx="7772401" cy="1371600"/>
              </a:xfrm>
              <a:prstGeom prst="rect">
                <a:avLst/>
              </a:prstGeom>
              <a:solidFill>
                <a:srgbClr val="FEFED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6" name="Group 287"/>
            <p:cNvGrpSpPr/>
            <p:nvPr/>
          </p:nvGrpSpPr>
          <p:grpSpPr>
            <a:xfrm>
              <a:off x="304165" y="6674802"/>
              <a:ext cx="8458201" cy="74613"/>
              <a:chOff x="0" y="0"/>
              <a:chExt cx="8458200" cy="74612"/>
            </a:xfrm>
          </p:grpSpPr>
          <p:grpSp>
            <p:nvGrpSpPr>
              <p:cNvPr id="2354" name="Group 73"/>
              <p:cNvGrpSpPr/>
              <p:nvPr/>
            </p:nvGrpSpPr>
            <p:grpSpPr>
              <a:xfrm>
                <a:off x="-1" y="-1"/>
                <a:ext cx="990601" cy="74614"/>
                <a:chOff x="0" y="0"/>
                <a:chExt cx="990600" cy="74612"/>
              </a:xfrm>
            </p:grpSpPr>
            <p:sp>
              <p:nvSpPr>
                <p:cNvPr id="2352" name="Rectangle 16"/>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3" name="Rectangle 1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57" name="Group 72"/>
              <p:cNvGrpSpPr/>
              <p:nvPr/>
            </p:nvGrpSpPr>
            <p:grpSpPr>
              <a:xfrm>
                <a:off x="1066800" y="-1"/>
                <a:ext cx="990601" cy="74614"/>
                <a:chOff x="0" y="0"/>
                <a:chExt cx="990600" cy="74612"/>
              </a:xfrm>
            </p:grpSpPr>
            <p:sp>
              <p:nvSpPr>
                <p:cNvPr id="2355" name="Rectangle 15"/>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6" name="Rectangle 1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0" name="Group 74"/>
              <p:cNvGrpSpPr/>
              <p:nvPr/>
            </p:nvGrpSpPr>
            <p:grpSpPr>
              <a:xfrm>
                <a:off x="2133600" y="-1"/>
                <a:ext cx="990601" cy="74614"/>
                <a:chOff x="0" y="0"/>
                <a:chExt cx="990600" cy="74612"/>
              </a:xfrm>
            </p:grpSpPr>
            <p:sp>
              <p:nvSpPr>
                <p:cNvPr id="2358" name="Rectangle 75"/>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9" name="Rectangle 76"/>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3" name="Group 77"/>
              <p:cNvGrpSpPr/>
              <p:nvPr/>
            </p:nvGrpSpPr>
            <p:grpSpPr>
              <a:xfrm>
                <a:off x="3200400" y="-1"/>
                <a:ext cx="990601" cy="74614"/>
                <a:chOff x="0" y="0"/>
                <a:chExt cx="990600" cy="74612"/>
              </a:xfrm>
            </p:grpSpPr>
            <p:sp>
              <p:nvSpPr>
                <p:cNvPr id="2361" name="Rectangle 78"/>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2" name="Rectangle 79"/>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6" name="Group 80"/>
              <p:cNvGrpSpPr/>
              <p:nvPr/>
            </p:nvGrpSpPr>
            <p:grpSpPr>
              <a:xfrm>
                <a:off x="4267200" y="-1"/>
                <a:ext cx="990601" cy="74614"/>
                <a:chOff x="0" y="0"/>
                <a:chExt cx="990600" cy="74612"/>
              </a:xfrm>
            </p:grpSpPr>
            <p:sp>
              <p:nvSpPr>
                <p:cNvPr id="2364" name="Rectangle 81"/>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5" name="Rectangle 82"/>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9" name="Group 83"/>
              <p:cNvGrpSpPr/>
              <p:nvPr/>
            </p:nvGrpSpPr>
            <p:grpSpPr>
              <a:xfrm>
                <a:off x="5334000" y="-1"/>
                <a:ext cx="990601" cy="74614"/>
                <a:chOff x="0" y="0"/>
                <a:chExt cx="990600" cy="74612"/>
              </a:xfrm>
            </p:grpSpPr>
            <p:sp>
              <p:nvSpPr>
                <p:cNvPr id="2367" name="Rectangle 84"/>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8" name="Rectangle 85"/>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2" name="Group 86"/>
              <p:cNvGrpSpPr/>
              <p:nvPr/>
            </p:nvGrpSpPr>
            <p:grpSpPr>
              <a:xfrm>
                <a:off x="6400800" y="-1"/>
                <a:ext cx="990601" cy="74614"/>
                <a:chOff x="0" y="0"/>
                <a:chExt cx="990600" cy="74612"/>
              </a:xfrm>
            </p:grpSpPr>
            <p:sp>
              <p:nvSpPr>
                <p:cNvPr id="2370" name="Rectangle 87"/>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1" name="Rectangle 88"/>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5" name="Group 89"/>
              <p:cNvGrpSpPr/>
              <p:nvPr/>
            </p:nvGrpSpPr>
            <p:grpSpPr>
              <a:xfrm>
                <a:off x="7467600" y="-1"/>
                <a:ext cx="990601" cy="74614"/>
                <a:chOff x="0" y="0"/>
                <a:chExt cx="990600" cy="74612"/>
              </a:xfrm>
            </p:grpSpPr>
            <p:sp>
              <p:nvSpPr>
                <p:cNvPr id="2373" name="Rectangle 90"/>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4" name="Rectangle 91"/>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pic>
        <p:nvPicPr>
          <p:cNvPr id="2378" name="Picture 319" descr="Picture 319"/>
          <p:cNvPicPr>
            <a:picLocks/>
          </p:cNvPicPr>
          <p:nvPr/>
        </p:nvPicPr>
        <p:blipFill>
          <a:blip r:embed="rId2" cstate="print"/>
          <a:stretch>
            <a:fillRect/>
          </a:stretch>
        </p:blipFill>
        <p:spPr>
          <a:xfrm>
            <a:off x="4456112" y="3403600"/>
            <a:ext cx="246063" cy="246064"/>
          </a:xfrm>
          <a:prstGeom prst="rect">
            <a:avLst/>
          </a:prstGeom>
          <a:ln w="12700">
            <a:miter lim="400000"/>
          </a:ln>
        </p:spPr>
      </p:pic>
      <p:sp>
        <p:nvSpPr>
          <p:cNvPr id="2379" name="Title Text"/>
          <p:cNvSpPr txBox="1">
            <a:spLocks noGrp="1"/>
          </p:cNvSpPr>
          <p:nvPr>
            <p:ph type="title"/>
          </p:nvPr>
        </p:nvSpPr>
        <p:spPr>
          <a:xfrm>
            <a:off x="685800" y="2133600"/>
            <a:ext cx="7772400" cy="1143000"/>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0" name="Body Level One…"/>
          <p:cNvSpPr txBox="1">
            <a:spLocks noGrp="1"/>
          </p:cNvSpPr>
          <p:nvPr>
            <p:ph type="body" sz="quarter" idx="1"/>
          </p:nvPr>
        </p:nvSpPr>
        <p:spPr>
          <a:xfrm>
            <a:off x="1371600" y="3886200"/>
            <a:ext cx="6400800" cy="1752600"/>
          </a:xfrm>
          <a:prstGeom prst="rect">
            <a:avLst/>
          </a:prstGeom>
        </p:spPr>
        <p:txBody>
          <a:bodyPr lIns="45719" tIns="45719" rIns="45719" bIns="45719" anchor="ctr">
            <a:normAutofit/>
          </a:bodyPr>
          <a:lstStyle>
            <a:lvl1pPr marL="0" indent="0" algn="ctr">
              <a:buSzTx/>
              <a:buNone/>
              <a:defRPr b="1" i="0">
                <a:latin typeface="Arial" panose="020B0604020202020204" pitchFamily="34" charset="0"/>
                <a:cs typeface="Arial" panose="020B0604020202020204" pitchFamily="34" charset="0"/>
              </a:defRPr>
            </a:lvl1pPr>
            <a:lvl2pPr marL="783771" indent="-326571" algn="ctr">
              <a:defRPr b="1" i="0">
                <a:latin typeface="Arial" panose="020B0604020202020204" pitchFamily="34" charset="0"/>
                <a:cs typeface="Arial" panose="020B0604020202020204" pitchFamily="34" charset="0"/>
              </a:defRPr>
            </a:lvl2pPr>
            <a:lvl3pPr marL="1219200" indent="-304800" algn="ctr">
              <a:defRPr b="1" i="0">
                <a:latin typeface="Arial" panose="020B0604020202020204" pitchFamily="34" charset="0"/>
                <a:cs typeface="Arial" panose="020B0604020202020204" pitchFamily="34" charset="0"/>
              </a:defRPr>
            </a:lvl3pPr>
            <a:lvl4pPr marL="1737360" indent="-365760" algn="ctr">
              <a:defRPr b="1" i="0">
                <a:latin typeface="Arial" panose="020B0604020202020204" pitchFamily="34" charset="0"/>
                <a:cs typeface="Arial" panose="020B0604020202020204" pitchFamily="34" charset="0"/>
              </a:defRPr>
            </a:lvl4pPr>
            <a:lvl5pPr marL="2194560" indent="-365760" algn="ct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81" name="Slide Number"/>
          <p:cNvSpPr txBox="1">
            <a:spLocks noGrp="1"/>
          </p:cNvSpPr>
          <p:nvPr>
            <p:ph type="sldNum" sz="quarter" idx="2"/>
          </p:nvPr>
        </p:nvSpPr>
        <p:spPr>
          <a:xfrm>
            <a:off x="8191886" y="64109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620.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rgbClr val="000000"/>
        </a:solidFill>
        <a:effectLst/>
      </p:bgPr>
    </p:bg>
    <p:spTree>
      <p:nvGrpSpPr>
        <p:cNvPr id="1" name=""/>
        <p:cNvGrpSpPr/>
        <p:nvPr/>
      </p:nvGrpSpPr>
      <p:grpSpPr>
        <a:xfrm>
          <a:off x="0" y="0"/>
          <a:ext cx="0" cy="0"/>
          <a:chOff x="0" y="0"/>
          <a:chExt cx="0" cy="0"/>
        </a:xfrm>
      </p:grpSpPr>
      <p:sp>
        <p:nvSpPr>
          <p:cNvPr id="159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92"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71455292"/>
      </p:ext>
    </p:extLst>
  </p:cSld>
  <p:clrMapOvr>
    <a:masterClrMapping/>
  </p:clrMapOvr>
  <p:transition spd="med"/>
</p:sldLayout>
</file>

<file path=ppt/slideLayouts/slideLayout1621.xml><?xml version="1.0" encoding="utf-8"?>
<p:sldLayout xmlns:a="http://schemas.openxmlformats.org/drawingml/2006/main" xmlns:r="http://schemas.openxmlformats.org/officeDocument/2006/relationships" xmlns:p="http://schemas.openxmlformats.org/presentationml/2006/main" showMasterSp="0" type="tx">
  <p:cSld name="9_Blank">
    <p:bg>
      <p:bgPr>
        <a:solidFill>
          <a:srgbClr val="000000"/>
        </a:solidFill>
        <a:effectLst/>
      </p:bgPr>
    </p:bg>
    <p:spTree>
      <p:nvGrpSpPr>
        <p:cNvPr id="1" name=""/>
        <p:cNvGrpSpPr/>
        <p:nvPr/>
      </p:nvGrpSpPr>
      <p:grpSpPr>
        <a:xfrm>
          <a:off x="0" y="0"/>
          <a:ext cx="0" cy="0"/>
          <a:chOff x="0" y="0"/>
          <a:chExt cx="0" cy="0"/>
        </a:xfrm>
      </p:grpSpPr>
      <p:sp>
        <p:nvSpPr>
          <p:cNvPr id="159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09338538"/>
      </p:ext>
    </p:extLst>
  </p:cSld>
  <p:clrMapOvr>
    <a:masterClrMapping/>
  </p:clrMapOvr>
  <p:transition spd="med"/>
</p:sldLayout>
</file>

<file path=ppt/slideLayouts/slideLayout1622.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solidFill>
          <a:srgbClr val="000000"/>
        </a:solidFill>
        <a:effectLst/>
      </p:bgPr>
    </p:bg>
    <p:spTree>
      <p:nvGrpSpPr>
        <p:cNvPr id="1" name=""/>
        <p:cNvGrpSpPr/>
        <p:nvPr/>
      </p:nvGrpSpPr>
      <p:grpSpPr>
        <a:xfrm>
          <a:off x="0" y="0"/>
          <a:ext cx="0" cy="0"/>
          <a:chOff x="0" y="0"/>
          <a:chExt cx="0" cy="0"/>
        </a:xfrm>
      </p:grpSpPr>
      <p:sp>
        <p:nvSpPr>
          <p:cNvPr id="1606"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07"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08"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60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11998660"/>
      </p:ext>
    </p:extLst>
  </p:cSld>
  <p:clrMapOvr>
    <a:masterClrMapping/>
  </p:clrMapOvr>
  <p:transition spd="med"/>
</p:sldLayout>
</file>

<file path=ppt/slideLayouts/slideLayout1623.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solidFill>
          <a:srgbClr val="000000"/>
        </a:solidFill>
        <a:effectLst/>
      </p:bgPr>
    </p:bg>
    <p:spTree>
      <p:nvGrpSpPr>
        <p:cNvPr id="1" name=""/>
        <p:cNvGrpSpPr/>
        <p:nvPr/>
      </p:nvGrpSpPr>
      <p:grpSpPr>
        <a:xfrm>
          <a:off x="0" y="0"/>
          <a:ext cx="0" cy="0"/>
          <a:chOff x="0" y="0"/>
          <a:chExt cx="0" cy="0"/>
        </a:xfrm>
      </p:grpSpPr>
      <p:sp>
        <p:nvSpPr>
          <p:cNvPr id="1616"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1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6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1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87825768"/>
      </p:ext>
    </p:extLst>
  </p:cSld>
  <p:clrMapOvr>
    <a:masterClrMapping/>
  </p:clrMapOvr>
  <p:transition spd="med"/>
</p:sldLayout>
</file>

<file path=ppt/slideLayouts/slideLayout1624.xml><?xml version="1.0" encoding="utf-8"?>
<p:sldLayout xmlns:a="http://schemas.openxmlformats.org/drawingml/2006/main" xmlns:r="http://schemas.openxmlformats.org/officeDocument/2006/relationships" xmlns:p="http://schemas.openxmlformats.org/presentationml/2006/main" showMasterSp="0" type="tx">
  <p:cSld name="9_Title and Vertical Text">
    <p:bg>
      <p:bgPr>
        <a:solidFill>
          <a:srgbClr val="000000"/>
        </a:solidFill>
        <a:effectLst/>
      </p:bgPr>
    </p:bg>
    <p:spTree>
      <p:nvGrpSpPr>
        <p:cNvPr id="1" name=""/>
        <p:cNvGrpSpPr/>
        <p:nvPr/>
      </p:nvGrpSpPr>
      <p:grpSpPr>
        <a:xfrm>
          <a:off x="0" y="0"/>
          <a:ext cx="0" cy="0"/>
          <a:chOff x="0" y="0"/>
          <a:chExt cx="0" cy="0"/>
        </a:xfrm>
      </p:grpSpPr>
      <p:sp>
        <p:nvSpPr>
          <p:cNvPr id="162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27"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2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84784579"/>
      </p:ext>
    </p:extLst>
  </p:cSld>
  <p:clrMapOvr>
    <a:masterClrMapping/>
  </p:clrMapOvr>
  <p:transition spd="med"/>
</p:sldLayout>
</file>

<file path=ppt/slideLayouts/slideLayout1625.xml><?xml version="1.0" encoding="utf-8"?>
<p:sldLayout xmlns:a="http://schemas.openxmlformats.org/drawingml/2006/main" xmlns:r="http://schemas.openxmlformats.org/officeDocument/2006/relationships" xmlns:p="http://schemas.openxmlformats.org/presentationml/2006/main" showMasterSp="0" type="tx">
  <p:cSld name="9_Vertical Title and Text">
    <p:bg>
      <p:bgPr>
        <a:solidFill>
          <a:srgbClr val="000000"/>
        </a:solidFill>
        <a:effectLst/>
      </p:bgPr>
    </p:bg>
    <p:spTree>
      <p:nvGrpSpPr>
        <p:cNvPr id="1" name=""/>
        <p:cNvGrpSpPr/>
        <p:nvPr/>
      </p:nvGrpSpPr>
      <p:grpSpPr>
        <a:xfrm>
          <a:off x="0" y="0"/>
          <a:ext cx="0" cy="0"/>
          <a:chOff x="0" y="0"/>
          <a:chExt cx="0" cy="0"/>
        </a:xfrm>
      </p:grpSpPr>
      <p:sp>
        <p:nvSpPr>
          <p:cNvPr id="163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3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3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46448657"/>
      </p:ext>
    </p:extLst>
  </p:cSld>
  <p:clrMapOvr>
    <a:masterClrMapping/>
  </p:clrMapOvr>
  <p:transition spd="med"/>
</p:sldLayout>
</file>

<file path=ppt/slideLayouts/slideLayout1626.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000000"/>
        </a:solidFill>
        <a:effectLst/>
      </p:bgPr>
    </p:bg>
    <p:spTree>
      <p:nvGrpSpPr>
        <p:cNvPr id="1" name=""/>
        <p:cNvGrpSpPr/>
        <p:nvPr/>
      </p:nvGrpSpPr>
      <p:grpSpPr>
        <a:xfrm>
          <a:off x="0" y="0"/>
          <a:ext cx="0" cy="0"/>
          <a:chOff x="0" y="0"/>
          <a:chExt cx="0" cy="0"/>
        </a:xfrm>
      </p:grpSpPr>
      <p:sp>
        <p:nvSpPr>
          <p:cNvPr id="1653"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54"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5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21503280"/>
      </p:ext>
    </p:extLst>
  </p:cSld>
  <p:clrMapOvr>
    <a:masterClrMapping/>
  </p:clrMapOvr>
  <p:transition spd="med"/>
</p:sldLayout>
</file>

<file path=ppt/slideLayouts/slideLayout1627.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rgbClr val="000000"/>
        </a:solidFill>
        <a:effectLst/>
      </p:bgPr>
    </p:bg>
    <p:spTree>
      <p:nvGrpSpPr>
        <p:cNvPr id="1" name=""/>
        <p:cNvGrpSpPr/>
        <p:nvPr/>
      </p:nvGrpSpPr>
      <p:grpSpPr>
        <a:xfrm>
          <a:off x="0" y="0"/>
          <a:ext cx="0" cy="0"/>
          <a:chOff x="0" y="0"/>
          <a:chExt cx="0" cy="0"/>
        </a:xfrm>
      </p:grpSpPr>
      <p:sp>
        <p:nvSpPr>
          <p:cNvPr id="1662"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663"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6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70420766"/>
      </p:ext>
    </p:extLst>
  </p:cSld>
  <p:clrMapOvr>
    <a:masterClrMapping/>
  </p:clrMapOvr>
  <p:transition spd="med"/>
</p:sldLayout>
</file>

<file path=ppt/slideLayouts/slideLayout1628.xml><?xml version="1.0" encoding="utf-8"?>
<p:sldLayout xmlns:a="http://schemas.openxmlformats.org/drawingml/2006/main" xmlns:r="http://schemas.openxmlformats.org/officeDocument/2006/relationships" xmlns:p="http://schemas.openxmlformats.org/presentationml/2006/main" showMasterSp="0" type="tx">
  <p:cSld name="10_Two Content">
    <p:bg>
      <p:bgPr>
        <a:solidFill>
          <a:srgbClr val="000000"/>
        </a:solidFill>
        <a:effectLst/>
      </p:bgPr>
    </p:bg>
    <p:spTree>
      <p:nvGrpSpPr>
        <p:cNvPr id="1" name=""/>
        <p:cNvGrpSpPr/>
        <p:nvPr/>
      </p:nvGrpSpPr>
      <p:grpSpPr>
        <a:xfrm>
          <a:off x="0" y="0"/>
          <a:ext cx="0" cy="0"/>
          <a:chOff x="0" y="0"/>
          <a:chExt cx="0" cy="0"/>
        </a:xfrm>
      </p:grpSpPr>
      <p:sp>
        <p:nvSpPr>
          <p:cNvPr id="167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7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70262982"/>
      </p:ext>
    </p:extLst>
  </p:cSld>
  <p:clrMapOvr>
    <a:masterClrMapping/>
  </p:clrMapOvr>
  <p:transition spd="med"/>
</p:sldLayout>
</file>

<file path=ppt/slideLayouts/slideLayout1629.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rgbClr val="000000"/>
        </a:solidFill>
        <a:effectLst/>
      </p:bgPr>
    </p:bg>
    <p:spTree>
      <p:nvGrpSpPr>
        <p:cNvPr id="1" name=""/>
        <p:cNvGrpSpPr/>
        <p:nvPr/>
      </p:nvGrpSpPr>
      <p:grpSpPr>
        <a:xfrm>
          <a:off x="0" y="0"/>
          <a:ext cx="0" cy="0"/>
          <a:chOff x="0" y="0"/>
          <a:chExt cx="0" cy="0"/>
        </a:xfrm>
      </p:grpSpPr>
      <p:sp>
        <p:nvSpPr>
          <p:cNvPr id="168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8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8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68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90218454"/>
      </p:ext>
    </p:extLst>
  </p:cSld>
  <p:clrMapOvr>
    <a:masterClrMapping/>
  </p:clrMapOvr>
  <p:transition spd="med"/>
</p:sldLayout>
</file>

<file path=ppt/slideLayouts/slideLayout163.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238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9"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630.xml><?xml version="1.0" encoding="utf-8"?>
<p:sldLayout xmlns:a="http://schemas.openxmlformats.org/drawingml/2006/main" xmlns:r="http://schemas.openxmlformats.org/officeDocument/2006/relationships" xmlns:p="http://schemas.openxmlformats.org/presentationml/2006/main" showMasterSp="0" type="tx">
  <p:cSld name="10_Title Only">
    <p:bg>
      <p:bgPr>
        <a:solidFill>
          <a:srgbClr val="000000"/>
        </a:solidFill>
        <a:effectLst/>
      </p:bgPr>
    </p:bg>
    <p:spTree>
      <p:nvGrpSpPr>
        <p:cNvPr id="1" name=""/>
        <p:cNvGrpSpPr/>
        <p:nvPr/>
      </p:nvGrpSpPr>
      <p:grpSpPr>
        <a:xfrm>
          <a:off x="0" y="0"/>
          <a:ext cx="0" cy="0"/>
          <a:chOff x="0" y="0"/>
          <a:chExt cx="0" cy="0"/>
        </a:xfrm>
      </p:grpSpPr>
      <p:sp>
        <p:nvSpPr>
          <p:cNvPr id="1690"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9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59490639"/>
      </p:ext>
    </p:extLst>
  </p:cSld>
  <p:clrMapOvr>
    <a:masterClrMapping/>
  </p:clrMapOvr>
  <p:transition spd="med"/>
</p:sldLayout>
</file>

<file path=ppt/slideLayouts/slideLayout1631.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rgbClr val="000000"/>
        </a:solidFill>
        <a:effectLst/>
      </p:bgPr>
    </p:bg>
    <p:spTree>
      <p:nvGrpSpPr>
        <p:cNvPr id="1" name=""/>
        <p:cNvGrpSpPr/>
        <p:nvPr/>
      </p:nvGrpSpPr>
      <p:grpSpPr>
        <a:xfrm>
          <a:off x="0" y="0"/>
          <a:ext cx="0" cy="0"/>
          <a:chOff x="0" y="0"/>
          <a:chExt cx="0" cy="0"/>
        </a:xfrm>
      </p:grpSpPr>
      <p:sp>
        <p:nvSpPr>
          <p:cNvPr id="1705"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06"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07"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70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1139779"/>
      </p:ext>
    </p:extLst>
  </p:cSld>
  <p:clrMapOvr>
    <a:masterClrMapping/>
  </p:clrMapOvr>
  <p:transition spd="med"/>
</p:sldLayout>
</file>

<file path=ppt/slideLayouts/slideLayout1632.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rgbClr val="000000"/>
        </a:solidFill>
        <a:effectLst/>
      </p:bgPr>
    </p:bg>
    <p:spTree>
      <p:nvGrpSpPr>
        <p:cNvPr id="1" name=""/>
        <p:cNvGrpSpPr/>
        <p:nvPr/>
      </p:nvGrpSpPr>
      <p:grpSpPr>
        <a:xfrm>
          <a:off x="0" y="0"/>
          <a:ext cx="0" cy="0"/>
          <a:chOff x="0" y="0"/>
          <a:chExt cx="0" cy="0"/>
        </a:xfrm>
      </p:grpSpPr>
      <p:sp>
        <p:nvSpPr>
          <p:cNvPr id="1715"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1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71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1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58784486"/>
      </p:ext>
    </p:extLst>
  </p:cSld>
  <p:clrMapOvr>
    <a:masterClrMapping/>
  </p:clrMapOvr>
  <p:transition spd="med"/>
</p:sldLayout>
</file>

<file path=ppt/slideLayouts/slideLayout1633.xml><?xml version="1.0" encoding="utf-8"?>
<p:sldLayout xmlns:a="http://schemas.openxmlformats.org/drawingml/2006/main" xmlns:r="http://schemas.openxmlformats.org/officeDocument/2006/relationships" xmlns:p="http://schemas.openxmlformats.org/presentationml/2006/main" showMasterSp="0" type="tx">
  <p:cSld name="10_Title and Vertical Text">
    <p:bg>
      <p:bgPr>
        <a:solidFill>
          <a:srgbClr val="000000"/>
        </a:solidFill>
        <a:effectLst/>
      </p:bgPr>
    </p:bg>
    <p:spTree>
      <p:nvGrpSpPr>
        <p:cNvPr id="1" name=""/>
        <p:cNvGrpSpPr/>
        <p:nvPr/>
      </p:nvGrpSpPr>
      <p:grpSpPr>
        <a:xfrm>
          <a:off x="0" y="0"/>
          <a:ext cx="0" cy="0"/>
          <a:chOff x="0" y="0"/>
          <a:chExt cx="0" cy="0"/>
        </a:xfrm>
      </p:grpSpPr>
      <p:sp>
        <p:nvSpPr>
          <p:cNvPr id="172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26"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2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84331391"/>
      </p:ext>
    </p:extLst>
  </p:cSld>
  <p:clrMapOvr>
    <a:masterClrMapping/>
  </p:clrMapOvr>
  <p:transition spd="med"/>
</p:sldLayout>
</file>

<file path=ppt/slideLayouts/slideLayout1634.xml><?xml version="1.0" encoding="utf-8"?>
<p:sldLayout xmlns:a="http://schemas.openxmlformats.org/drawingml/2006/main" xmlns:r="http://schemas.openxmlformats.org/officeDocument/2006/relationships" xmlns:p="http://schemas.openxmlformats.org/presentationml/2006/main" showMasterSp="0" type="tx">
  <p:cSld name="10_Vertical Title and Text">
    <p:bg>
      <p:bgPr>
        <a:solidFill>
          <a:srgbClr val="000000"/>
        </a:solidFill>
        <a:effectLst/>
      </p:bgPr>
    </p:bg>
    <p:spTree>
      <p:nvGrpSpPr>
        <p:cNvPr id="1" name=""/>
        <p:cNvGrpSpPr/>
        <p:nvPr/>
      </p:nvGrpSpPr>
      <p:grpSpPr>
        <a:xfrm>
          <a:off x="0" y="0"/>
          <a:ext cx="0" cy="0"/>
          <a:chOff x="0" y="0"/>
          <a:chExt cx="0" cy="0"/>
        </a:xfrm>
      </p:grpSpPr>
      <p:sp>
        <p:nvSpPr>
          <p:cNvPr id="1734"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35"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3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36077964"/>
      </p:ext>
    </p:extLst>
  </p:cSld>
  <p:clrMapOvr>
    <a:masterClrMapping/>
  </p:clrMapOvr>
  <p:transition spd="med"/>
</p:sldLayout>
</file>

<file path=ppt/slideLayouts/slideLayout1635.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rgbClr val="FFFFFF"/>
        </a:solidFill>
        <a:effectLst/>
      </p:bgPr>
    </p:bg>
    <p:spTree>
      <p:nvGrpSpPr>
        <p:cNvPr id="1" name=""/>
        <p:cNvGrpSpPr/>
        <p:nvPr/>
      </p:nvGrpSpPr>
      <p:grpSpPr>
        <a:xfrm>
          <a:off x="0" y="0"/>
          <a:ext cx="0" cy="0"/>
          <a:chOff x="0" y="0"/>
          <a:chExt cx="0" cy="0"/>
        </a:xfrm>
      </p:grpSpPr>
      <p:sp>
        <p:nvSpPr>
          <p:cNvPr id="1743" name="Title Text"/>
          <p:cNvSpPr txBox="1">
            <a:spLocks noGrp="1"/>
          </p:cNvSpPr>
          <p:nvPr>
            <p:ph type="title"/>
          </p:nvPr>
        </p:nvSpPr>
        <p:spPr>
          <a:xfrm>
            <a:off x="685436" y="2130106"/>
            <a:ext cx="7773128" cy="1470291"/>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44" name="Body Level One…"/>
          <p:cNvSpPr txBox="1">
            <a:spLocks noGrp="1"/>
          </p:cNvSpPr>
          <p:nvPr>
            <p:ph type="body" sz="quarter" idx="1"/>
          </p:nvPr>
        </p:nvSpPr>
        <p:spPr>
          <a:xfrm>
            <a:off x="1371990" y="3886163"/>
            <a:ext cx="6400019" cy="1752737"/>
          </a:xfrm>
          <a:prstGeom prst="rect">
            <a:avLst/>
          </a:prstGeom>
        </p:spPr>
        <p:txBody>
          <a:bodyPr lIns="32857" tIns="32857" rIns="32857" bIns="32857">
            <a:normAutofit/>
          </a:bodyPr>
          <a:lstStyle>
            <a:lvl1pPr marL="0" indent="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022"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045"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307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4091"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4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02638896"/>
      </p:ext>
    </p:extLst>
  </p:cSld>
  <p:clrMapOvr>
    <a:masterClrMapping/>
  </p:clrMapOvr>
  <p:transition spd="med"/>
</p:sldLayout>
</file>

<file path=ppt/slideLayouts/slideLayout1636.xml><?xml version="1.0" encoding="utf-8"?>
<p:sldLayout xmlns:a="http://schemas.openxmlformats.org/drawingml/2006/main" xmlns:r="http://schemas.openxmlformats.org/officeDocument/2006/relationships" xmlns:p="http://schemas.openxmlformats.org/presentationml/2006/main" showMasterSp="0" type="tx">
  <p:cSld name="9_Title and Content">
    <p:bg>
      <p:bgPr>
        <a:solidFill>
          <a:srgbClr val="FFFFFF"/>
        </a:solidFill>
        <a:effectLst/>
      </p:bgPr>
    </p:bg>
    <p:spTree>
      <p:nvGrpSpPr>
        <p:cNvPr id="1" name=""/>
        <p:cNvGrpSpPr/>
        <p:nvPr/>
      </p:nvGrpSpPr>
      <p:grpSpPr>
        <a:xfrm>
          <a:off x="0" y="0"/>
          <a:ext cx="0" cy="0"/>
          <a:chOff x="0" y="0"/>
          <a:chExt cx="0" cy="0"/>
        </a:xfrm>
      </p:grpSpPr>
      <p:sp>
        <p:nvSpPr>
          <p:cNvPr id="1752"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53" name="Body Level One…"/>
          <p:cNvSpPr txBox="1">
            <a:spLocks noGrp="1"/>
          </p:cNvSpPr>
          <p:nvPr>
            <p:ph type="body" sz="half" idx="1"/>
          </p:nvPr>
        </p:nvSpPr>
        <p:spPr>
          <a:xfrm>
            <a:off x="321507" y="1125353"/>
            <a:ext cx="5786029" cy="3181720"/>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54"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63520662"/>
      </p:ext>
    </p:extLst>
  </p:cSld>
  <p:clrMapOvr>
    <a:masterClrMapping/>
  </p:clrMapOvr>
  <p:transition spd="med"/>
</p:sldLayout>
</file>

<file path=ppt/slideLayouts/slideLayout1637.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FFFFFF"/>
        </a:solidFill>
        <a:effectLst/>
      </p:bgPr>
    </p:bg>
    <p:spTree>
      <p:nvGrpSpPr>
        <p:cNvPr id="1" name=""/>
        <p:cNvGrpSpPr/>
        <p:nvPr/>
      </p:nvGrpSpPr>
      <p:grpSpPr>
        <a:xfrm>
          <a:off x="0" y="0"/>
          <a:ext cx="0" cy="0"/>
          <a:chOff x="0" y="0"/>
          <a:chExt cx="0" cy="0"/>
        </a:xfrm>
      </p:grpSpPr>
      <p:sp>
        <p:nvSpPr>
          <p:cNvPr id="1761" name="Title Text"/>
          <p:cNvSpPr txBox="1">
            <a:spLocks noGrp="1"/>
          </p:cNvSpPr>
          <p:nvPr>
            <p:ph type="title"/>
          </p:nvPr>
        </p:nvSpPr>
        <p:spPr>
          <a:xfrm>
            <a:off x="722306" y="4406431"/>
            <a:ext cx="7772011" cy="1363116"/>
          </a:xfrm>
          <a:prstGeom prst="rect">
            <a:avLst/>
          </a:prstGeom>
          <a:noFill/>
        </p:spPr>
        <p:txBody>
          <a:bodyPr lIns="32857" tIns="32857" rIns="32857" bIns="32857" anchor="t"/>
          <a:lstStyle>
            <a:lvl1pPr algn="l" defTabSz="321022">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62" name="Body Level One…"/>
          <p:cNvSpPr txBox="1">
            <a:spLocks noGrp="1"/>
          </p:cNvSpPr>
          <p:nvPr>
            <p:ph type="body" sz="quarter" idx="1"/>
          </p:nvPr>
        </p:nvSpPr>
        <p:spPr>
          <a:xfrm>
            <a:off x="722306" y="2907085"/>
            <a:ext cx="7772011" cy="1499317"/>
          </a:xfrm>
          <a:prstGeom prst="rect">
            <a:avLst/>
          </a:prstGeom>
        </p:spPr>
        <p:txBody>
          <a:bodyPr lIns="32857" tIns="32857" rIns="32857" bIns="32857" anchor="b">
            <a:normAutofit/>
          </a:bodyPr>
          <a:lstStyle>
            <a:lvl1pPr marL="0" indent="0" defTabSz="321022">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63"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71531152"/>
      </p:ext>
    </p:extLst>
  </p:cSld>
  <p:clrMapOvr>
    <a:masterClrMapping/>
  </p:clrMapOvr>
  <p:transition spd="med"/>
</p:sldLayout>
</file>

<file path=ppt/slideLayouts/slideLayout1638.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rgbClr val="FFFFFF"/>
        </a:solidFill>
        <a:effectLst/>
      </p:bgPr>
    </p:bg>
    <p:spTree>
      <p:nvGrpSpPr>
        <p:cNvPr id="1" name=""/>
        <p:cNvGrpSpPr/>
        <p:nvPr/>
      </p:nvGrpSpPr>
      <p:grpSpPr>
        <a:xfrm>
          <a:off x="0" y="0"/>
          <a:ext cx="0" cy="0"/>
          <a:chOff x="0" y="0"/>
          <a:chExt cx="0" cy="0"/>
        </a:xfrm>
      </p:grpSpPr>
      <p:sp>
        <p:nvSpPr>
          <p:cNvPr id="1770"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71" name="Body Level One…"/>
          <p:cNvSpPr txBox="1">
            <a:spLocks noGrp="1"/>
          </p:cNvSpPr>
          <p:nvPr>
            <p:ph type="body" sz="quarter" idx="1"/>
          </p:nvPr>
        </p:nvSpPr>
        <p:spPr>
          <a:xfrm>
            <a:off x="321538" y="1125353"/>
            <a:ext cx="2838871" cy="3181720"/>
          </a:xfrm>
          <a:prstGeom prst="rect">
            <a:avLst/>
          </a:prstGeom>
        </p:spPr>
        <p:txBody>
          <a:bodyPr lIns="32857" tIns="32857" rIns="32857" bIns="32857">
            <a:normAutofit/>
          </a:bodyPr>
          <a:lstStyle>
            <a:lvl1pPr marL="240766" indent="-240766" defTabSz="321022">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7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89333092"/>
      </p:ext>
    </p:extLst>
  </p:cSld>
  <p:clrMapOvr>
    <a:masterClrMapping/>
  </p:clrMapOvr>
  <p:transition spd="med"/>
</p:sldLayout>
</file>

<file path=ppt/slideLayouts/slideLayout1639.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FFFFFF"/>
        </a:solidFill>
        <a:effectLst/>
      </p:bgPr>
    </p:bg>
    <p:spTree>
      <p:nvGrpSpPr>
        <p:cNvPr id="1" name=""/>
        <p:cNvGrpSpPr/>
        <p:nvPr/>
      </p:nvGrpSpPr>
      <p:grpSpPr>
        <a:xfrm>
          <a:off x="0" y="0"/>
          <a:ext cx="0" cy="0"/>
          <a:chOff x="0" y="0"/>
          <a:chExt cx="0" cy="0"/>
        </a:xfrm>
      </p:grpSpPr>
      <p:sp>
        <p:nvSpPr>
          <p:cNvPr id="1779" name="Title Text"/>
          <p:cNvSpPr txBox="1">
            <a:spLocks noGrp="1"/>
          </p:cNvSpPr>
          <p:nvPr>
            <p:ph type="title"/>
          </p:nvPr>
        </p:nvSpPr>
        <p:spPr>
          <a:xfrm>
            <a:off x="457733" y="274632"/>
            <a:ext cx="8228595" cy="1143188"/>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80" name="Body Level One…"/>
          <p:cNvSpPr txBox="1">
            <a:spLocks noGrp="1"/>
          </p:cNvSpPr>
          <p:nvPr>
            <p:ph type="body" sz="quarter" idx="1"/>
          </p:nvPr>
        </p:nvSpPr>
        <p:spPr>
          <a:xfrm>
            <a:off x="457733" y="1535040"/>
            <a:ext cx="4040062" cy="639694"/>
          </a:xfrm>
          <a:prstGeom prst="rect">
            <a:avLst/>
          </a:prstGeom>
        </p:spPr>
        <p:txBody>
          <a:bodyPr lIns="32857" tIns="32857" rIns="32857" bIns="32857" anchor="b">
            <a:normAutofit/>
          </a:bodyPr>
          <a:lstStyle>
            <a:lvl1pPr marL="0" indent="0" defTabSz="321022">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81" name="Text Placeholder 4"/>
          <p:cNvSpPr>
            <a:spLocks noGrp="1"/>
          </p:cNvSpPr>
          <p:nvPr>
            <p:ph type="body" sz="quarter" idx="21"/>
          </p:nvPr>
        </p:nvSpPr>
        <p:spPr>
          <a:xfrm>
            <a:off x="4645121" y="1535040"/>
            <a:ext cx="4041178" cy="639693"/>
          </a:xfrm>
          <a:prstGeom prst="rect">
            <a:avLst/>
          </a:prstGeom>
        </p:spPr>
        <p:txBody>
          <a:bodyPr lIns="32857" tIns="32857" rIns="32857" bIns="32857" anchor="b">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700" b="1">
                <a:solidFill>
                  <a:srgbClr val="000000"/>
                </a:solidFill>
              </a:defRPr>
            </a:pPr>
            <a:endParaRPr dirty="0"/>
          </a:p>
        </p:txBody>
      </p:sp>
      <p:sp>
        <p:nvSpPr>
          <p:cNvPr id="178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7129306"/>
      </p:ext>
    </p:extLst>
  </p:cSld>
  <p:clrMapOvr>
    <a:masterClrMapping/>
  </p:clrMapOvr>
  <p:transition spd="med"/>
</p:sldLayout>
</file>

<file path=ppt/slideLayouts/slideLayout164.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2397" name="Title Text"/>
          <p:cNvSpPr txBox="1">
            <a:spLocks noGrp="1"/>
          </p:cNvSpPr>
          <p:nvPr>
            <p:ph type="title"/>
          </p:nvPr>
        </p:nvSpPr>
        <p:spPr>
          <a:xfrm>
            <a:off x="722312" y="4406900"/>
            <a:ext cx="7772401" cy="1362075"/>
          </a:xfrm>
          <a:prstGeom prst="rect">
            <a:avLst/>
          </a:prstGeom>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398"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7200">
              <a:spcBef>
                <a:spcPts val="400"/>
              </a:spcBef>
              <a:buSzTx/>
              <a:buNone/>
              <a:defRPr sz="2000" b="1" i="0">
                <a:latin typeface="Arial" panose="020B0604020202020204" pitchFamily="34" charset="0"/>
                <a:cs typeface="Arial" panose="020B0604020202020204" pitchFamily="34" charset="0"/>
              </a:defRPr>
            </a:lvl2pPr>
            <a:lvl3pPr marL="0" indent="914400">
              <a:spcBef>
                <a:spcPts val="400"/>
              </a:spcBef>
              <a:buSzTx/>
              <a:buNone/>
              <a:defRPr sz="2000" b="1" i="0">
                <a:latin typeface="Arial" panose="020B0604020202020204" pitchFamily="34" charset="0"/>
                <a:cs typeface="Arial" panose="020B0604020202020204" pitchFamily="34" charset="0"/>
              </a:defRPr>
            </a:lvl3pPr>
            <a:lvl4pPr marL="0" indent="1371600">
              <a:spcBef>
                <a:spcPts val="400"/>
              </a:spcBef>
              <a:buSzTx/>
              <a:buNone/>
              <a:defRPr sz="2000" b="1" i="0">
                <a:latin typeface="Arial" panose="020B0604020202020204" pitchFamily="34" charset="0"/>
                <a:cs typeface="Arial" panose="020B0604020202020204" pitchFamily="34" charset="0"/>
              </a:defRPr>
            </a:lvl4pPr>
            <a:lvl5pPr marL="0" indent="1828800">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640.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rgbClr val="FFFFFF"/>
        </a:solidFill>
        <a:effectLst/>
      </p:bgPr>
    </p:bg>
    <p:spTree>
      <p:nvGrpSpPr>
        <p:cNvPr id="1" name=""/>
        <p:cNvGrpSpPr/>
        <p:nvPr/>
      </p:nvGrpSpPr>
      <p:grpSpPr>
        <a:xfrm>
          <a:off x="0" y="0"/>
          <a:ext cx="0" cy="0"/>
          <a:chOff x="0" y="0"/>
          <a:chExt cx="0" cy="0"/>
        </a:xfrm>
      </p:grpSpPr>
      <p:sp>
        <p:nvSpPr>
          <p:cNvPr id="1789"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90"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84389348"/>
      </p:ext>
    </p:extLst>
  </p:cSld>
  <p:clrMapOvr>
    <a:masterClrMapping/>
  </p:clrMapOvr>
  <p:transition spd="med"/>
</p:sldLayout>
</file>

<file path=ppt/slideLayouts/slideLayout1641.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FFFFFF"/>
        </a:solidFill>
        <a:effectLst/>
      </p:bgPr>
    </p:bg>
    <p:spTree>
      <p:nvGrpSpPr>
        <p:cNvPr id="1" name=""/>
        <p:cNvGrpSpPr/>
        <p:nvPr/>
      </p:nvGrpSpPr>
      <p:grpSpPr>
        <a:xfrm>
          <a:off x="0" y="0"/>
          <a:ext cx="0" cy="0"/>
          <a:chOff x="0" y="0"/>
          <a:chExt cx="0" cy="0"/>
        </a:xfrm>
      </p:grpSpPr>
      <p:sp>
        <p:nvSpPr>
          <p:cNvPr id="179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69159881"/>
      </p:ext>
    </p:extLst>
  </p:cSld>
  <p:clrMapOvr>
    <a:masterClrMapping/>
  </p:clrMapOvr>
  <p:transition spd="med"/>
</p:sldLayout>
</file>

<file path=ppt/slideLayouts/slideLayout1642.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FFFFFF"/>
        </a:solidFill>
        <a:effectLst/>
      </p:bgPr>
    </p:bg>
    <p:spTree>
      <p:nvGrpSpPr>
        <p:cNvPr id="1" name=""/>
        <p:cNvGrpSpPr/>
        <p:nvPr/>
      </p:nvGrpSpPr>
      <p:grpSpPr>
        <a:xfrm>
          <a:off x="0" y="0"/>
          <a:ext cx="0" cy="0"/>
          <a:chOff x="0" y="0"/>
          <a:chExt cx="0" cy="0"/>
        </a:xfrm>
      </p:grpSpPr>
      <p:sp>
        <p:nvSpPr>
          <p:cNvPr id="1804" name="Title Text"/>
          <p:cNvSpPr txBox="1">
            <a:spLocks noGrp="1"/>
          </p:cNvSpPr>
          <p:nvPr>
            <p:ph type="title"/>
          </p:nvPr>
        </p:nvSpPr>
        <p:spPr>
          <a:xfrm>
            <a:off x="457733" y="273517"/>
            <a:ext cx="3007439" cy="1161049"/>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05" name="Body Level One…"/>
          <p:cNvSpPr txBox="1">
            <a:spLocks noGrp="1"/>
          </p:cNvSpPr>
          <p:nvPr>
            <p:ph type="body" idx="1"/>
          </p:nvPr>
        </p:nvSpPr>
        <p:spPr>
          <a:xfrm>
            <a:off x="3574544" y="273517"/>
            <a:ext cx="5111755" cy="5852131"/>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06" name="Text Placeholder 3"/>
          <p:cNvSpPr>
            <a:spLocks noGrp="1"/>
          </p:cNvSpPr>
          <p:nvPr>
            <p:ph type="body" sz="half" idx="21"/>
          </p:nvPr>
        </p:nvSpPr>
        <p:spPr>
          <a:xfrm>
            <a:off x="457732" y="1434565"/>
            <a:ext cx="3007441" cy="4691082"/>
          </a:xfrm>
          <a:prstGeom prst="rect">
            <a:avLst/>
          </a:prstGeom>
        </p:spPr>
        <p:txBody>
          <a:bodyPr lIns="32857" tIns="32857" rIns="32857" bIns="32857">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000">
                <a:solidFill>
                  <a:srgbClr val="000000"/>
                </a:solidFill>
              </a:defRPr>
            </a:pPr>
            <a:endParaRPr dirty="0"/>
          </a:p>
        </p:txBody>
      </p:sp>
      <p:sp>
        <p:nvSpPr>
          <p:cNvPr id="180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40082258"/>
      </p:ext>
    </p:extLst>
  </p:cSld>
  <p:clrMapOvr>
    <a:masterClrMapping/>
  </p:clrMapOvr>
  <p:transition spd="med"/>
</p:sldLayout>
</file>

<file path=ppt/slideLayouts/slideLayout1643.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FFFFFF"/>
        </a:solidFill>
        <a:effectLst/>
      </p:bgPr>
    </p:bg>
    <p:spTree>
      <p:nvGrpSpPr>
        <p:cNvPr id="1" name=""/>
        <p:cNvGrpSpPr/>
        <p:nvPr/>
      </p:nvGrpSpPr>
      <p:grpSpPr>
        <a:xfrm>
          <a:off x="0" y="0"/>
          <a:ext cx="0" cy="0"/>
          <a:chOff x="0" y="0"/>
          <a:chExt cx="0" cy="0"/>
        </a:xfrm>
      </p:grpSpPr>
      <p:sp>
        <p:nvSpPr>
          <p:cNvPr id="1814" name="Title Text"/>
          <p:cNvSpPr txBox="1">
            <a:spLocks noGrp="1"/>
          </p:cNvSpPr>
          <p:nvPr>
            <p:ph type="title"/>
          </p:nvPr>
        </p:nvSpPr>
        <p:spPr>
          <a:xfrm>
            <a:off x="1791737" y="4800517"/>
            <a:ext cx="5486848" cy="567128"/>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15" name="Picture Placeholder 2"/>
          <p:cNvSpPr>
            <a:spLocks noGrp="1"/>
          </p:cNvSpPr>
          <p:nvPr>
            <p:ph type="pic" sz="half" idx="21"/>
          </p:nvPr>
        </p:nvSpPr>
        <p:spPr>
          <a:xfrm>
            <a:off x="1791737" y="61292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816" name="Body Level One…"/>
          <p:cNvSpPr txBox="1">
            <a:spLocks noGrp="1"/>
          </p:cNvSpPr>
          <p:nvPr>
            <p:ph type="body" sz="quarter" idx="1"/>
          </p:nvPr>
        </p:nvSpPr>
        <p:spPr>
          <a:xfrm>
            <a:off x="1791737" y="5367646"/>
            <a:ext cx="5486848" cy="804919"/>
          </a:xfrm>
          <a:prstGeom prst="rect">
            <a:avLst/>
          </a:prstGeom>
        </p:spPr>
        <p:txBody>
          <a:bodyPr lIns="32857" tIns="32857" rIns="32857" bIns="32857">
            <a:normAutofit/>
          </a:bodyPr>
          <a:lstStyle>
            <a:lvl1pPr marL="0" indent="0" defTabSz="321022">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1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18861275"/>
      </p:ext>
    </p:extLst>
  </p:cSld>
  <p:clrMapOvr>
    <a:masterClrMapping/>
  </p:clrMapOvr>
  <p:transition spd="med"/>
</p:sldLayout>
</file>

<file path=ppt/slideLayouts/slideLayout1644.xml><?xml version="1.0" encoding="utf-8"?>
<p:sldLayout xmlns:a="http://schemas.openxmlformats.org/drawingml/2006/main" xmlns:r="http://schemas.openxmlformats.org/officeDocument/2006/relationships" xmlns:p="http://schemas.openxmlformats.org/presentationml/2006/main" showMasterSp="0" type="tx">
  <p:cSld name="11_Title and Vertical Text">
    <p:bg>
      <p:bgPr>
        <a:solidFill>
          <a:srgbClr val="FFFFFF"/>
        </a:solidFill>
        <a:effectLst/>
      </p:bgPr>
    </p:bg>
    <p:spTree>
      <p:nvGrpSpPr>
        <p:cNvPr id="1" name=""/>
        <p:cNvGrpSpPr/>
        <p:nvPr/>
      </p:nvGrpSpPr>
      <p:grpSpPr>
        <a:xfrm>
          <a:off x="0" y="0"/>
          <a:ext cx="0" cy="0"/>
          <a:chOff x="0" y="0"/>
          <a:chExt cx="0" cy="0"/>
        </a:xfrm>
      </p:grpSpPr>
      <p:sp>
        <p:nvSpPr>
          <p:cNvPr id="1824"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25" name="Body Level One…"/>
          <p:cNvSpPr txBox="1">
            <a:spLocks noGrp="1"/>
          </p:cNvSpPr>
          <p:nvPr>
            <p:ph type="body" sz="half" idx="1"/>
          </p:nvPr>
        </p:nvSpPr>
        <p:spPr>
          <a:xfrm>
            <a:off x="321507" y="1125353"/>
            <a:ext cx="5786029" cy="3181720"/>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26"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04002900"/>
      </p:ext>
    </p:extLst>
  </p:cSld>
  <p:clrMapOvr>
    <a:masterClrMapping/>
  </p:clrMapOvr>
  <p:transition spd="med"/>
</p:sldLayout>
</file>

<file path=ppt/slideLayouts/slideLayout1645.xml><?xml version="1.0" encoding="utf-8"?>
<p:sldLayout xmlns:a="http://schemas.openxmlformats.org/drawingml/2006/main" xmlns:r="http://schemas.openxmlformats.org/officeDocument/2006/relationships" xmlns:p="http://schemas.openxmlformats.org/presentationml/2006/main" showMasterSp="0" type="tx">
  <p:cSld name="11_Vertical Title and Text">
    <p:bg>
      <p:bgPr>
        <a:solidFill>
          <a:srgbClr val="FFFFFF"/>
        </a:solidFill>
        <a:effectLst/>
      </p:bgPr>
    </p:bg>
    <p:spTree>
      <p:nvGrpSpPr>
        <p:cNvPr id="1" name=""/>
        <p:cNvGrpSpPr/>
        <p:nvPr/>
      </p:nvGrpSpPr>
      <p:grpSpPr>
        <a:xfrm>
          <a:off x="0" y="0"/>
          <a:ext cx="0" cy="0"/>
          <a:chOff x="0" y="0"/>
          <a:chExt cx="0" cy="0"/>
        </a:xfrm>
      </p:grpSpPr>
      <p:sp>
        <p:nvSpPr>
          <p:cNvPr id="1833" name="Title Text"/>
          <p:cNvSpPr txBox="1">
            <a:spLocks noGrp="1"/>
          </p:cNvSpPr>
          <p:nvPr>
            <p:ph type="title"/>
          </p:nvPr>
        </p:nvSpPr>
        <p:spPr>
          <a:xfrm>
            <a:off x="4661865" y="193136"/>
            <a:ext cx="1445671" cy="4113907"/>
          </a:xfrm>
          <a:prstGeom prst="rect">
            <a:avLst/>
          </a:prstGeom>
          <a:noFill/>
        </p:spPr>
        <p:txBody>
          <a:bodyPr vert="eaVert"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34" name="Body Level One…"/>
          <p:cNvSpPr txBox="1">
            <a:spLocks noGrp="1"/>
          </p:cNvSpPr>
          <p:nvPr>
            <p:ph type="body" sz="half" idx="1"/>
          </p:nvPr>
        </p:nvSpPr>
        <p:spPr>
          <a:xfrm>
            <a:off x="321507" y="193136"/>
            <a:ext cx="4233190" cy="4113907"/>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3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95976851"/>
      </p:ext>
    </p:extLst>
  </p:cSld>
  <p:clrMapOvr>
    <a:masterClrMapping/>
  </p:clrMapOvr>
  <p:transition spd="med"/>
</p:sldLayout>
</file>

<file path=ppt/slideLayouts/slideLayout1646.xml><?xml version="1.0" encoding="utf-8"?>
<p:sldLayout xmlns:a="http://schemas.openxmlformats.org/drawingml/2006/main" xmlns:r="http://schemas.openxmlformats.org/officeDocument/2006/relationships" xmlns:p="http://schemas.openxmlformats.org/presentationml/2006/main" showMasterSp="0" type="tx">
  <p:cSld name="10_Title and Content">
    <p:bg>
      <p:bgPr>
        <a:solidFill>
          <a:srgbClr val="000000"/>
        </a:solidFill>
        <a:effectLst/>
      </p:bgPr>
    </p:bg>
    <p:spTree>
      <p:nvGrpSpPr>
        <p:cNvPr id="1" name=""/>
        <p:cNvGrpSpPr/>
        <p:nvPr/>
      </p:nvGrpSpPr>
      <p:grpSpPr>
        <a:xfrm>
          <a:off x="0" y="0"/>
          <a:ext cx="0" cy="0"/>
          <a:chOff x="0" y="0"/>
          <a:chExt cx="0" cy="0"/>
        </a:xfrm>
      </p:grpSpPr>
      <p:sp>
        <p:nvSpPr>
          <p:cNvPr id="1851"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52" name="Body Level One…"/>
          <p:cNvSpPr txBox="1">
            <a:spLocks noGrp="1"/>
          </p:cNvSpPr>
          <p:nvPr>
            <p:ph type="body" idx="1"/>
          </p:nvPr>
        </p:nvSpPr>
        <p:spPr>
          <a:xfrm>
            <a:off x="685800" y="1981200"/>
            <a:ext cx="7772400" cy="4114800"/>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53"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70877740"/>
      </p:ext>
    </p:extLst>
  </p:cSld>
  <p:clrMapOvr>
    <a:masterClrMapping/>
  </p:clrMapOvr>
  <p:transition spd="med"/>
</p:sldLayout>
</file>

<file path=ppt/slideLayouts/slideLayout1647.xml><?xml version="1.0" encoding="utf-8"?>
<p:sldLayout xmlns:a="http://schemas.openxmlformats.org/drawingml/2006/main" xmlns:r="http://schemas.openxmlformats.org/officeDocument/2006/relationships" xmlns:p="http://schemas.openxmlformats.org/presentationml/2006/main" showMasterSp="0" type="tx">
  <p:cSld name="12_Section Header">
    <p:bg>
      <p:bgPr>
        <a:solidFill>
          <a:srgbClr val="000000"/>
        </a:solidFill>
        <a:effectLst/>
      </p:bgPr>
    </p:bg>
    <p:spTree>
      <p:nvGrpSpPr>
        <p:cNvPr id="1" name=""/>
        <p:cNvGrpSpPr/>
        <p:nvPr/>
      </p:nvGrpSpPr>
      <p:grpSpPr>
        <a:xfrm>
          <a:off x="0" y="0"/>
          <a:ext cx="0" cy="0"/>
          <a:chOff x="0" y="0"/>
          <a:chExt cx="0" cy="0"/>
        </a:xfrm>
      </p:grpSpPr>
      <p:sp>
        <p:nvSpPr>
          <p:cNvPr id="1860"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861"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725">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3454">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0171">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6907">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62"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24944807"/>
      </p:ext>
    </p:extLst>
  </p:cSld>
  <p:clrMapOvr>
    <a:masterClrMapping/>
  </p:clrMapOvr>
  <p:transition spd="med"/>
</p:sldLayout>
</file>

<file path=ppt/slideLayouts/slideLayout1648.xml><?xml version="1.0" encoding="utf-8"?>
<p:sldLayout xmlns:a="http://schemas.openxmlformats.org/drawingml/2006/main" xmlns:r="http://schemas.openxmlformats.org/officeDocument/2006/relationships" xmlns:p="http://schemas.openxmlformats.org/presentationml/2006/main" showMasterSp="0" type="tx">
  <p:cSld name="12_Two Content">
    <p:bg>
      <p:bgPr>
        <a:solidFill>
          <a:srgbClr val="000000"/>
        </a:solidFill>
        <a:effectLst/>
      </p:bgPr>
    </p:bg>
    <p:spTree>
      <p:nvGrpSpPr>
        <p:cNvPr id="1" name=""/>
        <p:cNvGrpSpPr/>
        <p:nvPr/>
      </p:nvGrpSpPr>
      <p:grpSpPr>
        <a:xfrm>
          <a:off x="0" y="0"/>
          <a:ext cx="0" cy="0"/>
          <a:chOff x="0" y="0"/>
          <a:chExt cx="0" cy="0"/>
        </a:xfrm>
      </p:grpSpPr>
      <p:sp>
        <p:nvSpPr>
          <p:cNvPr id="1869"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0" name="Body Level One…"/>
          <p:cNvSpPr txBox="1">
            <a:spLocks noGrp="1"/>
          </p:cNvSpPr>
          <p:nvPr>
            <p:ph type="body" sz="half" idx="1"/>
          </p:nvPr>
        </p:nvSpPr>
        <p:spPr>
          <a:xfrm>
            <a:off x="685800" y="1981200"/>
            <a:ext cx="3810000" cy="4114800"/>
          </a:xfrm>
          <a:prstGeom prst="rect">
            <a:avLst/>
          </a:prstGeom>
        </p:spPr>
        <p:txBody>
          <a:bodyPr lIns="45671" tIns="45671" rIns="45671" bIns="45671">
            <a:normAutofit/>
          </a:bodyPr>
          <a:lstStyle>
            <a:lvl1pPr marL="342542" indent="-342542">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2126" indent="-355231">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7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60692235"/>
      </p:ext>
    </p:extLst>
  </p:cSld>
  <p:clrMapOvr>
    <a:masterClrMapping/>
  </p:clrMapOvr>
  <p:transition spd="med"/>
</p:sldLayout>
</file>

<file path=ppt/slideLayouts/slideLayout1649.xml><?xml version="1.0" encoding="utf-8"?>
<p:sldLayout xmlns:a="http://schemas.openxmlformats.org/drawingml/2006/main" xmlns:r="http://schemas.openxmlformats.org/officeDocument/2006/relationships" xmlns:p="http://schemas.openxmlformats.org/presentationml/2006/main" showMasterSp="0" type="tx">
  <p:cSld name="12_Comparison">
    <p:bg>
      <p:bgPr>
        <a:solidFill>
          <a:srgbClr val="000000"/>
        </a:solidFill>
        <a:effectLst/>
      </p:bgPr>
    </p:bg>
    <p:spTree>
      <p:nvGrpSpPr>
        <p:cNvPr id="1" name=""/>
        <p:cNvGrpSpPr/>
        <p:nvPr/>
      </p:nvGrpSpPr>
      <p:grpSpPr>
        <a:xfrm>
          <a:off x="0" y="0"/>
          <a:ext cx="0" cy="0"/>
          <a:chOff x="0" y="0"/>
          <a:chExt cx="0" cy="0"/>
        </a:xfrm>
      </p:grpSpPr>
      <p:sp>
        <p:nvSpPr>
          <p:cNvPr id="187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9"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725">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3454">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0171">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6907">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80"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88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32360590"/>
      </p:ext>
    </p:extLst>
  </p:cSld>
  <p:clrMapOvr>
    <a:masterClrMapping/>
  </p:clrMapOvr>
  <p:transition spd="med"/>
</p:sldLayout>
</file>

<file path=ppt/slideLayouts/slideLayout165.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2406"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07"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Blip>
                <a:blip r:embed="rId2"/>
              </a:buBlip>
              <a:defRPr sz="2800" b="1" i="0">
                <a:latin typeface="Arial" panose="020B0604020202020204" pitchFamily="34" charset="0"/>
                <a:cs typeface="Arial" panose="020B0604020202020204" pitchFamily="34" charset="0"/>
              </a:defRPr>
            </a:lvl1pPr>
            <a:lvl2pPr marL="790575" indent="-333375">
              <a:spcBef>
                <a:spcPts val="600"/>
              </a:spcBef>
              <a:defRPr sz="2800" b="1" i="0">
                <a:latin typeface="Arial" panose="020B0604020202020204" pitchFamily="34" charset="0"/>
                <a:cs typeface="Arial" panose="020B0604020202020204" pitchFamily="34" charset="0"/>
              </a:defRPr>
            </a:lvl2pPr>
            <a:lvl3pPr marL="1234439" indent="-320039">
              <a:spcBef>
                <a:spcPts val="600"/>
              </a:spcBef>
              <a:defRPr sz="2800" b="1" i="0">
                <a:latin typeface="Arial" panose="020B0604020202020204" pitchFamily="34" charset="0"/>
                <a:cs typeface="Arial" panose="020B0604020202020204" pitchFamily="34" charset="0"/>
              </a:defRPr>
            </a:lvl3pPr>
            <a:lvl4pPr marL="1727200" indent="-355600">
              <a:spcBef>
                <a:spcPts val="600"/>
              </a:spcBef>
              <a:defRPr sz="2800" b="1" i="0">
                <a:latin typeface="Arial" panose="020B0604020202020204" pitchFamily="34" charset="0"/>
                <a:cs typeface="Arial" panose="020B0604020202020204" pitchFamily="34" charset="0"/>
              </a:defRPr>
            </a:lvl4pPr>
            <a:lvl5pPr marL="2184400" indent="-355600">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0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650.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000000"/>
        </a:solidFill>
        <a:effectLst/>
      </p:bgPr>
    </p:bg>
    <p:spTree>
      <p:nvGrpSpPr>
        <p:cNvPr id="1" name=""/>
        <p:cNvGrpSpPr/>
        <p:nvPr/>
      </p:nvGrpSpPr>
      <p:grpSpPr>
        <a:xfrm>
          <a:off x="0" y="0"/>
          <a:ext cx="0" cy="0"/>
          <a:chOff x="0" y="0"/>
          <a:chExt cx="0" cy="0"/>
        </a:xfrm>
      </p:grpSpPr>
      <p:sp>
        <p:nvSpPr>
          <p:cNvPr id="1888"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89"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02497852"/>
      </p:ext>
    </p:extLst>
  </p:cSld>
  <p:clrMapOvr>
    <a:masterClrMapping/>
  </p:clrMapOvr>
  <p:transition spd="med"/>
</p:sldLayout>
</file>

<file path=ppt/slideLayouts/slideLayout1651.xml><?xml version="1.0" encoding="utf-8"?>
<p:sldLayout xmlns:a="http://schemas.openxmlformats.org/drawingml/2006/main" xmlns:r="http://schemas.openxmlformats.org/officeDocument/2006/relationships" xmlns:p="http://schemas.openxmlformats.org/presentationml/2006/main" showMasterSp="0" type="tx">
  <p:cSld name="11_Blank">
    <p:bg>
      <p:bgPr>
        <a:solidFill>
          <a:srgbClr val="000000"/>
        </a:solidFill>
        <a:effectLst/>
      </p:bgPr>
    </p:bg>
    <p:spTree>
      <p:nvGrpSpPr>
        <p:cNvPr id="1" name=""/>
        <p:cNvGrpSpPr/>
        <p:nvPr/>
      </p:nvGrpSpPr>
      <p:grpSpPr>
        <a:xfrm>
          <a:off x="0" y="0"/>
          <a:ext cx="0" cy="0"/>
          <a:chOff x="0" y="0"/>
          <a:chExt cx="0" cy="0"/>
        </a:xfrm>
      </p:grpSpPr>
      <p:sp>
        <p:nvSpPr>
          <p:cNvPr id="189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41931740"/>
      </p:ext>
    </p:extLst>
  </p:cSld>
  <p:clrMapOvr>
    <a:masterClrMapping/>
  </p:clrMapOvr>
  <p:transition spd="med"/>
</p:sldLayout>
</file>

<file path=ppt/slideLayouts/slideLayout1652.xml><?xml version="1.0" encoding="utf-8"?>
<p:sldLayout xmlns:a="http://schemas.openxmlformats.org/drawingml/2006/main" xmlns:r="http://schemas.openxmlformats.org/officeDocument/2006/relationships" xmlns:p="http://schemas.openxmlformats.org/presentationml/2006/main" showMasterSp="0" type="tx">
  <p:cSld name="12_Content with Caption">
    <p:bg>
      <p:bgPr>
        <a:solidFill>
          <a:srgbClr val="000000"/>
        </a:solidFill>
        <a:effectLst/>
      </p:bgPr>
    </p:bg>
    <p:spTree>
      <p:nvGrpSpPr>
        <p:cNvPr id="1" name=""/>
        <p:cNvGrpSpPr/>
        <p:nvPr/>
      </p:nvGrpSpPr>
      <p:grpSpPr>
        <a:xfrm>
          <a:off x="0" y="0"/>
          <a:ext cx="0" cy="0"/>
          <a:chOff x="0" y="0"/>
          <a:chExt cx="0" cy="0"/>
        </a:xfrm>
      </p:grpSpPr>
      <p:sp>
        <p:nvSpPr>
          <p:cNvPr id="1903"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04"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05"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90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56849549"/>
      </p:ext>
    </p:extLst>
  </p:cSld>
  <p:clrMapOvr>
    <a:masterClrMapping/>
  </p:clrMapOvr>
  <p:transition spd="med"/>
</p:sldLayout>
</file>

<file path=ppt/slideLayouts/slideLayout1653.xml><?xml version="1.0" encoding="utf-8"?>
<p:sldLayout xmlns:a="http://schemas.openxmlformats.org/drawingml/2006/main" xmlns:r="http://schemas.openxmlformats.org/officeDocument/2006/relationships" xmlns:p="http://schemas.openxmlformats.org/presentationml/2006/main" showMasterSp="0" type="tx">
  <p:cSld name="12_Picture with Caption">
    <p:bg>
      <p:bgPr>
        <a:solidFill>
          <a:srgbClr val="000000"/>
        </a:solidFill>
        <a:effectLst/>
      </p:bgPr>
    </p:bg>
    <p:spTree>
      <p:nvGrpSpPr>
        <p:cNvPr id="1" name=""/>
        <p:cNvGrpSpPr/>
        <p:nvPr/>
      </p:nvGrpSpPr>
      <p:grpSpPr>
        <a:xfrm>
          <a:off x="0" y="0"/>
          <a:ext cx="0" cy="0"/>
          <a:chOff x="0" y="0"/>
          <a:chExt cx="0" cy="0"/>
        </a:xfrm>
      </p:grpSpPr>
      <p:sp>
        <p:nvSpPr>
          <p:cNvPr id="1913"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1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915"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725">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3454">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0171">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6907">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1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9624874"/>
      </p:ext>
    </p:extLst>
  </p:cSld>
  <p:clrMapOvr>
    <a:masterClrMapping/>
  </p:clrMapOvr>
  <p:transition spd="med"/>
</p:sldLayout>
</file>

<file path=ppt/slideLayouts/slideLayout1654.xml><?xml version="1.0" encoding="utf-8"?>
<p:sldLayout xmlns:a="http://schemas.openxmlformats.org/drawingml/2006/main" xmlns:r="http://schemas.openxmlformats.org/officeDocument/2006/relationships" xmlns:p="http://schemas.openxmlformats.org/presentationml/2006/main" showMasterSp="0" type="tx">
  <p:cSld name="12_Title and Vertical Text">
    <p:bg>
      <p:bgPr>
        <a:solidFill>
          <a:srgbClr val="000000"/>
        </a:solidFill>
        <a:effectLst/>
      </p:bgPr>
    </p:bg>
    <p:spTree>
      <p:nvGrpSpPr>
        <p:cNvPr id="1" name=""/>
        <p:cNvGrpSpPr/>
        <p:nvPr/>
      </p:nvGrpSpPr>
      <p:grpSpPr>
        <a:xfrm>
          <a:off x="0" y="0"/>
          <a:ext cx="0" cy="0"/>
          <a:chOff x="0" y="0"/>
          <a:chExt cx="0" cy="0"/>
        </a:xfrm>
      </p:grpSpPr>
      <p:sp>
        <p:nvSpPr>
          <p:cNvPr id="1923"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24" name="Body Level One…"/>
          <p:cNvSpPr txBox="1">
            <a:spLocks noGrp="1"/>
          </p:cNvSpPr>
          <p:nvPr>
            <p:ph type="body" idx="1"/>
          </p:nvPr>
        </p:nvSpPr>
        <p:spPr>
          <a:xfrm>
            <a:off x="685800" y="1981200"/>
            <a:ext cx="7772400" cy="41148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25"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43511698"/>
      </p:ext>
    </p:extLst>
  </p:cSld>
  <p:clrMapOvr>
    <a:masterClrMapping/>
  </p:clrMapOvr>
  <p:transition spd="med"/>
</p:sldLayout>
</file>

<file path=ppt/slideLayouts/slideLayout1655.xml><?xml version="1.0" encoding="utf-8"?>
<p:sldLayout xmlns:a="http://schemas.openxmlformats.org/drawingml/2006/main" xmlns:r="http://schemas.openxmlformats.org/officeDocument/2006/relationships" xmlns:p="http://schemas.openxmlformats.org/presentationml/2006/main" showMasterSp="0" type="tx">
  <p:cSld name="12_Vertical Title and Text">
    <p:bg>
      <p:bgPr>
        <a:solidFill>
          <a:srgbClr val="000000"/>
        </a:solidFill>
        <a:effectLst/>
      </p:bgPr>
    </p:bg>
    <p:spTree>
      <p:nvGrpSpPr>
        <p:cNvPr id="1" name=""/>
        <p:cNvGrpSpPr/>
        <p:nvPr/>
      </p:nvGrpSpPr>
      <p:grpSpPr>
        <a:xfrm>
          <a:off x="0" y="0"/>
          <a:ext cx="0" cy="0"/>
          <a:chOff x="0" y="0"/>
          <a:chExt cx="0" cy="0"/>
        </a:xfrm>
      </p:grpSpPr>
      <p:sp>
        <p:nvSpPr>
          <p:cNvPr id="1932" name="Title Text"/>
          <p:cNvSpPr txBox="1">
            <a:spLocks noGrp="1"/>
          </p:cNvSpPr>
          <p:nvPr>
            <p:ph type="title"/>
          </p:nvPr>
        </p:nvSpPr>
        <p:spPr>
          <a:xfrm>
            <a:off x="6515100" y="609600"/>
            <a:ext cx="1943100" cy="5486400"/>
          </a:xfrm>
          <a:prstGeom prst="rect">
            <a:avLst/>
          </a:prstGeom>
          <a:noFill/>
        </p:spPr>
        <p:txBody>
          <a:bodyPr vert="eaVert"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33" name="Body Level One…"/>
          <p:cNvSpPr txBox="1">
            <a:spLocks noGrp="1"/>
          </p:cNvSpPr>
          <p:nvPr>
            <p:ph type="body" idx="1"/>
          </p:nvPr>
        </p:nvSpPr>
        <p:spPr>
          <a:xfrm>
            <a:off x="685800" y="609600"/>
            <a:ext cx="5676900" cy="54864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34"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34289947"/>
      </p:ext>
    </p:extLst>
  </p:cSld>
  <p:clrMapOvr>
    <a:masterClrMapping/>
  </p:clrMapOvr>
  <p:transition spd="med"/>
</p:sldLayout>
</file>

<file path=ppt/slideLayouts/slideLayout1656.xml><?xml version="1.0" encoding="utf-8"?>
<p:sldLayout xmlns:a="http://schemas.openxmlformats.org/drawingml/2006/main" xmlns:r="http://schemas.openxmlformats.org/officeDocument/2006/relationships" xmlns:p="http://schemas.openxmlformats.org/presentationml/2006/main" showMasterSp="0" type="tx">
  <p:cSld name="11_Title and Content">
    <p:bg>
      <p:bgPr>
        <a:solidFill>
          <a:srgbClr val="FFFFFF"/>
        </a:solidFill>
        <a:effectLst/>
      </p:bgPr>
    </p:bg>
    <p:spTree>
      <p:nvGrpSpPr>
        <p:cNvPr id="1" name=""/>
        <p:cNvGrpSpPr/>
        <p:nvPr/>
      </p:nvGrpSpPr>
      <p:grpSpPr>
        <a:xfrm>
          <a:off x="0" y="0"/>
          <a:ext cx="0" cy="0"/>
          <a:chOff x="0" y="0"/>
          <a:chExt cx="0" cy="0"/>
        </a:xfrm>
      </p:grpSpPr>
      <p:sp>
        <p:nvSpPr>
          <p:cNvPr id="1950"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51" name="Body Level One…"/>
          <p:cNvSpPr txBox="1">
            <a:spLocks noGrp="1"/>
          </p:cNvSpPr>
          <p:nvPr>
            <p:ph type="body" sz="half" idx="1"/>
          </p:nvPr>
        </p:nvSpPr>
        <p:spPr>
          <a:xfrm>
            <a:off x="321507" y="1125334"/>
            <a:ext cx="5786029" cy="3181720"/>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52"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8967110"/>
      </p:ext>
    </p:extLst>
  </p:cSld>
  <p:clrMapOvr>
    <a:masterClrMapping/>
  </p:clrMapOvr>
  <p:transition spd="med"/>
</p:sldLayout>
</file>

<file path=ppt/slideLayouts/slideLayout1657.xml><?xml version="1.0" encoding="utf-8"?>
<p:sldLayout xmlns:a="http://schemas.openxmlformats.org/drawingml/2006/main" xmlns:r="http://schemas.openxmlformats.org/officeDocument/2006/relationships" xmlns:p="http://schemas.openxmlformats.org/presentationml/2006/main" showMasterSp="0" type="tx">
  <p:cSld name="13_Section Header">
    <p:bg>
      <p:bgPr>
        <a:solidFill>
          <a:srgbClr val="FFFFFF"/>
        </a:solidFill>
        <a:effectLst/>
      </p:bgPr>
    </p:bg>
    <p:spTree>
      <p:nvGrpSpPr>
        <p:cNvPr id="1" name=""/>
        <p:cNvGrpSpPr/>
        <p:nvPr/>
      </p:nvGrpSpPr>
      <p:grpSpPr>
        <a:xfrm>
          <a:off x="0" y="0"/>
          <a:ext cx="0" cy="0"/>
          <a:chOff x="0" y="0"/>
          <a:chExt cx="0" cy="0"/>
        </a:xfrm>
      </p:grpSpPr>
      <p:sp>
        <p:nvSpPr>
          <p:cNvPr id="1959" name="Title Text"/>
          <p:cNvSpPr txBox="1">
            <a:spLocks noGrp="1"/>
          </p:cNvSpPr>
          <p:nvPr>
            <p:ph type="title"/>
          </p:nvPr>
        </p:nvSpPr>
        <p:spPr>
          <a:xfrm>
            <a:off x="722287" y="4406412"/>
            <a:ext cx="7772011" cy="1363116"/>
          </a:xfrm>
          <a:prstGeom prst="rect">
            <a:avLst/>
          </a:prstGeom>
          <a:noFill/>
        </p:spPr>
        <p:txBody>
          <a:bodyPr lIns="32890" tIns="32890" rIns="32890" bIns="32890" anchor="t"/>
          <a:lstStyle>
            <a:lvl1pPr algn="l" defTabSz="321326">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0" name="Body Level One…"/>
          <p:cNvSpPr txBox="1">
            <a:spLocks noGrp="1"/>
          </p:cNvSpPr>
          <p:nvPr>
            <p:ph type="body" sz="quarter" idx="1"/>
          </p:nvPr>
        </p:nvSpPr>
        <p:spPr>
          <a:xfrm>
            <a:off x="722287" y="2907085"/>
            <a:ext cx="7772011" cy="1499317"/>
          </a:xfrm>
          <a:prstGeom prst="rect">
            <a:avLst/>
          </a:prstGeom>
        </p:spPr>
        <p:txBody>
          <a:bodyPr lIns="32890" tIns="32890" rIns="32890" bIns="32890" anchor="b">
            <a:normAutofit/>
          </a:bodyPr>
          <a:lstStyle>
            <a:lvl1pPr marL="0" indent="0" defTabSz="321326">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61"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35425116"/>
      </p:ext>
    </p:extLst>
  </p:cSld>
  <p:clrMapOvr>
    <a:masterClrMapping/>
  </p:clrMapOvr>
  <p:transition spd="med"/>
</p:sldLayout>
</file>

<file path=ppt/slideLayouts/slideLayout1658.xml><?xml version="1.0" encoding="utf-8"?>
<p:sldLayout xmlns:a="http://schemas.openxmlformats.org/drawingml/2006/main" xmlns:r="http://schemas.openxmlformats.org/officeDocument/2006/relationships" xmlns:p="http://schemas.openxmlformats.org/presentationml/2006/main" showMasterSp="0" type="tx">
  <p:cSld name="13_Two Content">
    <p:bg>
      <p:bgPr>
        <a:solidFill>
          <a:srgbClr val="FFFFFF"/>
        </a:solidFill>
        <a:effectLst/>
      </p:bgPr>
    </p:bg>
    <p:spTree>
      <p:nvGrpSpPr>
        <p:cNvPr id="1" name=""/>
        <p:cNvGrpSpPr/>
        <p:nvPr/>
      </p:nvGrpSpPr>
      <p:grpSpPr>
        <a:xfrm>
          <a:off x="0" y="0"/>
          <a:ext cx="0" cy="0"/>
          <a:chOff x="0" y="0"/>
          <a:chExt cx="0" cy="0"/>
        </a:xfrm>
      </p:grpSpPr>
      <p:sp>
        <p:nvSpPr>
          <p:cNvPr id="1968"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9" name="Body Level One…"/>
          <p:cNvSpPr txBox="1">
            <a:spLocks noGrp="1"/>
          </p:cNvSpPr>
          <p:nvPr>
            <p:ph type="body" sz="quarter" idx="1"/>
          </p:nvPr>
        </p:nvSpPr>
        <p:spPr>
          <a:xfrm>
            <a:off x="321518" y="1125334"/>
            <a:ext cx="2838872" cy="3181720"/>
          </a:xfrm>
          <a:prstGeom prst="rect">
            <a:avLst/>
          </a:prstGeom>
        </p:spPr>
        <p:txBody>
          <a:bodyPr lIns="32890" tIns="32890" rIns="32890" bIns="32890">
            <a:normAutofit/>
          </a:bodyPr>
          <a:lstStyle>
            <a:lvl1pPr marL="240995" indent="-240995" defTabSz="321326">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89773373"/>
      </p:ext>
    </p:extLst>
  </p:cSld>
  <p:clrMapOvr>
    <a:masterClrMapping/>
  </p:clrMapOvr>
  <p:transition spd="med"/>
</p:sldLayout>
</file>

<file path=ppt/slideLayouts/slideLayout1659.xml><?xml version="1.0" encoding="utf-8"?>
<p:sldLayout xmlns:a="http://schemas.openxmlformats.org/drawingml/2006/main" xmlns:r="http://schemas.openxmlformats.org/officeDocument/2006/relationships" xmlns:p="http://schemas.openxmlformats.org/presentationml/2006/main" showMasterSp="0" type="tx">
  <p:cSld name="13_Comparison">
    <p:bg>
      <p:bgPr>
        <a:solidFill>
          <a:srgbClr val="FFFFFF"/>
        </a:solidFill>
        <a:effectLst/>
      </p:bgPr>
    </p:bg>
    <p:spTree>
      <p:nvGrpSpPr>
        <p:cNvPr id="1" name=""/>
        <p:cNvGrpSpPr/>
        <p:nvPr/>
      </p:nvGrpSpPr>
      <p:grpSpPr>
        <a:xfrm>
          <a:off x="0" y="0"/>
          <a:ext cx="0" cy="0"/>
          <a:chOff x="0" y="0"/>
          <a:chExt cx="0" cy="0"/>
        </a:xfrm>
      </p:grpSpPr>
      <p:sp>
        <p:nvSpPr>
          <p:cNvPr id="1977" name="Title Text"/>
          <p:cNvSpPr txBox="1">
            <a:spLocks noGrp="1"/>
          </p:cNvSpPr>
          <p:nvPr>
            <p:ph type="title"/>
          </p:nvPr>
        </p:nvSpPr>
        <p:spPr>
          <a:xfrm>
            <a:off x="457714" y="274632"/>
            <a:ext cx="8228595" cy="1143188"/>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78" name="Body Level One…"/>
          <p:cNvSpPr txBox="1">
            <a:spLocks noGrp="1"/>
          </p:cNvSpPr>
          <p:nvPr>
            <p:ph type="body" sz="quarter" idx="1"/>
          </p:nvPr>
        </p:nvSpPr>
        <p:spPr>
          <a:xfrm>
            <a:off x="457714" y="1535040"/>
            <a:ext cx="4040062" cy="639694"/>
          </a:xfrm>
          <a:prstGeom prst="rect">
            <a:avLst/>
          </a:prstGeom>
        </p:spPr>
        <p:txBody>
          <a:bodyPr lIns="32890" tIns="32890" rIns="32890" bIns="32890" anchor="b">
            <a:normAutofit/>
          </a:bodyPr>
          <a:lstStyle>
            <a:lvl1pPr marL="0" indent="0" defTabSz="321326">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9" name="Text Placeholder 4"/>
          <p:cNvSpPr>
            <a:spLocks noGrp="1"/>
          </p:cNvSpPr>
          <p:nvPr>
            <p:ph type="body" sz="quarter" idx="21"/>
          </p:nvPr>
        </p:nvSpPr>
        <p:spPr>
          <a:xfrm>
            <a:off x="4645121" y="1535040"/>
            <a:ext cx="4041178" cy="639693"/>
          </a:xfrm>
          <a:prstGeom prst="rect">
            <a:avLst/>
          </a:prstGeom>
        </p:spPr>
        <p:txBody>
          <a:bodyPr lIns="32890" tIns="32890" rIns="32890" bIns="32890" anchor="b">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700" b="1">
                <a:solidFill>
                  <a:srgbClr val="000000"/>
                </a:solidFill>
              </a:defRPr>
            </a:pPr>
            <a:endParaRPr dirty="0"/>
          </a:p>
        </p:txBody>
      </p:sp>
      <p:sp>
        <p:nvSpPr>
          <p:cNvPr id="198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07235378"/>
      </p:ext>
    </p:extLst>
  </p:cSld>
  <p:clrMapOvr>
    <a:masterClrMapping/>
  </p:clrMapOvr>
  <p:transition spd="med"/>
</p:sldLayout>
</file>

<file path=ppt/slideLayouts/slideLayout166.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2415" name="Title Text"/>
          <p:cNvSpPr txBox="1">
            <a:spLocks noGrp="1"/>
          </p:cNvSpPr>
          <p:nvPr>
            <p:ph type="title"/>
          </p:nvPr>
        </p:nvSpPr>
        <p:spPr>
          <a:xfrm>
            <a:off x="457200" y="274638"/>
            <a:ext cx="8229600" cy="1143001"/>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16"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7200">
              <a:spcBef>
                <a:spcPts val="500"/>
              </a:spcBef>
              <a:buSzTx/>
              <a:buNone/>
              <a:defRPr sz="2400" b="1" i="0">
                <a:latin typeface="Arial" panose="020B0604020202020204" pitchFamily="34" charset="0"/>
                <a:cs typeface="Arial" panose="020B0604020202020204" pitchFamily="34" charset="0"/>
              </a:defRPr>
            </a:lvl2pPr>
            <a:lvl3pPr marL="0" indent="914400">
              <a:spcBef>
                <a:spcPts val="500"/>
              </a:spcBef>
              <a:buSzTx/>
              <a:buNone/>
              <a:defRPr sz="2400" b="1" i="0">
                <a:latin typeface="Arial" panose="020B0604020202020204" pitchFamily="34" charset="0"/>
                <a:cs typeface="Arial" panose="020B0604020202020204" pitchFamily="34" charset="0"/>
              </a:defRPr>
            </a:lvl3pPr>
            <a:lvl4pPr marL="0" indent="1371600">
              <a:spcBef>
                <a:spcPts val="500"/>
              </a:spcBef>
              <a:buSzTx/>
              <a:buNone/>
              <a:defRPr sz="2400" b="1" i="0">
                <a:latin typeface="Arial" panose="020B0604020202020204" pitchFamily="34" charset="0"/>
                <a:cs typeface="Arial" panose="020B0604020202020204" pitchFamily="34" charset="0"/>
              </a:defRPr>
            </a:lvl4pPr>
            <a:lvl5pPr marL="0" indent="1828800">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17"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241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660.xml><?xml version="1.0" encoding="utf-8"?>
<p:sldLayout xmlns:a="http://schemas.openxmlformats.org/drawingml/2006/main" xmlns:r="http://schemas.openxmlformats.org/officeDocument/2006/relationships" xmlns:p="http://schemas.openxmlformats.org/presentationml/2006/main" showMasterSp="0" type="tx">
  <p:cSld name="13_Title Only">
    <p:bg>
      <p:bgPr>
        <a:solidFill>
          <a:srgbClr val="FFFFFF"/>
        </a:solidFill>
        <a:effectLst/>
      </p:bgPr>
    </p:bg>
    <p:spTree>
      <p:nvGrpSpPr>
        <p:cNvPr id="1" name=""/>
        <p:cNvGrpSpPr/>
        <p:nvPr/>
      </p:nvGrpSpPr>
      <p:grpSpPr>
        <a:xfrm>
          <a:off x="0" y="0"/>
          <a:ext cx="0" cy="0"/>
          <a:chOff x="0" y="0"/>
          <a:chExt cx="0" cy="0"/>
        </a:xfrm>
      </p:grpSpPr>
      <p:sp>
        <p:nvSpPr>
          <p:cNvPr id="1987"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88"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69457449"/>
      </p:ext>
    </p:extLst>
  </p:cSld>
  <p:clrMapOvr>
    <a:masterClrMapping/>
  </p:clrMapOvr>
  <p:transition spd="med"/>
</p:sldLayout>
</file>

<file path=ppt/slideLayouts/slideLayout1661.xml><?xml version="1.0" encoding="utf-8"?>
<p:sldLayout xmlns:a="http://schemas.openxmlformats.org/drawingml/2006/main" xmlns:r="http://schemas.openxmlformats.org/officeDocument/2006/relationships" xmlns:p="http://schemas.openxmlformats.org/presentationml/2006/main" showMasterSp="0" type="tx">
  <p:cSld name="12_Blank">
    <p:bg>
      <p:bgPr>
        <a:solidFill>
          <a:srgbClr val="FFFFFF"/>
        </a:solidFill>
        <a:effectLst/>
      </p:bgPr>
    </p:bg>
    <p:spTree>
      <p:nvGrpSpPr>
        <p:cNvPr id="1" name=""/>
        <p:cNvGrpSpPr/>
        <p:nvPr/>
      </p:nvGrpSpPr>
      <p:grpSpPr>
        <a:xfrm>
          <a:off x="0" y="0"/>
          <a:ext cx="0" cy="0"/>
          <a:chOff x="0" y="0"/>
          <a:chExt cx="0" cy="0"/>
        </a:xfrm>
      </p:grpSpPr>
      <p:sp>
        <p:nvSpPr>
          <p:cNvPr id="199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19536062"/>
      </p:ext>
    </p:extLst>
  </p:cSld>
  <p:clrMapOvr>
    <a:masterClrMapping/>
  </p:clrMapOvr>
  <p:transition spd="med"/>
</p:sldLayout>
</file>

<file path=ppt/slideLayouts/slideLayout1662.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solidFill>
          <a:srgbClr val="FFFFFF"/>
        </a:solidFill>
        <a:effectLst/>
      </p:bgPr>
    </p:bg>
    <p:spTree>
      <p:nvGrpSpPr>
        <p:cNvPr id="1" name=""/>
        <p:cNvGrpSpPr/>
        <p:nvPr/>
      </p:nvGrpSpPr>
      <p:grpSpPr>
        <a:xfrm>
          <a:off x="0" y="0"/>
          <a:ext cx="0" cy="0"/>
          <a:chOff x="0" y="0"/>
          <a:chExt cx="0" cy="0"/>
        </a:xfrm>
      </p:grpSpPr>
      <p:sp>
        <p:nvSpPr>
          <p:cNvPr id="2002" name="Title Text"/>
          <p:cNvSpPr txBox="1">
            <a:spLocks noGrp="1"/>
          </p:cNvSpPr>
          <p:nvPr>
            <p:ph type="title"/>
          </p:nvPr>
        </p:nvSpPr>
        <p:spPr>
          <a:xfrm>
            <a:off x="457714" y="273517"/>
            <a:ext cx="3007439" cy="1161049"/>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03" name="Body Level One…"/>
          <p:cNvSpPr txBox="1">
            <a:spLocks noGrp="1"/>
          </p:cNvSpPr>
          <p:nvPr>
            <p:ph type="body" idx="1"/>
          </p:nvPr>
        </p:nvSpPr>
        <p:spPr>
          <a:xfrm>
            <a:off x="3574544" y="273517"/>
            <a:ext cx="5111755" cy="5852131"/>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04" name="Text Placeholder 3"/>
          <p:cNvSpPr>
            <a:spLocks noGrp="1"/>
          </p:cNvSpPr>
          <p:nvPr>
            <p:ph type="body" sz="half" idx="21"/>
          </p:nvPr>
        </p:nvSpPr>
        <p:spPr>
          <a:xfrm>
            <a:off x="457713" y="1434565"/>
            <a:ext cx="3007441" cy="4691082"/>
          </a:xfrm>
          <a:prstGeom prst="rect">
            <a:avLst/>
          </a:prstGeom>
        </p:spPr>
        <p:txBody>
          <a:bodyPr lIns="32890" tIns="32890" rIns="32890" bIns="32890">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000">
                <a:solidFill>
                  <a:srgbClr val="000000"/>
                </a:solidFill>
              </a:defRPr>
            </a:pPr>
            <a:endParaRPr dirty="0"/>
          </a:p>
        </p:txBody>
      </p:sp>
      <p:sp>
        <p:nvSpPr>
          <p:cNvPr id="200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61300086"/>
      </p:ext>
    </p:extLst>
  </p:cSld>
  <p:clrMapOvr>
    <a:masterClrMapping/>
  </p:clrMapOvr>
  <p:transition spd="med"/>
</p:sldLayout>
</file>

<file path=ppt/slideLayouts/slideLayout1663.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solidFill>
          <a:srgbClr val="FFFFFF"/>
        </a:solidFill>
        <a:effectLst/>
      </p:bgPr>
    </p:bg>
    <p:spTree>
      <p:nvGrpSpPr>
        <p:cNvPr id="1" name=""/>
        <p:cNvGrpSpPr/>
        <p:nvPr/>
      </p:nvGrpSpPr>
      <p:grpSpPr>
        <a:xfrm>
          <a:off x="0" y="0"/>
          <a:ext cx="0" cy="0"/>
          <a:chOff x="0" y="0"/>
          <a:chExt cx="0" cy="0"/>
        </a:xfrm>
      </p:grpSpPr>
      <p:sp>
        <p:nvSpPr>
          <p:cNvPr id="2012" name="Title Text"/>
          <p:cNvSpPr txBox="1">
            <a:spLocks noGrp="1"/>
          </p:cNvSpPr>
          <p:nvPr>
            <p:ph type="title"/>
          </p:nvPr>
        </p:nvSpPr>
        <p:spPr>
          <a:xfrm>
            <a:off x="1791737" y="4800498"/>
            <a:ext cx="5486848" cy="567128"/>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13" name="Picture Placeholder 2"/>
          <p:cNvSpPr>
            <a:spLocks noGrp="1"/>
          </p:cNvSpPr>
          <p:nvPr>
            <p:ph type="pic" sz="half" idx="21"/>
          </p:nvPr>
        </p:nvSpPr>
        <p:spPr>
          <a:xfrm>
            <a:off x="1791737" y="612910"/>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014" name="Body Level One…"/>
          <p:cNvSpPr txBox="1">
            <a:spLocks noGrp="1"/>
          </p:cNvSpPr>
          <p:nvPr>
            <p:ph type="body" sz="quarter" idx="1"/>
          </p:nvPr>
        </p:nvSpPr>
        <p:spPr>
          <a:xfrm>
            <a:off x="1791737" y="5367627"/>
            <a:ext cx="5486848" cy="804920"/>
          </a:xfrm>
          <a:prstGeom prst="rect">
            <a:avLst/>
          </a:prstGeom>
        </p:spPr>
        <p:txBody>
          <a:bodyPr lIns="32890" tIns="32890" rIns="32890" bIns="32890">
            <a:normAutofit/>
          </a:bodyPr>
          <a:lstStyle>
            <a:lvl1pPr marL="0" indent="0" defTabSz="321326">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1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28535943"/>
      </p:ext>
    </p:extLst>
  </p:cSld>
  <p:clrMapOvr>
    <a:masterClrMapping/>
  </p:clrMapOvr>
  <p:transition spd="med"/>
</p:sldLayout>
</file>

<file path=ppt/slideLayouts/slideLayout1664.xml><?xml version="1.0" encoding="utf-8"?>
<p:sldLayout xmlns:a="http://schemas.openxmlformats.org/drawingml/2006/main" xmlns:r="http://schemas.openxmlformats.org/officeDocument/2006/relationships" xmlns:p="http://schemas.openxmlformats.org/presentationml/2006/main" showMasterSp="0" type="tx">
  <p:cSld name="13_Title and Vertical Text">
    <p:bg>
      <p:bgPr>
        <a:solidFill>
          <a:srgbClr val="FFFFFF"/>
        </a:solidFill>
        <a:effectLst/>
      </p:bgPr>
    </p:bg>
    <p:spTree>
      <p:nvGrpSpPr>
        <p:cNvPr id="1" name=""/>
        <p:cNvGrpSpPr/>
        <p:nvPr/>
      </p:nvGrpSpPr>
      <p:grpSpPr>
        <a:xfrm>
          <a:off x="0" y="0"/>
          <a:ext cx="0" cy="0"/>
          <a:chOff x="0" y="0"/>
          <a:chExt cx="0" cy="0"/>
        </a:xfrm>
      </p:grpSpPr>
      <p:sp>
        <p:nvSpPr>
          <p:cNvPr id="2022"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23" name="Body Level One…"/>
          <p:cNvSpPr txBox="1">
            <a:spLocks noGrp="1"/>
          </p:cNvSpPr>
          <p:nvPr>
            <p:ph type="body" sz="half" idx="1"/>
          </p:nvPr>
        </p:nvSpPr>
        <p:spPr>
          <a:xfrm>
            <a:off x="321507" y="1125334"/>
            <a:ext cx="5786029" cy="3181720"/>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24"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28792520"/>
      </p:ext>
    </p:extLst>
  </p:cSld>
  <p:clrMapOvr>
    <a:masterClrMapping/>
  </p:clrMapOvr>
  <p:transition spd="med"/>
</p:sldLayout>
</file>

<file path=ppt/slideLayouts/slideLayout1665.xml><?xml version="1.0" encoding="utf-8"?>
<p:sldLayout xmlns:a="http://schemas.openxmlformats.org/drawingml/2006/main" xmlns:r="http://schemas.openxmlformats.org/officeDocument/2006/relationships" xmlns:p="http://schemas.openxmlformats.org/presentationml/2006/main" showMasterSp="0" type="tx">
  <p:cSld name="13_Vertical Title and Text">
    <p:bg>
      <p:bgPr>
        <a:solidFill>
          <a:srgbClr val="FFFFFF"/>
        </a:solidFill>
        <a:effectLst/>
      </p:bgPr>
    </p:bg>
    <p:spTree>
      <p:nvGrpSpPr>
        <p:cNvPr id="1" name=""/>
        <p:cNvGrpSpPr/>
        <p:nvPr/>
      </p:nvGrpSpPr>
      <p:grpSpPr>
        <a:xfrm>
          <a:off x="0" y="0"/>
          <a:ext cx="0" cy="0"/>
          <a:chOff x="0" y="0"/>
          <a:chExt cx="0" cy="0"/>
        </a:xfrm>
      </p:grpSpPr>
      <p:sp>
        <p:nvSpPr>
          <p:cNvPr id="2031" name="Title Text"/>
          <p:cNvSpPr txBox="1">
            <a:spLocks noGrp="1"/>
          </p:cNvSpPr>
          <p:nvPr>
            <p:ph type="title"/>
          </p:nvPr>
        </p:nvSpPr>
        <p:spPr>
          <a:xfrm>
            <a:off x="4661865" y="193136"/>
            <a:ext cx="1445671" cy="4113907"/>
          </a:xfrm>
          <a:prstGeom prst="rect">
            <a:avLst/>
          </a:prstGeom>
          <a:noFill/>
        </p:spPr>
        <p:txBody>
          <a:bodyPr vert="eaVert"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32" name="Body Level One…"/>
          <p:cNvSpPr txBox="1">
            <a:spLocks noGrp="1"/>
          </p:cNvSpPr>
          <p:nvPr>
            <p:ph type="body" sz="half" idx="1"/>
          </p:nvPr>
        </p:nvSpPr>
        <p:spPr>
          <a:xfrm>
            <a:off x="321507" y="193136"/>
            <a:ext cx="4233190" cy="4113907"/>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33"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59267233"/>
      </p:ext>
    </p:extLst>
  </p:cSld>
  <p:clrMapOvr>
    <a:masterClrMapping/>
  </p:clrMapOvr>
  <p:transition spd="med"/>
</p:sldLayout>
</file>

<file path=ppt/slideLayouts/slideLayout1666.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FFFFFF"/>
        </a:solidFill>
        <a:effectLst/>
      </p:bgPr>
    </p:bg>
    <p:spTree>
      <p:nvGrpSpPr>
        <p:cNvPr id="1" name=""/>
        <p:cNvGrpSpPr/>
        <p:nvPr/>
      </p:nvGrpSpPr>
      <p:grpSpPr>
        <a:xfrm>
          <a:off x="0" y="0"/>
          <a:ext cx="0" cy="0"/>
          <a:chOff x="0" y="0"/>
          <a:chExt cx="0" cy="0"/>
        </a:xfrm>
      </p:grpSpPr>
      <p:sp>
        <p:nvSpPr>
          <p:cNvPr id="2049"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0" name="Body Level One…"/>
          <p:cNvSpPr txBox="1">
            <a:spLocks noGrp="1"/>
          </p:cNvSpPr>
          <p:nvPr>
            <p:ph type="body" sz="half" idx="1"/>
          </p:nvPr>
        </p:nvSpPr>
        <p:spPr>
          <a:xfrm>
            <a:off x="321507" y="1125324"/>
            <a:ext cx="5786029" cy="3181720"/>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51"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75574040"/>
      </p:ext>
    </p:extLst>
  </p:cSld>
  <p:clrMapOvr>
    <a:masterClrMapping/>
  </p:clrMapOvr>
  <p:transition spd="med"/>
</p:sldLayout>
</file>

<file path=ppt/slideLayouts/slideLayout1667.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rgbClr val="FFFFFF"/>
        </a:solidFill>
        <a:effectLst/>
      </p:bgPr>
    </p:bg>
    <p:spTree>
      <p:nvGrpSpPr>
        <p:cNvPr id="1" name=""/>
        <p:cNvGrpSpPr/>
        <p:nvPr/>
      </p:nvGrpSpPr>
      <p:grpSpPr>
        <a:xfrm>
          <a:off x="0" y="0"/>
          <a:ext cx="0" cy="0"/>
          <a:chOff x="0" y="0"/>
          <a:chExt cx="0" cy="0"/>
        </a:xfrm>
      </p:grpSpPr>
      <p:sp>
        <p:nvSpPr>
          <p:cNvPr id="2058" name="Title Text"/>
          <p:cNvSpPr txBox="1">
            <a:spLocks noGrp="1"/>
          </p:cNvSpPr>
          <p:nvPr>
            <p:ph type="title"/>
          </p:nvPr>
        </p:nvSpPr>
        <p:spPr>
          <a:xfrm>
            <a:off x="722276" y="4406401"/>
            <a:ext cx="7772011" cy="1363116"/>
          </a:xfrm>
          <a:prstGeom prst="rect">
            <a:avLst/>
          </a:prstGeom>
          <a:noFill/>
        </p:spPr>
        <p:txBody>
          <a:bodyPr lIns="32910" tIns="32910" rIns="32910" bIns="32910" anchor="t"/>
          <a:lstStyle>
            <a:lvl1pPr algn="l" defTabSz="321503">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9" name="Body Level One…"/>
          <p:cNvSpPr txBox="1">
            <a:spLocks noGrp="1"/>
          </p:cNvSpPr>
          <p:nvPr>
            <p:ph type="body" sz="quarter" idx="1"/>
          </p:nvPr>
        </p:nvSpPr>
        <p:spPr>
          <a:xfrm>
            <a:off x="722276" y="2907085"/>
            <a:ext cx="7772011" cy="1499317"/>
          </a:xfrm>
          <a:prstGeom prst="rect">
            <a:avLst/>
          </a:prstGeom>
        </p:spPr>
        <p:txBody>
          <a:bodyPr lIns="32910" tIns="32910" rIns="32910" bIns="32910" anchor="b">
            <a:normAutofit/>
          </a:bodyPr>
          <a:lstStyle>
            <a:lvl1pPr marL="0" indent="0" defTabSz="321503">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0"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66739661"/>
      </p:ext>
    </p:extLst>
  </p:cSld>
  <p:clrMapOvr>
    <a:masterClrMapping/>
  </p:clrMapOvr>
  <p:transition spd="med"/>
</p:sldLayout>
</file>

<file path=ppt/slideLayouts/slideLayout1668.xml><?xml version="1.0" encoding="utf-8"?>
<p:sldLayout xmlns:a="http://schemas.openxmlformats.org/drawingml/2006/main" xmlns:r="http://schemas.openxmlformats.org/officeDocument/2006/relationships" xmlns:p="http://schemas.openxmlformats.org/presentationml/2006/main" showMasterSp="0" type="tx">
  <p:cSld name="14_Two Content">
    <p:bg>
      <p:bgPr>
        <a:solidFill>
          <a:srgbClr val="FFFFFF"/>
        </a:solidFill>
        <a:effectLst/>
      </p:bgPr>
    </p:bg>
    <p:spTree>
      <p:nvGrpSpPr>
        <p:cNvPr id="1" name=""/>
        <p:cNvGrpSpPr/>
        <p:nvPr/>
      </p:nvGrpSpPr>
      <p:grpSpPr>
        <a:xfrm>
          <a:off x="0" y="0"/>
          <a:ext cx="0" cy="0"/>
          <a:chOff x="0" y="0"/>
          <a:chExt cx="0" cy="0"/>
        </a:xfrm>
      </p:grpSpPr>
      <p:sp>
        <p:nvSpPr>
          <p:cNvPr id="2067"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68" name="Body Level One…"/>
          <p:cNvSpPr txBox="1">
            <a:spLocks noGrp="1"/>
          </p:cNvSpPr>
          <p:nvPr>
            <p:ph type="body" sz="quarter" idx="1"/>
          </p:nvPr>
        </p:nvSpPr>
        <p:spPr>
          <a:xfrm>
            <a:off x="321507" y="1125324"/>
            <a:ext cx="2838872" cy="3181720"/>
          </a:xfrm>
          <a:prstGeom prst="rect">
            <a:avLst/>
          </a:prstGeom>
        </p:spPr>
        <p:txBody>
          <a:bodyPr lIns="32910" tIns="32910" rIns="32910" bIns="32910">
            <a:normAutofit/>
          </a:bodyPr>
          <a:lstStyle>
            <a:lvl1pPr marL="241126" indent="-241126" defTabSz="321503">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19396176"/>
      </p:ext>
    </p:extLst>
  </p:cSld>
  <p:clrMapOvr>
    <a:masterClrMapping/>
  </p:clrMapOvr>
  <p:transition spd="med"/>
</p:sldLayout>
</file>

<file path=ppt/slideLayouts/slideLayout1669.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rgbClr val="FFFFFF"/>
        </a:solidFill>
        <a:effectLst/>
      </p:bgPr>
    </p:bg>
    <p:spTree>
      <p:nvGrpSpPr>
        <p:cNvPr id="1" name=""/>
        <p:cNvGrpSpPr/>
        <p:nvPr/>
      </p:nvGrpSpPr>
      <p:grpSpPr>
        <a:xfrm>
          <a:off x="0" y="0"/>
          <a:ext cx="0" cy="0"/>
          <a:chOff x="0" y="0"/>
          <a:chExt cx="0" cy="0"/>
        </a:xfrm>
      </p:grpSpPr>
      <p:sp>
        <p:nvSpPr>
          <p:cNvPr id="2076" name="Title Text"/>
          <p:cNvSpPr txBox="1">
            <a:spLocks noGrp="1"/>
          </p:cNvSpPr>
          <p:nvPr>
            <p:ph type="title"/>
          </p:nvPr>
        </p:nvSpPr>
        <p:spPr>
          <a:xfrm>
            <a:off x="457703" y="274632"/>
            <a:ext cx="8228595" cy="1143188"/>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77" name="Body Level One…"/>
          <p:cNvSpPr txBox="1">
            <a:spLocks noGrp="1"/>
          </p:cNvSpPr>
          <p:nvPr>
            <p:ph type="body" sz="quarter" idx="1"/>
          </p:nvPr>
        </p:nvSpPr>
        <p:spPr>
          <a:xfrm>
            <a:off x="457703" y="1535040"/>
            <a:ext cx="4040062" cy="639694"/>
          </a:xfrm>
          <a:prstGeom prst="rect">
            <a:avLst/>
          </a:prstGeom>
        </p:spPr>
        <p:txBody>
          <a:bodyPr lIns="32910" tIns="32910" rIns="32910" bIns="32910" anchor="b">
            <a:normAutofit/>
          </a:bodyPr>
          <a:lstStyle>
            <a:lvl1pPr marL="0" indent="0" defTabSz="321503">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78" name="Text Placeholder 4"/>
          <p:cNvSpPr>
            <a:spLocks noGrp="1"/>
          </p:cNvSpPr>
          <p:nvPr>
            <p:ph type="body" sz="quarter" idx="21"/>
          </p:nvPr>
        </p:nvSpPr>
        <p:spPr>
          <a:xfrm>
            <a:off x="4645121" y="1535040"/>
            <a:ext cx="4041178" cy="639693"/>
          </a:xfrm>
          <a:prstGeom prst="rect">
            <a:avLst/>
          </a:prstGeom>
        </p:spPr>
        <p:txBody>
          <a:bodyPr lIns="32910" tIns="32910" rIns="32910" bIns="32910"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700" b="1">
                <a:solidFill>
                  <a:srgbClr val="000000"/>
                </a:solidFill>
              </a:defRPr>
            </a:pPr>
            <a:endParaRPr dirty="0"/>
          </a:p>
        </p:txBody>
      </p:sp>
      <p:sp>
        <p:nvSpPr>
          <p:cNvPr id="207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23446042"/>
      </p:ext>
    </p:extLst>
  </p:cSld>
  <p:clrMapOvr>
    <a:masterClrMapping/>
  </p:clrMapOvr>
  <p:transition spd="med"/>
</p:sldLayout>
</file>

<file path=ppt/slideLayouts/slideLayout167.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2425"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26"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670.xml><?xml version="1.0" encoding="utf-8"?>
<p:sldLayout xmlns:a="http://schemas.openxmlformats.org/drawingml/2006/main" xmlns:r="http://schemas.openxmlformats.org/officeDocument/2006/relationships" xmlns:p="http://schemas.openxmlformats.org/presentationml/2006/main" showMasterSp="0" type="tx">
  <p:cSld name="14_Title Only">
    <p:bg>
      <p:bgPr>
        <a:solidFill>
          <a:srgbClr val="FFFFFF"/>
        </a:solidFill>
        <a:effectLst/>
      </p:bgPr>
    </p:bg>
    <p:spTree>
      <p:nvGrpSpPr>
        <p:cNvPr id="1" name=""/>
        <p:cNvGrpSpPr/>
        <p:nvPr/>
      </p:nvGrpSpPr>
      <p:grpSpPr>
        <a:xfrm>
          <a:off x="0" y="0"/>
          <a:ext cx="0" cy="0"/>
          <a:chOff x="0" y="0"/>
          <a:chExt cx="0" cy="0"/>
        </a:xfrm>
      </p:grpSpPr>
      <p:sp>
        <p:nvSpPr>
          <p:cNvPr id="2086"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87"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37135985"/>
      </p:ext>
    </p:extLst>
  </p:cSld>
  <p:clrMapOvr>
    <a:masterClrMapping/>
  </p:clrMapOvr>
  <p:transition spd="med"/>
</p:sldLayout>
</file>

<file path=ppt/slideLayouts/slideLayout1671.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rgbClr val="FFFFFF"/>
        </a:solidFill>
        <a:effectLst/>
      </p:bgPr>
    </p:bg>
    <p:spTree>
      <p:nvGrpSpPr>
        <p:cNvPr id="1" name=""/>
        <p:cNvGrpSpPr/>
        <p:nvPr/>
      </p:nvGrpSpPr>
      <p:grpSpPr>
        <a:xfrm>
          <a:off x="0" y="0"/>
          <a:ext cx="0" cy="0"/>
          <a:chOff x="0" y="0"/>
          <a:chExt cx="0" cy="0"/>
        </a:xfrm>
      </p:grpSpPr>
      <p:sp>
        <p:nvSpPr>
          <p:cNvPr id="2101" name="Title Text"/>
          <p:cNvSpPr txBox="1">
            <a:spLocks noGrp="1"/>
          </p:cNvSpPr>
          <p:nvPr>
            <p:ph type="title"/>
          </p:nvPr>
        </p:nvSpPr>
        <p:spPr>
          <a:xfrm>
            <a:off x="457703" y="273517"/>
            <a:ext cx="3007439" cy="116104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02" name="Body Level One…"/>
          <p:cNvSpPr txBox="1">
            <a:spLocks noGrp="1"/>
          </p:cNvSpPr>
          <p:nvPr>
            <p:ph type="body" idx="1"/>
          </p:nvPr>
        </p:nvSpPr>
        <p:spPr>
          <a:xfrm>
            <a:off x="3574543" y="273517"/>
            <a:ext cx="5111755" cy="5852131"/>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03" name="Text Placeholder 3"/>
          <p:cNvSpPr>
            <a:spLocks noGrp="1"/>
          </p:cNvSpPr>
          <p:nvPr>
            <p:ph type="body" sz="half" idx="21"/>
          </p:nvPr>
        </p:nvSpPr>
        <p:spPr>
          <a:xfrm>
            <a:off x="457702" y="1434565"/>
            <a:ext cx="3007441" cy="4691082"/>
          </a:xfrm>
          <a:prstGeom prst="rect">
            <a:avLst/>
          </a:prstGeom>
        </p:spPr>
        <p:txBody>
          <a:bodyPr lIns="32910" tIns="32910" rIns="32910" bIns="32910">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000">
                <a:solidFill>
                  <a:srgbClr val="000000"/>
                </a:solidFill>
              </a:defRPr>
            </a:pPr>
            <a:endParaRPr dirty="0"/>
          </a:p>
        </p:txBody>
      </p:sp>
      <p:sp>
        <p:nvSpPr>
          <p:cNvPr id="210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64904697"/>
      </p:ext>
    </p:extLst>
  </p:cSld>
  <p:clrMapOvr>
    <a:masterClrMapping/>
  </p:clrMapOvr>
  <p:transition spd="med"/>
</p:sldLayout>
</file>

<file path=ppt/slideLayouts/slideLayout1672.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rgbClr val="FFFFFF"/>
        </a:solidFill>
        <a:effectLst/>
      </p:bgPr>
    </p:bg>
    <p:spTree>
      <p:nvGrpSpPr>
        <p:cNvPr id="1" name=""/>
        <p:cNvGrpSpPr/>
        <p:nvPr/>
      </p:nvGrpSpPr>
      <p:grpSpPr>
        <a:xfrm>
          <a:off x="0" y="0"/>
          <a:ext cx="0" cy="0"/>
          <a:chOff x="0" y="0"/>
          <a:chExt cx="0" cy="0"/>
        </a:xfrm>
      </p:grpSpPr>
      <p:sp>
        <p:nvSpPr>
          <p:cNvPr id="2111" name="Title Text"/>
          <p:cNvSpPr txBox="1">
            <a:spLocks noGrp="1"/>
          </p:cNvSpPr>
          <p:nvPr>
            <p:ph type="title"/>
          </p:nvPr>
        </p:nvSpPr>
        <p:spPr>
          <a:xfrm>
            <a:off x="1791737" y="4800487"/>
            <a:ext cx="5486848" cy="56712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12" name="Picture Placeholder 2"/>
          <p:cNvSpPr>
            <a:spLocks noGrp="1"/>
          </p:cNvSpPr>
          <p:nvPr>
            <p:ph type="pic" sz="half" idx="21"/>
          </p:nvPr>
        </p:nvSpPr>
        <p:spPr>
          <a:xfrm>
            <a:off x="1791737" y="61289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113" name="Body Level One…"/>
          <p:cNvSpPr txBox="1">
            <a:spLocks noGrp="1"/>
          </p:cNvSpPr>
          <p:nvPr>
            <p:ph type="body" sz="quarter" idx="1"/>
          </p:nvPr>
        </p:nvSpPr>
        <p:spPr>
          <a:xfrm>
            <a:off x="1791737" y="5367616"/>
            <a:ext cx="5486848" cy="804920"/>
          </a:xfrm>
          <a:prstGeom prst="rect">
            <a:avLst/>
          </a:prstGeom>
        </p:spPr>
        <p:txBody>
          <a:bodyPr lIns="32910" tIns="32910" rIns="32910" bIns="32910">
            <a:normAutofit/>
          </a:bodyPr>
          <a:lstStyle>
            <a:lvl1pPr marL="0" indent="0" defTabSz="321503">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1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48806472"/>
      </p:ext>
    </p:extLst>
  </p:cSld>
  <p:clrMapOvr>
    <a:masterClrMapping/>
  </p:clrMapOvr>
  <p:transition spd="med"/>
</p:sldLayout>
</file>

<file path=ppt/slideLayouts/slideLayout1673.xml><?xml version="1.0" encoding="utf-8"?>
<p:sldLayout xmlns:a="http://schemas.openxmlformats.org/drawingml/2006/main" xmlns:r="http://schemas.openxmlformats.org/officeDocument/2006/relationships" xmlns:p="http://schemas.openxmlformats.org/presentationml/2006/main" showMasterSp="0" type="tx">
  <p:cSld name="14_Title and Vertical Text">
    <p:bg>
      <p:bgPr>
        <a:solidFill>
          <a:srgbClr val="FFFFFF"/>
        </a:solidFill>
        <a:effectLst/>
      </p:bgPr>
    </p:bg>
    <p:spTree>
      <p:nvGrpSpPr>
        <p:cNvPr id="1" name=""/>
        <p:cNvGrpSpPr/>
        <p:nvPr/>
      </p:nvGrpSpPr>
      <p:grpSpPr>
        <a:xfrm>
          <a:off x="0" y="0"/>
          <a:ext cx="0" cy="0"/>
          <a:chOff x="0" y="0"/>
          <a:chExt cx="0" cy="0"/>
        </a:xfrm>
      </p:grpSpPr>
      <p:sp>
        <p:nvSpPr>
          <p:cNvPr id="2121"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22" name="Body Level One…"/>
          <p:cNvSpPr txBox="1">
            <a:spLocks noGrp="1"/>
          </p:cNvSpPr>
          <p:nvPr>
            <p:ph type="body" sz="half" idx="1"/>
          </p:nvPr>
        </p:nvSpPr>
        <p:spPr>
          <a:xfrm>
            <a:off x="321507" y="1125324"/>
            <a:ext cx="5786029" cy="3181720"/>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23"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50374466"/>
      </p:ext>
    </p:extLst>
  </p:cSld>
  <p:clrMapOvr>
    <a:masterClrMapping/>
  </p:clrMapOvr>
  <p:transition spd="med"/>
</p:sldLayout>
</file>

<file path=ppt/slideLayouts/slideLayout1674.xml><?xml version="1.0" encoding="utf-8"?>
<p:sldLayout xmlns:a="http://schemas.openxmlformats.org/drawingml/2006/main" xmlns:r="http://schemas.openxmlformats.org/officeDocument/2006/relationships" xmlns:p="http://schemas.openxmlformats.org/presentationml/2006/main" showMasterSp="0" type="tx">
  <p:cSld name="14_Vertical Title and Text">
    <p:bg>
      <p:bgPr>
        <a:solidFill>
          <a:srgbClr val="FFFFFF"/>
        </a:solidFill>
        <a:effectLst/>
      </p:bgPr>
    </p:bg>
    <p:spTree>
      <p:nvGrpSpPr>
        <p:cNvPr id="1" name=""/>
        <p:cNvGrpSpPr/>
        <p:nvPr/>
      </p:nvGrpSpPr>
      <p:grpSpPr>
        <a:xfrm>
          <a:off x="0" y="0"/>
          <a:ext cx="0" cy="0"/>
          <a:chOff x="0" y="0"/>
          <a:chExt cx="0" cy="0"/>
        </a:xfrm>
      </p:grpSpPr>
      <p:sp>
        <p:nvSpPr>
          <p:cNvPr id="2130" name="Title Text"/>
          <p:cNvSpPr txBox="1">
            <a:spLocks noGrp="1"/>
          </p:cNvSpPr>
          <p:nvPr>
            <p:ph type="title"/>
          </p:nvPr>
        </p:nvSpPr>
        <p:spPr>
          <a:xfrm>
            <a:off x="4661865" y="193136"/>
            <a:ext cx="1445671" cy="4113907"/>
          </a:xfrm>
          <a:prstGeom prst="rect">
            <a:avLst/>
          </a:prstGeom>
          <a:noFill/>
        </p:spPr>
        <p:txBody>
          <a:bodyPr vert="eaVert"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31" name="Body Level One…"/>
          <p:cNvSpPr txBox="1">
            <a:spLocks noGrp="1"/>
          </p:cNvSpPr>
          <p:nvPr>
            <p:ph type="body" sz="half" idx="1"/>
          </p:nvPr>
        </p:nvSpPr>
        <p:spPr>
          <a:xfrm>
            <a:off x="321507" y="193136"/>
            <a:ext cx="4233190" cy="4113907"/>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32"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42907692"/>
      </p:ext>
    </p:extLst>
  </p:cSld>
  <p:clrMapOvr>
    <a:masterClrMapping/>
  </p:clrMapOvr>
  <p:transition spd="med"/>
</p:sldLayout>
</file>

<file path=ppt/slideLayouts/slideLayout1675.xml><?xml version="1.0" encoding="utf-8"?>
<p:sldLayout xmlns:a="http://schemas.openxmlformats.org/drawingml/2006/main" xmlns:r="http://schemas.openxmlformats.org/officeDocument/2006/relationships" xmlns:p="http://schemas.openxmlformats.org/presentationml/2006/main" showMasterSp="0" type="tx">
  <p:cSld name="8_Title Slide">
    <p:spTree>
      <p:nvGrpSpPr>
        <p:cNvPr id="1" name=""/>
        <p:cNvGrpSpPr/>
        <p:nvPr/>
      </p:nvGrpSpPr>
      <p:grpSpPr>
        <a:xfrm>
          <a:off x="0" y="0"/>
          <a:ext cx="0" cy="0"/>
          <a:chOff x="0" y="0"/>
          <a:chExt cx="0" cy="0"/>
        </a:xfrm>
      </p:grpSpPr>
      <p:grpSp>
        <p:nvGrpSpPr>
          <p:cNvPr id="2377" name="Group 318"/>
          <p:cNvGrpSpPr/>
          <p:nvPr/>
        </p:nvGrpSpPr>
        <p:grpSpPr>
          <a:xfrm>
            <a:off x="634" y="108585"/>
            <a:ext cx="10407653" cy="6749415"/>
            <a:chOff x="0" y="0"/>
            <a:chExt cx="10407651" cy="6749414"/>
          </a:xfrm>
        </p:grpSpPr>
        <p:grpSp>
          <p:nvGrpSpPr>
            <p:cNvPr id="2345" name="Group 313"/>
            <p:cNvGrpSpPr/>
            <p:nvPr/>
          </p:nvGrpSpPr>
          <p:grpSpPr>
            <a:xfrm>
              <a:off x="-1" y="-1"/>
              <a:ext cx="10407653" cy="6489701"/>
              <a:chOff x="0" y="0"/>
              <a:chExt cx="10407651" cy="6489699"/>
            </a:xfrm>
          </p:grpSpPr>
          <p:grpSp>
            <p:nvGrpSpPr>
              <p:cNvPr id="2332" name="Group 312"/>
              <p:cNvGrpSpPr/>
              <p:nvPr/>
            </p:nvGrpSpPr>
            <p:grpSpPr>
              <a:xfrm>
                <a:off x="-1" y="120015"/>
                <a:ext cx="10407653" cy="6369685"/>
                <a:chOff x="0" y="0"/>
                <a:chExt cx="10407651" cy="6369684"/>
              </a:xfrm>
            </p:grpSpPr>
            <p:sp>
              <p:nvSpPr>
                <p:cNvPr id="2139" name="Line 94"/>
                <p:cNvSpPr/>
                <p:nvPr/>
              </p:nvSpPr>
              <p:spPr>
                <a:xfrm>
                  <a:off x="0"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0" name="Line 95"/>
                <p:cNvSpPr/>
                <p:nvPr/>
              </p:nvSpPr>
              <p:spPr>
                <a:xfrm>
                  <a:off x="0"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1" name="Line 96"/>
                <p:cNvSpPr/>
                <p:nvPr/>
              </p:nvSpPr>
              <p:spPr>
                <a:xfrm>
                  <a:off x="0" y="2331085"/>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2" name="Line 97"/>
                <p:cNvSpPr/>
                <p:nvPr/>
              </p:nvSpPr>
              <p:spPr>
                <a:xfrm>
                  <a:off x="0" y="31264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3" name="Line 98"/>
                <p:cNvSpPr/>
                <p:nvPr/>
              </p:nvSpPr>
              <p:spPr>
                <a:xfrm>
                  <a:off x="0" y="39519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4" name="Line 99"/>
                <p:cNvSpPr/>
                <p:nvPr/>
              </p:nvSpPr>
              <p:spPr>
                <a:xfrm>
                  <a:off x="0" y="47472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5" name="Line 100"/>
                <p:cNvSpPr/>
                <p:nvPr/>
              </p:nvSpPr>
              <p:spPr>
                <a:xfrm>
                  <a:off x="0" y="557434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6" name="Line 101"/>
                <p:cNvSpPr/>
                <p:nvPr/>
              </p:nvSpPr>
              <p:spPr>
                <a:xfrm>
                  <a:off x="0" y="6369684"/>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nvGrpSpPr>
                <p:cNvPr id="2183" name="Group 311"/>
                <p:cNvGrpSpPr/>
                <p:nvPr/>
              </p:nvGrpSpPr>
              <p:grpSpPr>
                <a:xfrm>
                  <a:off x="766127" y="0"/>
                  <a:ext cx="2859724" cy="6369685"/>
                  <a:chOff x="0" y="0"/>
                  <a:chExt cx="2859722" cy="6369685"/>
                </a:xfrm>
              </p:grpSpPr>
              <p:grpSp>
                <p:nvGrpSpPr>
                  <p:cNvPr id="2155" name="Group 305"/>
                  <p:cNvGrpSpPr/>
                  <p:nvPr/>
                </p:nvGrpSpPr>
                <p:grpSpPr>
                  <a:xfrm>
                    <a:off x="0" y="0"/>
                    <a:ext cx="1548448" cy="1503998"/>
                    <a:chOff x="0" y="0"/>
                    <a:chExt cx="1548447" cy="1503997"/>
                  </a:xfrm>
                </p:grpSpPr>
                <p:sp>
                  <p:nvSpPr>
                    <p:cNvPr id="2147" name="Line 104"/>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8" name="Line 105"/>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9" name="Line 106"/>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0" name="Line 107"/>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1" name="Line 108"/>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2" name="Line 109"/>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3" name="Line 110"/>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4" name="Line 111"/>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64" name="Group 112"/>
                  <p:cNvGrpSpPr/>
                  <p:nvPr/>
                </p:nvGrpSpPr>
                <p:grpSpPr>
                  <a:xfrm>
                    <a:off x="192087" y="1622425"/>
                    <a:ext cx="2667636" cy="1503998"/>
                    <a:chOff x="0" y="0"/>
                    <a:chExt cx="2667635" cy="1503997"/>
                  </a:xfrm>
                </p:grpSpPr>
                <p:sp>
                  <p:nvSpPr>
                    <p:cNvPr id="2156" name="Line 11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7" name="Line 11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8" name="Line 11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9" name="Line 11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0" name="Line 11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1" name="Line 11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2" name="Line 11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3" name="Line 12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73" name="Group 121"/>
                  <p:cNvGrpSpPr/>
                  <p:nvPr/>
                </p:nvGrpSpPr>
                <p:grpSpPr>
                  <a:xfrm>
                    <a:off x="192087" y="3243262"/>
                    <a:ext cx="2667636" cy="1503999"/>
                    <a:chOff x="0" y="0"/>
                    <a:chExt cx="2667635" cy="1503997"/>
                  </a:xfrm>
                </p:grpSpPr>
                <p:sp>
                  <p:nvSpPr>
                    <p:cNvPr id="2165" name="Line 12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6" name="Line 12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7" name="Line 12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8" name="Line 12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9" name="Line 12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0" name="Line 12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1" name="Line 12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2" name="Line 12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82" name="Group 130"/>
                  <p:cNvGrpSpPr/>
                  <p:nvPr/>
                </p:nvGrpSpPr>
                <p:grpSpPr>
                  <a:xfrm>
                    <a:off x="192087" y="4865687"/>
                    <a:ext cx="2667636" cy="1503999"/>
                    <a:chOff x="0" y="0"/>
                    <a:chExt cx="2667635" cy="1503997"/>
                  </a:xfrm>
                </p:grpSpPr>
                <p:sp>
                  <p:nvSpPr>
                    <p:cNvPr id="2174" name="Line 13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5" name="Line 13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6" name="Line 13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7" name="Line 13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8" name="Line 13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9" name="Line 13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0" name="Line 13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1" name="Line 13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20" name="Group 310"/>
                <p:cNvGrpSpPr/>
                <p:nvPr/>
              </p:nvGrpSpPr>
              <p:grpSpPr>
                <a:xfrm>
                  <a:off x="2461577" y="0"/>
                  <a:ext cx="2859724" cy="6369685"/>
                  <a:chOff x="0" y="0"/>
                  <a:chExt cx="2859722" cy="6369685"/>
                </a:xfrm>
              </p:grpSpPr>
              <p:grpSp>
                <p:nvGrpSpPr>
                  <p:cNvPr id="2192" name="Group 304"/>
                  <p:cNvGrpSpPr/>
                  <p:nvPr/>
                </p:nvGrpSpPr>
                <p:grpSpPr>
                  <a:xfrm>
                    <a:off x="0" y="0"/>
                    <a:ext cx="1548448" cy="1503998"/>
                    <a:chOff x="0" y="0"/>
                    <a:chExt cx="1548447" cy="1503997"/>
                  </a:xfrm>
                </p:grpSpPr>
                <p:sp>
                  <p:nvSpPr>
                    <p:cNvPr id="2184" name="Line 141"/>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5" name="Line 142"/>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6" name="Line 143"/>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7" name="Line 144"/>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8" name="Line 145"/>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9" name="Line 146"/>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0" name="Line 147"/>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1" name="Line 148"/>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01" name="Group 149"/>
                  <p:cNvGrpSpPr/>
                  <p:nvPr/>
                </p:nvGrpSpPr>
                <p:grpSpPr>
                  <a:xfrm>
                    <a:off x="192087" y="1622425"/>
                    <a:ext cx="2667636" cy="1503998"/>
                    <a:chOff x="0" y="0"/>
                    <a:chExt cx="2667635" cy="1503997"/>
                  </a:xfrm>
                </p:grpSpPr>
                <p:sp>
                  <p:nvSpPr>
                    <p:cNvPr id="2193" name="Line 15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4" name="Line 15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5" name="Line 15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6" name="Line 15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7" name="Line 15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8" name="Line 15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9" name="Line 15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0" name="Line 15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0" name="Group 158"/>
                  <p:cNvGrpSpPr/>
                  <p:nvPr/>
                </p:nvGrpSpPr>
                <p:grpSpPr>
                  <a:xfrm>
                    <a:off x="192087" y="3243262"/>
                    <a:ext cx="2667636" cy="1503999"/>
                    <a:chOff x="0" y="0"/>
                    <a:chExt cx="2667635" cy="1503997"/>
                  </a:xfrm>
                </p:grpSpPr>
                <p:sp>
                  <p:nvSpPr>
                    <p:cNvPr id="2202" name="Line 15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3" name="Line 16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4" name="Line 16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5" name="Line 16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6" name="Line 16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7" name="Line 16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8" name="Line 16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9" name="Line 16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9" name="Group 167"/>
                  <p:cNvGrpSpPr/>
                  <p:nvPr/>
                </p:nvGrpSpPr>
                <p:grpSpPr>
                  <a:xfrm>
                    <a:off x="192087" y="4865687"/>
                    <a:ext cx="2667636" cy="1503999"/>
                    <a:chOff x="0" y="0"/>
                    <a:chExt cx="2667635" cy="1503997"/>
                  </a:xfrm>
                </p:grpSpPr>
                <p:sp>
                  <p:nvSpPr>
                    <p:cNvPr id="2211" name="Line 168"/>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2" name="Line 169"/>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3" name="Line 170"/>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4" name="Line 171"/>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5" name="Line 172"/>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6" name="Line 173"/>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7" name="Line 174"/>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8" name="Line 175"/>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57" name="Group 309"/>
                <p:cNvGrpSpPr/>
                <p:nvPr/>
              </p:nvGrpSpPr>
              <p:grpSpPr>
                <a:xfrm>
                  <a:off x="4157028" y="0"/>
                  <a:ext cx="2859723" cy="6369685"/>
                  <a:chOff x="0" y="0"/>
                  <a:chExt cx="2859722" cy="6369685"/>
                </a:xfrm>
              </p:grpSpPr>
              <p:grpSp>
                <p:nvGrpSpPr>
                  <p:cNvPr id="2229" name="Group 303"/>
                  <p:cNvGrpSpPr/>
                  <p:nvPr/>
                </p:nvGrpSpPr>
                <p:grpSpPr>
                  <a:xfrm>
                    <a:off x="0" y="0"/>
                    <a:ext cx="1548448" cy="1503998"/>
                    <a:chOff x="0" y="0"/>
                    <a:chExt cx="1548447" cy="1503997"/>
                  </a:xfrm>
                </p:grpSpPr>
                <p:sp>
                  <p:nvSpPr>
                    <p:cNvPr id="2221" name="Line 178"/>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2" name="Line 179"/>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3" name="Line 180"/>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4" name="Line 181"/>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5" name="Line 182"/>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6" name="Line 183"/>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7" name="Line 184"/>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8" name="Line 185"/>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38" name="Group 186"/>
                  <p:cNvGrpSpPr/>
                  <p:nvPr/>
                </p:nvGrpSpPr>
                <p:grpSpPr>
                  <a:xfrm>
                    <a:off x="192087" y="1622425"/>
                    <a:ext cx="2667636" cy="1503998"/>
                    <a:chOff x="0" y="0"/>
                    <a:chExt cx="2667635" cy="1503997"/>
                  </a:xfrm>
                </p:grpSpPr>
                <p:sp>
                  <p:nvSpPr>
                    <p:cNvPr id="2230" name="Line 187"/>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1" name="Line 188"/>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2" name="Line 189"/>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3" name="Line 190"/>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4" name="Line 191"/>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5" name="Line 192"/>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6" name="Line 193"/>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7" name="Line 194"/>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47" name="Group 195"/>
                  <p:cNvGrpSpPr/>
                  <p:nvPr/>
                </p:nvGrpSpPr>
                <p:grpSpPr>
                  <a:xfrm>
                    <a:off x="192087" y="3243262"/>
                    <a:ext cx="2667636" cy="1503999"/>
                    <a:chOff x="0" y="0"/>
                    <a:chExt cx="2667635" cy="1503997"/>
                  </a:xfrm>
                </p:grpSpPr>
                <p:sp>
                  <p:nvSpPr>
                    <p:cNvPr id="2239" name="Line 196"/>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0" name="Line 197"/>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1" name="Line 198"/>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2" name="Line 199"/>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3" name="Line 200"/>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4" name="Line 201"/>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5" name="Line 202"/>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6" name="Line 203"/>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56" name="Group 204"/>
                  <p:cNvGrpSpPr/>
                  <p:nvPr/>
                </p:nvGrpSpPr>
                <p:grpSpPr>
                  <a:xfrm>
                    <a:off x="192087" y="4865687"/>
                    <a:ext cx="2667636" cy="1503999"/>
                    <a:chOff x="0" y="0"/>
                    <a:chExt cx="2667635" cy="1503997"/>
                  </a:xfrm>
                </p:grpSpPr>
                <p:sp>
                  <p:nvSpPr>
                    <p:cNvPr id="2248" name="Line 205"/>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9" name="Line 206"/>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0" name="Line 207"/>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1" name="Line 208"/>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2" name="Line 209"/>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3" name="Line 210"/>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4" name="Line 211"/>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5" name="Line 212"/>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94" name="Group 308"/>
                <p:cNvGrpSpPr/>
                <p:nvPr/>
              </p:nvGrpSpPr>
              <p:grpSpPr>
                <a:xfrm>
                  <a:off x="5852478" y="0"/>
                  <a:ext cx="2859723" cy="6369685"/>
                  <a:chOff x="0" y="0"/>
                  <a:chExt cx="2859722" cy="6369685"/>
                </a:xfrm>
              </p:grpSpPr>
              <p:grpSp>
                <p:nvGrpSpPr>
                  <p:cNvPr id="2266" name="Group 302"/>
                  <p:cNvGrpSpPr/>
                  <p:nvPr/>
                </p:nvGrpSpPr>
                <p:grpSpPr>
                  <a:xfrm>
                    <a:off x="0" y="0"/>
                    <a:ext cx="1548448" cy="1503998"/>
                    <a:chOff x="0" y="0"/>
                    <a:chExt cx="1548447" cy="1503997"/>
                  </a:xfrm>
                </p:grpSpPr>
                <p:sp>
                  <p:nvSpPr>
                    <p:cNvPr id="2258" name="Line 215"/>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9" name="Line 216"/>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0" name="Line 217"/>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1" name="Line 218"/>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2" name="Line 219"/>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3" name="Line 220"/>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4" name="Line 221"/>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5" name="Line 222"/>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75" name="Group 223"/>
                  <p:cNvGrpSpPr/>
                  <p:nvPr/>
                </p:nvGrpSpPr>
                <p:grpSpPr>
                  <a:xfrm>
                    <a:off x="192087" y="1622425"/>
                    <a:ext cx="2667636" cy="1503998"/>
                    <a:chOff x="0" y="0"/>
                    <a:chExt cx="2667635" cy="1503997"/>
                  </a:xfrm>
                </p:grpSpPr>
                <p:sp>
                  <p:nvSpPr>
                    <p:cNvPr id="2267" name="Line 224"/>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8" name="Line 225"/>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9" name="Line 226"/>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0" name="Line 227"/>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1" name="Line 228"/>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2" name="Line 229"/>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3" name="Line 230"/>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4" name="Line 231"/>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84" name="Group 232"/>
                  <p:cNvGrpSpPr/>
                  <p:nvPr/>
                </p:nvGrpSpPr>
                <p:grpSpPr>
                  <a:xfrm>
                    <a:off x="192087" y="3243262"/>
                    <a:ext cx="2667636" cy="1503999"/>
                    <a:chOff x="0" y="0"/>
                    <a:chExt cx="2667635" cy="1503997"/>
                  </a:xfrm>
                </p:grpSpPr>
                <p:sp>
                  <p:nvSpPr>
                    <p:cNvPr id="2276" name="Line 23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7" name="Line 23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8" name="Line 23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9" name="Line 23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0" name="Line 23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1" name="Line 23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2" name="Line 23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3" name="Line 24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93" name="Group 241"/>
                  <p:cNvGrpSpPr/>
                  <p:nvPr/>
                </p:nvGrpSpPr>
                <p:grpSpPr>
                  <a:xfrm>
                    <a:off x="192087" y="4865687"/>
                    <a:ext cx="2667636" cy="1503999"/>
                    <a:chOff x="0" y="0"/>
                    <a:chExt cx="2667635" cy="1503997"/>
                  </a:xfrm>
                </p:grpSpPr>
                <p:sp>
                  <p:nvSpPr>
                    <p:cNvPr id="2285" name="Line 24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6" name="Line 24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7" name="Line 24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8" name="Line 24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9" name="Line 24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0" name="Line 24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1" name="Line 24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2" name="Line 24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31" name="Group 307"/>
                <p:cNvGrpSpPr/>
                <p:nvPr/>
              </p:nvGrpSpPr>
              <p:grpSpPr>
                <a:xfrm>
                  <a:off x="7547928" y="0"/>
                  <a:ext cx="2859724" cy="6369685"/>
                  <a:chOff x="0" y="0"/>
                  <a:chExt cx="2859722" cy="6369685"/>
                </a:xfrm>
              </p:grpSpPr>
              <p:grpSp>
                <p:nvGrpSpPr>
                  <p:cNvPr id="2303" name="Group 301"/>
                  <p:cNvGrpSpPr/>
                  <p:nvPr/>
                </p:nvGrpSpPr>
                <p:grpSpPr>
                  <a:xfrm>
                    <a:off x="0" y="0"/>
                    <a:ext cx="1548448" cy="1503998"/>
                    <a:chOff x="0" y="0"/>
                    <a:chExt cx="1548447" cy="1503997"/>
                  </a:xfrm>
                </p:grpSpPr>
                <p:sp>
                  <p:nvSpPr>
                    <p:cNvPr id="2295" name="Line 252"/>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6" name="Line 253"/>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7" name="Line 254"/>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8" name="Line 255"/>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9" name="Line 256"/>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0" name="Line 257"/>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1" name="Line 258"/>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2" name="Line 259"/>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12" name="Group 260"/>
                  <p:cNvGrpSpPr/>
                  <p:nvPr/>
                </p:nvGrpSpPr>
                <p:grpSpPr>
                  <a:xfrm>
                    <a:off x="192087" y="1622425"/>
                    <a:ext cx="2667636" cy="1503998"/>
                    <a:chOff x="0" y="0"/>
                    <a:chExt cx="2667635" cy="1503997"/>
                  </a:xfrm>
                </p:grpSpPr>
                <p:sp>
                  <p:nvSpPr>
                    <p:cNvPr id="2304" name="Line 26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5" name="Line 26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6" name="Line 26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7" name="Line 26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8" name="Line 26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9" name="Line 26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0" name="Line 26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1" name="Line 26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21" name="Group 269"/>
                  <p:cNvGrpSpPr/>
                  <p:nvPr/>
                </p:nvGrpSpPr>
                <p:grpSpPr>
                  <a:xfrm>
                    <a:off x="192087" y="3243262"/>
                    <a:ext cx="2667636" cy="1503999"/>
                    <a:chOff x="0" y="0"/>
                    <a:chExt cx="2667635" cy="1503997"/>
                  </a:xfrm>
                </p:grpSpPr>
                <p:sp>
                  <p:nvSpPr>
                    <p:cNvPr id="2313" name="Line 27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4" name="Line 27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5" name="Line 27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6" name="Line 27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7" name="Line 27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8" name="Line 27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9" name="Line 27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0" name="Line 27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30" name="Group 278"/>
                  <p:cNvGrpSpPr/>
                  <p:nvPr/>
                </p:nvGrpSpPr>
                <p:grpSpPr>
                  <a:xfrm>
                    <a:off x="192087" y="4865687"/>
                    <a:ext cx="2667636" cy="1503999"/>
                    <a:chOff x="0" y="0"/>
                    <a:chExt cx="2667635" cy="1503997"/>
                  </a:xfrm>
                </p:grpSpPr>
                <p:sp>
                  <p:nvSpPr>
                    <p:cNvPr id="2322" name="Line 27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3" name="Line 28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4" name="Line 28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5" name="Line 28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6" name="Line 28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7" name="Line 28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8" name="Line 28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9" name="Line 28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grpSp>
            <p:nvGrpSpPr>
              <p:cNvPr id="2344" name="Group 306"/>
              <p:cNvGrpSpPr/>
              <p:nvPr/>
            </p:nvGrpSpPr>
            <p:grpSpPr>
              <a:xfrm>
                <a:off x="4762" y="0"/>
                <a:ext cx="9096377" cy="1"/>
                <a:chOff x="0" y="0"/>
                <a:chExt cx="9096375" cy="0"/>
              </a:xfrm>
            </p:grpSpPr>
            <p:sp>
              <p:nvSpPr>
                <p:cNvPr id="2333" name="Line 290"/>
                <p:cNvSpPr/>
                <p:nvPr/>
              </p:nvSpPr>
              <p:spPr>
                <a:xfrm>
                  <a:off x="0" y="0"/>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4" name="Line 291"/>
                <p:cNvSpPr/>
                <p:nvPr/>
              </p:nvSpPr>
              <p:spPr>
                <a:xfrm>
                  <a:off x="8556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5" name="Line 292"/>
                <p:cNvSpPr/>
                <p:nvPr/>
              </p:nvSpPr>
              <p:spPr>
                <a:xfrm>
                  <a:off x="16954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6" name="Line 293"/>
                <p:cNvSpPr/>
                <p:nvPr/>
              </p:nvSpPr>
              <p:spPr>
                <a:xfrm>
                  <a:off x="255111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7" name="Line 294"/>
                <p:cNvSpPr/>
                <p:nvPr/>
              </p:nvSpPr>
              <p:spPr>
                <a:xfrm>
                  <a:off x="339090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8" name="Line 295"/>
                <p:cNvSpPr/>
                <p:nvPr/>
              </p:nvSpPr>
              <p:spPr>
                <a:xfrm>
                  <a:off x="42465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9" name="Line 296"/>
                <p:cNvSpPr/>
                <p:nvPr/>
              </p:nvSpPr>
              <p:spPr>
                <a:xfrm>
                  <a:off x="50863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0" name="Line 297"/>
                <p:cNvSpPr/>
                <p:nvPr/>
              </p:nvSpPr>
              <p:spPr>
                <a:xfrm>
                  <a:off x="5942013"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1" name="Line 298"/>
                <p:cNvSpPr/>
                <p:nvPr/>
              </p:nvSpPr>
              <p:spPr>
                <a:xfrm>
                  <a:off x="678180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2" name="Line 299"/>
                <p:cNvSpPr/>
                <p:nvPr/>
              </p:nvSpPr>
              <p:spPr>
                <a:xfrm>
                  <a:off x="7637463"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3" name="Line 300"/>
                <p:cNvSpPr/>
                <p:nvPr/>
              </p:nvSpPr>
              <p:spPr>
                <a:xfrm>
                  <a:off x="847725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51" name="Group 315"/>
            <p:cNvGrpSpPr/>
            <p:nvPr/>
          </p:nvGrpSpPr>
          <p:grpSpPr>
            <a:xfrm>
              <a:off x="532764" y="1796414"/>
              <a:ext cx="8077202" cy="1676401"/>
              <a:chOff x="0" y="0"/>
              <a:chExt cx="8077200" cy="1676400"/>
            </a:xfrm>
          </p:grpSpPr>
          <p:sp>
            <p:nvSpPr>
              <p:cNvPr id="2346" name="Rectangle 9"/>
              <p:cNvSpPr/>
              <p:nvPr/>
            </p:nvSpPr>
            <p:spPr>
              <a:xfrm>
                <a:off x="4038600" y="0"/>
                <a:ext cx="4038601" cy="838200"/>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7" name="Rectangle 10"/>
              <p:cNvSpPr/>
              <p:nvPr/>
            </p:nvSpPr>
            <p:spPr>
              <a:xfrm>
                <a:off x="4038600" y="838200"/>
                <a:ext cx="4038601" cy="838200"/>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8" name="Rectangle 11"/>
              <p:cNvSpPr/>
              <p:nvPr/>
            </p:nvSpPr>
            <p:spPr>
              <a:xfrm>
                <a:off x="-1" y="838200"/>
                <a:ext cx="4038601" cy="838200"/>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9" name="Rectangle 12"/>
              <p:cNvSpPr/>
              <p:nvPr/>
            </p:nvSpPr>
            <p:spPr>
              <a:xfrm>
                <a:off x="-1" y="0"/>
                <a:ext cx="4038601" cy="838200"/>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0" name="Rectangle 13"/>
              <p:cNvSpPr/>
              <p:nvPr/>
            </p:nvSpPr>
            <p:spPr>
              <a:xfrm>
                <a:off x="152400" y="152400"/>
                <a:ext cx="7772401" cy="1371600"/>
              </a:xfrm>
              <a:prstGeom prst="rect">
                <a:avLst/>
              </a:prstGeom>
              <a:solidFill>
                <a:srgbClr val="FEFED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6" name="Group 287"/>
            <p:cNvGrpSpPr/>
            <p:nvPr/>
          </p:nvGrpSpPr>
          <p:grpSpPr>
            <a:xfrm>
              <a:off x="304165" y="6674802"/>
              <a:ext cx="8458201" cy="74613"/>
              <a:chOff x="0" y="0"/>
              <a:chExt cx="8458200" cy="74612"/>
            </a:xfrm>
          </p:grpSpPr>
          <p:grpSp>
            <p:nvGrpSpPr>
              <p:cNvPr id="2354" name="Group 73"/>
              <p:cNvGrpSpPr/>
              <p:nvPr/>
            </p:nvGrpSpPr>
            <p:grpSpPr>
              <a:xfrm>
                <a:off x="-1" y="-1"/>
                <a:ext cx="990601" cy="74614"/>
                <a:chOff x="0" y="0"/>
                <a:chExt cx="990600" cy="74612"/>
              </a:xfrm>
            </p:grpSpPr>
            <p:sp>
              <p:nvSpPr>
                <p:cNvPr id="2352" name="Rectangle 16"/>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3" name="Rectangle 1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57" name="Group 72"/>
              <p:cNvGrpSpPr/>
              <p:nvPr/>
            </p:nvGrpSpPr>
            <p:grpSpPr>
              <a:xfrm>
                <a:off x="1066800" y="-1"/>
                <a:ext cx="990601" cy="74614"/>
                <a:chOff x="0" y="0"/>
                <a:chExt cx="990600" cy="74612"/>
              </a:xfrm>
            </p:grpSpPr>
            <p:sp>
              <p:nvSpPr>
                <p:cNvPr id="2355" name="Rectangle 15"/>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6" name="Rectangle 1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0" name="Group 74"/>
              <p:cNvGrpSpPr/>
              <p:nvPr/>
            </p:nvGrpSpPr>
            <p:grpSpPr>
              <a:xfrm>
                <a:off x="2133600" y="-1"/>
                <a:ext cx="990601" cy="74614"/>
                <a:chOff x="0" y="0"/>
                <a:chExt cx="990600" cy="74612"/>
              </a:xfrm>
            </p:grpSpPr>
            <p:sp>
              <p:nvSpPr>
                <p:cNvPr id="2358" name="Rectangle 75"/>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9" name="Rectangle 76"/>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3" name="Group 77"/>
              <p:cNvGrpSpPr/>
              <p:nvPr/>
            </p:nvGrpSpPr>
            <p:grpSpPr>
              <a:xfrm>
                <a:off x="3200400" y="-1"/>
                <a:ext cx="990601" cy="74614"/>
                <a:chOff x="0" y="0"/>
                <a:chExt cx="990600" cy="74612"/>
              </a:xfrm>
            </p:grpSpPr>
            <p:sp>
              <p:nvSpPr>
                <p:cNvPr id="2361" name="Rectangle 78"/>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2" name="Rectangle 79"/>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6" name="Group 80"/>
              <p:cNvGrpSpPr/>
              <p:nvPr/>
            </p:nvGrpSpPr>
            <p:grpSpPr>
              <a:xfrm>
                <a:off x="4267200" y="-1"/>
                <a:ext cx="990601" cy="74614"/>
                <a:chOff x="0" y="0"/>
                <a:chExt cx="990600" cy="74612"/>
              </a:xfrm>
            </p:grpSpPr>
            <p:sp>
              <p:nvSpPr>
                <p:cNvPr id="2364" name="Rectangle 81"/>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5" name="Rectangle 82"/>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9" name="Group 83"/>
              <p:cNvGrpSpPr/>
              <p:nvPr/>
            </p:nvGrpSpPr>
            <p:grpSpPr>
              <a:xfrm>
                <a:off x="5334000" y="-1"/>
                <a:ext cx="990601" cy="74614"/>
                <a:chOff x="0" y="0"/>
                <a:chExt cx="990600" cy="74612"/>
              </a:xfrm>
            </p:grpSpPr>
            <p:sp>
              <p:nvSpPr>
                <p:cNvPr id="2367" name="Rectangle 84"/>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8" name="Rectangle 85"/>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2" name="Group 86"/>
              <p:cNvGrpSpPr/>
              <p:nvPr/>
            </p:nvGrpSpPr>
            <p:grpSpPr>
              <a:xfrm>
                <a:off x="6400800" y="-1"/>
                <a:ext cx="990601" cy="74614"/>
                <a:chOff x="0" y="0"/>
                <a:chExt cx="990600" cy="74612"/>
              </a:xfrm>
            </p:grpSpPr>
            <p:sp>
              <p:nvSpPr>
                <p:cNvPr id="2370" name="Rectangle 87"/>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1" name="Rectangle 88"/>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5" name="Group 89"/>
              <p:cNvGrpSpPr/>
              <p:nvPr/>
            </p:nvGrpSpPr>
            <p:grpSpPr>
              <a:xfrm>
                <a:off x="7467600" y="-1"/>
                <a:ext cx="990601" cy="74614"/>
                <a:chOff x="0" y="0"/>
                <a:chExt cx="990600" cy="74612"/>
              </a:xfrm>
            </p:grpSpPr>
            <p:sp>
              <p:nvSpPr>
                <p:cNvPr id="2373" name="Rectangle 90"/>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4" name="Rectangle 91"/>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pic>
        <p:nvPicPr>
          <p:cNvPr id="2378" name="Picture 319" descr="Picture 319"/>
          <p:cNvPicPr>
            <a:picLocks/>
          </p:cNvPicPr>
          <p:nvPr/>
        </p:nvPicPr>
        <p:blipFill>
          <a:blip r:embed="rId2" cstate="print"/>
          <a:stretch>
            <a:fillRect/>
          </a:stretch>
        </p:blipFill>
        <p:spPr>
          <a:xfrm>
            <a:off x="4456112" y="3403600"/>
            <a:ext cx="246063" cy="246064"/>
          </a:xfrm>
          <a:prstGeom prst="rect">
            <a:avLst/>
          </a:prstGeom>
          <a:ln w="12700">
            <a:miter lim="400000"/>
          </a:ln>
        </p:spPr>
      </p:pic>
      <p:sp>
        <p:nvSpPr>
          <p:cNvPr id="2379" name="Title Text"/>
          <p:cNvSpPr txBox="1">
            <a:spLocks noGrp="1"/>
          </p:cNvSpPr>
          <p:nvPr>
            <p:ph type="title"/>
          </p:nvPr>
        </p:nvSpPr>
        <p:spPr>
          <a:xfrm>
            <a:off x="685800" y="2133600"/>
            <a:ext cx="7772400" cy="1143000"/>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0" name="Body Level One…"/>
          <p:cNvSpPr txBox="1">
            <a:spLocks noGrp="1"/>
          </p:cNvSpPr>
          <p:nvPr>
            <p:ph type="body" sz="quarter" idx="1"/>
          </p:nvPr>
        </p:nvSpPr>
        <p:spPr>
          <a:xfrm>
            <a:off x="1371600" y="3886200"/>
            <a:ext cx="6400800" cy="1752600"/>
          </a:xfrm>
          <a:prstGeom prst="rect">
            <a:avLst/>
          </a:prstGeom>
        </p:spPr>
        <p:txBody>
          <a:bodyPr lIns="45719" tIns="45719" rIns="45719" bIns="45719" anchor="ctr">
            <a:normAutofit/>
          </a:bodyPr>
          <a:lstStyle>
            <a:lvl1pPr marL="0" indent="0" algn="ctr">
              <a:buSzTx/>
              <a:buNone/>
              <a:defRPr b="1" i="0">
                <a:latin typeface="Arial" panose="020B0604020202020204" pitchFamily="34" charset="0"/>
                <a:cs typeface="Arial" panose="020B0604020202020204" pitchFamily="34" charset="0"/>
              </a:defRPr>
            </a:lvl1pPr>
            <a:lvl2pPr marL="783771" indent="-326571" algn="ctr">
              <a:defRPr b="1" i="0">
                <a:latin typeface="Arial" panose="020B0604020202020204" pitchFamily="34" charset="0"/>
                <a:cs typeface="Arial" panose="020B0604020202020204" pitchFamily="34" charset="0"/>
              </a:defRPr>
            </a:lvl2pPr>
            <a:lvl3pPr marL="1219200" indent="-304800" algn="ctr">
              <a:defRPr b="1" i="0">
                <a:latin typeface="Arial" panose="020B0604020202020204" pitchFamily="34" charset="0"/>
                <a:cs typeface="Arial" panose="020B0604020202020204" pitchFamily="34" charset="0"/>
              </a:defRPr>
            </a:lvl3pPr>
            <a:lvl4pPr marL="1737360" indent="-365760" algn="ctr">
              <a:defRPr b="1" i="0">
                <a:latin typeface="Arial" panose="020B0604020202020204" pitchFamily="34" charset="0"/>
                <a:cs typeface="Arial" panose="020B0604020202020204" pitchFamily="34" charset="0"/>
              </a:defRPr>
            </a:lvl4pPr>
            <a:lvl5pPr marL="2194560" indent="-365760" algn="ct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81" name="Slide Number"/>
          <p:cNvSpPr txBox="1">
            <a:spLocks noGrp="1"/>
          </p:cNvSpPr>
          <p:nvPr>
            <p:ph type="sldNum" sz="quarter" idx="2"/>
          </p:nvPr>
        </p:nvSpPr>
        <p:spPr>
          <a:xfrm>
            <a:off x="8191886" y="64109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856599231"/>
      </p:ext>
    </p:extLst>
  </p:cSld>
  <p:clrMapOvr>
    <a:masterClrMapping/>
  </p:clrMapOvr>
  <p:transition spd="med"/>
</p:sldLayout>
</file>

<file path=ppt/slideLayouts/slideLayout1676.xml><?xml version="1.0" encoding="utf-8"?>
<p:sldLayout xmlns:a="http://schemas.openxmlformats.org/drawingml/2006/main" xmlns:r="http://schemas.openxmlformats.org/officeDocument/2006/relationships" xmlns:p="http://schemas.openxmlformats.org/presentationml/2006/main" type="tx">
  <p:cSld name="13_Title and Content">
    <p:spTree>
      <p:nvGrpSpPr>
        <p:cNvPr id="1" name=""/>
        <p:cNvGrpSpPr/>
        <p:nvPr/>
      </p:nvGrpSpPr>
      <p:grpSpPr>
        <a:xfrm>
          <a:off x="0" y="0"/>
          <a:ext cx="0" cy="0"/>
          <a:chOff x="0" y="0"/>
          <a:chExt cx="0" cy="0"/>
        </a:xfrm>
      </p:grpSpPr>
      <p:sp>
        <p:nvSpPr>
          <p:cNvPr id="238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9"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4255875300"/>
      </p:ext>
    </p:extLst>
  </p:cSld>
  <p:clrMapOvr>
    <a:masterClrMapping/>
  </p:clrMapOvr>
  <p:transition spd="med"/>
</p:sldLayout>
</file>

<file path=ppt/slideLayouts/slideLayout1677.xml><?xml version="1.0" encoding="utf-8"?>
<p:sldLayout xmlns:a="http://schemas.openxmlformats.org/drawingml/2006/main" xmlns:r="http://schemas.openxmlformats.org/officeDocument/2006/relationships" xmlns:p="http://schemas.openxmlformats.org/presentationml/2006/main" type="tx">
  <p:cSld name="15_Section Header">
    <p:spTree>
      <p:nvGrpSpPr>
        <p:cNvPr id="1" name=""/>
        <p:cNvGrpSpPr/>
        <p:nvPr/>
      </p:nvGrpSpPr>
      <p:grpSpPr>
        <a:xfrm>
          <a:off x="0" y="0"/>
          <a:ext cx="0" cy="0"/>
          <a:chOff x="0" y="0"/>
          <a:chExt cx="0" cy="0"/>
        </a:xfrm>
      </p:grpSpPr>
      <p:sp>
        <p:nvSpPr>
          <p:cNvPr id="2397" name="Title Text"/>
          <p:cNvSpPr txBox="1">
            <a:spLocks noGrp="1"/>
          </p:cNvSpPr>
          <p:nvPr>
            <p:ph type="title"/>
          </p:nvPr>
        </p:nvSpPr>
        <p:spPr>
          <a:xfrm>
            <a:off x="722312" y="4406900"/>
            <a:ext cx="7772401" cy="1362075"/>
          </a:xfrm>
          <a:prstGeom prst="rect">
            <a:avLst/>
          </a:prstGeom>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398"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7200">
              <a:spcBef>
                <a:spcPts val="400"/>
              </a:spcBef>
              <a:buSzTx/>
              <a:buNone/>
              <a:defRPr sz="2000" b="1" i="0">
                <a:latin typeface="Arial" panose="020B0604020202020204" pitchFamily="34" charset="0"/>
                <a:cs typeface="Arial" panose="020B0604020202020204" pitchFamily="34" charset="0"/>
              </a:defRPr>
            </a:lvl2pPr>
            <a:lvl3pPr marL="0" indent="914400">
              <a:spcBef>
                <a:spcPts val="400"/>
              </a:spcBef>
              <a:buSzTx/>
              <a:buNone/>
              <a:defRPr sz="2000" b="1" i="0">
                <a:latin typeface="Arial" panose="020B0604020202020204" pitchFamily="34" charset="0"/>
                <a:cs typeface="Arial" panose="020B0604020202020204" pitchFamily="34" charset="0"/>
              </a:defRPr>
            </a:lvl3pPr>
            <a:lvl4pPr marL="0" indent="1371600">
              <a:spcBef>
                <a:spcPts val="400"/>
              </a:spcBef>
              <a:buSzTx/>
              <a:buNone/>
              <a:defRPr sz="2000" b="1" i="0">
                <a:latin typeface="Arial" panose="020B0604020202020204" pitchFamily="34" charset="0"/>
                <a:cs typeface="Arial" panose="020B0604020202020204" pitchFamily="34" charset="0"/>
              </a:defRPr>
            </a:lvl4pPr>
            <a:lvl5pPr marL="0" indent="1828800">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333774272"/>
      </p:ext>
    </p:extLst>
  </p:cSld>
  <p:clrMapOvr>
    <a:masterClrMapping/>
  </p:clrMapOvr>
  <p:transition spd="med"/>
</p:sldLayout>
</file>

<file path=ppt/slideLayouts/slideLayout1678.xml><?xml version="1.0" encoding="utf-8"?>
<p:sldLayout xmlns:a="http://schemas.openxmlformats.org/drawingml/2006/main" xmlns:r="http://schemas.openxmlformats.org/officeDocument/2006/relationships" xmlns:p="http://schemas.openxmlformats.org/presentationml/2006/main" type="tx">
  <p:cSld name="15_Two Content">
    <p:spTree>
      <p:nvGrpSpPr>
        <p:cNvPr id="1" name=""/>
        <p:cNvGrpSpPr/>
        <p:nvPr/>
      </p:nvGrpSpPr>
      <p:grpSpPr>
        <a:xfrm>
          <a:off x="0" y="0"/>
          <a:ext cx="0" cy="0"/>
          <a:chOff x="0" y="0"/>
          <a:chExt cx="0" cy="0"/>
        </a:xfrm>
      </p:grpSpPr>
      <p:sp>
        <p:nvSpPr>
          <p:cNvPr id="2406"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07"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Blip>
                <a:blip r:embed="rId2"/>
              </a:buBlip>
              <a:defRPr sz="2800" b="1" i="0">
                <a:latin typeface="Arial" panose="020B0604020202020204" pitchFamily="34" charset="0"/>
                <a:cs typeface="Arial" panose="020B0604020202020204" pitchFamily="34" charset="0"/>
              </a:defRPr>
            </a:lvl1pPr>
            <a:lvl2pPr marL="790575" indent="-333375">
              <a:spcBef>
                <a:spcPts val="600"/>
              </a:spcBef>
              <a:defRPr sz="2800" b="1" i="0">
                <a:latin typeface="Arial" panose="020B0604020202020204" pitchFamily="34" charset="0"/>
                <a:cs typeface="Arial" panose="020B0604020202020204" pitchFamily="34" charset="0"/>
              </a:defRPr>
            </a:lvl2pPr>
            <a:lvl3pPr marL="1234439" indent="-320039">
              <a:spcBef>
                <a:spcPts val="600"/>
              </a:spcBef>
              <a:defRPr sz="2800" b="1" i="0">
                <a:latin typeface="Arial" panose="020B0604020202020204" pitchFamily="34" charset="0"/>
                <a:cs typeface="Arial" panose="020B0604020202020204" pitchFamily="34" charset="0"/>
              </a:defRPr>
            </a:lvl3pPr>
            <a:lvl4pPr marL="1727200" indent="-355600">
              <a:spcBef>
                <a:spcPts val="600"/>
              </a:spcBef>
              <a:defRPr sz="2800" b="1" i="0">
                <a:latin typeface="Arial" panose="020B0604020202020204" pitchFamily="34" charset="0"/>
                <a:cs typeface="Arial" panose="020B0604020202020204" pitchFamily="34" charset="0"/>
              </a:defRPr>
            </a:lvl4pPr>
            <a:lvl5pPr marL="2184400" indent="-355600">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0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668014933"/>
      </p:ext>
    </p:extLst>
  </p:cSld>
  <p:clrMapOvr>
    <a:masterClrMapping/>
  </p:clrMapOvr>
  <p:transition spd="med"/>
</p:sldLayout>
</file>

<file path=ppt/slideLayouts/slideLayout1679.xml><?xml version="1.0" encoding="utf-8"?>
<p:sldLayout xmlns:a="http://schemas.openxmlformats.org/drawingml/2006/main" xmlns:r="http://schemas.openxmlformats.org/officeDocument/2006/relationships" xmlns:p="http://schemas.openxmlformats.org/presentationml/2006/main" type="tx">
  <p:cSld name="15_Comparison">
    <p:spTree>
      <p:nvGrpSpPr>
        <p:cNvPr id="1" name=""/>
        <p:cNvGrpSpPr/>
        <p:nvPr/>
      </p:nvGrpSpPr>
      <p:grpSpPr>
        <a:xfrm>
          <a:off x="0" y="0"/>
          <a:ext cx="0" cy="0"/>
          <a:chOff x="0" y="0"/>
          <a:chExt cx="0" cy="0"/>
        </a:xfrm>
      </p:grpSpPr>
      <p:sp>
        <p:nvSpPr>
          <p:cNvPr id="2415" name="Title Text"/>
          <p:cNvSpPr txBox="1">
            <a:spLocks noGrp="1"/>
          </p:cNvSpPr>
          <p:nvPr>
            <p:ph type="title"/>
          </p:nvPr>
        </p:nvSpPr>
        <p:spPr>
          <a:xfrm>
            <a:off x="457200" y="274638"/>
            <a:ext cx="8229600" cy="1143001"/>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16"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7200">
              <a:spcBef>
                <a:spcPts val="500"/>
              </a:spcBef>
              <a:buSzTx/>
              <a:buNone/>
              <a:defRPr sz="2400" b="1" i="0">
                <a:latin typeface="Arial" panose="020B0604020202020204" pitchFamily="34" charset="0"/>
                <a:cs typeface="Arial" panose="020B0604020202020204" pitchFamily="34" charset="0"/>
              </a:defRPr>
            </a:lvl2pPr>
            <a:lvl3pPr marL="0" indent="914400">
              <a:spcBef>
                <a:spcPts val="500"/>
              </a:spcBef>
              <a:buSzTx/>
              <a:buNone/>
              <a:defRPr sz="2400" b="1" i="0">
                <a:latin typeface="Arial" panose="020B0604020202020204" pitchFamily="34" charset="0"/>
                <a:cs typeface="Arial" panose="020B0604020202020204" pitchFamily="34" charset="0"/>
              </a:defRPr>
            </a:lvl3pPr>
            <a:lvl4pPr marL="0" indent="1371600">
              <a:spcBef>
                <a:spcPts val="500"/>
              </a:spcBef>
              <a:buSzTx/>
              <a:buNone/>
              <a:defRPr sz="2400" b="1" i="0">
                <a:latin typeface="Arial" panose="020B0604020202020204" pitchFamily="34" charset="0"/>
                <a:cs typeface="Arial" panose="020B0604020202020204" pitchFamily="34" charset="0"/>
              </a:defRPr>
            </a:lvl4pPr>
            <a:lvl5pPr marL="0" indent="1828800">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17"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241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4114583761"/>
      </p:ext>
    </p:extLst>
  </p:cSld>
  <p:clrMapOvr>
    <a:masterClrMapping/>
  </p:clrMapOvr>
  <p:transition spd="med"/>
</p:sldLayout>
</file>

<file path=ppt/slideLayouts/slideLayout168.xml><?xml version="1.0" encoding="utf-8"?>
<p:sldLayout xmlns:a="http://schemas.openxmlformats.org/drawingml/2006/main" xmlns:r="http://schemas.openxmlformats.org/officeDocument/2006/relationships" xmlns:p="http://schemas.openxmlformats.org/presentationml/2006/main" showMasterSp="0" type="tx">
  <p:cSld name="Title Only 0">
    <p:bg>
      <p:bgPr>
        <a:solidFill>
          <a:srgbClr val="000000"/>
        </a:solidFill>
        <a:effectLst/>
      </p:bgPr>
    </p:bg>
    <p:spTree>
      <p:nvGrpSpPr>
        <p:cNvPr id="1" name=""/>
        <p:cNvGrpSpPr/>
        <p:nvPr/>
      </p:nvGrpSpPr>
      <p:grpSpPr>
        <a:xfrm>
          <a:off x="0" y="0"/>
          <a:ext cx="0" cy="0"/>
          <a:chOff x="0" y="0"/>
          <a:chExt cx="0" cy="0"/>
        </a:xfrm>
      </p:grpSpPr>
      <p:sp>
        <p:nvSpPr>
          <p:cNvPr id="2433"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34"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680.xml><?xml version="1.0" encoding="utf-8"?>
<p:sldLayout xmlns:a="http://schemas.openxmlformats.org/drawingml/2006/main" xmlns:r="http://schemas.openxmlformats.org/officeDocument/2006/relationships" xmlns:p="http://schemas.openxmlformats.org/presentationml/2006/main" type="tx">
  <p:cSld name="15_Title Only">
    <p:spTree>
      <p:nvGrpSpPr>
        <p:cNvPr id="1" name=""/>
        <p:cNvGrpSpPr/>
        <p:nvPr/>
      </p:nvGrpSpPr>
      <p:grpSpPr>
        <a:xfrm>
          <a:off x="0" y="0"/>
          <a:ext cx="0" cy="0"/>
          <a:chOff x="0" y="0"/>
          <a:chExt cx="0" cy="0"/>
        </a:xfrm>
      </p:grpSpPr>
      <p:sp>
        <p:nvSpPr>
          <p:cNvPr id="2425"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26"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493493541"/>
      </p:ext>
    </p:extLst>
  </p:cSld>
  <p:clrMapOvr>
    <a:masterClrMapping/>
  </p:clrMapOvr>
  <p:transition spd="med"/>
</p:sldLayout>
</file>

<file path=ppt/slideLayouts/slideLayout1681.xml><?xml version="1.0" encoding="utf-8"?>
<p:sldLayout xmlns:a="http://schemas.openxmlformats.org/drawingml/2006/main" xmlns:r="http://schemas.openxmlformats.org/officeDocument/2006/relationships" xmlns:p="http://schemas.openxmlformats.org/presentationml/2006/main" type="tx">
  <p:cSld name="15_Content with Caption">
    <p:spTree>
      <p:nvGrpSpPr>
        <p:cNvPr id="1" name=""/>
        <p:cNvGrpSpPr/>
        <p:nvPr/>
      </p:nvGrpSpPr>
      <p:grpSpPr>
        <a:xfrm>
          <a:off x="0" y="0"/>
          <a:ext cx="0" cy="0"/>
          <a:chOff x="0" y="0"/>
          <a:chExt cx="0" cy="0"/>
        </a:xfrm>
      </p:grpSpPr>
      <p:sp>
        <p:nvSpPr>
          <p:cNvPr id="2448" name="Title Text"/>
          <p:cNvSpPr txBox="1">
            <a:spLocks noGrp="1"/>
          </p:cNvSpPr>
          <p:nvPr>
            <p:ph type="title"/>
          </p:nvPr>
        </p:nvSpPr>
        <p:spPr>
          <a:xfrm>
            <a:off x="457200" y="273050"/>
            <a:ext cx="3008314" cy="1162050"/>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4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5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245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250373692"/>
      </p:ext>
    </p:extLst>
  </p:cSld>
  <p:clrMapOvr>
    <a:masterClrMapping/>
  </p:clrMapOvr>
  <p:transition spd="med"/>
</p:sldLayout>
</file>

<file path=ppt/slideLayouts/slideLayout1682.xml><?xml version="1.0" encoding="utf-8"?>
<p:sldLayout xmlns:a="http://schemas.openxmlformats.org/drawingml/2006/main" xmlns:r="http://schemas.openxmlformats.org/officeDocument/2006/relationships" xmlns:p="http://schemas.openxmlformats.org/presentationml/2006/main" type="tx">
  <p:cSld name="15_Picture with Caption">
    <p:spTree>
      <p:nvGrpSpPr>
        <p:cNvPr id="1" name=""/>
        <p:cNvGrpSpPr/>
        <p:nvPr/>
      </p:nvGrpSpPr>
      <p:grpSpPr>
        <a:xfrm>
          <a:off x="0" y="0"/>
          <a:ext cx="0" cy="0"/>
          <a:chOff x="0" y="0"/>
          <a:chExt cx="0" cy="0"/>
        </a:xfrm>
      </p:grpSpPr>
      <p:sp>
        <p:nvSpPr>
          <p:cNvPr id="2458" name="Title Text"/>
          <p:cNvSpPr txBox="1">
            <a:spLocks noGrp="1"/>
          </p:cNvSpPr>
          <p:nvPr>
            <p:ph type="title"/>
          </p:nvPr>
        </p:nvSpPr>
        <p:spPr>
          <a:xfrm>
            <a:off x="1792288" y="4800600"/>
            <a:ext cx="5486401" cy="566738"/>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5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46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7200">
              <a:spcBef>
                <a:spcPts val="300"/>
              </a:spcBef>
              <a:buSzTx/>
              <a:buNone/>
              <a:defRPr sz="1400" b="1" i="0">
                <a:latin typeface="Arial" panose="020B0604020202020204" pitchFamily="34" charset="0"/>
                <a:cs typeface="Arial" panose="020B0604020202020204" pitchFamily="34" charset="0"/>
              </a:defRPr>
            </a:lvl2pPr>
            <a:lvl3pPr marL="0" indent="914400">
              <a:spcBef>
                <a:spcPts val="300"/>
              </a:spcBef>
              <a:buSzTx/>
              <a:buNone/>
              <a:defRPr sz="1400" b="1" i="0">
                <a:latin typeface="Arial" panose="020B0604020202020204" pitchFamily="34" charset="0"/>
                <a:cs typeface="Arial" panose="020B0604020202020204" pitchFamily="34" charset="0"/>
              </a:defRPr>
            </a:lvl3pPr>
            <a:lvl4pPr marL="0" indent="1371600">
              <a:spcBef>
                <a:spcPts val="300"/>
              </a:spcBef>
              <a:buSzTx/>
              <a:buNone/>
              <a:defRPr sz="1400" b="1" i="0">
                <a:latin typeface="Arial" panose="020B0604020202020204" pitchFamily="34" charset="0"/>
                <a:cs typeface="Arial" panose="020B0604020202020204" pitchFamily="34" charset="0"/>
              </a:defRPr>
            </a:lvl4pPr>
            <a:lvl5pPr marL="0" indent="1828800">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6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769850045"/>
      </p:ext>
    </p:extLst>
  </p:cSld>
  <p:clrMapOvr>
    <a:masterClrMapping/>
  </p:clrMapOvr>
  <p:transition spd="med"/>
</p:sldLayout>
</file>

<file path=ppt/slideLayouts/slideLayout1683.xml><?xml version="1.0" encoding="utf-8"?>
<p:sldLayout xmlns:a="http://schemas.openxmlformats.org/drawingml/2006/main" xmlns:r="http://schemas.openxmlformats.org/officeDocument/2006/relationships" xmlns:p="http://schemas.openxmlformats.org/presentationml/2006/main" type="tx">
  <p:cSld name="15_Title and Vertical Text">
    <p:spTree>
      <p:nvGrpSpPr>
        <p:cNvPr id="1" name=""/>
        <p:cNvGrpSpPr/>
        <p:nvPr/>
      </p:nvGrpSpPr>
      <p:grpSpPr>
        <a:xfrm>
          <a:off x="0" y="0"/>
          <a:ext cx="0" cy="0"/>
          <a:chOff x="0" y="0"/>
          <a:chExt cx="0" cy="0"/>
        </a:xfrm>
      </p:grpSpPr>
      <p:sp>
        <p:nvSpPr>
          <p:cNvPr id="246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69"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767304015"/>
      </p:ext>
    </p:extLst>
  </p:cSld>
  <p:clrMapOvr>
    <a:masterClrMapping/>
  </p:clrMapOvr>
  <p:transition spd="med"/>
</p:sldLayout>
</file>

<file path=ppt/slideLayouts/slideLayout1684.xml><?xml version="1.0" encoding="utf-8"?>
<p:sldLayout xmlns:a="http://schemas.openxmlformats.org/drawingml/2006/main" xmlns:r="http://schemas.openxmlformats.org/officeDocument/2006/relationships" xmlns:p="http://schemas.openxmlformats.org/presentationml/2006/main" type="tx">
  <p:cSld name="15_Vertical Title and Text">
    <p:spTree>
      <p:nvGrpSpPr>
        <p:cNvPr id="1" name=""/>
        <p:cNvGrpSpPr/>
        <p:nvPr/>
      </p:nvGrpSpPr>
      <p:grpSpPr>
        <a:xfrm>
          <a:off x="0" y="0"/>
          <a:ext cx="0" cy="0"/>
          <a:chOff x="0" y="0"/>
          <a:chExt cx="0" cy="0"/>
        </a:xfrm>
      </p:grpSpPr>
      <p:sp>
        <p:nvSpPr>
          <p:cNvPr id="2477" name="Title Text"/>
          <p:cNvSpPr txBox="1">
            <a:spLocks noGrp="1"/>
          </p:cNvSpPr>
          <p:nvPr>
            <p:ph type="title"/>
          </p:nvPr>
        </p:nvSpPr>
        <p:spPr>
          <a:xfrm>
            <a:off x="6515100" y="609600"/>
            <a:ext cx="1943100" cy="5486400"/>
          </a:xfrm>
          <a:prstGeom prst="rect">
            <a:avLst/>
          </a:prstGeom>
        </p:spPr>
        <p:txBody>
          <a:bodyPr vert="eaVert"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78"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046314764"/>
      </p:ext>
    </p:extLst>
  </p:cSld>
  <p:clrMapOvr>
    <a:masterClrMapping/>
  </p:clrMapOvr>
  <p:transition spd="med"/>
</p:sldLayout>
</file>

<file path=ppt/slideLayouts/slideLayout1685.xml><?xml version="1.0" encoding="utf-8"?>
<p:sldLayout xmlns:a="http://schemas.openxmlformats.org/drawingml/2006/main" xmlns:r="http://schemas.openxmlformats.org/officeDocument/2006/relationships" xmlns:p="http://schemas.openxmlformats.org/presentationml/2006/main" showMasterSp="0" type="tx">
  <p:cSld name="14_Title and Content">
    <p:bg>
      <p:bgPr>
        <a:solidFill>
          <a:srgbClr val="000000"/>
        </a:solidFill>
        <a:effectLst/>
      </p:bgPr>
    </p:bg>
    <p:spTree>
      <p:nvGrpSpPr>
        <p:cNvPr id="1" name=""/>
        <p:cNvGrpSpPr/>
        <p:nvPr/>
      </p:nvGrpSpPr>
      <p:grpSpPr>
        <a:xfrm>
          <a:off x="0" y="0"/>
          <a:ext cx="0" cy="0"/>
          <a:chOff x="0" y="0"/>
          <a:chExt cx="0" cy="0"/>
        </a:xfrm>
      </p:grpSpPr>
      <p:sp>
        <p:nvSpPr>
          <p:cNvPr id="2495"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496"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68707164"/>
      </p:ext>
    </p:extLst>
  </p:cSld>
  <p:clrMapOvr>
    <a:masterClrMapping/>
  </p:clrMapOvr>
  <p:transition spd="med"/>
</p:sldLayout>
</file>

<file path=ppt/slideLayouts/slideLayout1686.xml><?xml version="1.0" encoding="utf-8"?>
<p:sldLayout xmlns:a="http://schemas.openxmlformats.org/drawingml/2006/main" xmlns:r="http://schemas.openxmlformats.org/officeDocument/2006/relationships" xmlns:p="http://schemas.openxmlformats.org/presentationml/2006/main" showMasterSp="0" type="tx">
  <p:cSld name="16_Section Header">
    <p:bg>
      <p:bgPr>
        <a:solidFill>
          <a:srgbClr val="000000"/>
        </a:solidFill>
        <a:effectLst/>
      </p:bgPr>
    </p:bg>
    <p:spTree>
      <p:nvGrpSpPr>
        <p:cNvPr id="1" name=""/>
        <p:cNvGrpSpPr/>
        <p:nvPr/>
      </p:nvGrpSpPr>
      <p:grpSpPr>
        <a:xfrm>
          <a:off x="0" y="0"/>
          <a:ext cx="0" cy="0"/>
          <a:chOff x="0" y="0"/>
          <a:chExt cx="0" cy="0"/>
        </a:xfrm>
      </p:grpSpPr>
      <p:sp>
        <p:nvSpPr>
          <p:cNvPr id="2504"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505"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44581275"/>
      </p:ext>
    </p:extLst>
  </p:cSld>
  <p:clrMapOvr>
    <a:masterClrMapping/>
  </p:clrMapOvr>
  <p:transition spd="med"/>
</p:sldLayout>
</file>

<file path=ppt/slideLayouts/slideLayout1687.xml><?xml version="1.0" encoding="utf-8"?>
<p:sldLayout xmlns:a="http://schemas.openxmlformats.org/drawingml/2006/main" xmlns:r="http://schemas.openxmlformats.org/officeDocument/2006/relationships" xmlns:p="http://schemas.openxmlformats.org/presentationml/2006/main" showMasterSp="0" type="tx">
  <p:cSld name="16_Two Content">
    <p:bg>
      <p:bgPr>
        <a:solidFill>
          <a:srgbClr val="000000"/>
        </a:solidFill>
        <a:effectLst/>
      </p:bgPr>
    </p:bg>
    <p:spTree>
      <p:nvGrpSpPr>
        <p:cNvPr id="1" name=""/>
        <p:cNvGrpSpPr/>
        <p:nvPr/>
      </p:nvGrpSpPr>
      <p:grpSpPr>
        <a:xfrm>
          <a:off x="0" y="0"/>
          <a:ext cx="0" cy="0"/>
          <a:chOff x="0" y="0"/>
          <a:chExt cx="0" cy="0"/>
        </a:xfrm>
      </p:grpSpPr>
      <p:sp>
        <p:nvSpPr>
          <p:cNvPr id="2513"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66625430"/>
      </p:ext>
    </p:extLst>
  </p:cSld>
  <p:clrMapOvr>
    <a:masterClrMapping/>
  </p:clrMapOvr>
  <p:transition spd="med"/>
</p:sldLayout>
</file>

<file path=ppt/slideLayouts/slideLayout1688.xml><?xml version="1.0" encoding="utf-8"?>
<p:sldLayout xmlns:a="http://schemas.openxmlformats.org/drawingml/2006/main" xmlns:r="http://schemas.openxmlformats.org/officeDocument/2006/relationships" xmlns:p="http://schemas.openxmlformats.org/presentationml/2006/main" showMasterSp="0" type="tx">
  <p:cSld name="16_Comparison">
    <p:bg>
      <p:bgPr>
        <a:solidFill>
          <a:srgbClr val="000000"/>
        </a:solidFill>
        <a:effectLst/>
      </p:bgPr>
    </p:bg>
    <p:spTree>
      <p:nvGrpSpPr>
        <p:cNvPr id="1" name=""/>
        <p:cNvGrpSpPr/>
        <p:nvPr/>
      </p:nvGrpSpPr>
      <p:grpSpPr>
        <a:xfrm>
          <a:off x="0" y="0"/>
          <a:ext cx="0" cy="0"/>
          <a:chOff x="0" y="0"/>
          <a:chExt cx="0" cy="0"/>
        </a:xfrm>
      </p:grpSpPr>
      <p:sp>
        <p:nvSpPr>
          <p:cNvPr id="252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23"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24"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25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19297982"/>
      </p:ext>
    </p:extLst>
  </p:cSld>
  <p:clrMapOvr>
    <a:masterClrMapping/>
  </p:clrMapOvr>
  <p:transition spd="med"/>
</p:sldLayout>
</file>

<file path=ppt/slideLayouts/slideLayout1689.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rgbClr val="000000"/>
        </a:solidFill>
        <a:effectLst/>
      </p:bgPr>
    </p:bg>
    <p:spTree>
      <p:nvGrpSpPr>
        <p:cNvPr id="1" name=""/>
        <p:cNvGrpSpPr/>
        <p:nvPr/>
      </p:nvGrpSpPr>
      <p:grpSpPr>
        <a:xfrm>
          <a:off x="0" y="0"/>
          <a:ext cx="0" cy="0"/>
          <a:chOff x="0" y="0"/>
          <a:chExt cx="0" cy="0"/>
        </a:xfrm>
      </p:grpSpPr>
      <p:sp>
        <p:nvSpPr>
          <p:cNvPr id="25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33"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80657652"/>
      </p:ext>
    </p:extLst>
  </p:cSld>
  <p:clrMapOvr>
    <a:masterClrMapping/>
  </p:clrMapOvr>
  <p:transition spd="med"/>
</p:sldLayout>
</file>

<file path=ppt/slideLayouts/slideLayout169.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2448" name="Title Text"/>
          <p:cNvSpPr txBox="1">
            <a:spLocks noGrp="1"/>
          </p:cNvSpPr>
          <p:nvPr>
            <p:ph type="title"/>
          </p:nvPr>
        </p:nvSpPr>
        <p:spPr>
          <a:xfrm>
            <a:off x="457200" y="273050"/>
            <a:ext cx="3008314" cy="1162050"/>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4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5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245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690.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solidFill>
          <a:srgbClr val="000000"/>
        </a:solidFill>
        <a:effectLst/>
      </p:bgPr>
    </p:bg>
    <p:spTree>
      <p:nvGrpSpPr>
        <p:cNvPr id="1" name=""/>
        <p:cNvGrpSpPr/>
        <p:nvPr/>
      </p:nvGrpSpPr>
      <p:grpSpPr>
        <a:xfrm>
          <a:off x="0" y="0"/>
          <a:ext cx="0" cy="0"/>
          <a:chOff x="0" y="0"/>
          <a:chExt cx="0" cy="0"/>
        </a:xfrm>
      </p:grpSpPr>
      <p:sp>
        <p:nvSpPr>
          <p:cNvPr id="2547"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48"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49"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255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95883637"/>
      </p:ext>
    </p:extLst>
  </p:cSld>
  <p:clrMapOvr>
    <a:masterClrMapping/>
  </p:clrMapOvr>
  <p:transition spd="med"/>
</p:sldLayout>
</file>

<file path=ppt/slideLayouts/slideLayout1691.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solidFill>
          <a:srgbClr val="000000"/>
        </a:solidFill>
        <a:effectLst/>
      </p:bgPr>
    </p:bg>
    <p:spTree>
      <p:nvGrpSpPr>
        <p:cNvPr id="1" name=""/>
        <p:cNvGrpSpPr/>
        <p:nvPr/>
      </p:nvGrpSpPr>
      <p:grpSpPr>
        <a:xfrm>
          <a:off x="0" y="0"/>
          <a:ext cx="0" cy="0"/>
          <a:chOff x="0" y="0"/>
          <a:chExt cx="0" cy="0"/>
        </a:xfrm>
      </p:grpSpPr>
      <p:sp>
        <p:nvSpPr>
          <p:cNvPr id="2557"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5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559"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55142567"/>
      </p:ext>
    </p:extLst>
  </p:cSld>
  <p:clrMapOvr>
    <a:masterClrMapping/>
  </p:clrMapOvr>
  <p:transition spd="med"/>
</p:sldLayout>
</file>

<file path=ppt/slideLayouts/slideLayout1692.xml><?xml version="1.0" encoding="utf-8"?>
<p:sldLayout xmlns:a="http://schemas.openxmlformats.org/drawingml/2006/main" xmlns:r="http://schemas.openxmlformats.org/officeDocument/2006/relationships" xmlns:p="http://schemas.openxmlformats.org/presentationml/2006/main" showMasterSp="0" type="tx">
  <p:cSld name="16_Title and Vertical Text">
    <p:bg>
      <p:bgPr>
        <a:solidFill>
          <a:srgbClr val="000000"/>
        </a:solidFill>
        <a:effectLst/>
      </p:bgPr>
    </p:bg>
    <p:spTree>
      <p:nvGrpSpPr>
        <p:cNvPr id="1" name=""/>
        <p:cNvGrpSpPr/>
        <p:nvPr/>
      </p:nvGrpSpPr>
      <p:grpSpPr>
        <a:xfrm>
          <a:off x="0" y="0"/>
          <a:ext cx="0" cy="0"/>
          <a:chOff x="0" y="0"/>
          <a:chExt cx="0" cy="0"/>
        </a:xfrm>
      </p:grpSpPr>
      <p:sp>
        <p:nvSpPr>
          <p:cNvPr id="2567"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68"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82138678"/>
      </p:ext>
    </p:extLst>
  </p:cSld>
  <p:clrMapOvr>
    <a:masterClrMapping/>
  </p:clrMapOvr>
  <p:transition spd="med"/>
</p:sldLayout>
</file>

<file path=ppt/slideLayouts/slideLayout1693.xml><?xml version="1.0" encoding="utf-8"?>
<p:sldLayout xmlns:a="http://schemas.openxmlformats.org/drawingml/2006/main" xmlns:r="http://schemas.openxmlformats.org/officeDocument/2006/relationships" xmlns:p="http://schemas.openxmlformats.org/presentationml/2006/main" showMasterSp="0" type="tx">
  <p:cSld name="16_Vertical Title and Text">
    <p:bg>
      <p:bgPr>
        <a:solidFill>
          <a:srgbClr val="000000"/>
        </a:solidFill>
        <a:effectLst/>
      </p:bgPr>
    </p:bg>
    <p:spTree>
      <p:nvGrpSpPr>
        <p:cNvPr id="1" name=""/>
        <p:cNvGrpSpPr/>
        <p:nvPr/>
      </p:nvGrpSpPr>
      <p:grpSpPr>
        <a:xfrm>
          <a:off x="0" y="0"/>
          <a:ext cx="0" cy="0"/>
          <a:chOff x="0" y="0"/>
          <a:chExt cx="0" cy="0"/>
        </a:xfrm>
      </p:grpSpPr>
      <p:sp>
        <p:nvSpPr>
          <p:cNvPr id="2576"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77"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7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58206828"/>
      </p:ext>
    </p:extLst>
  </p:cSld>
  <p:clrMapOvr>
    <a:masterClrMapping/>
  </p:clrMapOvr>
  <p:transition spd="med"/>
</p:sldLayout>
</file>

<file path=ppt/slideLayouts/slideLayout1694.xml><?xml version="1.0" encoding="utf-8"?>
<p:sldLayout xmlns:a="http://schemas.openxmlformats.org/drawingml/2006/main" xmlns:r="http://schemas.openxmlformats.org/officeDocument/2006/relationships" xmlns:p="http://schemas.openxmlformats.org/presentationml/2006/main" showMasterSp="0" type="tx">
  <p:cSld name="2_Title and 4 Content">
    <p:bg>
      <p:bgPr>
        <a:solidFill>
          <a:srgbClr val="000000"/>
        </a:solidFill>
        <a:effectLst/>
      </p:bgPr>
    </p:bg>
    <p:spTree>
      <p:nvGrpSpPr>
        <p:cNvPr id="1" name=""/>
        <p:cNvGrpSpPr/>
        <p:nvPr/>
      </p:nvGrpSpPr>
      <p:grpSpPr>
        <a:xfrm>
          <a:off x="0" y="0"/>
          <a:ext cx="0" cy="0"/>
          <a:chOff x="0" y="0"/>
          <a:chExt cx="0" cy="0"/>
        </a:xfrm>
      </p:grpSpPr>
      <p:sp>
        <p:nvSpPr>
          <p:cNvPr id="2585"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86"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8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2686004"/>
      </p:ext>
    </p:extLst>
  </p:cSld>
  <p:clrMapOvr>
    <a:masterClrMapping/>
  </p:clrMapOvr>
  <p:transition spd="med"/>
</p:sldLayout>
</file>

<file path=ppt/slideLayouts/slideLayout1695.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259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95"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9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28211994"/>
      </p:ext>
    </p:extLst>
  </p:cSld>
  <p:clrMapOvr>
    <a:masterClrMapping/>
  </p:clrMapOvr>
  <p:transition spd="med"/>
</p:sldLayout>
</file>

<file path=ppt/slideLayouts/slideLayout1696.xml><?xml version="1.0" encoding="utf-8"?>
<p:sldLayout xmlns:a="http://schemas.openxmlformats.org/drawingml/2006/main" xmlns:r="http://schemas.openxmlformats.org/officeDocument/2006/relationships" xmlns:p="http://schemas.openxmlformats.org/presentationml/2006/main" showMasterSp="0" type="tx">
  <p:cSld name="15_Title and Content">
    <p:bg>
      <p:bgPr>
        <a:solidFill>
          <a:srgbClr val="FFFFFF"/>
        </a:solidFill>
        <a:effectLst/>
      </p:bgPr>
    </p:bg>
    <p:spTree>
      <p:nvGrpSpPr>
        <p:cNvPr id="1" name=""/>
        <p:cNvGrpSpPr/>
        <p:nvPr/>
      </p:nvGrpSpPr>
      <p:grpSpPr>
        <a:xfrm>
          <a:off x="0" y="0"/>
          <a:ext cx="0" cy="0"/>
          <a:chOff x="0" y="0"/>
          <a:chExt cx="0" cy="0"/>
        </a:xfrm>
      </p:grpSpPr>
      <p:sp>
        <p:nvSpPr>
          <p:cNvPr id="261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13"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14"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822186004"/>
      </p:ext>
    </p:extLst>
  </p:cSld>
  <p:clrMapOvr>
    <a:masterClrMapping/>
  </p:clrMapOvr>
  <p:transition spd="med"/>
</p:sldLayout>
</file>

<file path=ppt/slideLayouts/slideLayout1697.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rgbClr val="FFFFFF"/>
        </a:solidFill>
        <a:effectLst/>
      </p:bgPr>
    </p:bg>
    <p:spTree>
      <p:nvGrpSpPr>
        <p:cNvPr id="1" name=""/>
        <p:cNvGrpSpPr/>
        <p:nvPr/>
      </p:nvGrpSpPr>
      <p:grpSpPr>
        <a:xfrm>
          <a:off x="0" y="0"/>
          <a:ext cx="0" cy="0"/>
          <a:chOff x="0" y="0"/>
          <a:chExt cx="0" cy="0"/>
        </a:xfrm>
      </p:grpSpPr>
      <p:sp>
        <p:nvSpPr>
          <p:cNvPr id="2621"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solidFill>
                  <a:srgbClr val="000000"/>
                </a:solidFill>
                <a:latin typeface="Calibri"/>
                <a:ea typeface="Calibri"/>
                <a:cs typeface="Calibri"/>
                <a:sym typeface="Calibri"/>
              </a:defRPr>
            </a:lvl1pPr>
          </a:lstStyle>
          <a:p>
            <a:r>
              <a:t>Title Text</a:t>
            </a:r>
          </a:p>
        </p:txBody>
      </p:sp>
      <p:sp>
        <p:nvSpPr>
          <p:cNvPr id="2622"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23"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983651515"/>
      </p:ext>
    </p:extLst>
  </p:cSld>
  <p:clrMapOvr>
    <a:masterClrMapping/>
  </p:clrMapOvr>
  <p:transition spd="med"/>
</p:sldLayout>
</file>

<file path=ppt/slideLayouts/slideLayout1698.xml><?xml version="1.0" encoding="utf-8"?>
<p:sldLayout xmlns:a="http://schemas.openxmlformats.org/drawingml/2006/main" xmlns:r="http://schemas.openxmlformats.org/officeDocument/2006/relationships" xmlns:p="http://schemas.openxmlformats.org/presentationml/2006/main" showMasterSp="0" type="tx">
  <p:cSld name="17_Two Content">
    <p:bg>
      <p:bgPr>
        <a:solidFill>
          <a:srgbClr val="FFFFFF"/>
        </a:solidFill>
        <a:effectLst/>
      </p:bgPr>
    </p:bg>
    <p:spTree>
      <p:nvGrpSpPr>
        <p:cNvPr id="1" name=""/>
        <p:cNvGrpSpPr/>
        <p:nvPr/>
      </p:nvGrpSpPr>
      <p:grpSpPr>
        <a:xfrm>
          <a:off x="0" y="0"/>
          <a:ext cx="0" cy="0"/>
          <a:chOff x="0" y="0"/>
          <a:chExt cx="0" cy="0"/>
        </a:xfrm>
      </p:grpSpPr>
      <p:sp>
        <p:nvSpPr>
          <p:cNvPr id="2630"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31"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Font typeface="Arial"/>
              <a:buChar char="•"/>
              <a:defRPr sz="2800">
                <a:solidFill>
                  <a:srgbClr val="000000"/>
                </a:solidFill>
                <a:latin typeface="Calibri"/>
                <a:ea typeface="Calibri"/>
                <a:cs typeface="Calibri"/>
                <a:sym typeface="Calibri"/>
              </a:defRPr>
            </a:lvl1pPr>
            <a:lvl2pPr marL="790575" indent="-333375">
              <a:spcBef>
                <a:spcPts val="600"/>
              </a:spcBef>
              <a:buSzPct val="100000"/>
              <a:buFont typeface="Arial"/>
              <a:buChar char="–"/>
              <a:defRPr sz="2800">
                <a:solidFill>
                  <a:srgbClr val="000000"/>
                </a:solidFill>
                <a:latin typeface="Calibri"/>
                <a:ea typeface="Calibri"/>
                <a:cs typeface="Calibri"/>
                <a:sym typeface="Calibri"/>
              </a:defRPr>
            </a:lvl2pPr>
            <a:lvl3pPr marL="1234439" indent="-320039">
              <a:spcBef>
                <a:spcPts val="600"/>
              </a:spcBef>
              <a:buSzPct val="100000"/>
              <a:buFont typeface="Arial"/>
              <a:buChar char="•"/>
              <a:defRPr sz="2800">
                <a:solidFill>
                  <a:srgbClr val="000000"/>
                </a:solidFill>
                <a:latin typeface="Calibri"/>
                <a:ea typeface="Calibri"/>
                <a:cs typeface="Calibri"/>
                <a:sym typeface="Calibri"/>
              </a:defRPr>
            </a:lvl3pPr>
            <a:lvl4pPr marL="1727200" indent="-355600">
              <a:spcBef>
                <a:spcPts val="600"/>
              </a:spcBef>
              <a:buSzPct val="100000"/>
              <a:buFont typeface="Arial"/>
              <a:buChar char="–"/>
              <a:defRPr sz="2800">
                <a:solidFill>
                  <a:srgbClr val="000000"/>
                </a:solidFill>
                <a:latin typeface="Calibri"/>
                <a:ea typeface="Calibri"/>
                <a:cs typeface="Calibri"/>
                <a:sym typeface="Calibri"/>
              </a:defRPr>
            </a:lvl4pPr>
            <a:lvl5pPr marL="2184400" indent="-35560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3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72481842"/>
      </p:ext>
    </p:extLst>
  </p:cSld>
  <p:clrMapOvr>
    <a:masterClrMapping/>
  </p:clrMapOvr>
  <p:transition spd="med"/>
</p:sldLayout>
</file>

<file path=ppt/slideLayouts/slideLayout1699.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rgbClr val="FFFFFF"/>
        </a:solidFill>
        <a:effectLst/>
      </p:bgPr>
    </p:bg>
    <p:spTree>
      <p:nvGrpSpPr>
        <p:cNvPr id="1" name=""/>
        <p:cNvGrpSpPr/>
        <p:nvPr/>
      </p:nvGrpSpPr>
      <p:grpSpPr>
        <a:xfrm>
          <a:off x="0" y="0"/>
          <a:ext cx="0" cy="0"/>
          <a:chOff x="0" y="0"/>
          <a:chExt cx="0" cy="0"/>
        </a:xfrm>
      </p:grpSpPr>
      <p:sp>
        <p:nvSpPr>
          <p:cNvPr id="263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40"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Calibri"/>
                <a:ea typeface="Calibri"/>
                <a:cs typeface="Calibri"/>
                <a:sym typeface="Calibri"/>
              </a:defRPr>
            </a:lvl1pPr>
            <a:lvl2pPr marL="0" indent="457200">
              <a:spcBef>
                <a:spcPts val="500"/>
              </a:spcBef>
              <a:buSzTx/>
              <a:buNone/>
              <a:defRPr sz="2400" b="1">
                <a:solidFill>
                  <a:srgbClr val="000000"/>
                </a:solidFill>
                <a:latin typeface="Calibri"/>
                <a:ea typeface="Calibri"/>
                <a:cs typeface="Calibri"/>
                <a:sym typeface="Calibri"/>
              </a:defRPr>
            </a:lvl2pPr>
            <a:lvl3pPr marL="0" indent="914400">
              <a:spcBef>
                <a:spcPts val="500"/>
              </a:spcBef>
              <a:buSzTx/>
              <a:buNone/>
              <a:defRPr sz="2400" b="1">
                <a:solidFill>
                  <a:srgbClr val="000000"/>
                </a:solidFill>
                <a:latin typeface="Calibri"/>
                <a:ea typeface="Calibri"/>
                <a:cs typeface="Calibri"/>
                <a:sym typeface="Calibri"/>
              </a:defRPr>
            </a:lvl3pPr>
            <a:lvl4pPr marL="0" indent="1371600">
              <a:spcBef>
                <a:spcPts val="500"/>
              </a:spcBef>
              <a:buSzTx/>
              <a:buNone/>
              <a:defRPr sz="2400" b="1">
                <a:solidFill>
                  <a:srgbClr val="000000"/>
                </a:solidFill>
                <a:latin typeface="Calibri"/>
                <a:ea typeface="Calibri"/>
                <a:cs typeface="Calibri"/>
                <a:sym typeface="Calibri"/>
              </a:defRPr>
            </a:lvl4pPr>
            <a:lvl5pPr marL="0" indent="182880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41"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Calibri"/>
                <a:ea typeface="Calibri"/>
                <a:cs typeface="Calibri"/>
                <a:sym typeface="Calibri"/>
              </a:defRPr>
            </a:pPr>
            <a:endParaRPr/>
          </a:p>
        </p:txBody>
      </p:sp>
      <p:sp>
        <p:nvSpPr>
          <p:cNvPr id="264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880768956"/>
      </p:ext>
    </p:extLst>
  </p:cSld>
  <p:clrMapOvr>
    <a:masterClrMapping/>
  </p:clrMapOvr>
  <p:transition spd="med"/>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type="tx">
  <p:cSld name="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170.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2458" name="Title Text"/>
          <p:cNvSpPr txBox="1">
            <a:spLocks noGrp="1"/>
          </p:cNvSpPr>
          <p:nvPr>
            <p:ph type="title"/>
          </p:nvPr>
        </p:nvSpPr>
        <p:spPr>
          <a:xfrm>
            <a:off x="1792288" y="4800600"/>
            <a:ext cx="5486401" cy="566738"/>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5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46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7200">
              <a:spcBef>
                <a:spcPts val="300"/>
              </a:spcBef>
              <a:buSzTx/>
              <a:buNone/>
              <a:defRPr sz="1400" b="1" i="0">
                <a:latin typeface="Arial" panose="020B0604020202020204" pitchFamily="34" charset="0"/>
                <a:cs typeface="Arial" panose="020B0604020202020204" pitchFamily="34" charset="0"/>
              </a:defRPr>
            </a:lvl2pPr>
            <a:lvl3pPr marL="0" indent="914400">
              <a:spcBef>
                <a:spcPts val="300"/>
              </a:spcBef>
              <a:buSzTx/>
              <a:buNone/>
              <a:defRPr sz="1400" b="1" i="0">
                <a:latin typeface="Arial" panose="020B0604020202020204" pitchFamily="34" charset="0"/>
                <a:cs typeface="Arial" panose="020B0604020202020204" pitchFamily="34" charset="0"/>
              </a:defRPr>
            </a:lvl3pPr>
            <a:lvl4pPr marL="0" indent="1371600">
              <a:spcBef>
                <a:spcPts val="300"/>
              </a:spcBef>
              <a:buSzTx/>
              <a:buNone/>
              <a:defRPr sz="1400" b="1" i="0">
                <a:latin typeface="Arial" panose="020B0604020202020204" pitchFamily="34" charset="0"/>
                <a:cs typeface="Arial" panose="020B0604020202020204" pitchFamily="34" charset="0"/>
              </a:defRPr>
            </a:lvl4pPr>
            <a:lvl5pPr marL="0" indent="1828800">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6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700.xml><?xml version="1.0" encoding="utf-8"?>
<p:sldLayout xmlns:a="http://schemas.openxmlformats.org/drawingml/2006/main" xmlns:r="http://schemas.openxmlformats.org/officeDocument/2006/relationships" xmlns:p="http://schemas.openxmlformats.org/presentationml/2006/main" showMasterSp="0" type="tx">
  <p:cSld name="17_Title Only">
    <p:bg>
      <p:bgPr>
        <a:solidFill>
          <a:srgbClr val="FFFFFF"/>
        </a:solidFill>
        <a:effectLst/>
      </p:bgPr>
    </p:bg>
    <p:spTree>
      <p:nvGrpSpPr>
        <p:cNvPr id="1" name=""/>
        <p:cNvGrpSpPr/>
        <p:nvPr/>
      </p:nvGrpSpPr>
      <p:grpSpPr>
        <a:xfrm>
          <a:off x="0" y="0"/>
          <a:ext cx="0" cy="0"/>
          <a:chOff x="0" y="0"/>
          <a:chExt cx="0" cy="0"/>
        </a:xfrm>
      </p:grpSpPr>
      <p:sp>
        <p:nvSpPr>
          <p:cNvPr id="264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50"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302955299"/>
      </p:ext>
    </p:extLst>
  </p:cSld>
  <p:clrMapOvr>
    <a:masterClrMapping/>
  </p:clrMapOvr>
  <p:transition spd="med"/>
</p:sldLayout>
</file>

<file path=ppt/slideLayouts/slideLayout1701.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FFFFFF"/>
        </a:solidFill>
        <a:effectLst/>
      </p:bgPr>
    </p:bg>
    <p:spTree>
      <p:nvGrpSpPr>
        <p:cNvPr id="1" name=""/>
        <p:cNvGrpSpPr/>
        <p:nvPr/>
      </p:nvGrpSpPr>
      <p:grpSpPr>
        <a:xfrm>
          <a:off x="0" y="0"/>
          <a:ext cx="0" cy="0"/>
          <a:chOff x="0" y="0"/>
          <a:chExt cx="0" cy="0"/>
        </a:xfrm>
      </p:grpSpPr>
      <p:sp>
        <p:nvSpPr>
          <p:cNvPr id="265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693649640"/>
      </p:ext>
    </p:extLst>
  </p:cSld>
  <p:clrMapOvr>
    <a:masterClrMapping/>
  </p:clrMapOvr>
  <p:transition spd="med"/>
</p:sldLayout>
</file>

<file path=ppt/slideLayouts/slideLayout1702.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rgbClr val="FFFFFF"/>
        </a:solidFill>
        <a:effectLst/>
      </p:bgPr>
    </p:bg>
    <p:spTree>
      <p:nvGrpSpPr>
        <p:cNvPr id="1" name=""/>
        <p:cNvGrpSpPr/>
        <p:nvPr/>
      </p:nvGrpSpPr>
      <p:grpSpPr>
        <a:xfrm>
          <a:off x="0" y="0"/>
          <a:ext cx="0" cy="0"/>
          <a:chOff x="0" y="0"/>
          <a:chExt cx="0" cy="0"/>
        </a:xfrm>
      </p:grpSpPr>
      <p:sp>
        <p:nvSpPr>
          <p:cNvPr id="2664"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65"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66"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Calibri"/>
                <a:ea typeface="Calibri"/>
                <a:cs typeface="Calibri"/>
                <a:sym typeface="Calibri"/>
              </a:defRPr>
            </a:pPr>
            <a:endParaRPr/>
          </a:p>
        </p:txBody>
      </p:sp>
      <p:sp>
        <p:nvSpPr>
          <p:cNvPr id="266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37595739"/>
      </p:ext>
    </p:extLst>
  </p:cSld>
  <p:clrMapOvr>
    <a:masterClrMapping/>
  </p:clrMapOvr>
  <p:transition spd="med"/>
</p:sldLayout>
</file>

<file path=ppt/slideLayouts/slideLayout1703.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rgbClr val="FFFFFF"/>
        </a:solidFill>
        <a:effectLst/>
      </p:bgPr>
    </p:bg>
    <p:spTree>
      <p:nvGrpSpPr>
        <p:cNvPr id="1" name=""/>
        <p:cNvGrpSpPr/>
        <p:nvPr/>
      </p:nvGrpSpPr>
      <p:grpSpPr>
        <a:xfrm>
          <a:off x="0" y="0"/>
          <a:ext cx="0" cy="0"/>
          <a:chOff x="0" y="0"/>
          <a:chExt cx="0" cy="0"/>
        </a:xfrm>
      </p:grpSpPr>
      <p:sp>
        <p:nvSpPr>
          <p:cNvPr id="2674"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7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676"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Calibri"/>
                <a:ea typeface="Calibri"/>
                <a:cs typeface="Calibri"/>
                <a:sym typeface="Calibri"/>
              </a:defRPr>
            </a:lvl1pPr>
            <a:lvl2pPr marL="0" indent="457200">
              <a:spcBef>
                <a:spcPts val="300"/>
              </a:spcBef>
              <a:buSzTx/>
              <a:buNone/>
              <a:defRPr sz="1400">
                <a:solidFill>
                  <a:srgbClr val="000000"/>
                </a:solidFill>
                <a:latin typeface="Calibri"/>
                <a:ea typeface="Calibri"/>
                <a:cs typeface="Calibri"/>
                <a:sym typeface="Calibri"/>
              </a:defRPr>
            </a:lvl2pPr>
            <a:lvl3pPr marL="0" indent="914400">
              <a:spcBef>
                <a:spcPts val="300"/>
              </a:spcBef>
              <a:buSzTx/>
              <a:buNone/>
              <a:defRPr sz="1400">
                <a:solidFill>
                  <a:srgbClr val="000000"/>
                </a:solidFill>
                <a:latin typeface="Calibri"/>
                <a:ea typeface="Calibri"/>
                <a:cs typeface="Calibri"/>
                <a:sym typeface="Calibri"/>
              </a:defRPr>
            </a:lvl3pPr>
            <a:lvl4pPr marL="0" indent="1371600">
              <a:spcBef>
                <a:spcPts val="300"/>
              </a:spcBef>
              <a:buSzTx/>
              <a:buNone/>
              <a:defRPr sz="1400">
                <a:solidFill>
                  <a:srgbClr val="000000"/>
                </a:solidFill>
                <a:latin typeface="Calibri"/>
                <a:ea typeface="Calibri"/>
                <a:cs typeface="Calibri"/>
                <a:sym typeface="Calibri"/>
              </a:defRPr>
            </a:lvl4pPr>
            <a:lvl5pPr marL="0" indent="182880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7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849066903"/>
      </p:ext>
    </p:extLst>
  </p:cSld>
  <p:clrMapOvr>
    <a:masterClrMapping/>
  </p:clrMapOvr>
  <p:transition spd="med"/>
</p:sldLayout>
</file>

<file path=ppt/slideLayouts/slideLayout1704.xml><?xml version="1.0" encoding="utf-8"?>
<p:sldLayout xmlns:a="http://schemas.openxmlformats.org/drawingml/2006/main" xmlns:r="http://schemas.openxmlformats.org/officeDocument/2006/relationships" xmlns:p="http://schemas.openxmlformats.org/presentationml/2006/main" showMasterSp="0" type="tx">
  <p:cSld name="17_Title and Vertical Text">
    <p:bg>
      <p:bgPr>
        <a:solidFill>
          <a:srgbClr val="FFFFFF"/>
        </a:solidFill>
        <a:effectLst/>
      </p:bgPr>
    </p:bg>
    <p:spTree>
      <p:nvGrpSpPr>
        <p:cNvPr id="1" name=""/>
        <p:cNvGrpSpPr/>
        <p:nvPr/>
      </p:nvGrpSpPr>
      <p:grpSpPr>
        <a:xfrm>
          <a:off x="0" y="0"/>
          <a:ext cx="0" cy="0"/>
          <a:chOff x="0" y="0"/>
          <a:chExt cx="0" cy="0"/>
        </a:xfrm>
      </p:grpSpPr>
      <p:sp>
        <p:nvSpPr>
          <p:cNvPr id="2684"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85"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86"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3735868"/>
      </p:ext>
    </p:extLst>
  </p:cSld>
  <p:clrMapOvr>
    <a:masterClrMapping/>
  </p:clrMapOvr>
  <p:transition spd="med"/>
</p:sldLayout>
</file>

<file path=ppt/slideLayouts/slideLayout1705.xml><?xml version="1.0" encoding="utf-8"?>
<p:sldLayout xmlns:a="http://schemas.openxmlformats.org/drawingml/2006/main" xmlns:r="http://schemas.openxmlformats.org/officeDocument/2006/relationships" xmlns:p="http://schemas.openxmlformats.org/presentationml/2006/main" showMasterSp="0" type="tx">
  <p:cSld name="17_Vertical Title and Text">
    <p:bg>
      <p:bgPr>
        <a:solidFill>
          <a:srgbClr val="FFFFFF"/>
        </a:solidFill>
        <a:effectLst/>
      </p:bgPr>
    </p:bg>
    <p:spTree>
      <p:nvGrpSpPr>
        <p:cNvPr id="1" name=""/>
        <p:cNvGrpSpPr/>
        <p:nvPr/>
      </p:nvGrpSpPr>
      <p:grpSpPr>
        <a:xfrm>
          <a:off x="0" y="0"/>
          <a:ext cx="0" cy="0"/>
          <a:chOff x="0" y="0"/>
          <a:chExt cx="0" cy="0"/>
        </a:xfrm>
      </p:grpSpPr>
      <p:sp>
        <p:nvSpPr>
          <p:cNvPr id="2693"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94"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95"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831016484"/>
      </p:ext>
    </p:extLst>
  </p:cSld>
  <p:clrMapOvr>
    <a:masterClrMapping/>
  </p:clrMapOvr>
  <p:transition spd="med"/>
</p:sldLayout>
</file>

<file path=ppt/slideLayouts/slideLayout1706.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rgbClr val="000000"/>
        </a:solidFill>
        <a:effectLst/>
      </p:bgPr>
    </p:bg>
    <p:spTree>
      <p:nvGrpSpPr>
        <p:cNvPr id="1" name=""/>
        <p:cNvGrpSpPr/>
        <p:nvPr/>
      </p:nvGrpSpPr>
      <p:grpSpPr>
        <a:xfrm>
          <a:off x="0" y="0"/>
          <a:ext cx="0" cy="0"/>
          <a:chOff x="0" y="0"/>
          <a:chExt cx="0" cy="0"/>
        </a:xfrm>
      </p:grpSpPr>
      <p:sp>
        <p:nvSpPr>
          <p:cNvPr id="2711"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12"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13"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28620028"/>
      </p:ext>
    </p:extLst>
  </p:cSld>
  <p:clrMapOvr>
    <a:masterClrMapping/>
  </p:clrMapOvr>
  <p:transition spd="med"/>
</p:sldLayout>
</file>

<file path=ppt/slideLayouts/slideLayout1707.xml><?xml version="1.0" encoding="utf-8"?>
<p:sldLayout xmlns:a="http://schemas.openxmlformats.org/drawingml/2006/main" xmlns:r="http://schemas.openxmlformats.org/officeDocument/2006/relationships" xmlns:p="http://schemas.openxmlformats.org/presentationml/2006/main" showMasterSp="0" type="tx">
  <p:cSld name="18_Section Header">
    <p:bg>
      <p:bgPr>
        <a:solidFill>
          <a:srgbClr val="000000"/>
        </a:solidFill>
        <a:effectLst/>
      </p:bgPr>
    </p:bg>
    <p:spTree>
      <p:nvGrpSpPr>
        <p:cNvPr id="1" name=""/>
        <p:cNvGrpSpPr/>
        <p:nvPr/>
      </p:nvGrpSpPr>
      <p:grpSpPr>
        <a:xfrm>
          <a:off x="0" y="0"/>
          <a:ext cx="0" cy="0"/>
          <a:chOff x="0" y="0"/>
          <a:chExt cx="0" cy="0"/>
        </a:xfrm>
      </p:grpSpPr>
      <p:sp>
        <p:nvSpPr>
          <p:cNvPr id="272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72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22"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5330556"/>
      </p:ext>
    </p:extLst>
  </p:cSld>
  <p:clrMapOvr>
    <a:masterClrMapping/>
  </p:clrMapOvr>
  <p:transition spd="med"/>
</p:sldLayout>
</file>

<file path=ppt/slideLayouts/slideLayout1708.xml><?xml version="1.0" encoding="utf-8"?>
<p:sldLayout xmlns:a="http://schemas.openxmlformats.org/drawingml/2006/main" xmlns:r="http://schemas.openxmlformats.org/officeDocument/2006/relationships" xmlns:p="http://schemas.openxmlformats.org/presentationml/2006/main" showMasterSp="0" type="tx">
  <p:cSld name="18_Two Content">
    <p:bg>
      <p:bgPr>
        <a:solidFill>
          <a:srgbClr val="000000"/>
        </a:solidFill>
        <a:effectLst/>
      </p:bgPr>
    </p:bg>
    <p:spTree>
      <p:nvGrpSpPr>
        <p:cNvPr id="1" name=""/>
        <p:cNvGrpSpPr/>
        <p:nvPr/>
      </p:nvGrpSpPr>
      <p:grpSpPr>
        <a:xfrm>
          <a:off x="0" y="0"/>
          <a:ext cx="0" cy="0"/>
          <a:chOff x="0" y="0"/>
          <a:chExt cx="0" cy="0"/>
        </a:xfrm>
      </p:grpSpPr>
      <p:sp>
        <p:nvSpPr>
          <p:cNvPr id="2729"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0"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3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22600942"/>
      </p:ext>
    </p:extLst>
  </p:cSld>
  <p:clrMapOvr>
    <a:masterClrMapping/>
  </p:clrMapOvr>
  <p:transition spd="med"/>
</p:sldLayout>
</file>

<file path=ppt/slideLayouts/slideLayout1709.xml><?xml version="1.0" encoding="utf-8"?>
<p:sldLayout xmlns:a="http://schemas.openxmlformats.org/drawingml/2006/main" xmlns:r="http://schemas.openxmlformats.org/officeDocument/2006/relationships" xmlns:p="http://schemas.openxmlformats.org/presentationml/2006/main" showMasterSp="0" type="tx">
  <p:cSld name="18_Comparison">
    <p:bg>
      <p:bgPr>
        <a:solidFill>
          <a:srgbClr val="000000"/>
        </a:solidFill>
        <a:effectLst/>
      </p:bgPr>
    </p:bg>
    <p:spTree>
      <p:nvGrpSpPr>
        <p:cNvPr id="1" name=""/>
        <p:cNvGrpSpPr/>
        <p:nvPr/>
      </p:nvGrpSpPr>
      <p:grpSpPr>
        <a:xfrm>
          <a:off x="0" y="0"/>
          <a:ext cx="0" cy="0"/>
          <a:chOff x="0" y="0"/>
          <a:chExt cx="0" cy="0"/>
        </a:xfrm>
      </p:grpSpPr>
      <p:sp>
        <p:nvSpPr>
          <p:cNvPr id="273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4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74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40106149"/>
      </p:ext>
    </p:extLst>
  </p:cSld>
  <p:clrMapOvr>
    <a:masterClrMapping/>
  </p:clrMapOvr>
  <p:transition spd="med"/>
</p:sldLayout>
</file>

<file path=ppt/slideLayouts/slideLayout171.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246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69"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710.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rgbClr val="000000"/>
        </a:solidFill>
        <a:effectLst/>
      </p:bgPr>
    </p:bg>
    <p:spTree>
      <p:nvGrpSpPr>
        <p:cNvPr id="1" name=""/>
        <p:cNvGrpSpPr/>
        <p:nvPr/>
      </p:nvGrpSpPr>
      <p:grpSpPr>
        <a:xfrm>
          <a:off x="0" y="0"/>
          <a:ext cx="0" cy="0"/>
          <a:chOff x="0" y="0"/>
          <a:chExt cx="0" cy="0"/>
        </a:xfrm>
      </p:grpSpPr>
      <p:sp>
        <p:nvSpPr>
          <p:cNvPr id="2748"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49"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47566022"/>
      </p:ext>
    </p:extLst>
  </p:cSld>
  <p:clrMapOvr>
    <a:masterClrMapping/>
  </p:clrMapOvr>
  <p:transition spd="med"/>
</p:sldLayout>
</file>

<file path=ppt/slideLayouts/slideLayout1711.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000000"/>
        </a:solidFill>
        <a:effectLst/>
      </p:bgPr>
    </p:bg>
    <p:spTree>
      <p:nvGrpSpPr>
        <p:cNvPr id="1" name=""/>
        <p:cNvGrpSpPr/>
        <p:nvPr/>
      </p:nvGrpSpPr>
      <p:grpSpPr>
        <a:xfrm>
          <a:off x="0" y="0"/>
          <a:ext cx="0" cy="0"/>
          <a:chOff x="0" y="0"/>
          <a:chExt cx="0" cy="0"/>
        </a:xfrm>
      </p:grpSpPr>
      <p:sp>
        <p:nvSpPr>
          <p:cNvPr id="275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98947476"/>
      </p:ext>
    </p:extLst>
  </p:cSld>
  <p:clrMapOvr>
    <a:masterClrMapping/>
  </p:clrMapOvr>
  <p:transition spd="med"/>
</p:sldLayout>
</file>

<file path=ppt/slideLayouts/slideLayout1712.xml><?xml version="1.0" encoding="utf-8"?>
<p:sldLayout xmlns:a="http://schemas.openxmlformats.org/drawingml/2006/main" xmlns:r="http://schemas.openxmlformats.org/officeDocument/2006/relationships" xmlns:p="http://schemas.openxmlformats.org/presentationml/2006/main" showMasterSp="0" type="tx">
  <p:cSld name="18_Content with Caption">
    <p:bg>
      <p:bgPr>
        <a:solidFill>
          <a:srgbClr val="000000"/>
        </a:solidFill>
        <a:effectLst/>
      </p:bgPr>
    </p:bg>
    <p:spTree>
      <p:nvGrpSpPr>
        <p:cNvPr id="1" name=""/>
        <p:cNvGrpSpPr/>
        <p:nvPr/>
      </p:nvGrpSpPr>
      <p:grpSpPr>
        <a:xfrm>
          <a:off x="0" y="0"/>
          <a:ext cx="0" cy="0"/>
          <a:chOff x="0" y="0"/>
          <a:chExt cx="0" cy="0"/>
        </a:xfrm>
      </p:grpSpPr>
      <p:sp>
        <p:nvSpPr>
          <p:cNvPr id="276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6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6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76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23885679"/>
      </p:ext>
    </p:extLst>
  </p:cSld>
  <p:clrMapOvr>
    <a:masterClrMapping/>
  </p:clrMapOvr>
  <p:transition spd="med"/>
</p:sldLayout>
</file>

<file path=ppt/slideLayouts/slideLayout1713.xml><?xml version="1.0" encoding="utf-8"?>
<p:sldLayout xmlns:a="http://schemas.openxmlformats.org/drawingml/2006/main" xmlns:r="http://schemas.openxmlformats.org/officeDocument/2006/relationships" xmlns:p="http://schemas.openxmlformats.org/presentationml/2006/main" showMasterSp="0" type="tx">
  <p:cSld name="18_Picture with Caption">
    <p:bg>
      <p:bgPr>
        <a:solidFill>
          <a:srgbClr val="000000"/>
        </a:solidFill>
        <a:effectLst/>
      </p:bgPr>
    </p:bg>
    <p:spTree>
      <p:nvGrpSpPr>
        <p:cNvPr id="1" name=""/>
        <p:cNvGrpSpPr/>
        <p:nvPr/>
      </p:nvGrpSpPr>
      <p:grpSpPr>
        <a:xfrm>
          <a:off x="0" y="0"/>
          <a:ext cx="0" cy="0"/>
          <a:chOff x="0" y="0"/>
          <a:chExt cx="0" cy="0"/>
        </a:xfrm>
      </p:grpSpPr>
      <p:sp>
        <p:nvSpPr>
          <p:cNvPr id="277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7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77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7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97561522"/>
      </p:ext>
    </p:extLst>
  </p:cSld>
  <p:clrMapOvr>
    <a:masterClrMapping/>
  </p:clrMapOvr>
  <p:transition spd="med"/>
</p:sldLayout>
</file>

<file path=ppt/slideLayouts/slideLayout1714.xml><?xml version="1.0" encoding="utf-8"?>
<p:sldLayout xmlns:a="http://schemas.openxmlformats.org/drawingml/2006/main" xmlns:r="http://schemas.openxmlformats.org/officeDocument/2006/relationships" xmlns:p="http://schemas.openxmlformats.org/presentationml/2006/main" showMasterSp="0" type="tx">
  <p:cSld name="18_Title and Vertical Text">
    <p:bg>
      <p:bgPr>
        <a:solidFill>
          <a:srgbClr val="000000"/>
        </a:solidFill>
        <a:effectLst/>
      </p:bgPr>
    </p:bg>
    <p:spTree>
      <p:nvGrpSpPr>
        <p:cNvPr id="1" name=""/>
        <p:cNvGrpSpPr/>
        <p:nvPr/>
      </p:nvGrpSpPr>
      <p:grpSpPr>
        <a:xfrm>
          <a:off x="0" y="0"/>
          <a:ext cx="0" cy="0"/>
          <a:chOff x="0" y="0"/>
          <a:chExt cx="0" cy="0"/>
        </a:xfrm>
      </p:grpSpPr>
      <p:sp>
        <p:nvSpPr>
          <p:cNvPr id="2783"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84"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85"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61282300"/>
      </p:ext>
    </p:extLst>
  </p:cSld>
  <p:clrMapOvr>
    <a:masterClrMapping/>
  </p:clrMapOvr>
  <p:transition spd="med"/>
</p:sldLayout>
</file>

<file path=ppt/slideLayouts/slideLayout1715.xml><?xml version="1.0" encoding="utf-8"?>
<p:sldLayout xmlns:a="http://schemas.openxmlformats.org/drawingml/2006/main" xmlns:r="http://schemas.openxmlformats.org/officeDocument/2006/relationships" xmlns:p="http://schemas.openxmlformats.org/presentationml/2006/main" showMasterSp="0" type="tx">
  <p:cSld name="18_Vertical Title and Text">
    <p:bg>
      <p:bgPr>
        <a:solidFill>
          <a:srgbClr val="000000"/>
        </a:solidFill>
        <a:effectLst/>
      </p:bgPr>
    </p:bg>
    <p:spTree>
      <p:nvGrpSpPr>
        <p:cNvPr id="1" name=""/>
        <p:cNvGrpSpPr/>
        <p:nvPr/>
      </p:nvGrpSpPr>
      <p:grpSpPr>
        <a:xfrm>
          <a:off x="0" y="0"/>
          <a:ext cx="0" cy="0"/>
          <a:chOff x="0" y="0"/>
          <a:chExt cx="0" cy="0"/>
        </a:xfrm>
      </p:grpSpPr>
      <p:sp>
        <p:nvSpPr>
          <p:cNvPr id="2792"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93"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94"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20920755"/>
      </p:ext>
    </p:extLst>
  </p:cSld>
  <p:clrMapOvr>
    <a:masterClrMapping/>
  </p:clrMapOvr>
  <p:transition spd="med"/>
</p:sldLayout>
</file>

<file path=ppt/slideLayouts/slideLayout1716.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2801" name="Title Text"/>
          <p:cNvSpPr txBox="1">
            <a:spLocks noGrp="1"/>
          </p:cNvSpPr>
          <p:nvPr>
            <p:ph type="title"/>
          </p:nvPr>
        </p:nvSpPr>
        <p:spPr>
          <a:xfrm>
            <a:off x="685800" y="2286000"/>
            <a:ext cx="77724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02"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783459" indent="-326443" algn="ctr">
              <a:buSzPct val="100000"/>
              <a:buChar char="–"/>
              <a:defRPr b="1" i="0">
                <a:solidFill>
                  <a:srgbClr val="000000"/>
                </a:solidFill>
                <a:latin typeface="Arial" panose="020B0604020202020204" pitchFamily="34" charset="0"/>
                <a:cs typeface="Arial" panose="020B0604020202020204" pitchFamily="34" charset="0"/>
              </a:defRPr>
            </a:lvl2pPr>
            <a:lvl3pPr marL="1218714" indent="-304679" algn="ctr">
              <a:buSzPct val="100000"/>
              <a:buChar char="•"/>
              <a:defRPr b="1" i="0">
                <a:solidFill>
                  <a:srgbClr val="000000"/>
                </a:solidFill>
                <a:latin typeface="Arial" panose="020B0604020202020204" pitchFamily="34" charset="0"/>
                <a:cs typeface="Arial" panose="020B0604020202020204" pitchFamily="34" charset="0"/>
              </a:defRPr>
            </a:lvl3pPr>
            <a:lvl4pPr marL="1736672" indent="-365616" algn="ctr">
              <a:buSzPct val="100000"/>
              <a:buChar char="–"/>
              <a:defRPr b="1" i="0">
                <a:solidFill>
                  <a:srgbClr val="000000"/>
                </a:solidFill>
                <a:latin typeface="Arial" panose="020B0604020202020204" pitchFamily="34" charset="0"/>
                <a:cs typeface="Arial" panose="020B0604020202020204" pitchFamily="34" charset="0"/>
              </a:defRPr>
            </a:lvl4pPr>
            <a:lvl5pPr marL="2193689" indent="-365616"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0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76112757"/>
      </p:ext>
    </p:extLst>
  </p:cSld>
  <p:clrMapOvr>
    <a:masterClrMapping/>
  </p:clrMapOvr>
  <p:transition spd="med"/>
</p:sldLayout>
</file>

<file path=ppt/slideLayouts/slideLayout1717.xml><?xml version="1.0" encoding="utf-8"?>
<p:sldLayout xmlns:a="http://schemas.openxmlformats.org/drawingml/2006/main" xmlns:r="http://schemas.openxmlformats.org/officeDocument/2006/relationships" xmlns:p="http://schemas.openxmlformats.org/presentationml/2006/main" showMasterSp="0" type="tx">
  <p:cSld name="17_Title and Content">
    <p:bg>
      <p:bgPr>
        <a:solidFill>
          <a:srgbClr val="000000"/>
        </a:solidFill>
        <a:effectLst/>
      </p:bgPr>
    </p:bg>
    <p:spTree>
      <p:nvGrpSpPr>
        <p:cNvPr id="1" name=""/>
        <p:cNvGrpSpPr/>
        <p:nvPr/>
      </p:nvGrpSpPr>
      <p:grpSpPr>
        <a:xfrm>
          <a:off x="0" y="0"/>
          <a:ext cx="0" cy="0"/>
          <a:chOff x="0" y="0"/>
          <a:chExt cx="0" cy="0"/>
        </a:xfrm>
      </p:grpSpPr>
      <p:sp>
        <p:nvSpPr>
          <p:cNvPr id="2810"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11" name="Body Level One…"/>
          <p:cNvSpPr txBox="1">
            <a:spLocks noGrp="1"/>
          </p:cNvSpPr>
          <p:nvPr>
            <p:ph type="body" idx="1"/>
          </p:nvPr>
        </p:nvSpPr>
        <p:spPr>
          <a:xfrm>
            <a:off x="685800" y="1981200"/>
            <a:ext cx="7772400" cy="4114800"/>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12"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55159192"/>
      </p:ext>
    </p:extLst>
  </p:cSld>
  <p:clrMapOvr>
    <a:masterClrMapping/>
  </p:clrMapOvr>
  <p:transition spd="med"/>
</p:sldLayout>
</file>

<file path=ppt/slideLayouts/slideLayout1718.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rgbClr val="000000"/>
        </a:solidFill>
        <a:effectLst/>
      </p:bgPr>
    </p:bg>
    <p:spTree>
      <p:nvGrpSpPr>
        <p:cNvPr id="1" name=""/>
        <p:cNvGrpSpPr/>
        <p:nvPr/>
      </p:nvGrpSpPr>
      <p:grpSpPr>
        <a:xfrm>
          <a:off x="0" y="0"/>
          <a:ext cx="0" cy="0"/>
          <a:chOff x="0" y="0"/>
          <a:chExt cx="0" cy="0"/>
        </a:xfrm>
      </p:grpSpPr>
      <p:sp>
        <p:nvSpPr>
          <p:cNvPr id="2819"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820"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02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04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05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08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21"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29140569"/>
      </p:ext>
    </p:extLst>
  </p:cSld>
  <p:clrMapOvr>
    <a:masterClrMapping/>
  </p:clrMapOvr>
  <p:transition spd="med"/>
</p:sldLayout>
</file>

<file path=ppt/slideLayouts/slideLayout1719.xml><?xml version="1.0" encoding="utf-8"?>
<p:sldLayout xmlns:a="http://schemas.openxmlformats.org/drawingml/2006/main" xmlns:r="http://schemas.openxmlformats.org/officeDocument/2006/relationships" xmlns:p="http://schemas.openxmlformats.org/presentationml/2006/main" showMasterSp="0" type="tx">
  <p:cSld name="19_Two Content">
    <p:bg>
      <p:bgPr>
        <a:solidFill>
          <a:srgbClr val="000000"/>
        </a:solidFill>
        <a:effectLst/>
      </p:bgPr>
    </p:bg>
    <p:spTree>
      <p:nvGrpSpPr>
        <p:cNvPr id="1" name=""/>
        <p:cNvGrpSpPr/>
        <p:nvPr/>
      </p:nvGrpSpPr>
      <p:grpSpPr>
        <a:xfrm>
          <a:off x="0" y="0"/>
          <a:ext cx="0" cy="0"/>
          <a:chOff x="0" y="0"/>
          <a:chExt cx="0" cy="0"/>
        </a:xfrm>
      </p:grpSpPr>
      <p:sp>
        <p:nvSpPr>
          <p:cNvPr id="2828"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29" name="Body Level One…"/>
          <p:cNvSpPr txBox="1">
            <a:spLocks noGrp="1"/>
          </p:cNvSpPr>
          <p:nvPr>
            <p:ph type="body" sz="half" idx="1"/>
          </p:nvPr>
        </p:nvSpPr>
        <p:spPr>
          <a:xfrm>
            <a:off x="685800" y="1981200"/>
            <a:ext cx="3810000" cy="4114800"/>
          </a:xfrm>
          <a:prstGeom prst="rect">
            <a:avLst/>
          </a:prstGeom>
        </p:spPr>
        <p:txBody>
          <a:bodyPr lIns="45702" tIns="45702" rIns="45702" bIns="45702">
            <a:normAutofit/>
          </a:bodyPr>
          <a:lstStyle>
            <a:lvl1pPr marL="342764" indent="-342764">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260" indent="-33324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949" indent="-31991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515" indent="-355459">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3533" indent="-35546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96692279"/>
      </p:ext>
    </p:extLst>
  </p:cSld>
  <p:clrMapOvr>
    <a:masterClrMapping/>
  </p:clrMapOvr>
  <p:transition spd="med"/>
</p:sldLayout>
</file>

<file path=ppt/slideLayouts/slideLayout172.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2477" name="Title Text"/>
          <p:cNvSpPr txBox="1">
            <a:spLocks noGrp="1"/>
          </p:cNvSpPr>
          <p:nvPr>
            <p:ph type="title"/>
          </p:nvPr>
        </p:nvSpPr>
        <p:spPr>
          <a:xfrm>
            <a:off x="6515100" y="609600"/>
            <a:ext cx="1943100" cy="5486400"/>
          </a:xfrm>
          <a:prstGeom prst="rect">
            <a:avLst/>
          </a:prstGeom>
        </p:spPr>
        <p:txBody>
          <a:bodyPr vert="eaVert"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78"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720.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rgbClr val="000000"/>
        </a:solidFill>
        <a:effectLst/>
      </p:bgPr>
    </p:bg>
    <p:spTree>
      <p:nvGrpSpPr>
        <p:cNvPr id="1" name=""/>
        <p:cNvGrpSpPr/>
        <p:nvPr/>
      </p:nvGrpSpPr>
      <p:grpSpPr>
        <a:xfrm>
          <a:off x="0" y="0"/>
          <a:ext cx="0" cy="0"/>
          <a:chOff x="0" y="0"/>
          <a:chExt cx="0" cy="0"/>
        </a:xfrm>
      </p:grpSpPr>
      <p:sp>
        <p:nvSpPr>
          <p:cNvPr id="283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38"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02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04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05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08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9"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84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58578927"/>
      </p:ext>
    </p:extLst>
  </p:cSld>
  <p:clrMapOvr>
    <a:masterClrMapping/>
  </p:clrMapOvr>
  <p:transition spd="med"/>
</p:sldLayout>
</file>

<file path=ppt/slideLayouts/slideLayout1721.xml><?xml version="1.0" encoding="utf-8"?>
<p:sldLayout xmlns:a="http://schemas.openxmlformats.org/drawingml/2006/main" xmlns:r="http://schemas.openxmlformats.org/officeDocument/2006/relationships" xmlns:p="http://schemas.openxmlformats.org/presentationml/2006/main" showMasterSp="0" type="tx">
  <p:cSld name="19_Title Only">
    <p:bg>
      <p:bgPr>
        <a:solidFill>
          <a:srgbClr val="000000"/>
        </a:solidFill>
        <a:effectLst/>
      </p:bgPr>
    </p:bg>
    <p:spTree>
      <p:nvGrpSpPr>
        <p:cNvPr id="1" name=""/>
        <p:cNvGrpSpPr/>
        <p:nvPr/>
      </p:nvGrpSpPr>
      <p:grpSpPr>
        <a:xfrm>
          <a:off x="0" y="0"/>
          <a:ext cx="0" cy="0"/>
          <a:chOff x="0" y="0"/>
          <a:chExt cx="0" cy="0"/>
        </a:xfrm>
      </p:grpSpPr>
      <p:sp>
        <p:nvSpPr>
          <p:cNvPr id="2847"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48"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87018765"/>
      </p:ext>
    </p:extLst>
  </p:cSld>
  <p:clrMapOvr>
    <a:masterClrMapping/>
  </p:clrMapOvr>
  <p:transition spd="med"/>
</p:sldLayout>
</file>

<file path=ppt/slideLayouts/slideLayout1722.xml><?xml version="1.0" encoding="utf-8"?>
<p:sldLayout xmlns:a="http://schemas.openxmlformats.org/drawingml/2006/main" xmlns:r="http://schemas.openxmlformats.org/officeDocument/2006/relationships" xmlns:p="http://schemas.openxmlformats.org/presentationml/2006/main" showMasterSp="0" type="tx">
  <p:cSld name="15_Blank">
    <p:bg>
      <p:bgPr>
        <a:solidFill>
          <a:srgbClr val="000000"/>
        </a:solidFill>
        <a:effectLst/>
      </p:bgPr>
    </p:bg>
    <p:spTree>
      <p:nvGrpSpPr>
        <p:cNvPr id="1" name=""/>
        <p:cNvGrpSpPr/>
        <p:nvPr/>
      </p:nvGrpSpPr>
      <p:grpSpPr>
        <a:xfrm>
          <a:off x="0" y="0"/>
          <a:ext cx="0" cy="0"/>
          <a:chOff x="0" y="0"/>
          <a:chExt cx="0" cy="0"/>
        </a:xfrm>
      </p:grpSpPr>
      <p:sp>
        <p:nvSpPr>
          <p:cNvPr id="285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60926225"/>
      </p:ext>
    </p:extLst>
  </p:cSld>
  <p:clrMapOvr>
    <a:masterClrMapping/>
  </p:clrMapOvr>
  <p:transition spd="med"/>
</p:sldLayout>
</file>

<file path=ppt/slideLayouts/slideLayout1723.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rgbClr val="000000"/>
        </a:solidFill>
        <a:effectLst/>
      </p:bgPr>
    </p:bg>
    <p:spTree>
      <p:nvGrpSpPr>
        <p:cNvPr id="1" name=""/>
        <p:cNvGrpSpPr/>
        <p:nvPr/>
      </p:nvGrpSpPr>
      <p:grpSpPr>
        <a:xfrm>
          <a:off x="0" y="0"/>
          <a:ext cx="0" cy="0"/>
          <a:chOff x="0" y="0"/>
          <a:chExt cx="0" cy="0"/>
        </a:xfrm>
      </p:grpSpPr>
      <p:sp>
        <p:nvSpPr>
          <p:cNvPr id="2862"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63"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64"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86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97449085"/>
      </p:ext>
    </p:extLst>
  </p:cSld>
  <p:clrMapOvr>
    <a:masterClrMapping/>
  </p:clrMapOvr>
  <p:transition spd="med"/>
</p:sldLayout>
</file>

<file path=ppt/slideLayouts/slideLayout1724.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rgbClr val="000000"/>
        </a:solidFill>
        <a:effectLst/>
      </p:bgPr>
    </p:bg>
    <p:spTree>
      <p:nvGrpSpPr>
        <p:cNvPr id="1" name=""/>
        <p:cNvGrpSpPr/>
        <p:nvPr/>
      </p:nvGrpSpPr>
      <p:grpSpPr>
        <a:xfrm>
          <a:off x="0" y="0"/>
          <a:ext cx="0" cy="0"/>
          <a:chOff x="0" y="0"/>
          <a:chExt cx="0" cy="0"/>
        </a:xfrm>
      </p:grpSpPr>
      <p:sp>
        <p:nvSpPr>
          <p:cNvPr id="2872"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7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874"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02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04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05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08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7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92739220"/>
      </p:ext>
    </p:extLst>
  </p:cSld>
  <p:clrMapOvr>
    <a:masterClrMapping/>
  </p:clrMapOvr>
  <p:transition spd="med"/>
</p:sldLayout>
</file>

<file path=ppt/slideLayouts/slideLayout1725.xml><?xml version="1.0" encoding="utf-8"?>
<p:sldLayout xmlns:a="http://schemas.openxmlformats.org/drawingml/2006/main" xmlns:r="http://schemas.openxmlformats.org/officeDocument/2006/relationships" xmlns:p="http://schemas.openxmlformats.org/presentationml/2006/main" showMasterSp="0" type="tx">
  <p:cSld name="19_Title and Vertical Text">
    <p:bg>
      <p:bgPr>
        <a:solidFill>
          <a:srgbClr val="000000"/>
        </a:solidFill>
        <a:effectLst/>
      </p:bgPr>
    </p:bg>
    <p:spTree>
      <p:nvGrpSpPr>
        <p:cNvPr id="1" name=""/>
        <p:cNvGrpSpPr/>
        <p:nvPr/>
      </p:nvGrpSpPr>
      <p:grpSpPr>
        <a:xfrm>
          <a:off x="0" y="0"/>
          <a:ext cx="0" cy="0"/>
          <a:chOff x="0" y="0"/>
          <a:chExt cx="0" cy="0"/>
        </a:xfrm>
      </p:grpSpPr>
      <p:sp>
        <p:nvSpPr>
          <p:cNvPr id="2882"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83" name="Body Level One…"/>
          <p:cNvSpPr txBox="1">
            <a:spLocks noGrp="1"/>
          </p:cNvSpPr>
          <p:nvPr>
            <p:ph type="body" idx="1"/>
          </p:nvPr>
        </p:nvSpPr>
        <p:spPr>
          <a:xfrm>
            <a:off x="685800" y="1981200"/>
            <a:ext cx="7772400" cy="41148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84"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2811187"/>
      </p:ext>
    </p:extLst>
  </p:cSld>
  <p:clrMapOvr>
    <a:masterClrMapping/>
  </p:clrMapOvr>
  <p:transition spd="med"/>
</p:sldLayout>
</file>

<file path=ppt/slideLayouts/slideLayout1726.xml><?xml version="1.0" encoding="utf-8"?>
<p:sldLayout xmlns:a="http://schemas.openxmlformats.org/drawingml/2006/main" xmlns:r="http://schemas.openxmlformats.org/officeDocument/2006/relationships" xmlns:p="http://schemas.openxmlformats.org/presentationml/2006/main" showMasterSp="0" type="tx">
  <p:cSld name="19_Vertical Title and Text">
    <p:bg>
      <p:bgPr>
        <a:solidFill>
          <a:srgbClr val="000000"/>
        </a:solidFill>
        <a:effectLst/>
      </p:bgPr>
    </p:bg>
    <p:spTree>
      <p:nvGrpSpPr>
        <p:cNvPr id="1" name=""/>
        <p:cNvGrpSpPr/>
        <p:nvPr/>
      </p:nvGrpSpPr>
      <p:grpSpPr>
        <a:xfrm>
          <a:off x="0" y="0"/>
          <a:ext cx="0" cy="0"/>
          <a:chOff x="0" y="0"/>
          <a:chExt cx="0" cy="0"/>
        </a:xfrm>
      </p:grpSpPr>
      <p:sp>
        <p:nvSpPr>
          <p:cNvPr id="2891" name="Title Text"/>
          <p:cNvSpPr txBox="1">
            <a:spLocks noGrp="1"/>
          </p:cNvSpPr>
          <p:nvPr>
            <p:ph type="title"/>
          </p:nvPr>
        </p:nvSpPr>
        <p:spPr>
          <a:xfrm>
            <a:off x="6515100" y="609600"/>
            <a:ext cx="1943100" cy="5486400"/>
          </a:xfrm>
          <a:prstGeom prst="rect">
            <a:avLst/>
          </a:prstGeom>
          <a:noFill/>
        </p:spPr>
        <p:txBody>
          <a:bodyPr vert="eaVert"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92" name="Body Level One…"/>
          <p:cNvSpPr txBox="1">
            <a:spLocks noGrp="1"/>
          </p:cNvSpPr>
          <p:nvPr>
            <p:ph type="body" idx="1"/>
          </p:nvPr>
        </p:nvSpPr>
        <p:spPr>
          <a:xfrm>
            <a:off x="685800" y="609600"/>
            <a:ext cx="5676900" cy="54864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9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47331906"/>
      </p:ext>
    </p:extLst>
  </p:cSld>
  <p:clrMapOvr>
    <a:masterClrMapping/>
  </p:clrMapOvr>
  <p:transition spd="med"/>
</p:sldLayout>
</file>

<file path=ppt/slideLayouts/slideLayout1727.xml><?xml version="1.0" encoding="utf-8"?>
<p:sldLayout xmlns:a="http://schemas.openxmlformats.org/drawingml/2006/main" xmlns:r="http://schemas.openxmlformats.org/officeDocument/2006/relationships" xmlns:p="http://schemas.openxmlformats.org/presentationml/2006/main" showMasterSp="0" type="tx">
  <p:cSld name="18_Title and Content">
    <p:bg>
      <p:bgPr>
        <a:solidFill>
          <a:srgbClr val="000000"/>
        </a:solidFill>
        <a:effectLst/>
      </p:bgPr>
    </p:bg>
    <p:spTree>
      <p:nvGrpSpPr>
        <p:cNvPr id="1" name=""/>
        <p:cNvGrpSpPr/>
        <p:nvPr/>
      </p:nvGrpSpPr>
      <p:grpSpPr>
        <a:xfrm>
          <a:off x="0" y="0"/>
          <a:ext cx="0" cy="0"/>
          <a:chOff x="0" y="0"/>
          <a:chExt cx="0" cy="0"/>
        </a:xfrm>
      </p:grpSpPr>
      <p:sp>
        <p:nvSpPr>
          <p:cNvPr id="2909"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10" name="Body Level One…"/>
          <p:cNvSpPr txBox="1">
            <a:spLocks noGrp="1"/>
          </p:cNvSpPr>
          <p:nvPr>
            <p:ph type="body" idx="1"/>
          </p:nvPr>
        </p:nvSpPr>
        <p:spPr>
          <a:xfrm>
            <a:off x="685800" y="1981200"/>
            <a:ext cx="7772400" cy="4114800"/>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11"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62391295"/>
      </p:ext>
    </p:extLst>
  </p:cSld>
  <p:clrMapOvr>
    <a:masterClrMapping/>
  </p:clrMapOvr>
  <p:transition spd="med"/>
</p:sldLayout>
</file>

<file path=ppt/slideLayouts/slideLayout1728.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000000"/>
        </a:solidFill>
        <a:effectLst/>
      </p:bgPr>
    </p:bg>
    <p:spTree>
      <p:nvGrpSpPr>
        <p:cNvPr id="1" name=""/>
        <p:cNvGrpSpPr/>
        <p:nvPr/>
      </p:nvGrpSpPr>
      <p:grpSpPr>
        <a:xfrm>
          <a:off x="0" y="0"/>
          <a:ext cx="0" cy="0"/>
          <a:chOff x="0" y="0"/>
          <a:chExt cx="0" cy="0"/>
        </a:xfrm>
      </p:grpSpPr>
      <p:sp>
        <p:nvSpPr>
          <p:cNvPr id="2918" name="Title Text"/>
          <p:cNvSpPr txBox="1">
            <a:spLocks noGrp="1"/>
          </p:cNvSpPr>
          <p:nvPr>
            <p:ph type="title"/>
          </p:nvPr>
        </p:nvSpPr>
        <p:spPr>
          <a:xfrm>
            <a:off x="722312" y="4406900"/>
            <a:ext cx="7772401" cy="1362075"/>
          </a:xfrm>
          <a:prstGeom prst="rect">
            <a:avLst/>
          </a:prstGeom>
          <a:noFill/>
        </p:spPr>
        <p:txBody>
          <a:bodyPr lIns="45714" tIns="45714" rIns="45714" bIns="45714"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919" name="Body Level One…"/>
          <p:cNvSpPr txBox="1">
            <a:spLocks noGrp="1"/>
          </p:cNvSpPr>
          <p:nvPr>
            <p:ph type="body" sz="quarter" idx="1"/>
          </p:nvPr>
        </p:nvSpPr>
        <p:spPr>
          <a:xfrm>
            <a:off x="722312" y="2906714"/>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131">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265">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39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53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0"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76569685"/>
      </p:ext>
    </p:extLst>
  </p:cSld>
  <p:clrMapOvr>
    <a:masterClrMapping/>
  </p:clrMapOvr>
  <p:transition spd="med"/>
</p:sldLayout>
</file>

<file path=ppt/slideLayouts/slideLayout1729.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rgbClr val="000000"/>
        </a:solidFill>
        <a:effectLst/>
      </p:bgPr>
    </p:bg>
    <p:spTree>
      <p:nvGrpSpPr>
        <p:cNvPr id="1" name=""/>
        <p:cNvGrpSpPr/>
        <p:nvPr/>
      </p:nvGrpSpPr>
      <p:grpSpPr>
        <a:xfrm>
          <a:off x="0" y="0"/>
          <a:ext cx="0" cy="0"/>
          <a:chOff x="0" y="0"/>
          <a:chExt cx="0" cy="0"/>
        </a:xfrm>
      </p:grpSpPr>
      <p:sp>
        <p:nvSpPr>
          <p:cNvPr id="2927"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28" name="Body Level One…"/>
          <p:cNvSpPr txBox="1">
            <a:spLocks noGrp="1"/>
          </p:cNvSpPr>
          <p:nvPr>
            <p:ph type="body" sz="half" idx="1"/>
          </p:nvPr>
        </p:nvSpPr>
        <p:spPr>
          <a:xfrm>
            <a:off x="685800" y="1981200"/>
            <a:ext cx="3810000" cy="4114800"/>
          </a:xfrm>
          <a:prstGeom prst="rect">
            <a:avLst/>
          </a:prstGeom>
        </p:spPr>
        <p:txBody>
          <a:bodyPr lIns="45714" tIns="45714" rIns="45714" bIns="45714">
            <a:normAutofit/>
          </a:bodyPr>
          <a:lstStyle>
            <a:lvl1pPr marL="342849" indent="-342849">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456" indent="-33332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255" indent="-31999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942" indent="-355548">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075" indent="-355548">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97047895"/>
      </p:ext>
    </p:extLst>
  </p:cSld>
  <p:clrMapOvr>
    <a:masterClrMapping/>
  </p:clrMapOvr>
  <p:transition spd="med"/>
</p:sldLayout>
</file>

<file path=ppt/slideLayouts/slideLayout173.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000000"/>
        </a:solidFill>
        <a:effectLst/>
      </p:bgPr>
    </p:bg>
    <p:spTree>
      <p:nvGrpSpPr>
        <p:cNvPr id="1" name=""/>
        <p:cNvGrpSpPr/>
        <p:nvPr/>
      </p:nvGrpSpPr>
      <p:grpSpPr>
        <a:xfrm>
          <a:off x="0" y="0"/>
          <a:ext cx="0" cy="0"/>
          <a:chOff x="0" y="0"/>
          <a:chExt cx="0" cy="0"/>
        </a:xfrm>
      </p:grpSpPr>
      <p:sp>
        <p:nvSpPr>
          <p:cNvPr id="2486"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487"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7200" algn="ctr">
              <a:buSzTx/>
              <a:buNone/>
              <a:defRPr b="1" i="0">
                <a:solidFill>
                  <a:srgbClr val="FFFFFF"/>
                </a:solidFill>
                <a:latin typeface="Arial" panose="020B0604020202020204" pitchFamily="34" charset="0"/>
                <a:cs typeface="Arial" panose="020B0604020202020204" pitchFamily="34" charset="0"/>
              </a:defRPr>
            </a:lvl2pPr>
            <a:lvl3pPr marL="0" indent="914400" algn="ctr">
              <a:buSzTx/>
              <a:buNone/>
              <a:defRPr b="1" i="0">
                <a:solidFill>
                  <a:srgbClr val="FFFFFF"/>
                </a:solidFill>
                <a:latin typeface="Arial" panose="020B0604020202020204" pitchFamily="34" charset="0"/>
                <a:cs typeface="Arial" panose="020B0604020202020204" pitchFamily="34" charset="0"/>
              </a:defRPr>
            </a:lvl3pPr>
            <a:lvl4pPr marL="0" indent="1371600" algn="ctr">
              <a:buSzTx/>
              <a:buNone/>
              <a:defRPr b="1" i="0">
                <a:solidFill>
                  <a:srgbClr val="FFFFFF"/>
                </a:solidFill>
                <a:latin typeface="Arial" panose="020B0604020202020204" pitchFamily="34" charset="0"/>
                <a:cs typeface="Arial" panose="020B0604020202020204" pitchFamily="34" charset="0"/>
              </a:defRPr>
            </a:lvl4pPr>
            <a:lvl5pPr marL="0" indent="1828800"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8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730.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000000"/>
        </a:solidFill>
        <a:effectLst/>
      </p:bgPr>
    </p:bg>
    <p:spTree>
      <p:nvGrpSpPr>
        <p:cNvPr id="1" name=""/>
        <p:cNvGrpSpPr/>
        <p:nvPr/>
      </p:nvGrpSpPr>
      <p:grpSpPr>
        <a:xfrm>
          <a:off x="0" y="0"/>
          <a:ext cx="0" cy="0"/>
          <a:chOff x="0" y="0"/>
          <a:chExt cx="0" cy="0"/>
        </a:xfrm>
      </p:grpSpPr>
      <p:sp>
        <p:nvSpPr>
          <p:cNvPr id="2936"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37"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131">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265">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39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53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38" name="Text Placeholder 4"/>
          <p:cNvSpPr>
            <a:spLocks noGrp="1"/>
          </p:cNvSpPr>
          <p:nvPr>
            <p:ph type="body" sz="quarter" idx="21"/>
          </p:nvPr>
        </p:nvSpPr>
        <p:spPr>
          <a:xfrm>
            <a:off x="4645028"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93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9105988"/>
      </p:ext>
    </p:extLst>
  </p:cSld>
  <p:clrMapOvr>
    <a:masterClrMapping/>
  </p:clrMapOvr>
  <p:transition spd="med"/>
</p:sldLayout>
</file>

<file path=ppt/slideLayouts/slideLayout1731.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rgbClr val="000000"/>
        </a:solidFill>
        <a:effectLst/>
      </p:bgPr>
    </p:bg>
    <p:spTree>
      <p:nvGrpSpPr>
        <p:cNvPr id="1" name=""/>
        <p:cNvGrpSpPr/>
        <p:nvPr/>
      </p:nvGrpSpPr>
      <p:grpSpPr>
        <a:xfrm>
          <a:off x="0" y="0"/>
          <a:ext cx="0" cy="0"/>
          <a:chOff x="0" y="0"/>
          <a:chExt cx="0" cy="0"/>
        </a:xfrm>
      </p:grpSpPr>
      <p:sp>
        <p:nvSpPr>
          <p:cNvPr id="2946"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47"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57573306"/>
      </p:ext>
    </p:extLst>
  </p:cSld>
  <p:clrMapOvr>
    <a:masterClrMapping/>
  </p:clrMapOvr>
  <p:transition spd="med"/>
</p:sldLayout>
</file>

<file path=ppt/slideLayouts/slideLayout1732.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000000"/>
        </a:solidFill>
        <a:effectLst/>
      </p:bgPr>
    </p:bg>
    <p:spTree>
      <p:nvGrpSpPr>
        <p:cNvPr id="1" name=""/>
        <p:cNvGrpSpPr/>
        <p:nvPr/>
      </p:nvGrpSpPr>
      <p:grpSpPr>
        <a:xfrm>
          <a:off x="0" y="0"/>
          <a:ext cx="0" cy="0"/>
          <a:chOff x="0" y="0"/>
          <a:chExt cx="0" cy="0"/>
        </a:xfrm>
      </p:grpSpPr>
      <p:sp>
        <p:nvSpPr>
          <p:cNvPr id="2961" name="Title Text"/>
          <p:cNvSpPr txBox="1">
            <a:spLocks noGrp="1"/>
          </p:cNvSpPr>
          <p:nvPr>
            <p:ph type="title"/>
          </p:nvPr>
        </p:nvSpPr>
        <p:spPr>
          <a:xfrm>
            <a:off x="457203" y="273050"/>
            <a:ext cx="3008314" cy="1162050"/>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62" name="Body Level One…"/>
          <p:cNvSpPr txBox="1">
            <a:spLocks noGrp="1"/>
          </p:cNvSpPr>
          <p:nvPr>
            <p:ph type="body" idx="1"/>
          </p:nvPr>
        </p:nvSpPr>
        <p:spPr>
          <a:xfrm>
            <a:off x="3575050" y="273053"/>
            <a:ext cx="5111750" cy="5853113"/>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63" name="Text Placeholder 3"/>
          <p:cNvSpPr>
            <a:spLocks noGrp="1"/>
          </p:cNvSpPr>
          <p:nvPr>
            <p:ph type="body" sz="half" idx="21"/>
          </p:nvPr>
        </p:nvSpPr>
        <p:spPr>
          <a:xfrm>
            <a:off x="457202" y="1435101"/>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96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68113405"/>
      </p:ext>
    </p:extLst>
  </p:cSld>
  <p:clrMapOvr>
    <a:masterClrMapping/>
  </p:clrMapOvr>
  <p:transition spd="med"/>
</p:sldLayout>
</file>

<file path=ppt/slideLayouts/slideLayout1733.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000000"/>
        </a:solidFill>
        <a:effectLst/>
      </p:bgPr>
    </p:bg>
    <p:spTree>
      <p:nvGrpSpPr>
        <p:cNvPr id="1" name=""/>
        <p:cNvGrpSpPr/>
        <p:nvPr/>
      </p:nvGrpSpPr>
      <p:grpSpPr>
        <a:xfrm>
          <a:off x="0" y="0"/>
          <a:ext cx="0" cy="0"/>
          <a:chOff x="0" y="0"/>
          <a:chExt cx="0" cy="0"/>
        </a:xfrm>
      </p:grpSpPr>
      <p:sp>
        <p:nvSpPr>
          <p:cNvPr id="2971"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7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973"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131">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265">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39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53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7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86585565"/>
      </p:ext>
    </p:extLst>
  </p:cSld>
  <p:clrMapOvr>
    <a:masterClrMapping/>
  </p:clrMapOvr>
  <p:transition spd="med"/>
</p:sldLayout>
</file>

<file path=ppt/slideLayouts/slideLayout1734.xml><?xml version="1.0" encoding="utf-8"?>
<p:sldLayout xmlns:a="http://schemas.openxmlformats.org/drawingml/2006/main" xmlns:r="http://schemas.openxmlformats.org/officeDocument/2006/relationships" xmlns:p="http://schemas.openxmlformats.org/presentationml/2006/main" showMasterSp="0" type="tx">
  <p:cSld name="20_Title and Vertical Text">
    <p:bg>
      <p:bgPr>
        <a:solidFill>
          <a:srgbClr val="000000"/>
        </a:solidFill>
        <a:effectLst/>
      </p:bgPr>
    </p:bg>
    <p:spTree>
      <p:nvGrpSpPr>
        <p:cNvPr id="1" name=""/>
        <p:cNvGrpSpPr/>
        <p:nvPr/>
      </p:nvGrpSpPr>
      <p:grpSpPr>
        <a:xfrm>
          <a:off x="0" y="0"/>
          <a:ext cx="0" cy="0"/>
          <a:chOff x="0" y="0"/>
          <a:chExt cx="0" cy="0"/>
        </a:xfrm>
      </p:grpSpPr>
      <p:sp>
        <p:nvSpPr>
          <p:cNvPr id="2981"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82" name="Body Level One…"/>
          <p:cNvSpPr txBox="1">
            <a:spLocks noGrp="1"/>
          </p:cNvSpPr>
          <p:nvPr>
            <p:ph type="body" idx="1"/>
          </p:nvPr>
        </p:nvSpPr>
        <p:spPr>
          <a:xfrm>
            <a:off x="685800" y="1981200"/>
            <a:ext cx="7772400" cy="41148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83"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7919480"/>
      </p:ext>
    </p:extLst>
  </p:cSld>
  <p:clrMapOvr>
    <a:masterClrMapping/>
  </p:clrMapOvr>
  <p:transition spd="med"/>
</p:sldLayout>
</file>

<file path=ppt/slideLayouts/slideLayout1735.xml><?xml version="1.0" encoding="utf-8"?>
<p:sldLayout xmlns:a="http://schemas.openxmlformats.org/drawingml/2006/main" xmlns:r="http://schemas.openxmlformats.org/officeDocument/2006/relationships" xmlns:p="http://schemas.openxmlformats.org/presentationml/2006/main" showMasterSp="0" type="tx">
  <p:cSld name="20_Vertical Title and Text">
    <p:bg>
      <p:bgPr>
        <a:solidFill>
          <a:srgbClr val="000000"/>
        </a:solidFill>
        <a:effectLst/>
      </p:bgPr>
    </p:bg>
    <p:spTree>
      <p:nvGrpSpPr>
        <p:cNvPr id="1" name=""/>
        <p:cNvGrpSpPr/>
        <p:nvPr/>
      </p:nvGrpSpPr>
      <p:grpSpPr>
        <a:xfrm>
          <a:off x="0" y="0"/>
          <a:ext cx="0" cy="0"/>
          <a:chOff x="0" y="0"/>
          <a:chExt cx="0" cy="0"/>
        </a:xfrm>
      </p:grpSpPr>
      <p:sp>
        <p:nvSpPr>
          <p:cNvPr id="2990" name="Title Text"/>
          <p:cNvSpPr txBox="1">
            <a:spLocks noGrp="1"/>
          </p:cNvSpPr>
          <p:nvPr>
            <p:ph type="title"/>
          </p:nvPr>
        </p:nvSpPr>
        <p:spPr>
          <a:xfrm>
            <a:off x="6515100" y="609600"/>
            <a:ext cx="1943100" cy="5486400"/>
          </a:xfrm>
          <a:prstGeom prst="rect">
            <a:avLst/>
          </a:prstGeom>
          <a:noFill/>
        </p:spPr>
        <p:txBody>
          <a:bodyPr vert="eaVert"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91" name="Body Level One…"/>
          <p:cNvSpPr txBox="1">
            <a:spLocks noGrp="1"/>
          </p:cNvSpPr>
          <p:nvPr>
            <p:ph type="body" idx="1"/>
          </p:nvPr>
        </p:nvSpPr>
        <p:spPr>
          <a:xfrm>
            <a:off x="685800" y="609600"/>
            <a:ext cx="5676900" cy="54864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92"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75227171"/>
      </p:ext>
    </p:extLst>
  </p:cSld>
  <p:clrMapOvr>
    <a:masterClrMapping/>
  </p:clrMapOvr>
  <p:transition spd="med"/>
</p:sldLayout>
</file>

<file path=ppt/slideLayouts/slideLayout1736.xml><?xml version="1.0" encoding="utf-8"?>
<p:sldLayout xmlns:a="http://schemas.openxmlformats.org/drawingml/2006/main" xmlns:r="http://schemas.openxmlformats.org/officeDocument/2006/relationships" xmlns:p="http://schemas.openxmlformats.org/presentationml/2006/main" showMasterSp="0" type="tx">
  <p:cSld name="19_Title and Content">
    <p:bg>
      <p:bgPr>
        <a:solidFill>
          <a:srgbClr val="FFFFFF"/>
        </a:solidFill>
        <a:effectLst/>
      </p:bgPr>
    </p:bg>
    <p:spTree>
      <p:nvGrpSpPr>
        <p:cNvPr id="1" name=""/>
        <p:cNvGrpSpPr/>
        <p:nvPr/>
      </p:nvGrpSpPr>
      <p:grpSpPr>
        <a:xfrm>
          <a:off x="0" y="0"/>
          <a:ext cx="0" cy="0"/>
          <a:chOff x="0" y="0"/>
          <a:chExt cx="0" cy="0"/>
        </a:xfrm>
      </p:grpSpPr>
      <p:sp>
        <p:nvSpPr>
          <p:cNvPr id="3008"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09" name="Body Level One…"/>
          <p:cNvSpPr txBox="1">
            <a:spLocks noGrp="1"/>
          </p:cNvSpPr>
          <p:nvPr>
            <p:ph type="body" sz="half" idx="1"/>
          </p:nvPr>
        </p:nvSpPr>
        <p:spPr>
          <a:xfrm>
            <a:off x="321507" y="1125327"/>
            <a:ext cx="5786029" cy="3181720"/>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0"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94589991"/>
      </p:ext>
    </p:extLst>
  </p:cSld>
  <p:clrMapOvr>
    <a:masterClrMapping/>
  </p:clrMapOvr>
  <p:transition spd="med"/>
</p:sldLayout>
</file>

<file path=ppt/slideLayouts/slideLayout1737.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rgbClr val="FFFFFF"/>
        </a:solidFill>
        <a:effectLst/>
      </p:bgPr>
    </p:bg>
    <p:spTree>
      <p:nvGrpSpPr>
        <p:cNvPr id="1" name=""/>
        <p:cNvGrpSpPr/>
        <p:nvPr/>
      </p:nvGrpSpPr>
      <p:grpSpPr>
        <a:xfrm>
          <a:off x="0" y="0"/>
          <a:ext cx="0" cy="0"/>
          <a:chOff x="0" y="0"/>
          <a:chExt cx="0" cy="0"/>
        </a:xfrm>
      </p:grpSpPr>
      <p:sp>
        <p:nvSpPr>
          <p:cNvPr id="3017" name="Title Text"/>
          <p:cNvSpPr txBox="1">
            <a:spLocks noGrp="1"/>
          </p:cNvSpPr>
          <p:nvPr>
            <p:ph type="title"/>
          </p:nvPr>
        </p:nvSpPr>
        <p:spPr>
          <a:xfrm>
            <a:off x="722279" y="4406405"/>
            <a:ext cx="7772011" cy="1363116"/>
          </a:xfrm>
          <a:prstGeom prst="rect">
            <a:avLst/>
          </a:prstGeom>
          <a:noFill/>
        </p:spPr>
        <p:txBody>
          <a:bodyPr lIns="32903" tIns="32903" rIns="32903" bIns="32903" anchor="t"/>
          <a:lstStyle>
            <a:lvl1pPr algn="l" defTabSz="321454">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18" name="Body Level One…"/>
          <p:cNvSpPr txBox="1">
            <a:spLocks noGrp="1"/>
          </p:cNvSpPr>
          <p:nvPr>
            <p:ph type="body" sz="quarter" idx="1"/>
          </p:nvPr>
        </p:nvSpPr>
        <p:spPr>
          <a:xfrm>
            <a:off x="722279" y="2907085"/>
            <a:ext cx="7772011" cy="1499317"/>
          </a:xfrm>
          <a:prstGeom prst="rect">
            <a:avLst/>
          </a:prstGeom>
        </p:spPr>
        <p:txBody>
          <a:bodyPr lIns="32903" tIns="32903" rIns="32903" bIns="32903" anchor="b">
            <a:normAutofit/>
          </a:bodyPr>
          <a:lstStyle>
            <a:lvl1pPr marL="0" indent="0" defTabSz="321454">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9"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23736263"/>
      </p:ext>
    </p:extLst>
  </p:cSld>
  <p:clrMapOvr>
    <a:masterClrMapping/>
  </p:clrMapOvr>
  <p:transition spd="med"/>
</p:sldLayout>
</file>

<file path=ppt/slideLayouts/slideLayout1738.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rgbClr val="FFFFFF"/>
        </a:solidFill>
        <a:effectLst/>
      </p:bgPr>
    </p:bg>
    <p:spTree>
      <p:nvGrpSpPr>
        <p:cNvPr id="1" name=""/>
        <p:cNvGrpSpPr/>
        <p:nvPr/>
      </p:nvGrpSpPr>
      <p:grpSpPr>
        <a:xfrm>
          <a:off x="0" y="0"/>
          <a:ext cx="0" cy="0"/>
          <a:chOff x="0" y="0"/>
          <a:chExt cx="0" cy="0"/>
        </a:xfrm>
      </p:grpSpPr>
      <p:sp>
        <p:nvSpPr>
          <p:cNvPr id="3026"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27" name="Body Level One…"/>
          <p:cNvSpPr txBox="1">
            <a:spLocks noGrp="1"/>
          </p:cNvSpPr>
          <p:nvPr>
            <p:ph type="body" sz="quarter" idx="1"/>
          </p:nvPr>
        </p:nvSpPr>
        <p:spPr>
          <a:xfrm>
            <a:off x="321510" y="1125327"/>
            <a:ext cx="2838872" cy="3181720"/>
          </a:xfrm>
          <a:prstGeom prst="rect">
            <a:avLst/>
          </a:prstGeom>
        </p:spPr>
        <p:txBody>
          <a:bodyPr lIns="32903" tIns="32903" rIns="32903" bIns="32903">
            <a:normAutofit/>
          </a:bodyPr>
          <a:lstStyle>
            <a:lvl1pPr marL="241091" indent="-241091" defTabSz="321454">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2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94237196"/>
      </p:ext>
    </p:extLst>
  </p:cSld>
  <p:clrMapOvr>
    <a:masterClrMapping/>
  </p:clrMapOvr>
  <p:transition spd="med"/>
</p:sldLayout>
</file>

<file path=ppt/slideLayouts/slideLayout1739.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rgbClr val="FFFFFF"/>
        </a:solidFill>
        <a:effectLst/>
      </p:bgPr>
    </p:bg>
    <p:spTree>
      <p:nvGrpSpPr>
        <p:cNvPr id="1" name=""/>
        <p:cNvGrpSpPr/>
        <p:nvPr/>
      </p:nvGrpSpPr>
      <p:grpSpPr>
        <a:xfrm>
          <a:off x="0" y="0"/>
          <a:ext cx="0" cy="0"/>
          <a:chOff x="0" y="0"/>
          <a:chExt cx="0" cy="0"/>
        </a:xfrm>
      </p:grpSpPr>
      <p:sp>
        <p:nvSpPr>
          <p:cNvPr id="3035" name="Title Text"/>
          <p:cNvSpPr txBox="1">
            <a:spLocks noGrp="1"/>
          </p:cNvSpPr>
          <p:nvPr>
            <p:ph type="title"/>
          </p:nvPr>
        </p:nvSpPr>
        <p:spPr>
          <a:xfrm>
            <a:off x="457705" y="274632"/>
            <a:ext cx="8228596" cy="1143188"/>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36" name="Body Level One…"/>
          <p:cNvSpPr txBox="1">
            <a:spLocks noGrp="1"/>
          </p:cNvSpPr>
          <p:nvPr>
            <p:ph type="body" sz="quarter" idx="1"/>
          </p:nvPr>
        </p:nvSpPr>
        <p:spPr>
          <a:xfrm>
            <a:off x="457705" y="1535040"/>
            <a:ext cx="4040063" cy="639694"/>
          </a:xfrm>
          <a:prstGeom prst="rect">
            <a:avLst/>
          </a:prstGeom>
        </p:spPr>
        <p:txBody>
          <a:bodyPr lIns="32903" tIns="32903" rIns="32903" bIns="32903" anchor="b">
            <a:normAutofit/>
          </a:bodyPr>
          <a:lstStyle>
            <a:lvl1pPr marL="0" indent="0" defTabSz="321454">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37" name="Text Placeholder 4"/>
          <p:cNvSpPr>
            <a:spLocks noGrp="1"/>
          </p:cNvSpPr>
          <p:nvPr>
            <p:ph type="body" sz="quarter" idx="21"/>
          </p:nvPr>
        </p:nvSpPr>
        <p:spPr>
          <a:xfrm>
            <a:off x="4645121" y="1535040"/>
            <a:ext cx="4041178" cy="639693"/>
          </a:xfrm>
          <a:prstGeom prst="rect">
            <a:avLst/>
          </a:prstGeom>
        </p:spPr>
        <p:txBody>
          <a:bodyPr lIns="32903" tIns="32903" rIns="32903" bIns="32903" anchor="b">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700" b="1">
                <a:solidFill>
                  <a:srgbClr val="000000"/>
                </a:solidFill>
              </a:defRPr>
            </a:pPr>
            <a:endParaRPr dirty="0"/>
          </a:p>
        </p:txBody>
      </p:sp>
      <p:sp>
        <p:nvSpPr>
          <p:cNvPr id="303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04103929"/>
      </p:ext>
    </p:extLst>
  </p:cSld>
  <p:clrMapOvr>
    <a:masterClrMapping/>
  </p:clrMapOvr>
  <p:transition spd="med"/>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2495"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496"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740.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rgbClr val="FFFFFF"/>
        </a:solidFill>
        <a:effectLst/>
      </p:bgPr>
    </p:bg>
    <p:spTree>
      <p:nvGrpSpPr>
        <p:cNvPr id="1" name=""/>
        <p:cNvGrpSpPr/>
        <p:nvPr/>
      </p:nvGrpSpPr>
      <p:grpSpPr>
        <a:xfrm>
          <a:off x="0" y="0"/>
          <a:ext cx="0" cy="0"/>
          <a:chOff x="0" y="0"/>
          <a:chExt cx="0" cy="0"/>
        </a:xfrm>
      </p:grpSpPr>
      <p:sp>
        <p:nvSpPr>
          <p:cNvPr id="3045"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46"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73301900"/>
      </p:ext>
    </p:extLst>
  </p:cSld>
  <p:clrMapOvr>
    <a:masterClrMapping/>
  </p:clrMapOvr>
  <p:transition spd="med"/>
</p:sldLayout>
</file>

<file path=ppt/slideLayouts/slideLayout1741.xml><?xml version="1.0" encoding="utf-8"?>
<p:sldLayout xmlns:a="http://schemas.openxmlformats.org/drawingml/2006/main" xmlns:r="http://schemas.openxmlformats.org/officeDocument/2006/relationships" xmlns:p="http://schemas.openxmlformats.org/presentationml/2006/main" showMasterSp="0" type="tx">
  <p:cSld name="16_Blank">
    <p:bg>
      <p:bgPr>
        <a:solidFill>
          <a:srgbClr val="FFFFFF"/>
        </a:solidFill>
        <a:effectLst/>
      </p:bgPr>
    </p:bg>
    <p:spTree>
      <p:nvGrpSpPr>
        <p:cNvPr id="1" name=""/>
        <p:cNvGrpSpPr/>
        <p:nvPr/>
      </p:nvGrpSpPr>
      <p:grpSpPr>
        <a:xfrm>
          <a:off x="0" y="0"/>
          <a:ext cx="0" cy="0"/>
          <a:chOff x="0" y="0"/>
          <a:chExt cx="0" cy="0"/>
        </a:xfrm>
      </p:grpSpPr>
      <p:sp>
        <p:nvSpPr>
          <p:cNvPr id="305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06627778"/>
      </p:ext>
    </p:extLst>
  </p:cSld>
  <p:clrMapOvr>
    <a:masterClrMapping/>
  </p:clrMapOvr>
  <p:transition spd="med"/>
</p:sldLayout>
</file>

<file path=ppt/slideLayouts/slideLayout1742.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rgbClr val="FFFFFF"/>
        </a:solidFill>
        <a:effectLst/>
      </p:bgPr>
    </p:bg>
    <p:spTree>
      <p:nvGrpSpPr>
        <p:cNvPr id="1" name=""/>
        <p:cNvGrpSpPr/>
        <p:nvPr/>
      </p:nvGrpSpPr>
      <p:grpSpPr>
        <a:xfrm>
          <a:off x="0" y="0"/>
          <a:ext cx="0" cy="0"/>
          <a:chOff x="0" y="0"/>
          <a:chExt cx="0" cy="0"/>
        </a:xfrm>
      </p:grpSpPr>
      <p:sp>
        <p:nvSpPr>
          <p:cNvPr id="3060" name="Title Text"/>
          <p:cNvSpPr txBox="1">
            <a:spLocks noGrp="1"/>
          </p:cNvSpPr>
          <p:nvPr>
            <p:ph type="title"/>
          </p:nvPr>
        </p:nvSpPr>
        <p:spPr>
          <a:xfrm>
            <a:off x="457705" y="273517"/>
            <a:ext cx="3007440" cy="1161049"/>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61" name="Body Level One…"/>
          <p:cNvSpPr txBox="1">
            <a:spLocks noGrp="1"/>
          </p:cNvSpPr>
          <p:nvPr>
            <p:ph type="body" idx="1"/>
          </p:nvPr>
        </p:nvSpPr>
        <p:spPr>
          <a:xfrm>
            <a:off x="3574544" y="273517"/>
            <a:ext cx="5111755" cy="5852131"/>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62" name="Text Placeholder 3"/>
          <p:cNvSpPr>
            <a:spLocks noGrp="1"/>
          </p:cNvSpPr>
          <p:nvPr>
            <p:ph type="body" sz="half" idx="21"/>
          </p:nvPr>
        </p:nvSpPr>
        <p:spPr>
          <a:xfrm>
            <a:off x="457705" y="1434565"/>
            <a:ext cx="3007441" cy="4691082"/>
          </a:xfrm>
          <a:prstGeom prst="rect">
            <a:avLst/>
          </a:prstGeom>
        </p:spPr>
        <p:txBody>
          <a:bodyPr lIns="32903" tIns="32903" rIns="32903" bIns="32903">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000">
                <a:solidFill>
                  <a:srgbClr val="000000"/>
                </a:solidFill>
              </a:defRPr>
            </a:pPr>
            <a:endParaRPr dirty="0"/>
          </a:p>
        </p:txBody>
      </p:sp>
      <p:sp>
        <p:nvSpPr>
          <p:cNvPr id="306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1706844"/>
      </p:ext>
    </p:extLst>
  </p:cSld>
  <p:clrMapOvr>
    <a:masterClrMapping/>
  </p:clrMapOvr>
  <p:transition spd="med"/>
</p:sldLayout>
</file>

<file path=ppt/slideLayouts/slideLayout1743.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rgbClr val="FFFFFF"/>
        </a:solidFill>
        <a:effectLst/>
      </p:bgPr>
    </p:bg>
    <p:spTree>
      <p:nvGrpSpPr>
        <p:cNvPr id="1" name=""/>
        <p:cNvGrpSpPr/>
        <p:nvPr/>
      </p:nvGrpSpPr>
      <p:grpSpPr>
        <a:xfrm>
          <a:off x="0" y="0"/>
          <a:ext cx="0" cy="0"/>
          <a:chOff x="0" y="0"/>
          <a:chExt cx="0" cy="0"/>
        </a:xfrm>
      </p:grpSpPr>
      <p:sp>
        <p:nvSpPr>
          <p:cNvPr id="3070" name="Title Text"/>
          <p:cNvSpPr txBox="1">
            <a:spLocks noGrp="1"/>
          </p:cNvSpPr>
          <p:nvPr>
            <p:ph type="title"/>
          </p:nvPr>
        </p:nvSpPr>
        <p:spPr>
          <a:xfrm>
            <a:off x="1791737" y="4800491"/>
            <a:ext cx="5486848" cy="567128"/>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71" name="Picture Placeholder 2"/>
          <p:cNvSpPr>
            <a:spLocks noGrp="1"/>
          </p:cNvSpPr>
          <p:nvPr>
            <p:ph type="pic" sz="half" idx="21"/>
          </p:nvPr>
        </p:nvSpPr>
        <p:spPr>
          <a:xfrm>
            <a:off x="1791737" y="612902"/>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072" name="Body Level One…"/>
          <p:cNvSpPr txBox="1">
            <a:spLocks noGrp="1"/>
          </p:cNvSpPr>
          <p:nvPr>
            <p:ph type="body" sz="quarter" idx="1"/>
          </p:nvPr>
        </p:nvSpPr>
        <p:spPr>
          <a:xfrm>
            <a:off x="1791737" y="5367618"/>
            <a:ext cx="5486848" cy="804920"/>
          </a:xfrm>
          <a:prstGeom prst="rect">
            <a:avLst/>
          </a:prstGeom>
        </p:spPr>
        <p:txBody>
          <a:bodyPr lIns="32903" tIns="32903" rIns="32903" bIns="32903">
            <a:normAutofit/>
          </a:bodyPr>
          <a:lstStyle>
            <a:lvl1pPr marL="0" indent="0" defTabSz="321454">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7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44715695"/>
      </p:ext>
    </p:extLst>
  </p:cSld>
  <p:clrMapOvr>
    <a:masterClrMapping/>
  </p:clrMapOvr>
  <p:transition spd="med"/>
</p:sldLayout>
</file>

<file path=ppt/slideLayouts/slideLayout1744.xml><?xml version="1.0" encoding="utf-8"?>
<p:sldLayout xmlns:a="http://schemas.openxmlformats.org/drawingml/2006/main" xmlns:r="http://schemas.openxmlformats.org/officeDocument/2006/relationships" xmlns:p="http://schemas.openxmlformats.org/presentationml/2006/main" showMasterSp="0" type="tx">
  <p:cSld name="21_Title and Vertical Text">
    <p:bg>
      <p:bgPr>
        <a:solidFill>
          <a:srgbClr val="FFFFFF"/>
        </a:solidFill>
        <a:effectLst/>
      </p:bgPr>
    </p:bg>
    <p:spTree>
      <p:nvGrpSpPr>
        <p:cNvPr id="1" name=""/>
        <p:cNvGrpSpPr/>
        <p:nvPr/>
      </p:nvGrpSpPr>
      <p:grpSpPr>
        <a:xfrm>
          <a:off x="0" y="0"/>
          <a:ext cx="0" cy="0"/>
          <a:chOff x="0" y="0"/>
          <a:chExt cx="0" cy="0"/>
        </a:xfrm>
      </p:grpSpPr>
      <p:sp>
        <p:nvSpPr>
          <p:cNvPr id="3080"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81" name="Body Level One…"/>
          <p:cNvSpPr txBox="1">
            <a:spLocks noGrp="1"/>
          </p:cNvSpPr>
          <p:nvPr>
            <p:ph type="body" sz="half" idx="1"/>
          </p:nvPr>
        </p:nvSpPr>
        <p:spPr>
          <a:xfrm>
            <a:off x="321507" y="1125327"/>
            <a:ext cx="5786029" cy="3181720"/>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82"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2250340"/>
      </p:ext>
    </p:extLst>
  </p:cSld>
  <p:clrMapOvr>
    <a:masterClrMapping/>
  </p:clrMapOvr>
  <p:transition spd="med"/>
</p:sldLayout>
</file>

<file path=ppt/slideLayouts/slideLayout1745.xml><?xml version="1.0" encoding="utf-8"?>
<p:sldLayout xmlns:a="http://schemas.openxmlformats.org/drawingml/2006/main" xmlns:r="http://schemas.openxmlformats.org/officeDocument/2006/relationships" xmlns:p="http://schemas.openxmlformats.org/presentationml/2006/main" showMasterSp="0" type="tx">
  <p:cSld name="21_Vertical Title and Text">
    <p:bg>
      <p:bgPr>
        <a:solidFill>
          <a:srgbClr val="FFFFFF"/>
        </a:solidFill>
        <a:effectLst/>
      </p:bgPr>
    </p:bg>
    <p:spTree>
      <p:nvGrpSpPr>
        <p:cNvPr id="1" name=""/>
        <p:cNvGrpSpPr/>
        <p:nvPr/>
      </p:nvGrpSpPr>
      <p:grpSpPr>
        <a:xfrm>
          <a:off x="0" y="0"/>
          <a:ext cx="0" cy="0"/>
          <a:chOff x="0" y="0"/>
          <a:chExt cx="0" cy="0"/>
        </a:xfrm>
      </p:grpSpPr>
      <p:sp>
        <p:nvSpPr>
          <p:cNvPr id="3089" name="Title Text"/>
          <p:cNvSpPr txBox="1">
            <a:spLocks noGrp="1"/>
          </p:cNvSpPr>
          <p:nvPr>
            <p:ph type="title"/>
          </p:nvPr>
        </p:nvSpPr>
        <p:spPr>
          <a:xfrm>
            <a:off x="4661865" y="193136"/>
            <a:ext cx="1445671" cy="4113907"/>
          </a:xfrm>
          <a:prstGeom prst="rect">
            <a:avLst/>
          </a:prstGeom>
          <a:noFill/>
        </p:spPr>
        <p:txBody>
          <a:bodyPr vert="eaVert"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90" name="Body Level One…"/>
          <p:cNvSpPr txBox="1">
            <a:spLocks noGrp="1"/>
          </p:cNvSpPr>
          <p:nvPr>
            <p:ph type="body" sz="half" idx="1"/>
          </p:nvPr>
        </p:nvSpPr>
        <p:spPr>
          <a:xfrm>
            <a:off x="321507" y="193136"/>
            <a:ext cx="4233190" cy="4113907"/>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91"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05951989"/>
      </p:ext>
    </p:extLst>
  </p:cSld>
  <p:clrMapOvr>
    <a:masterClrMapping/>
  </p:clrMapOvr>
  <p:transition spd="med"/>
</p:sldLayout>
</file>

<file path=ppt/slideLayouts/slideLayout1746.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FFFFFF"/>
        </a:solidFill>
        <a:effectLst/>
      </p:bgPr>
    </p:bg>
    <p:spTree>
      <p:nvGrpSpPr>
        <p:cNvPr id="1" name=""/>
        <p:cNvGrpSpPr/>
        <p:nvPr/>
      </p:nvGrpSpPr>
      <p:grpSpPr>
        <a:xfrm>
          <a:off x="0" y="0"/>
          <a:ext cx="0" cy="0"/>
          <a:chOff x="0" y="0"/>
          <a:chExt cx="0" cy="0"/>
        </a:xfrm>
      </p:grpSpPr>
      <p:sp>
        <p:nvSpPr>
          <p:cNvPr id="3098" name="Title Text"/>
          <p:cNvSpPr txBox="1">
            <a:spLocks noGrp="1"/>
          </p:cNvSpPr>
          <p:nvPr>
            <p:ph type="title"/>
          </p:nvPr>
        </p:nvSpPr>
        <p:spPr>
          <a:xfrm>
            <a:off x="685800" y="2130426"/>
            <a:ext cx="7772400" cy="1470026"/>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099"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defTabSz="457020">
              <a:buSzTx/>
              <a:buNone/>
              <a:defRPr>
                <a:solidFill>
                  <a:srgbClr val="888888"/>
                </a:solidFill>
                <a:latin typeface="Calibri"/>
                <a:ea typeface="Calibri"/>
                <a:cs typeface="Calibri"/>
                <a:sym typeface="Calibri"/>
              </a:defRPr>
            </a:lvl1pPr>
            <a:lvl2pPr marL="0" indent="457020" algn="ctr" defTabSz="457020">
              <a:buSzTx/>
              <a:buNone/>
              <a:defRPr>
                <a:solidFill>
                  <a:srgbClr val="888888"/>
                </a:solidFill>
                <a:latin typeface="Calibri"/>
                <a:ea typeface="Calibri"/>
                <a:cs typeface="Calibri"/>
                <a:sym typeface="Calibri"/>
              </a:defRPr>
            </a:lvl2pPr>
            <a:lvl3pPr marL="0" indent="914040" algn="ctr" defTabSz="457020">
              <a:buSzTx/>
              <a:buNone/>
              <a:defRPr>
                <a:solidFill>
                  <a:srgbClr val="888888"/>
                </a:solidFill>
                <a:latin typeface="Calibri"/>
                <a:ea typeface="Calibri"/>
                <a:cs typeface="Calibri"/>
                <a:sym typeface="Calibri"/>
              </a:defRPr>
            </a:lvl3pPr>
            <a:lvl4pPr marL="0" indent="1371056" algn="ctr" defTabSz="457020">
              <a:buSzTx/>
              <a:buNone/>
              <a:defRPr>
                <a:solidFill>
                  <a:srgbClr val="888888"/>
                </a:solidFill>
                <a:latin typeface="Calibri"/>
                <a:ea typeface="Calibri"/>
                <a:cs typeface="Calibri"/>
                <a:sym typeface="Calibri"/>
              </a:defRPr>
            </a:lvl4pPr>
            <a:lvl5pPr marL="0" indent="1828080" algn="ctr" defTabSz="457020">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497310232"/>
      </p:ext>
    </p:extLst>
  </p:cSld>
  <p:clrMapOvr>
    <a:masterClrMapping/>
  </p:clrMapOvr>
  <p:transition spd="med"/>
</p:sldLayout>
</file>

<file path=ppt/slideLayouts/slideLayout1747.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rgbClr val="FFFFFF"/>
        </a:solidFill>
        <a:effectLst/>
      </p:bgPr>
    </p:bg>
    <p:spTree>
      <p:nvGrpSpPr>
        <p:cNvPr id="1" name=""/>
        <p:cNvGrpSpPr/>
        <p:nvPr/>
      </p:nvGrpSpPr>
      <p:grpSpPr>
        <a:xfrm>
          <a:off x="0" y="0"/>
          <a:ext cx="0" cy="0"/>
          <a:chOff x="0" y="0"/>
          <a:chExt cx="0" cy="0"/>
        </a:xfrm>
      </p:grpSpPr>
      <p:sp>
        <p:nvSpPr>
          <p:cNvPr id="310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08" name="Body Level One…"/>
          <p:cNvSpPr txBox="1">
            <a:spLocks noGrp="1"/>
          </p:cNvSpPr>
          <p:nvPr>
            <p:ph type="body" idx="1"/>
          </p:nvPr>
        </p:nvSpPr>
        <p:spPr>
          <a:xfrm>
            <a:off x="457200" y="1600200"/>
            <a:ext cx="8229600" cy="4525963"/>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9"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287090366"/>
      </p:ext>
    </p:extLst>
  </p:cSld>
  <p:clrMapOvr>
    <a:masterClrMapping/>
  </p:clrMapOvr>
  <p:transition spd="med"/>
</p:sldLayout>
</file>

<file path=ppt/slideLayouts/slideLayout1748.xml><?xml version="1.0" encoding="utf-8"?>
<p:sldLayout xmlns:a="http://schemas.openxmlformats.org/drawingml/2006/main" xmlns:r="http://schemas.openxmlformats.org/officeDocument/2006/relationships" xmlns:p="http://schemas.openxmlformats.org/presentationml/2006/main" showMasterSp="0" type="tx">
  <p:cSld name="22_Section Header">
    <p:bg>
      <p:bgPr>
        <a:solidFill>
          <a:srgbClr val="FFFFFF"/>
        </a:solidFill>
        <a:effectLst/>
      </p:bgPr>
    </p:bg>
    <p:spTree>
      <p:nvGrpSpPr>
        <p:cNvPr id="1" name=""/>
        <p:cNvGrpSpPr/>
        <p:nvPr/>
      </p:nvGrpSpPr>
      <p:grpSpPr>
        <a:xfrm>
          <a:off x="0" y="0"/>
          <a:ext cx="0" cy="0"/>
          <a:chOff x="0" y="0"/>
          <a:chExt cx="0" cy="0"/>
        </a:xfrm>
      </p:grpSpPr>
      <p:sp>
        <p:nvSpPr>
          <p:cNvPr id="3116"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defTabSz="457020">
              <a:defRPr sz="4000" cap="all">
                <a:solidFill>
                  <a:srgbClr val="000000"/>
                </a:solidFill>
                <a:latin typeface="Calibri"/>
                <a:ea typeface="Calibri"/>
                <a:cs typeface="Calibri"/>
                <a:sym typeface="Calibri"/>
              </a:defRPr>
            </a:lvl1pPr>
          </a:lstStyle>
          <a:p>
            <a:r>
              <a:t>Title Text</a:t>
            </a:r>
          </a:p>
        </p:txBody>
      </p:sp>
      <p:sp>
        <p:nvSpPr>
          <p:cNvPr id="3117"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defTabSz="457020">
              <a:spcBef>
                <a:spcPts val="400"/>
              </a:spcBef>
              <a:buSzTx/>
              <a:buNone/>
              <a:defRPr sz="2000">
                <a:solidFill>
                  <a:srgbClr val="888888"/>
                </a:solidFill>
                <a:latin typeface="Calibri"/>
                <a:ea typeface="Calibri"/>
                <a:cs typeface="Calibri"/>
                <a:sym typeface="Calibri"/>
              </a:defRPr>
            </a:lvl1pPr>
            <a:lvl2pPr marL="0" indent="457020" defTabSz="457020">
              <a:spcBef>
                <a:spcPts val="400"/>
              </a:spcBef>
              <a:buSzTx/>
              <a:buNone/>
              <a:defRPr sz="2000">
                <a:solidFill>
                  <a:srgbClr val="888888"/>
                </a:solidFill>
                <a:latin typeface="Calibri"/>
                <a:ea typeface="Calibri"/>
                <a:cs typeface="Calibri"/>
                <a:sym typeface="Calibri"/>
              </a:defRPr>
            </a:lvl2pPr>
            <a:lvl3pPr marL="0" indent="914040" defTabSz="457020">
              <a:spcBef>
                <a:spcPts val="400"/>
              </a:spcBef>
              <a:buSzTx/>
              <a:buNone/>
              <a:defRPr sz="2000">
                <a:solidFill>
                  <a:srgbClr val="888888"/>
                </a:solidFill>
                <a:latin typeface="Calibri"/>
                <a:ea typeface="Calibri"/>
                <a:cs typeface="Calibri"/>
                <a:sym typeface="Calibri"/>
              </a:defRPr>
            </a:lvl3pPr>
            <a:lvl4pPr marL="0" indent="1371056" defTabSz="457020">
              <a:spcBef>
                <a:spcPts val="400"/>
              </a:spcBef>
              <a:buSzTx/>
              <a:buNone/>
              <a:defRPr sz="2000">
                <a:solidFill>
                  <a:srgbClr val="888888"/>
                </a:solidFill>
                <a:latin typeface="Calibri"/>
                <a:ea typeface="Calibri"/>
                <a:cs typeface="Calibri"/>
                <a:sym typeface="Calibri"/>
              </a:defRPr>
            </a:lvl4pPr>
            <a:lvl5pPr marL="0" indent="1828080" defTabSz="45702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18"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282158514"/>
      </p:ext>
    </p:extLst>
  </p:cSld>
  <p:clrMapOvr>
    <a:masterClrMapping/>
  </p:clrMapOvr>
  <p:transition spd="med"/>
</p:sldLayout>
</file>

<file path=ppt/slideLayouts/slideLayout1749.xml><?xml version="1.0" encoding="utf-8"?>
<p:sldLayout xmlns:a="http://schemas.openxmlformats.org/drawingml/2006/main" xmlns:r="http://schemas.openxmlformats.org/officeDocument/2006/relationships" xmlns:p="http://schemas.openxmlformats.org/presentationml/2006/main" showMasterSp="0" type="tx">
  <p:cSld name="22_Two Content">
    <p:bg>
      <p:bgPr>
        <a:solidFill>
          <a:srgbClr val="FFFFFF"/>
        </a:solidFill>
        <a:effectLst/>
      </p:bgPr>
    </p:bg>
    <p:spTree>
      <p:nvGrpSpPr>
        <p:cNvPr id="1" name=""/>
        <p:cNvGrpSpPr/>
        <p:nvPr/>
      </p:nvGrpSpPr>
      <p:grpSpPr>
        <a:xfrm>
          <a:off x="0" y="0"/>
          <a:ext cx="0" cy="0"/>
          <a:chOff x="0" y="0"/>
          <a:chExt cx="0" cy="0"/>
        </a:xfrm>
      </p:grpSpPr>
      <p:sp>
        <p:nvSpPr>
          <p:cNvPr id="3125"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26" name="Body Level One…"/>
          <p:cNvSpPr txBox="1">
            <a:spLocks noGrp="1"/>
          </p:cNvSpPr>
          <p:nvPr>
            <p:ph type="body" sz="half" idx="1"/>
          </p:nvPr>
        </p:nvSpPr>
        <p:spPr>
          <a:xfrm>
            <a:off x="457200" y="1600200"/>
            <a:ext cx="4038600" cy="4525963"/>
          </a:xfrm>
          <a:prstGeom prst="rect">
            <a:avLst/>
          </a:prstGeom>
        </p:spPr>
        <p:txBody>
          <a:bodyPr lIns="45702" tIns="45702" rIns="45702" bIns="45702">
            <a:normAutofit/>
          </a:bodyPr>
          <a:lstStyle>
            <a:lvl1pPr marL="342764" indent="-342764" defTabSz="457020">
              <a:spcBef>
                <a:spcPts val="600"/>
              </a:spcBef>
              <a:buSzPct val="100000"/>
              <a:buFont typeface="Arial"/>
              <a:buChar char="•"/>
              <a:defRPr sz="2800">
                <a:solidFill>
                  <a:srgbClr val="000000"/>
                </a:solidFill>
                <a:latin typeface="Calibri"/>
                <a:ea typeface="Calibri"/>
                <a:cs typeface="Calibri"/>
                <a:sym typeface="Calibri"/>
              </a:defRPr>
            </a:lvl1pPr>
            <a:lvl2pPr marL="790260" indent="-333244" defTabSz="457020">
              <a:spcBef>
                <a:spcPts val="600"/>
              </a:spcBef>
              <a:buSzPct val="100000"/>
              <a:buFont typeface="Arial"/>
              <a:buChar char="–"/>
              <a:defRPr sz="2800">
                <a:solidFill>
                  <a:srgbClr val="000000"/>
                </a:solidFill>
                <a:latin typeface="Calibri"/>
                <a:ea typeface="Calibri"/>
                <a:cs typeface="Calibri"/>
                <a:sym typeface="Calibri"/>
              </a:defRPr>
            </a:lvl2pPr>
            <a:lvl3pPr marL="1233949" indent="-319913" defTabSz="457020">
              <a:spcBef>
                <a:spcPts val="600"/>
              </a:spcBef>
              <a:buSzPct val="100000"/>
              <a:buFont typeface="Arial"/>
              <a:buChar char="•"/>
              <a:defRPr sz="2800">
                <a:solidFill>
                  <a:srgbClr val="000000"/>
                </a:solidFill>
                <a:latin typeface="Calibri"/>
                <a:ea typeface="Calibri"/>
                <a:cs typeface="Calibri"/>
                <a:sym typeface="Calibri"/>
              </a:defRPr>
            </a:lvl3pPr>
            <a:lvl4pPr marL="1726515" indent="-355459" defTabSz="457020">
              <a:spcBef>
                <a:spcPts val="600"/>
              </a:spcBef>
              <a:buSzPct val="100000"/>
              <a:buFont typeface="Arial"/>
              <a:buChar char="–"/>
              <a:defRPr sz="2800">
                <a:solidFill>
                  <a:srgbClr val="000000"/>
                </a:solidFill>
                <a:latin typeface="Calibri"/>
                <a:ea typeface="Calibri"/>
                <a:cs typeface="Calibri"/>
                <a:sym typeface="Calibri"/>
              </a:defRPr>
            </a:lvl4pPr>
            <a:lvl5pPr marL="2183533" indent="-355460" defTabSz="45702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2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712497594"/>
      </p:ext>
    </p:extLst>
  </p:cSld>
  <p:clrMapOvr>
    <a:masterClrMapping/>
  </p:clrMapOvr>
  <p:transition spd="med"/>
</p:sldLayout>
</file>

<file path=ppt/slideLayouts/slideLayout175.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2504"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505"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750.xml><?xml version="1.0" encoding="utf-8"?>
<p:sldLayout xmlns:a="http://schemas.openxmlformats.org/drawingml/2006/main" xmlns:r="http://schemas.openxmlformats.org/officeDocument/2006/relationships" xmlns:p="http://schemas.openxmlformats.org/presentationml/2006/main" showMasterSp="0" type="tx">
  <p:cSld name="22_Comparison">
    <p:bg>
      <p:bgPr>
        <a:solidFill>
          <a:srgbClr val="FFFFFF"/>
        </a:solidFill>
        <a:effectLst/>
      </p:bgPr>
    </p:bg>
    <p:spTree>
      <p:nvGrpSpPr>
        <p:cNvPr id="1" name=""/>
        <p:cNvGrpSpPr/>
        <p:nvPr/>
      </p:nvGrpSpPr>
      <p:grpSpPr>
        <a:xfrm>
          <a:off x="0" y="0"/>
          <a:ext cx="0" cy="0"/>
          <a:chOff x="0" y="0"/>
          <a:chExt cx="0" cy="0"/>
        </a:xfrm>
      </p:grpSpPr>
      <p:sp>
        <p:nvSpPr>
          <p:cNvPr id="313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35"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defTabSz="457020">
              <a:spcBef>
                <a:spcPts val="500"/>
              </a:spcBef>
              <a:buSzTx/>
              <a:buNone/>
              <a:defRPr sz="2400" b="1">
                <a:solidFill>
                  <a:srgbClr val="000000"/>
                </a:solidFill>
                <a:latin typeface="Calibri"/>
                <a:ea typeface="Calibri"/>
                <a:cs typeface="Calibri"/>
                <a:sym typeface="Calibri"/>
              </a:defRPr>
            </a:lvl1pPr>
            <a:lvl2pPr marL="0" indent="457020" defTabSz="457020">
              <a:spcBef>
                <a:spcPts val="500"/>
              </a:spcBef>
              <a:buSzTx/>
              <a:buNone/>
              <a:defRPr sz="2400" b="1">
                <a:solidFill>
                  <a:srgbClr val="000000"/>
                </a:solidFill>
                <a:latin typeface="Calibri"/>
                <a:ea typeface="Calibri"/>
                <a:cs typeface="Calibri"/>
                <a:sym typeface="Calibri"/>
              </a:defRPr>
            </a:lvl2pPr>
            <a:lvl3pPr marL="0" indent="914040" defTabSz="457020">
              <a:spcBef>
                <a:spcPts val="500"/>
              </a:spcBef>
              <a:buSzTx/>
              <a:buNone/>
              <a:defRPr sz="2400" b="1">
                <a:solidFill>
                  <a:srgbClr val="000000"/>
                </a:solidFill>
                <a:latin typeface="Calibri"/>
                <a:ea typeface="Calibri"/>
                <a:cs typeface="Calibri"/>
                <a:sym typeface="Calibri"/>
              </a:defRPr>
            </a:lvl3pPr>
            <a:lvl4pPr marL="0" indent="1371056" defTabSz="457020">
              <a:spcBef>
                <a:spcPts val="500"/>
              </a:spcBef>
              <a:buSzTx/>
              <a:buNone/>
              <a:defRPr sz="2400" b="1">
                <a:solidFill>
                  <a:srgbClr val="000000"/>
                </a:solidFill>
                <a:latin typeface="Calibri"/>
                <a:ea typeface="Calibri"/>
                <a:cs typeface="Calibri"/>
                <a:sym typeface="Calibri"/>
              </a:defRPr>
            </a:lvl4pPr>
            <a:lvl5pPr marL="0" indent="1828080" defTabSz="45702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36"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p>
            <a:pPr marL="0" indent="0" defTabSz="457020" rtl="0">
              <a:spcBef>
                <a:spcPts val="500"/>
              </a:spcBef>
              <a:buSzTx/>
              <a:buNone/>
              <a:defRPr sz="2400" b="1">
                <a:solidFill>
                  <a:srgbClr val="000000"/>
                </a:solidFill>
                <a:latin typeface="Calibri"/>
                <a:ea typeface="Calibri"/>
                <a:cs typeface="Calibri"/>
                <a:sym typeface="Calibri"/>
              </a:defRPr>
            </a:pPr>
            <a:endParaRPr/>
          </a:p>
        </p:txBody>
      </p:sp>
      <p:sp>
        <p:nvSpPr>
          <p:cNvPr id="313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763386737"/>
      </p:ext>
    </p:extLst>
  </p:cSld>
  <p:clrMapOvr>
    <a:masterClrMapping/>
  </p:clrMapOvr>
  <p:transition spd="med"/>
</p:sldLayout>
</file>

<file path=ppt/slideLayouts/slideLayout1751.xml><?xml version="1.0" encoding="utf-8"?>
<p:sldLayout xmlns:a="http://schemas.openxmlformats.org/drawingml/2006/main" xmlns:r="http://schemas.openxmlformats.org/officeDocument/2006/relationships" xmlns:p="http://schemas.openxmlformats.org/presentationml/2006/main" showMasterSp="0" type="tx">
  <p:cSld name="22_Title Only">
    <p:bg>
      <p:bgPr>
        <a:solidFill>
          <a:srgbClr val="FFFFFF"/>
        </a:solidFill>
        <a:effectLst/>
      </p:bgPr>
    </p:bg>
    <p:spTree>
      <p:nvGrpSpPr>
        <p:cNvPr id="1" name=""/>
        <p:cNvGrpSpPr/>
        <p:nvPr/>
      </p:nvGrpSpPr>
      <p:grpSpPr>
        <a:xfrm>
          <a:off x="0" y="0"/>
          <a:ext cx="0" cy="0"/>
          <a:chOff x="0" y="0"/>
          <a:chExt cx="0" cy="0"/>
        </a:xfrm>
      </p:grpSpPr>
      <p:sp>
        <p:nvSpPr>
          <p:cNvPr id="314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45"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724870167"/>
      </p:ext>
    </p:extLst>
  </p:cSld>
  <p:clrMapOvr>
    <a:masterClrMapping/>
  </p:clrMapOvr>
  <p:transition spd="med"/>
</p:sldLayout>
</file>

<file path=ppt/slideLayouts/slideLayout1752.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solidFill>
          <a:srgbClr val="FFFFFF"/>
        </a:solidFill>
        <a:effectLst/>
      </p:bgPr>
    </p:bg>
    <p:spTree>
      <p:nvGrpSpPr>
        <p:cNvPr id="1" name=""/>
        <p:cNvGrpSpPr/>
        <p:nvPr/>
      </p:nvGrpSpPr>
      <p:grpSpPr>
        <a:xfrm>
          <a:off x="0" y="0"/>
          <a:ext cx="0" cy="0"/>
          <a:chOff x="0" y="0"/>
          <a:chExt cx="0" cy="0"/>
        </a:xfrm>
      </p:grpSpPr>
      <p:sp>
        <p:nvSpPr>
          <p:cNvPr id="3159"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60"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61"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p>
            <a:pPr marL="0" indent="0" defTabSz="457020" rtl="0">
              <a:spcBef>
                <a:spcPts val="300"/>
              </a:spcBef>
              <a:buSzTx/>
              <a:buNone/>
              <a:defRPr sz="1400">
                <a:solidFill>
                  <a:srgbClr val="000000"/>
                </a:solidFill>
                <a:latin typeface="Calibri"/>
                <a:ea typeface="Calibri"/>
                <a:cs typeface="Calibri"/>
                <a:sym typeface="Calibri"/>
              </a:defRPr>
            </a:pPr>
            <a:endParaRPr/>
          </a:p>
        </p:txBody>
      </p:sp>
      <p:sp>
        <p:nvSpPr>
          <p:cNvPr id="316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76373676"/>
      </p:ext>
    </p:extLst>
  </p:cSld>
  <p:clrMapOvr>
    <a:masterClrMapping/>
  </p:clrMapOvr>
  <p:transition spd="med"/>
</p:sldLayout>
</file>

<file path=ppt/slideLayouts/slideLayout1753.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solidFill>
          <a:srgbClr val="FFFFFF"/>
        </a:solidFill>
        <a:effectLst/>
      </p:bgPr>
    </p:bg>
    <p:spTree>
      <p:nvGrpSpPr>
        <p:cNvPr id="1" name=""/>
        <p:cNvGrpSpPr/>
        <p:nvPr/>
      </p:nvGrpSpPr>
      <p:grpSpPr>
        <a:xfrm>
          <a:off x="0" y="0"/>
          <a:ext cx="0" cy="0"/>
          <a:chOff x="0" y="0"/>
          <a:chExt cx="0" cy="0"/>
        </a:xfrm>
      </p:grpSpPr>
      <p:sp>
        <p:nvSpPr>
          <p:cNvPr id="3169"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7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171"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defTabSz="457020">
              <a:spcBef>
                <a:spcPts val="300"/>
              </a:spcBef>
              <a:buSzTx/>
              <a:buNone/>
              <a:defRPr sz="1400">
                <a:solidFill>
                  <a:srgbClr val="000000"/>
                </a:solidFill>
                <a:latin typeface="Calibri"/>
                <a:ea typeface="Calibri"/>
                <a:cs typeface="Calibri"/>
                <a:sym typeface="Calibri"/>
              </a:defRPr>
            </a:lvl1pPr>
            <a:lvl2pPr marL="0" indent="457020" defTabSz="457020">
              <a:spcBef>
                <a:spcPts val="300"/>
              </a:spcBef>
              <a:buSzTx/>
              <a:buNone/>
              <a:defRPr sz="1400">
                <a:solidFill>
                  <a:srgbClr val="000000"/>
                </a:solidFill>
                <a:latin typeface="Calibri"/>
                <a:ea typeface="Calibri"/>
                <a:cs typeface="Calibri"/>
                <a:sym typeface="Calibri"/>
              </a:defRPr>
            </a:lvl2pPr>
            <a:lvl3pPr marL="0" indent="914040" defTabSz="457020">
              <a:spcBef>
                <a:spcPts val="300"/>
              </a:spcBef>
              <a:buSzTx/>
              <a:buNone/>
              <a:defRPr sz="1400">
                <a:solidFill>
                  <a:srgbClr val="000000"/>
                </a:solidFill>
                <a:latin typeface="Calibri"/>
                <a:ea typeface="Calibri"/>
                <a:cs typeface="Calibri"/>
                <a:sym typeface="Calibri"/>
              </a:defRPr>
            </a:lvl3pPr>
            <a:lvl4pPr marL="0" indent="1371056" defTabSz="457020">
              <a:spcBef>
                <a:spcPts val="300"/>
              </a:spcBef>
              <a:buSzTx/>
              <a:buNone/>
              <a:defRPr sz="1400">
                <a:solidFill>
                  <a:srgbClr val="000000"/>
                </a:solidFill>
                <a:latin typeface="Calibri"/>
                <a:ea typeface="Calibri"/>
                <a:cs typeface="Calibri"/>
                <a:sym typeface="Calibri"/>
              </a:defRPr>
            </a:lvl4pPr>
            <a:lvl5pPr marL="0" indent="1828080" defTabSz="45702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566529809"/>
      </p:ext>
    </p:extLst>
  </p:cSld>
  <p:clrMapOvr>
    <a:masterClrMapping/>
  </p:clrMapOvr>
  <p:transition spd="med"/>
</p:sldLayout>
</file>

<file path=ppt/slideLayouts/slideLayout1754.xml><?xml version="1.0" encoding="utf-8"?>
<p:sldLayout xmlns:a="http://schemas.openxmlformats.org/drawingml/2006/main" xmlns:r="http://schemas.openxmlformats.org/officeDocument/2006/relationships" xmlns:p="http://schemas.openxmlformats.org/presentationml/2006/main" showMasterSp="0" type="tx">
  <p:cSld name="22_Title and Vertical Text">
    <p:bg>
      <p:bgPr>
        <a:solidFill>
          <a:srgbClr val="FFFFFF"/>
        </a:solidFill>
        <a:effectLst/>
      </p:bgPr>
    </p:bg>
    <p:spTree>
      <p:nvGrpSpPr>
        <p:cNvPr id="1" name=""/>
        <p:cNvGrpSpPr/>
        <p:nvPr/>
      </p:nvGrpSpPr>
      <p:grpSpPr>
        <a:xfrm>
          <a:off x="0" y="0"/>
          <a:ext cx="0" cy="0"/>
          <a:chOff x="0" y="0"/>
          <a:chExt cx="0" cy="0"/>
        </a:xfrm>
      </p:grpSpPr>
      <p:sp>
        <p:nvSpPr>
          <p:cNvPr id="3179"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0" name="Body Level One…"/>
          <p:cNvSpPr txBox="1">
            <a:spLocks noGrp="1"/>
          </p:cNvSpPr>
          <p:nvPr>
            <p:ph type="body" idx="1"/>
          </p:nvPr>
        </p:nvSpPr>
        <p:spPr>
          <a:xfrm>
            <a:off x="457200" y="1600200"/>
            <a:ext cx="8229600" cy="4525963"/>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81"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24001104"/>
      </p:ext>
    </p:extLst>
  </p:cSld>
  <p:clrMapOvr>
    <a:masterClrMapping/>
  </p:clrMapOvr>
  <p:transition spd="med"/>
</p:sldLayout>
</file>

<file path=ppt/slideLayouts/slideLayout1755.xml><?xml version="1.0" encoding="utf-8"?>
<p:sldLayout xmlns:a="http://schemas.openxmlformats.org/drawingml/2006/main" xmlns:r="http://schemas.openxmlformats.org/officeDocument/2006/relationships" xmlns:p="http://schemas.openxmlformats.org/presentationml/2006/main" showMasterSp="0" type="tx">
  <p:cSld name="22_Vertical Title and Text">
    <p:bg>
      <p:bgPr>
        <a:solidFill>
          <a:srgbClr val="FFFFFF"/>
        </a:solidFill>
        <a:effectLst/>
      </p:bgPr>
    </p:bg>
    <p:spTree>
      <p:nvGrpSpPr>
        <p:cNvPr id="1" name=""/>
        <p:cNvGrpSpPr/>
        <p:nvPr/>
      </p:nvGrpSpPr>
      <p:grpSpPr>
        <a:xfrm>
          <a:off x="0" y="0"/>
          <a:ext cx="0" cy="0"/>
          <a:chOff x="0" y="0"/>
          <a:chExt cx="0" cy="0"/>
        </a:xfrm>
      </p:grpSpPr>
      <p:sp>
        <p:nvSpPr>
          <p:cNvPr id="3188" name="Title Text"/>
          <p:cNvSpPr txBox="1">
            <a:spLocks noGrp="1"/>
          </p:cNvSpPr>
          <p:nvPr>
            <p:ph type="title"/>
          </p:nvPr>
        </p:nvSpPr>
        <p:spPr>
          <a:xfrm>
            <a:off x="6629400" y="274646"/>
            <a:ext cx="2057400" cy="5851526"/>
          </a:xfrm>
          <a:prstGeom prst="rect">
            <a:avLst/>
          </a:prstGeom>
          <a:noFill/>
        </p:spPr>
        <p:txBody>
          <a:bodyPr vert="eaVert"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9" name="Body Level One…"/>
          <p:cNvSpPr txBox="1">
            <a:spLocks noGrp="1"/>
          </p:cNvSpPr>
          <p:nvPr>
            <p:ph type="body" idx="1"/>
          </p:nvPr>
        </p:nvSpPr>
        <p:spPr>
          <a:xfrm>
            <a:off x="457200" y="274646"/>
            <a:ext cx="6019800" cy="5851526"/>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9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100510925"/>
      </p:ext>
    </p:extLst>
  </p:cSld>
  <p:clrMapOvr>
    <a:masterClrMapping/>
  </p:clrMapOvr>
  <p:transition spd="med"/>
</p:sldLayout>
</file>

<file path=ppt/slideLayouts/slideLayout1756.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FFFFFF"/>
        </a:solidFill>
        <a:effectLst/>
      </p:bgPr>
    </p:bg>
    <p:spTree>
      <p:nvGrpSpPr>
        <p:cNvPr id="1" name=""/>
        <p:cNvGrpSpPr/>
        <p:nvPr/>
      </p:nvGrpSpPr>
      <p:grpSpPr>
        <a:xfrm>
          <a:off x="0" y="0"/>
          <a:ext cx="0" cy="0"/>
          <a:chOff x="0" y="0"/>
          <a:chExt cx="0" cy="0"/>
        </a:xfrm>
      </p:grpSpPr>
      <p:sp>
        <p:nvSpPr>
          <p:cNvPr id="3197" name="Title Text"/>
          <p:cNvSpPr txBox="1">
            <a:spLocks noGrp="1"/>
          </p:cNvSpPr>
          <p:nvPr>
            <p:ph type="title"/>
          </p:nvPr>
        </p:nvSpPr>
        <p:spPr>
          <a:xfrm>
            <a:off x="685800" y="2130425"/>
            <a:ext cx="7772400" cy="1470025"/>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198"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000000"/>
                </a:solidFill>
                <a:latin typeface="Times New Roman"/>
                <a:ea typeface="Times New Roman"/>
                <a:cs typeface="Times New Roman"/>
                <a:sym typeface="Times New Roman"/>
              </a:defRPr>
            </a:lvl1pPr>
            <a:lvl2pPr marL="0" indent="457200" algn="ctr">
              <a:buSzTx/>
              <a:buNone/>
              <a:defRPr>
                <a:solidFill>
                  <a:srgbClr val="000000"/>
                </a:solidFill>
                <a:latin typeface="Times New Roman"/>
                <a:ea typeface="Times New Roman"/>
                <a:cs typeface="Times New Roman"/>
                <a:sym typeface="Times New Roman"/>
              </a:defRPr>
            </a:lvl2pPr>
            <a:lvl3pPr marL="0" indent="914400" algn="ctr">
              <a:buSzTx/>
              <a:buNone/>
              <a:defRPr>
                <a:solidFill>
                  <a:srgbClr val="000000"/>
                </a:solidFill>
                <a:latin typeface="Times New Roman"/>
                <a:ea typeface="Times New Roman"/>
                <a:cs typeface="Times New Roman"/>
                <a:sym typeface="Times New Roman"/>
              </a:defRPr>
            </a:lvl3pPr>
            <a:lvl4pPr marL="0" indent="1371600" algn="ctr">
              <a:buSzTx/>
              <a:buNone/>
              <a:defRPr>
                <a:solidFill>
                  <a:srgbClr val="000000"/>
                </a:solidFill>
                <a:latin typeface="Times New Roman"/>
                <a:ea typeface="Times New Roman"/>
                <a:cs typeface="Times New Roman"/>
                <a:sym typeface="Times New Roman"/>
              </a:defRPr>
            </a:lvl4pPr>
            <a:lvl5pPr marL="0" indent="1828800" algn="ctr">
              <a:buSzTx/>
              <a:buNone/>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19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633373940"/>
      </p:ext>
    </p:extLst>
  </p:cSld>
  <p:clrMapOvr>
    <a:masterClrMapping/>
  </p:clrMapOvr>
  <p:transition spd="med"/>
</p:sldLayout>
</file>

<file path=ppt/slideLayouts/slideLayout1757.xml><?xml version="1.0" encoding="utf-8"?>
<p:sldLayout xmlns:a="http://schemas.openxmlformats.org/drawingml/2006/main" xmlns:r="http://schemas.openxmlformats.org/officeDocument/2006/relationships" xmlns:p="http://schemas.openxmlformats.org/presentationml/2006/main" showMasterSp="0" type="tx">
  <p:cSld name="21_Title and Content">
    <p:bg>
      <p:bgPr>
        <a:solidFill>
          <a:srgbClr val="FFFFFF"/>
        </a:solidFill>
        <a:effectLst/>
      </p:bgPr>
    </p:bg>
    <p:spTree>
      <p:nvGrpSpPr>
        <p:cNvPr id="1" name=""/>
        <p:cNvGrpSpPr/>
        <p:nvPr/>
      </p:nvGrpSpPr>
      <p:grpSpPr>
        <a:xfrm>
          <a:off x="0" y="0"/>
          <a:ext cx="0" cy="0"/>
          <a:chOff x="0" y="0"/>
          <a:chExt cx="0" cy="0"/>
        </a:xfrm>
      </p:grpSpPr>
      <p:sp>
        <p:nvSpPr>
          <p:cNvPr id="3206"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07"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08"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210011925"/>
      </p:ext>
    </p:extLst>
  </p:cSld>
  <p:clrMapOvr>
    <a:masterClrMapping/>
  </p:clrMapOvr>
  <p:transition spd="med"/>
</p:sldLayout>
</file>

<file path=ppt/slideLayouts/slideLayout1758.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rgbClr val="FFFFFF"/>
        </a:solidFill>
        <a:effectLst/>
      </p:bgPr>
    </p:bg>
    <p:spTree>
      <p:nvGrpSpPr>
        <p:cNvPr id="1" name=""/>
        <p:cNvGrpSpPr/>
        <p:nvPr/>
      </p:nvGrpSpPr>
      <p:grpSpPr>
        <a:xfrm>
          <a:off x="0" y="0"/>
          <a:ext cx="0" cy="0"/>
          <a:chOff x="0" y="0"/>
          <a:chExt cx="0" cy="0"/>
        </a:xfrm>
      </p:grpSpPr>
      <p:sp>
        <p:nvSpPr>
          <p:cNvPr id="3215" name="Title Text"/>
          <p:cNvSpPr txBox="1">
            <a:spLocks noGrp="1"/>
          </p:cNvSpPr>
          <p:nvPr>
            <p:ph type="title"/>
          </p:nvPr>
        </p:nvSpPr>
        <p:spPr>
          <a:xfrm>
            <a:off x="722312" y="4406900"/>
            <a:ext cx="7772401" cy="1362075"/>
          </a:xfrm>
          <a:prstGeom prst="rect">
            <a:avLst/>
          </a:prstGeom>
          <a:noFill/>
        </p:spPr>
        <p:txBody>
          <a:bodyPr lIns="45715" tIns="45715" rIns="45715" bIns="45715" anchor="t"/>
          <a:lstStyle>
            <a:lvl1pPr algn="l">
              <a:defRPr sz="4000" cap="all">
                <a:latin typeface="Times New Roman"/>
                <a:ea typeface="Times New Roman"/>
                <a:cs typeface="Times New Roman"/>
                <a:sym typeface="Times New Roman"/>
              </a:defRPr>
            </a:lvl1pPr>
          </a:lstStyle>
          <a:p>
            <a:r>
              <a:t>Title Text</a:t>
            </a:r>
          </a:p>
        </p:txBody>
      </p:sp>
      <p:sp>
        <p:nvSpPr>
          <p:cNvPr id="3216"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000000"/>
                </a:solidFill>
                <a:latin typeface="Times New Roman"/>
                <a:ea typeface="Times New Roman"/>
                <a:cs typeface="Times New Roman"/>
                <a:sym typeface="Times New Roman"/>
              </a:defRPr>
            </a:lvl1pPr>
            <a:lvl2pPr marL="0" indent="457200">
              <a:spcBef>
                <a:spcPts val="400"/>
              </a:spcBef>
              <a:buSzTx/>
              <a:buNone/>
              <a:defRPr sz="2000">
                <a:solidFill>
                  <a:srgbClr val="000000"/>
                </a:solidFill>
                <a:latin typeface="Times New Roman"/>
                <a:ea typeface="Times New Roman"/>
                <a:cs typeface="Times New Roman"/>
                <a:sym typeface="Times New Roman"/>
              </a:defRPr>
            </a:lvl2pPr>
            <a:lvl3pPr marL="0" indent="914400">
              <a:spcBef>
                <a:spcPts val="400"/>
              </a:spcBef>
              <a:buSzTx/>
              <a:buNone/>
              <a:defRPr sz="2000">
                <a:solidFill>
                  <a:srgbClr val="000000"/>
                </a:solidFill>
                <a:latin typeface="Times New Roman"/>
                <a:ea typeface="Times New Roman"/>
                <a:cs typeface="Times New Roman"/>
                <a:sym typeface="Times New Roman"/>
              </a:defRPr>
            </a:lvl3pPr>
            <a:lvl4pPr marL="0" indent="1371600">
              <a:spcBef>
                <a:spcPts val="400"/>
              </a:spcBef>
              <a:buSzTx/>
              <a:buNone/>
              <a:defRPr sz="2000">
                <a:solidFill>
                  <a:srgbClr val="000000"/>
                </a:solidFill>
                <a:latin typeface="Times New Roman"/>
                <a:ea typeface="Times New Roman"/>
                <a:cs typeface="Times New Roman"/>
                <a:sym typeface="Times New Roman"/>
              </a:defRPr>
            </a:lvl4pPr>
            <a:lvl5pPr marL="0" indent="1828800">
              <a:spcBef>
                <a:spcPts val="400"/>
              </a:spcBef>
              <a:buSzTx/>
              <a:buNone/>
              <a:defRPr sz="20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17"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94868616"/>
      </p:ext>
    </p:extLst>
  </p:cSld>
  <p:clrMapOvr>
    <a:masterClrMapping/>
  </p:clrMapOvr>
  <p:transition spd="med"/>
</p:sldLayout>
</file>

<file path=ppt/slideLayouts/slideLayout1759.xml><?xml version="1.0" encoding="utf-8"?>
<p:sldLayout xmlns:a="http://schemas.openxmlformats.org/drawingml/2006/main" xmlns:r="http://schemas.openxmlformats.org/officeDocument/2006/relationships" xmlns:p="http://schemas.openxmlformats.org/presentationml/2006/main" showMasterSp="0" type="tx">
  <p:cSld name="23_Two Content">
    <p:bg>
      <p:bgPr>
        <a:solidFill>
          <a:srgbClr val="FFFFFF"/>
        </a:solidFill>
        <a:effectLst/>
      </p:bgPr>
    </p:bg>
    <p:spTree>
      <p:nvGrpSpPr>
        <p:cNvPr id="1" name=""/>
        <p:cNvGrpSpPr/>
        <p:nvPr/>
      </p:nvGrpSpPr>
      <p:grpSpPr>
        <a:xfrm>
          <a:off x="0" y="0"/>
          <a:ext cx="0" cy="0"/>
          <a:chOff x="0" y="0"/>
          <a:chExt cx="0" cy="0"/>
        </a:xfrm>
      </p:grpSpPr>
      <p:sp>
        <p:nvSpPr>
          <p:cNvPr id="3224"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25"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a:solidFill>
                  <a:srgbClr val="000000"/>
                </a:solidFill>
                <a:latin typeface="Times New Roman"/>
                <a:ea typeface="Times New Roman"/>
                <a:cs typeface="Times New Roman"/>
                <a:sym typeface="Times New Roman"/>
              </a:defRPr>
            </a:lvl1pPr>
            <a:lvl2pPr marL="790575" indent="-333375">
              <a:spcBef>
                <a:spcPts val="600"/>
              </a:spcBef>
              <a:buSzPct val="100000"/>
              <a:buChar char="–"/>
              <a:defRPr sz="2800">
                <a:solidFill>
                  <a:srgbClr val="000000"/>
                </a:solidFill>
                <a:latin typeface="Times New Roman"/>
                <a:ea typeface="Times New Roman"/>
                <a:cs typeface="Times New Roman"/>
                <a:sym typeface="Times New Roman"/>
              </a:defRPr>
            </a:lvl2pPr>
            <a:lvl3pPr marL="1234439" indent="-320039">
              <a:spcBef>
                <a:spcPts val="600"/>
              </a:spcBef>
              <a:buSzPct val="100000"/>
              <a:buChar char="•"/>
              <a:defRPr sz="2800">
                <a:solidFill>
                  <a:srgbClr val="000000"/>
                </a:solidFill>
                <a:latin typeface="Times New Roman"/>
                <a:ea typeface="Times New Roman"/>
                <a:cs typeface="Times New Roman"/>
                <a:sym typeface="Times New Roman"/>
              </a:defRPr>
            </a:lvl3pPr>
            <a:lvl4pPr marL="1727200" indent="-355600">
              <a:spcBef>
                <a:spcPts val="600"/>
              </a:spcBef>
              <a:buSzPct val="100000"/>
              <a:buChar char="–"/>
              <a:defRPr sz="2800">
                <a:solidFill>
                  <a:srgbClr val="000000"/>
                </a:solidFill>
                <a:latin typeface="Times New Roman"/>
                <a:ea typeface="Times New Roman"/>
                <a:cs typeface="Times New Roman"/>
                <a:sym typeface="Times New Roman"/>
              </a:defRPr>
            </a:lvl4pPr>
            <a:lvl5pPr marL="2184400" indent="-355600">
              <a:spcBef>
                <a:spcPts val="600"/>
              </a:spcBef>
              <a:buChar char="»"/>
              <a:defRPr sz="28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2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233416694"/>
      </p:ext>
    </p:extLst>
  </p:cSld>
  <p:clrMapOvr>
    <a:masterClrMapping/>
  </p:clrMapOvr>
  <p:transition spd="med"/>
</p:sldLayout>
</file>

<file path=ppt/slideLayouts/slideLayout176.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2513"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760.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rgbClr val="FFFFFF"/>
        </a:solidFill>
        <a:effectLst/>
      </p:bgPr>
    </p:bg>
    <p:spTree>
      <p:nvGrpSpPr>
        <p:cNvPr id="1" name=""/>
        <p:cNvGrpSpPr/>
        <p:nvPr/>
      </p:nvGrpSpPr>
      <p:grpSpPr>
        <a:xfrm>
          <a:off x="0" y="0"/>
          <a:ext cx="0" cy="0"/>
          <a:chOff x="0" y="0"/>
          <a:chExt cx="0" cy="0"/>
        </a:xfrm>
      </p:grpSpPr>
      <p:sp>
        <p:nvSpPr>
          <p:cNvPr id="3233" name="Title Text"/>
          <p:cNvSpPr txBox="1">
            <a:spLocks noGrp="1"/>
          </p:cNvSpPr>
          <p:nvPr>
            <p:ph type="title"/>
          </p:nvPr>
        </p:nvSpPr>
        <p:spPr>
          <a:xfrm>
            <a:off x="457200" y="274638"/>
            <a:ext cx="8229600"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34"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Times New Roman"/>
                <a:ea typeface="Times New Roman"/>
                <a:cs typeface="Times New Roman"/>
                <a:sym typeface="Times New Roman"/>
              </a:defRPr>
            </a:lvl1pPr>
            <a:lvl2pPr marL="0" indent="457200">
              <a:spcBef>
                <a:spcPts val="500"/>
              </a:spcBef>
              <a:buSzTx/>
              <a:buNone/>
              <a:defRPr sz="2400" b="1">
                <a:solidFill>
                  <a:srgbClr val="000000"/>
                </a:solidFill>
                <a:latin typeface="Times New Roman"/>
                <a:ea typeface="Times New Roman"/>
                <a:cs typeface="Times New Roman"/>
                <a:sym typeface="Times New Roman"/>
              </a:defRPr>
            </a:lvl2pPr>
            <a:lvl3pPr marL="0" indent="914400">
              <a:spcBef>
                <a:spcPts val="500"/>
              </a:spcBef>
              <a:buSzTx/>
              <a:buNone/>
              <a:defRPr sz="2400" b="1">
                <a:solidFill>
                  <a:srgbClr val="000000"/>
                </a:solidFill>
                <a:latin typeface="Times New Roman"/>
                <a:ea typeface="Times New Roman"/>
                <a:cs typeface="Times New Roman"/>
                <a:sym typeface="Times New Roman"/>
              </a:defRPr>
            </a:lvl3pPr>
            <a:lvl4pPr marL="0" indent="1371600">
              <a:spcBef>
                <a:spcPts val="500"/>
              </a:spcBef>
              <a:buSzTx/>
              <a:buNone/>
              <a:defRPr sz="2400" b="1">
                <a:solidFill>
                  <a:srgbClr val="000000"/>
                </a:solidFill>
                <a:latin typeface="Times New Roman"/>
                <a:ea typeface="Times New Roman"/>
                <a:cs typeface="Times New Roman"/>
                <a:sym typeface="Times New Roman"/>
              </a:defRPr>
            </a:lvl4pPr>
            <a:lvl5pPr marL="0" indent="1828800">
              <a:spcBef>
                <a:spcPts val="500"/>
              </a:spcBef>
              <a:buSzTx/>
              <a:buNone/>
              <a:defRPr sz="2400" b="1">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35"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Times New Roman"/>
                <a:ea typeface="Times New Roman"/>
                <a:cs typeface="Times New Roman"/>
                <a:sym typeface="Times New Roman"/>
              </a:defRPr>
            </a:pPr>
            <a:endParaRPr/>
          </a:p>
        </p:txBody>
      </p:sp>
      <p:sp>
        <p:nvSpPr>
          <p:cNvPr id="323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313043929"/>
      </p:ext>
    </p:extLst>
  </p:cSld>
  <p:clrMapOvr>
    <a:masterClrMapping/>
  </p:clrMapOvr>
  <p:transition spd="med"/>
</p:sldLayout>
</file>

<file path=ppt/slideLayouts/slideLayout1761.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rgbClr val="FFFFFF"/>
        </a:solidFill>
        <a:effectLst/>
      </p:bgPr>
    </p:bg>
    <p:spTree>
      <p:nvGrpSpPr>
        <p:cNvPr id="1" name=""/>
        <p:cNvGrpSpPr/>
        <p:nvPr/>
      </p:nvGrpSpPr>
      <p:grpSpPr>
        <a:xfrm>
          <a:off x="0" y="0"/>
          <a:ext cx="0" cy="0"/>
          <a:chOff x="0" y="0"/>
          <a:chExt cx="0" cy="0"/>
        </a:xfrm>
      </p:grpSpPr>
      <p:sp>
        <p:nvSpPr>
          <p:cNvPr id="3258" name="Title Text"/>
          <p:cNvSpPr txBox="1">
            <a:spLocks noGrp="1"/>
          </p:cNvSpPr>
          <p:nvPr>
            <p:ph type="title"/>
          </p:nvPr>
        </p:nvSpPr>
        <p:spPr>
          <a:xfrm>
            <a:off x="457200" y="273050"/>
            <a:ext cx="3008314" cy="1162050"/>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5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6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Times New Roman"/>
                <a:ea typeface="Times New Roman"/>
                <a:cs typeface="Times New Roman"/>
                <a:sym typeface="Times New Roman"/>
              </a:defRPr>
            </a:pPr>
            <a:endParaRPr/>
          </a:p>
        </p:txBody>
      </p:sp>
      <p:sp>
        <p:nvSpPr>
          <p:cNvPr id="326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287464914"/>
      </p:ext>
    </p:extLst>
  </p:cSld>
  <p:clrMapOvr>
    <a:masterClrMapping/>
  </p:clrMapOvr>
  <p:transition spd="med"/>
</p:sldLayout>
</file>

<file path=ppt/slideLayouts/slideLayout1762.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rgbClr val="FFFFFF"/>
        </a:solidFill>
        <a:effectLst/>
      </p:bgPr>
    </p:bg>
    <p:spTree>
      <p:nvGrpSpPr>
        <p:cNvPr id="1" name=""/>
        <p:cNvGrpSpPr/>
        <p:nvPr/>
      </p:nvGrpSpPr>
      <p:grpSpPr>
        <a:xfrm>
          <a:off x="0" y="0"/>
          <a:ext cx="0" cy="0"/>
          <a:chOff x="0" y="0"/>
          <a:chExt cx="0" cy="0"/>
        </a:xfrm>
      </p:grpSpPr>
      <p:sp>
        <p:nvSpPr>
          <p:cNvPr id="3268" name="Title Text"/>
          <p:cNvSpPr txBox="1">
            <a:spLocks noGrp="1"/>
          </p:cNvSpPr>
          <p:nvPr>
            <p:ph type="title"/>
          </p:nvPr>
        </p:nvSpPr>
        <p:spPr>
          <a:xfrm>
            <a:off x="1792288" y="4800600"/>
            <a:ext cx="5486401" cy="566738"/>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27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Times New Roman"/>
                <a:ea typeface="Times New Roman"/>
                <a:cs typeface="Times New Roman"/>
                <a:sym typeface="Times New Roman"/>
              </a:defRPr>
            </a:lvl1pPr>
            <a:lvl2pPr marL="0" indent="457200">
              <a:spcBef>
                <a:spcPts val="300"/>
              </a:spcBef>
              <a:buSzTx/>
              <a:buNone/>
              <a:defRPr sz="1400">
                <a:solidFill>
                  <a:srgbClr val="000000"/>
                </a:solidFill>
                <a:latin typeface="Times New Roman"/>
                <a:ea typeface="Times New Roman"/>
                <a:cs typeface="Times New Roman"/>
                <a:sym typeface="Times New Roman"/>
              </a:defRPr>
            </a:lvl2pPr>
            <a:lvl3pPr marL="0" indent="914400">
              <a:spcBef>
                <a:spcPts val="300"/>
              </a:spcBef>
              <a:buSzTx/>
              <a:buNone/>
              <a:defRPr sz="1400">
                <a:solidFill>
                  <a:srgbClr val="000000"/>
                </a:solidFill>
                <a:latin typeface="Times New Roman"/>
                <a:ea typeface="Times New Roman"/>
                <a:cs typeface="Times New Roman"/>
                <a:sym typeface="Times New Roman"/>
              </a:defRPr>
            </a:lvl3pPr>
            <a:lvl4pPr marL="0" indent="1371600">
              <a:spcBef>
                <a:spcPts val="300"/>
              </a:spcBef>
              <a:buSzTx/>
              <a:buNone/>
              <a:defRPr sz="1400">
                <a:solidFill>
                  <a:srgbClr val="000000"/>
                </a:solidFill>
                <a:latin typeface="Times New Roman"/>
                <a:ea typeface="Times New Roman"/>
                <a:cs typeface="Times New Roman"/>
                <a:sym typeface="Times New Roman"/>
              </a:defRPr>
            </a:lvl4pPr>
            <a:lvl5pPr marL="0" indent="1828800">
              <a:spcBef>
                <a:spcPts val="300"/>
              </a:spcBef>
              <a:buSzTx/>
              <a:buNone/>
              <a:defRPr sz="14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7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977327126"/>
      </p:ext>
    </p:extLst>
  </p:cSld>
  <p:clrMapOvr>
    <a:masterClrMapping/>
  </p:clrMapOvr>
  <p:transition spd="med"/>
</p:sldLayout>
</file>

<file path=ppt/slideLayouts/slideLayout1763.xml><?xml version="1.0" encoding="utf-8"?>
<p:sldLayout xmlns:a="http://schemas.openxmlformats.org/drawingml/2006/main" xmlns:r="http://schemas.openxmlformats.org/officeDocument/2006/relationships" xmlns:p="http://schemas.openxmlformats.org/presentationml/2006/main" showMasterSp="0" type="tx">
  <p:cSld name="23_Title and Vertical Text">
    <p:bg>
      <p:bgPr>
        <a:solidFill>
          <a:srgbClr val="FFFFFF"/>
        </a:solidFill>
        <a:effectLst/>
      </p:bgPr>
    </p:bg>
    <p:spTree>
      <p:nvGrpSpPr>
        <p:cNvPr id="1" name=""/>
        <p:cNvGrpSpPr/>
        <p:nvPr/>
      </p:nvGrpSpPr>
      <p:grpSpPr>
        <a:xfrm>
          <a:off x="0" y="0"/>
          <a:ext cx="0" cy="0"/>
          <a:chOff x="0" y="0"/>
          <a:chExt cx="0" cy="0"/>
        </a:xfrm>
      </p:grpSpPr>
      <p:sp>
        <p:nvSpPr>
          <p:cNvPr id="3278"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79"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0"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454433877"/>
      </p:ext>
    </p:extLst>
  </p:cSld>
  <p:clrMapOvr>
    <a:masterClrMapping/>
  </p:clrMapOvr>
  <p:transition spd="med"/>
</p:sldLayout>
</file>

<file path=ppt/slideLayouts/slideLayout1764.xml><?xml version="1.0" encoding="utf-8"?>
<p:sldLayout xmlns:a="http://schemas.openxmlformats.org/drawingml/2006/main" xmlns:r="http://schemas.openxmlformats.org/officeDocument/2006/relationships" xmlns:p="http://schemas.openxmlformats.org/presentationml/2006/main" showMasterSp="0" type="tx">
  <p:cSld name="23_Vertical Title and Text">
    <p:bg>
      <p:bgPr>
        <a:solidFill>
          <a:srgbClr val="FFFFFF"/>
        </a:solidFill>
        <a:effectLst/>
      </p:bgPr>
    </p:bg>
    <p:spTree>
      <p:nvGrpSpPr>
        <p:cNvPr id="1" name=""/>
        <p:cNvGrpSpPr/>
        <p:nvPr/>
      </p:nvGrpSpPr>
      <p:grpSpPr>
        <a:xfrm>
          <a:off x="0" y="0"/>
          <a:ext cx="0" cy="0"/>
          <a:chOff x="0" y="0"/>
          <a:chExt cx="0" cy="0"/>
        </a:xfrm>
      </p:grpSpPr>
      <p:sp>
        <p:nvSpPr>
          <p:cNvPr id="3287" name="Title Text"/>
          <p:cNvSpPr txBox="1">
            <a:spLocks noGrp="1"/>
          </p:cNvSpPr>
          <p:nvPr>
            <p:ph type="title"/>
          </p:nvPr>
        </p:nvSpPr>
        <p:spPr>
          <a:xfrm>
            <a:off x="6629400" y="1600200"/>
            <a:ext cx="2057400" cy="4525963"/>
          </a:xfrm>
          <a:prstGeom prst="rect">
            <a:avLst/>
          </a:prstGeom>
          <a:noFill/>
        </p:spPr>
        <p:txBody>
          <a:bodyPr vert="eaVert"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88" name="Body Level One…"/>
          <p:cNvSpPr txBox="1">
            <a:spLocks noGrp="1"/>
          </p:cNvSpPr>
          <p:nvPr>
            <p:ph type="body" idx="1"/>
          </p:nvPr>
        </p:nvSpPr>
        <p:spPr>
          <a:xfrm>
            <a:off x="457200" y="1600200"/>
            <a:ext cx="60198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927318907"/>
      </p:ext>
    </p:extLst>
  </p:cSld>
  <p:clrMapOvr>
    <a:masterClrMapping/>
  </p:clrMapOvr>
  <p:transition spd="med"/>
</p:sldLayout>
</file>

<file path=ppt/slideLayouts/slideLayout1765.xml><?xml version="1.0" encoding="utf-8"?>
<p:sldLayout xmlns:a="http://schemas.openxmlformats.org/drawingml/2006/main" xmlns:r="http://schemas.openxmlformats.org/officeDocument/2006/relationships" xmlns:p="http://schemas.openxmlformats.org/presentationml/2006/main" showMasterSp="0" type="tx">
  <p:cSld name="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3305"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06"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7200" algn="ctr">
              <a:buSzTx/>
              <a:buNone/>
              <a:defRPr b="1" i="0">
                <a:solidFill>
                  <a:srgbClr val="FFFFFF"/>
                </a:solidFill>
                <a:latin typeface="Arial" panose="020B0604020202020204" pitchFamily="34" charset="0"/>
                <a:cs typeface="Arial" panose="020B0604020202020204" pitchFamily="34" charset="0"/>
              </a:defRPr>
            </a:lvl2pPr>
            <a:lvl3pPr marL="0" indent="914400" algn="ctr">
              <a:buSzTx/>
              <a:buNone/>
              <a:defRPr b="1" i="0">
                <a:solidFill>
                  <a:srgbClr val="FFFFFF"/>
                </a:solidFill>
                <a:latin typeface="Arial" panose="020B0604020202020204" pitchFamily="34" charset="0"/>
                <a:cs typeface="Arial" panose="020B0604020202020204" pitchFamily="34" charset="0"/>
              </a:defRPr>
            </a:lvl3pPr>
            <a:lvl4pPr marL="0" indent="1371600" algn="ctr">
              <a:buSzTx/>
              <a:buNone/>
              <a:defRPr b="1" i="0">
                <a:solidFill>
                  <a:srgbClr val="FFFFFF"/>
                </a:solidFill>
                <a:latin typeface="Arial" panose="020B0604020202020204" pitchFamily="34" charset="0"/>
                <a:cs typeface="Arial" panose="020B0604020202020204" pitchFamily="34" charset="0"/>
              </a:defRPr>
            </a:lvl4pPr>
            <a:lvl5pPr marL="0" indent="1828800"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0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25588839"/>
      </p:ext>
    </p:extLst>
  </p:cSld>
  <p:clrMapOvr>
    <a:masterClrMapping/>
  </p:clrMapOvr>
  <p:transition spd="med"/>
</p:sldLayout>
</file>

<file path=ppt/slideLayouts/slideLayout1766.xml><?xml version="1.0" encoding="utf-8"?>
<p:sldLayout xmlns:a="http://schemas.openxmlformats.org/drawingml/2006/main" xmlns:r="http://schemas.openxmlformats.org/officeDocument/2006/relationships" xmlns:p="http://schemas.openxmlformats.org/presentationml/2006/main" showMasterSp="0" type="tx">
  <p:cSld name="22_Title and Content">
    <p:bg>
      <p:bgPr>
        <a:solidFill>
          <a:srgbClr val="000000"/>
        </a:solidFill>
        <a:effectLst/>
      </p:bgPr>
    </p:bg>
    <p:spTree>
      <p:nvGrpSpPr>
        <p:cNvPr id="1" name=""/>
        <p:cNvGrpSpPr/>
        <p:nvPr/>
      </p:nvGrpSpPr>
      <p:grpSpPr>
        <a:xfrm>
          <a:off x="0" y="0"/>
          <a:ext cx="0" cy="0"/>
          <a:chOff x="0" y="0"/>
          <a:chExt cx="0" cy="0"/>
        </a:xfrm>
      </p:grpSpPr>
      <p:sp>
        <p:nvSpPr>
          <p:cNvPr id="3314"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15"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1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68822882"/>
      </p:ext>
    </p:extLst>
  </p:cSld>
  <p:clrMapOvr>
    <a:masterClrMapping/>
  </p:clrMapOvr>
  <p:transition spd="med"/>
</p:sldLayout>
</file>

<file path=ppt/slideLayouts/slideLayout1767.xml><?xml version="1.0" encoding="utf-8"?>
<p:sldLayout xmlns:a="http://schemas.openxmlformats.org/drawingml/2006/main" xmlns:r="http://schemas.openxmlformats.org/officeDocument/2006/relationships" xmlns:p="http://schemas.openxmlformats.org/presentationml/2006/main" showMasterSp="0" type="tx">
  <p:cSld name="24_Section Header">
    <p:bg>
      <p:bgPr>
        <a:solidFill>
          <a:srgbClr val="000000"/>
        </a:solidFill>
        <a:effectLst/>
      </p:bgPr>
    </p:bg>
    <p:spTree>
      <p:nvGrpSpPr>
        <p:cNvPr id="1" name=""/>
        <p:cNvGrpSpPr/>
        <p:nvPr/>
      </p:nvGrpSpPr>
      <p:grpSpPr>
        <a:xfrm>
          <a:off x="0" y="0"/>
          <a:ext cx="0" cy="0"/>
          <a:chOff x="0" y="0"/>
          <a:chExt cx="0" cy="0"/>
        </a:xfrm>
      </p:grpSpPr>
      <p:sp>
        <p:nvSpPr>
          <p:cNvPr id="3323"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324"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2245464"/>
      </p:ext>
    </p:extLst>
  </p:cSld>
  <p:clrMapOvr>
    <a:masterClrMapping/>
  </p:clrMapOvr>
  <p:transition spd="med"/>
</p:sldLayout>
</file>

<file path=ppt/slideLayouts/slideLayout1768.xml><?xml version="1.0" encoding="utf-8"?>
<p:sldLayout xmlns:a="http://schemas.openxmlformats.org/drawingml/2006/main" xmlns:r="http://schemas.openxmlformats.org/officeDocument/2006/relationships" xmlns:p="http://schemas.openxmlformats.org/presentationml/2006/main" showMasterSp="0" type="tx">
  <p:cSld name="24_Two Content">
    <p:bg>
      <p:bgPr>
        <a:solidFill>
          <a:srgbClr val="000000"/>
        </a:solidFill>
        <a:effectLst/>
      </p:bgPr>
    </p:bg>
    <p:spTree>
      <p:nvGrpSpPr>
        <p:cNvPr id="1" name=""/>
        <p:cNvGrpSpPr/>
        <p:nvPr/>
      </p:nvGrpSpPr>
      <p:grpSpPr>
        <a:xfrm>
          <a:off x="0" y="0"/>
          <a:ext cx="0" cy="0"/>
          <a:chOff x="0" y="0"/>
          <a:chExt cx="0" cy="0"/>
        </a:xfrm>
      </p:grpSpPr>
      <p:sp>
        <p:nvSpPr>
          <p:cNvPr id="33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33"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3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01907473"/>
      </p:ext>
    </p:extLst>
  </p:cSld>
  <p:clrMapOvr>
    <a:masterClrMapping/>
  </p:clrMapOvr>
  <p:transition spd="med"/>
</p:sldLayout>
</file>

<file path=ppt/slideLayouts/slideLayout1769.xml><?xml version="1.0" encoding="utf-8"?>
<p:sldLayout xmlns:a="http://schemas.openxmlformats.org/drawingml/2006/main" xmlns:r="http://schemas.openxmlformats.org/officeDocument/2006/relationships" xmlns:p="http://schemas.openxmlformats.org/presentationml/2006/main" showMasterSp="0" type="tx">
  <p:cSld name="24_Comparison">
    <p:bg>
      <p:bgPr>
        <a:solidFill>
          <a:srgbClr val="000000"/>
        </a:solidFill>
        <a:effectLst/>
      </p:bgPr>
    </p:bg>
    <p:spTree>
      <p:nvGrpSpPr>
        <p:cNvPr id="1" name=""/>
        <p:cNvGrpSpPr/>
        <p:nvPr/>
      </p:nvGrpSpPr>
      <p:grpSpPr>
        <a:xfrm>
          <a:off x="0" y="0"/>
          <a:ext cx="0" cy="0"/>
          <a:chOff x="0" y="0"/>
          <a:chExt cx="0" cy="0"/>
        </a:xfrm>
      </p:grpSpPr>
      <p:sp>
        <p:nvSpPr>
          <p:cNvPr id="334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42"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43"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334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01824665"/>
      </p:ext>
    </p:extLst>
  </p:cSld>
  <p:clrMapOvr>
    <a:masterClrMapping/>
  </p:clrMapOvr>
  <p:transition spd="med"/>
</p:sldLayout>
</file>

<file path=ppt/slideLayouts/slideLayout177.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252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23"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24"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25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770.xml><?xml version="1.0" encoding="utf-8"?>
<p:sldLayout xmlns:a="http://schemas.openxmlformats.org/drawingml/2006/main" xmlns:r="http://schemas.openxmlformats.org/officeDocument/2006/relationships" xmlns:p="http://schemas.openxmlformats.org/presentationml/2006/main" showMasterSp="0" type="tx">
  <p:cSld name="23_Title Only">
    <p:bg>
      <p:bgPr>
        <a:solidFill>
          <a:srgbClr val="000000"/>
        </a:solidFill>
        <a:effectLst/>
      </p:bgPr>
    </p:bg>
    <p:spTree>
      <p:nvGrpSpPr>
        <p:cNvPr id="1" name=""/>
        <p:cNvGrpSpPr/>
        <p:nvPr/>
      </p:nvGrpSpPr>
      <p:grpSpPr>
        <a:xfrm>
          <a:off x="0" y="0"/>
          <a:ext cx="0" cy="0"/>
          <a:chOff x="0" y="0"/>
          <a:chExt cx="0" cy="0"/>
        </a:xfrm>
      </p:grpSpPr>
      <p:sp>
        <p:nvSpPr>
          <p:cNvPr id="3351"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52"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08969157"/>
      </p:ext>
    </p:extLst>
  </p:cSld>
  <p:clrMapOvr>
    <a:masterClrMapping/>
  </p:clrMapOvr>
  <p:transition spd="med"/>
</p:sldLayout>
</file>

<file path=ppt/slideLayouts/slideLayout1771.xml><?xml version="1.0" encoding="utf-8"?>
<p:sldLayout xmlns:a="http://schemas.openxmlformats.org/drawingml/2006/main" xmlns:r="http://schemas.openxmlformats.org/officeDocument/2006/relationships" xmlns:p="http://schemas.openxmlformats.org/presentationml/2006/main" showMasterSp="0" type="tx">
  <p:cSld name="17_Blank">
    <p:bg>
      <p:bgPr>
        <a:solidFill>
          <a:srgbClr val="000000"/>
        </a:solidFill>
        <a:effectLst/>
      </p:bgPr>
    </p:bg>
    <p:spTree>
      <p:nvGrpSpPr>
        <p:cNvPr id="1" name=""/>
        <p:cNvGrpSpPr/>
        <p:nvPr/>
      </p:nvGrpSpPr>
      <p:grpSpPr>
        <a:xfrm>
          <a:off x="0" y="0"/>
          <a:ext cx="0" cy="0"/>
          <a:chOff x="0" y="0"/>
          <a:chExt cx="0" cy="0"/>
        </a:xfrm>
      </p:grpSpPr>
      <p:sp>
        <p:nvSpPr>
          <p:cNvPr id="335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15056492"/>
      </p:ext>
    </p:extLst>
  </p:cSld>
  <p:clrMapOvr>
    <a:masterClrMapping/>
  </p:clrMapOvr>
  <p:transition spd="med"/>
</p:sldLayout>
</file>

<file path=ppt/slideLayouts/slideLayout1772.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solidFill>
          <a:srgbClr val="000000"/>
        </a:solidFill>
        <a:effectLst/>
      </p:bgPr>
    </p:bg>
    <p:spTree>
      <p:nvGrpSpPr>
        <p:cNvPr id="1" name=""/>
        <p:cNvGrpSpPr/>
        <p:nvPr/>
      </p:nvGrpSpPr>
      <p:grpSpPr>
        <a:xfrm>
          <a:off x="0" y="0"/>
          <a:ext cx="0" cy="0"/>
          <a:chOff x="0" y="0"/>
          <a:chExt cx="0" cy="0"/>
        </a:xfrm>
      </p:grpSpPr>
      <p:sp>
        <p:nvSpPr>
          <p:cNvPr id="3366"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67"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68"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33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39975912"/>
      </p:ext>
    </p:extLst>
  </p:cSld>
  <p:clrMapOvr>
    <a:masterClrMapping/>
  </p:clrMapOvr>
  <p:transition spd="med"/>
</p:sldLayout>
</file>

<file path=ppt/slideLayouts/slideLayout1773.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solidFill>
          <a:srgbClr val="000000"/>
        </a:solidFill>
        <a:effectLst/>
      </p:bgPr>
    </p:bg>
    <p:spTree>
      <p:nvGrpSpPr>
        <p:cNvPr id="1" name=""/>
        <p:cNvGrpSpPr/>
        <p:nvPr/>
      </p:nvGrpSpPr>
      <p:grpSpPr>
        <a:xfrm>
          <a:off x="0" y="0"/>
          <a:ext cx="0" cy="0"/>
          <a:chOff x="0" y="0"/>
          <a:chExt cx="0" cy="0"/>
        </a:xfrm>
      </p:grpSpPr>
      <p:sp>
        <p:nvSpPr>
          <p:cNvPr id="3376"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7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378"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88982052"/>
      </p:ext>
    </p:extLst>
  </p:cSld>
  <p:clrMapOvr>
    <a:masterClrMapping/>
  </p:clrMapOvr>
  <p:transition spd="med"/>
</p:sldLayout>
</file>

<file path=ppt/slideLayouts/slideLayout1774.xml><?xml version="1.0" encoding="utf-8"?>
<p:sldLayout xmlns:a="http://schemas.openxmlformats.org/drawingml/2006/main" xmlns:r="http://schemas.openxmlformats.org/officeDocument/2006/relationships" xmlns:p="http://schemas.openxmlformats.org/presentationml/2006/main" showMasterSp="0" type="tx">
  <p:cSld name="24_Title and Vertical Text">
    <p:bg>
      <p:bgPr>
        <a:solidFill>
          <a:srgbClr val="000000"/>
        </a:solidFill>
        <a:effectLst/>
      </p:bgPr>
    </p:bg>
    <p:spTree>
      <p:nvGrpSpPr>
        <p:cNvPr id="1" name=""/>
        <p:cNvGrpSpPr/>
        <p:nvPr/>
      </p:nvGrpSpPr>
      <p:grpSpPr>
        <a:xfrm>
          <a:off x="0" y="0"/>
          <a:ext cx="0" cy="0"/>
          <a:chOff x="0" y="0"/>
          <a:chExt cx="0" cy="0"/>
        </a:xfrm>
      </p:grpSpPr>
      <p:sp>
        <p:nvSpPr>
          <p:cNvPr id="3386"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87"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8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49628071"/>
      </p:ext>
    </p:extLst>
  </p:cSld>
  <p:clrMapOvr>
    <a:masterClrMapping/>
  </p:clrMapOvr>
  <p:transition spd="med"/>
</p:sldLayout>
</file>

<file path=ppt/slideLayouts/slideLayout1775.xml><?xml version="1.0" encoding="utf-8"?>
<p:sldLayout xmlns:a="http://schemas.openxmlformats.org/drawingml/2006/main" xmlns:r="http://schemas.openxmlformats.org/officeDocument/2006/relationships" xmlns:p="http://schemas.openxmlformats.org/presentationml/2006/main" showMasterSp="0" type="tx">
  <p:cSld name="24_Vertical Title and Text">
    <p:bg>
      <p:bgPr>
        <a:solidFill>
          <a:srgbClr val="000000"/>
        </a:solidFill>
        <a:effectLst/>
      </p:bgPr>
    </p:bg>
    <p:spTree>
      <p:nvGrpSpPr>
        <p:cNvPr id="1" name=""/>
        <p:cNvGrpSpPr/>
        <p:nvPr/>
      </p:nvGrpSpPr>
      <p:grpSpPr>
        <a:xfrm>
          <a:off x="0" y="0"/>
          <a:ext cx="0" cy="0"/>
          <a:chOff x="0" y="0"/>
          <a:chExt cx="0" cy="0"/>
        </a:xfrm>
      </p:grpSpPr>
      <p:sp>
        <p:nvSpPr>
          <p:cNvPr id="3395"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96"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79593338"/>
      </p:ext>
    </p:extLst>
  </p:cSld>
  <p:clrMapOvr>
    <a:masterClrMapping/>
  </p:clrMapOvr>
  <p:transition spd="med"/>
</p:sldLayout>
</file>

<file path=ppt/slideLayouts/slideLayout1776.xml><?xml version="1.0" encoding="utf-8"?>
<p:sldLayout xmlns:a="http://schemas.openxmlformats.org/drawingml/2006/main" xmlns:r="http://schemas.openxmlformats.org/officeDocument/2006/relationships" xmlns:p="http://schemas.openxmlformats.org/presentationml/2006/main" showMasterSp="0" type="tx">
  <p:cSld name="3_Title and 4 Content">
    <p:bg>
      <p:bgPr>
        <a:solidFill>
          <a:srgbClr val="000000"/>
        </a:solidFill>
        <a:effectLst/>
      </p:bgPr>
    </p:bg>
    <p:spTree>
      <p:nvGrpSpPr>
        <p:cNvPr id="1" name=""/>
        <p:cNvGrpSpPr/>
        <p:nvPr/>
      </p:nvGrpSpPr>
      <p:grpSpPr>
        <a:xfrm>
          <a:off x="0" y="0"/>
          <a:ext cx="0" cy="0"/>
          <a:chOff x="0" y="0"/>
          <a:chExt cx="0" cy="0"/>
        </a:xfrm>
      </p:grpSpPr>
      <p:sp>
        <p:nvSpPr>
          <p:cNvPr id="340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05"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92676782"/>
      </p:ext>
    </p:extLst>
  </p:cSld>
  <p:clrMapOvr>
    <a:masterClrMapping/>
  </p:clrMapOvr>
  <p:transition spd="med"/>
</p:sldLayout>
</file>

<file path=ppt/slideLayouts/slideLayout1777.xml><?xml version="1.0" encoding="utf-8"?>
<p:sldLayout xmlns:a="http://schemas.openxmlformats.org/drawingml/2006/main" xmlns:r="http://schemas.openxmlformats.org/officeDocument/2006/relationships" xmlns:p="http://schemas.openxmlformats.org/presentationml/2006/main" showMasterSp="0" type="tx">
  <p:cSld name="2_Title, Content, and 2 Content">
    <p:bg>
      <p:bgPr>
        <a:solidFill>
          <a:srgbClr val="000000"/>
        </a:solidFill>
        <a:effectLst/>
      </p:bgPr>
    </p:bg>
    <p:spTree>
      <p:nvGrpSpPr>
        <p:cNvPr id="1" name=""/>
        <p:cNvGrpSpPr/>
        <p:nvPr/>
      </p:nvGrpSpPr>
      <p:grpSpPr>
        <a:xfrm>
          <a:off x="0" y="0"/>
          <a:ext cx="0" cy="0"/>
          <a:chOff x="0" y="0"/>
          <a:chExt cx="0" cy="0"/>
        </a:xfrm>
      </p:grpSpPr>
      <p:sp>
        <p:nvSpPr>
          <p:cNvPr id="3413"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00442106"/>
      </p:ext>
    </p:extLst>
  </p:cSld>
  <p:clrMapOvr>
    <a:masterClrMapping/>
  </p:clrMapOvr>
  <p:transition spd="med"/>
</p:sldLayout>
</file>

<file path=ppt/slideLayouts/slideLayout1778.xml><?xml version="1.0" encoding="utf-8"?>
<p:sldLayout xmlns:a="http://schemas.openxmlformats.org/drawingml/2006/main" xmlns:r="http://schemas.openxmlformats.org/officeDocument/2006/relationships" xmlns:p="http://schemas.openxmlformats.org/presentationml/2006/main" showMasterSp="0" type="tx">
  <p:cSld name="12_Title Slide">
    <p:bg>
      <p:bgPr>
        <a:solidFill>
          <a:srgbClr val="FFFFFF"/>
        </a:solidFill>
        <a:effectLst/>
      </p:bgPr>
    </p:bg>
    <p:spTree>
      <p:nvGrpSpPr>
        <p:cNvPr id="1" name=""/>
        <p:cNvGrpSpPr/>
        <p:nvPr/>
      </p:nvGrpSpPr>
      <p:grpSpPr>
        <a:xfrm>
          <a:off x="0" y="0"/>
          <a:ext cx="0" cy="0"/>
          <a:chOff x="0" y="0"/>
          <a:chExt cx="0" cy="0"/>
        </a:xfrm>
      </p:grpSpPr>
      <p:sp>
        <p:nvSpPr>
          <p:cNvPr id="3422" name="Title Text"/>
          <p:cNvSpPr txBox="1">
            <a:spLocks noGrp="1"/>
          </p:cNvSpPr>
          <p:nvPr>
            <p:ph type="title"/>
          </p:nvPr>
        </p:nvSpPr>
        <p:spPr>
          <a:xfrm>
            <a:off x="1143140" y="1121975"/>
            <a:ext cx="6857721" cy="2387963"/>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23" name="Body Level One…"/>
          <p:cNvSpPr txBox="1">
            <a:spLocks noGrp="1"/>
          </p:cNvSpPr>
          <p:nvPr>
            <p:ph type="body" sz="quarter" idx="1"/>
          </p:nvPr>
        </p:nvSpPr>
        <p:spPr>
          <a:xfrm>
            <a:off x="1143140" y="3601482"/>
            <a:ext cx="6857721" cy="1656728"/>
          </a:xfrm>
          <a:prstGeom prst="rect">
            <a:avLst/>
          </a:prstGeom>
        </p:spPr>
        <p:txBody>
          <a:bodyPr lIns="46799" tIns="46799" rIns="46799" bIns="46799">
            <a:normAutofit/>
          </a:bodyPr>
          <a:lstStyle>
            <a:lvl1pPr marL="0" indent="0"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2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04763019"/>
      </p:ext>
    </p:extLst>
  </p:cSld>
  <p:clrMapOvr>
    <a:masterClrMapping/>
  </p:clrMapOvr>
  <p:transition spd="med"/>
</p:sldLayout>
</file>

<file path=ppt/slideLayouts/slideLayout1779.xml><?xml version="1.0" encoding="utf-8"?>
<p:sldLayout xmlns:a="http://schemas.openxmlformats.org/drawingml/2006/main" xmlns:r="http://schemas.openxmlformats.org/officeDocument/2006/relationships" xmlns:p="http://schemas.openxmlformats.org/presentationml/2006/main" showMasterSp="0" type="tx">
  <p:cSld name="23_Title and Content">
    <p:bg>
      <p:bgPr>
        <a:solidFill>
          <a:srgbClr val="FFFFFF"/>
        </a:solidFill>
        <a:effectLst/>
      </p:bgPr>
    </p:bg>
    <p:spTree>
      <p:nvGrpSpPr>
        <p:cNvPr id="1" name=""/>
        <p:cNvGrpSpPr/>
        <p:nvPr/>
      </p:nvGrpSpPr>
      <p:grpSpPr>
        <a:xfrm>
          <a:off x="0" y="0"/>
          <a:ext cx="0" cy="0"/>
          <a:chOff x="0" y="0"/>
          <a:chExt cx="0" cy="0"/>
        </a:xfrm>
      </p:grpSpPr>
      <p:sp>
        <p:nvSpPr>
          <p:cNvPr id="3431"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32" name="Body Level One…"/>
          <p:cNvSpPr txBox="1">
            <a:spLocks noGrp="1"/>
          </p:cNvSpPr>
          <p:nvPr>
            <p:ph type="body" sz="half" idx="1"/>
          </p:nvPr>
        </p:nvSpPr>
        <p:spPr>
          <a:xfrm>
            <a:off x="321507" y="1125324"/>
            <a:ext cx="5786029"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33"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97058077"/>
      </p:ext>
    </p:extLst>
  </p:cSld>
  <p:clrMapOvr>
    <a:masterClrMapping/>
  </p:clrMapOvr>
  <p:transition spd="med"/>
</p:sldLayout>
</file>

<file path=ppt/slideLayouts/slideLayout178.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25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33"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780.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rgbClr val="FFFFFF"/>
        </a:solidFill>
        <a:effectLst/>
      </p:bgPr>
    </p:bg>
    <p:spTree>
      <p:nvGrpSpPr>
        <p:cNvPr id="1" name=""/>
        <p:cNvGrpSpPr/>
        <p:nvPr/>
      </p:nvGrpSpPr>
      <p:grpSpPr>
        <a:xfrm>
          <a:off x="0" y="0"/>
          <a:ext cx="0" cy="0"/>
          <a:chOff x="0" y="0"/>
          <a:chExt cx="0" cy="0"/>
        </a:xfrm>
      </p:grpSpPr>
      <p:sp>
        <p:nvSpPr>
          <p:cNvPr id="3440" name="Title Text"/>
          <p:cNvSpPr txBox="1">
            <a:spLocks noGrp="1"/>
          </p:cNvSpPr>
          <p:nvPr>
            <p:ph type="title"/>
          </p:nvPr>
        </p:nvSpPr>
        <p:spPr>
          <a:xfrm>
            <a:off x="624038" y="1709197"/>
            <a:ext cx="7886994" cy="2853501"/>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41" name="Body Level One…"/>
          <p:cNvSpPr txBox="1">
            <a:spLocks noGrp="1"/>
          </p:cNvSpPr>
          <p:nvPr>
            <p:ph type="body" sz="quarter" idx="1"/>
          </p:nvPr>
        </p:nvSpPr>
        <p:spPr>
          <a:xfrm>
            <a:off x="624038" y="4589490"/>
            <a:ext cx="7886994" cy="1500432"/>
          </a:xfrm>
          <a:prstGeom prst="rect">
            <a:avLst/>
          </a:prstGeom>
        </p:spPr>
        <p:txBody>
          <a:bodyPr lIns="46799" tIns="46799" rIns="46799" bIns="46799">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42"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52731518"/>
      </p:ext>
    </p:extLst>
  </p:cSld>
  <p:clrMapOvr>
    <a:masterClrMapping/>
  </p:clrMapOvr>
  <p:transition spd="med"/>
</p:sldLayout>
</file>

<file path=ppt/slideLayouts/slideLayout1781.xml><?xml version="1.0" encoding="utf-8"?>
<p:sldLayout xmlns:a="http://schemas.openxmlformats.org/drawingml/2006/main" xmlns:r="http://schemas.openxmlformats.org/officeDocument/2006/relationships" xmlns:p="http://schemas.openxmlformats.org/presentationml/2006/main" showMasterSp="0" type="tx">
  <p:cSld name="25_Two Content">
    <p:bg>
      <p:bgPr>
        <a:solidFill>
          <a:srgbClr val="FFFFFF"/>
        </a:solidFill>
        <a:effectLst/>
      </p:bgPr>
    </p:bg>
    <p:spTree>
      <p:nvGrpSpPr>
        <p:cNvPr id="1" name=""/>
        <p:cNvGrpSpPr/>
        <p:nvPr/>
      </p:nvGrpSpPr>
      <p:grpSpPr>
        <a:xfrm>
          <a:off x="0" y="0"/>
          <a:ext cx="0" cy="0"/>
          <a:chOff x="0" y="0"/>
          <a:chExt cx="0" cy="0"/>
        </a:xfrm>
      </p:grpSpPr>
      <p:sp>
        <p:nvSpPr>
          <p:cNvPr id="3449"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0" name="Body Level One…"/>
          <p:cNvSpPr txBox="1">
            <a:spLocks noGrp="1"/>
          </p:cNvSpPr>
          <p:nvPr>
            <p:ph type="body" sz="quarter" idx="1"/>
          </p:nvPr>
        </p:nvSpPr>
        <p:spPr>
          <a:xfrm>
            <a:off x="321507" y="1125324"/>
            <a:ext cx="2838872"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5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89911652"/>
      </p:ext>
    </p:extLst>
  </p:cSld>
  <p:clrMapOvr>
    <a:masterClrMapping/>
  </p:clrMapOvr>
  <p:transition spd="med"/>
</p:sldLayout>
</file>

<file path=ppt/slideLayouts/slideLayout1782.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rgbClr val="FFFFFF"/>
        </a:solidFill>
        <a:effectLst/>
      </p:bgPr>
    </p:bg>
    <p:spTree>
      <p:nvGrpSpPr>
        <p:cNvPr id="1" name=""/>
        <p:cNvGrpSpPr/>
        <p:nvPr/>
      </p:nvGrpSpPr>
      <p:grpSpPr>
        <a:xfrm>
          <a:off x="0" y="0"/>
          <a:ext cx="0" cy="0"/>
          <a:chOff x="0" y="0"/>
          <a:chExt cx="0" cy="0"/>
        </a:xfrm>
      </p:grpSpPr>
      <p:sp>
        <p:nvSpPr>
          <p:cNvPr id="3458" name="Title Text"/>
          <p:cNvSpPr txBox="1">
            <a:spLocks noGrp="1"/>
          </p:cNvSpPr>
          <p:nvPr>
            <p:ph type="title"/>
          </p:nvPr>
        </p:nvSpPr>
        <p:spPr>
          <a:xfrm>
            <a:off x="629619" y="365061"/>
            <a:ext cx="7886995" cy="1325158"/>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9" name="Body Level One…"/>
          <p:cNvSpPr txBox="1">
            <a:spLocks noGrp="1"/>
          </p:cNvSpPr>
          <p:nvPr>
            <p:ph type="body" sz="quarter" idx="1"/>
          </p:nvPr>
        </p:nvSpPr>
        <p:spPr>
          <a:xfrm>
            <a:off x="629619" y="1681286"/>
            <a:ext cx="3868144" cy="823899"/>
          </a:xfrm>
          <a:prstGeom prst="rect">
            <a:avLst/>
          </a:prstGeom>
        </p:spPr>
        <p:txBody>
          <a:bodyPr lIns="46799" tIns="46799" rIns="46799" bIns="46799" anchor="b">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0" name="Text Placeholder 4"/>
          <p:cNvSpPr>
            <a:spLocks noGrp="1"/>
          </p:cNvSpPr>
          <p:nvPr>
            <p:ph type="body" sz="quarter" idx="21"/>
          </p:nvPr>
        </p:nvSpPr>
        <p:spPr>
          <a:xfrm>
            <a:off x="4629491" y="1681286"/>
            <a:ext cx="3887121" cy="823898"/>
          </a:xfrm>
          <a:prstGeom prst="rect">
            <a:avLst/>
          </a:prstGeom>
        </p:spPr>
        <p:txBody>
          <a:bodyPr lIns="46799" tIns="46799" rIns="46799" bIns="46799"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600" b="1">
                <a:solidFill>
                  <a:srgbClr val="000000"/>
                </a:solidFill>
              </a:defRPr>
            </a:pPr>
            <a:endParaRPr dirty="0"/>
          </a:p>
        </p:txBody>
      </p:sp>
      <p:sp>
        <p:nvSpPr>
          <p:cNvPr id="346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10856437"/>
      </p:ext>
    </p:extLst>
  </p:cSld>
  <p:clrMapOvr>
    <a:masterClrMapping/>
  </p:clrMapOvr>
  <p:transition spd="med"/>
</p:sldLayout>
</file>

<file path=ppt/slideLayouts/slideLayout1783.xml><?xml version="1.0" encoding="utf-8"?>
<p:sldLayout xmlns:a="http://schemas.openxmlformats.org/drawingml/2006/main" xmlns:r="http://schemas.openxmlformats.org/officeDocument/2006/relationships" xmlns:p="http://schemas.openxmlformats.org/presentationml/2006/main" showMasterSp="0" type="tx">
  <p:cSld name="24_Title Only">
    <p:bg>
      <p:bgPr>
        <a:solidFill>
          <a:srgbClr val="FFFFFF"/>
        </a:solidFill>
        <a:effectLst/>
      </p:bgPr>
    </p:bg>
    <p:spTree>
      <p:nvGrpSpPr>
        <p:cNvPr id="1" name=""/>
        <p:cNvGrpSpPr/>
        <p:nvPr/>
      </p:nvGrpSpPr>
      <p:grpSpPr>
        <a:xfrm>
          <a:off x="0" y="0"/>
          <a:ext cx="0" cy="0"/>
          <a:chOff x="0" y="0"/>
          <a:chExt cx="0" cy="0"/>
        </a:xfrm>
      </p:grpSpPr>
      <p:sp>
        <p:nvSpPr>
          <p:cNvPr id="3468"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69"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4459648"/>
      </p:ext>
    </p:extLst>
  </p:cSld>
  <p:clrMapOvr>
    <a:masterClrMapping/>
  </p:clrMapOvr>
  <p:transition spd="med"/>
</p:sldLayout>
</file>

<file path=ppt/slideLayouts/slideLayout1784.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rgbClr val="FFFFFF"/>
        </a:solidFill>
        <a:effectLst/>
      </p:bgPr>
    </p:bg>
    <p:spTree>
      <p:nvGrpSpPr>
        <p:cNvPr id="1" name=""/>
        <p:cNvGrpSpPr/>
        <p:nvPr/>
      </p:nvGrpSpPr>
      <p:grpSpPr>
        <a:xfrm>
          <a:off x="0" y="0"/>
          <a:ext cx="0" cy="0"/>
          <a:chOff x="0" y="0"/>
          <a:chExt cx="0" cy="0"/>
        </a:xfrm>
      </p:grpSpPr>
      <p:sp>
        <p:nvSpPr>
          <p:cNvPr id="348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84" name="Body Level One…"/>
          <p:cNvSpPr txBox="1">
            <a:spLocks noGrp="1"/>
          </p:cNvSpPr>
          <p:nvPr>
            <p:ph type="body" sz="half" idx="1"/>
          </p:nvPr>
        </p:nvSpPr>
        <p:spPr>
          <a:xfrm>
            <a:off x="3887120" y="986891"/>
            <a:ext cx="4629493" cy="487417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85" name="Text Placeholder 3"/>
          <p:cNvSpPr>
            <a:spLocks noGrp="1"/>
          </p:cNvSpPr>
          <p:nvPr>
            <p:ph type="body" sz="quarter" idx="21"/>
          </p:nvPr>
        </p:nvSpPr>
        <p:spPr>
          <a:xfrm>
            <a:off x="629619" y="2057512"/>
            <a:ext cx="2949390" cy="3811364"/>
          </a:xfrm>
          <a:prstGeom prst="rect">
            <a:avLst/>
          </a:prstGeom>
        </p:spPr>
        <p:txBody>
          <a:bodyPr lIns="46799" tIns="46799" rIns="46799" bIns="46799">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100">
                <a:solidFill>
                  <a:srgbClr val="000000"/>
                </a:solidFill>
              </a:defRPr>
            </a:pPr>
            <a:endParaRPr dirty="0"/>
          </a:p>
        </p:txBody>
      </p:sp>
      <p:sp>
        <p:nvSpPr>
          <p:cNvPr id="348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86875179"/>
      </p:ext>
    </p:extLst>
  </p:cSld>
  <p:clrMapOvr>
    <a:masterClrMapping/>
  </p:clrMapOvr>
  <p:transition spd="med"/>
</p:sldLayout>
</file>

<file path=ppt/slideLayouts/slideLayout1785.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rgbClr val="FFFFFF"/>
        </a:solidFill>
        <a:effectLst/>
      </p:bgPr>
    </p:bg>
    <p:spTree>
      <p:nvGrpSpPr>
        <p:cNvPr id="1" name=""/>
        <p:cNvGrpSpPr/>
        <p:nvPr/>
      </p:nvGrpSpPr>
      <p:grpSpPr>
        <a:xfrm>
          <a:off x="0" y="0"/>
          <a:ext cx="0" cy="0"/>
          <a:chOff x="0" y="0"/>
          <a:chExt cx="0" cy="0"/>
        </a:xfrm>
      </p:grpSpPr>
      <p:sp>
        <p:nvSpPr>
          <p:cNvPr id="349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94" name="Picture Placeholder 2"/>
          <p:cNvSpPr>
            <a:spLocks noGrp="1"/>
          </p:cNvSpPr>
          <p:nvPr>
            <p:ph type="pic" sz="half" idx="21"/>
          </p:nvPr>
        </p:nvSpPr>
        <p:spPr>
          <a:xfrm>
            <a:off x="3887120" y="986891"/>
            <a:ext cx="4629493" cy="487417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495" name="Body Level One…"/>
          <p:cNvSpPr txBox="1">
            <a:spLocks noGrp="1"/>
          </p:cNvSpPr>
          <p:nvPr>
            <p:ph type="body" sz="quarter" idx="1"/>
          </p:nvPr>
        </p:nvSpPr>
        <p:spPr>
          <a:xfrm>
            <a:off x="629619" y="2057512"/>
            <a:ext cx="2949390" cy="3811364"/>
          </a:xfrm>
          <a:prstGeom prst="rect">
            <a:avLst/>
          </a:prstGeom>
        </p:spPr>
        <p:txBody>
          <a:bodyPr lIns="46799" tIns="46799" rIns="46799" bIns="46799">
            <a:normAutofit/>
          </a:bodyPr>
          <a:lstStyle>
            <a:lvl1pPr marL="0" indent="0" defTabSz="321503">
              <a:spcBef>
                <a:spcPts val="500"/>
              </a:spcBef>
              <a:buSzTx/>
              <a:buNone/>
              <a:defRPr sz="11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1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1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1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1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9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19327891"/>
      </p:ext>
    </p:extLst>
  </p:cSld>
  <p:clrMapOvr>
    <a:masterClrMapping/>
  </p:clrMapOvr>
  <p:transition spd="med"/>
</p:sldLayout>
</file>

<file path=ppt/slideLayouts/slideLayout1786.xml><?xml version="1.0" encoding="utf-8"?>
<p:sldLayout xmlns:a="http://schemas.openxmlformats.org/drawingml/2006/main" xmlns:r="http://schemas.openxmlformats.org/officeDocument/2006/relationships" xmlns:p="http://schemas.openxmlformats.org/presentationml/2006/main" showMasterSp="0" type="tx">
  <p:cSld name="25_Title and Vertical Text">
    <p:bg>
      <p:bgPr>
        <a:solidFill>
          <a:srgbClr val="FFFFFF"/>
        </a:solidFill>
        <a:effectLst/>
      </p:bgPr>
    </p:bg>
    <p:spTree>
      <p:nvGrpSpPr>
        <p:cNvPr id="1" name=""/>
        <p:cNvGrpSpPr/>
        <p:nvPr/>
      </p:nvGrpSpPr>
      <p:grpSpPr>
        <a:xfrm>
          <a:off x="0" y="0"/>
          <a:ext cx="0" cy="0"/>
          <a:chOff x="0" y="0"/>
          <a:chExt cx="0" cy="0"/>
        </a:xfrm>
      </p:grpSpPr>
      <p:sp>
        <p:nvSpPr>
          <p:cNvPr id="3503"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04" name="Body Level One…"/>
          <p:cNvSpPr txBox="1">
            <a:spLocks noGrp="1"/>
          </p:cNvSpPr>
          <p:nvPr>
            <p:ph type="body" sz="half" idx="1"/>
          </p:nvPr>
        </p:nvSpPr>
        <p:spPr>
          <a:xfrm>
            <a:off x="321507" y="1125324"/>
            <a:ext cx="5786029" cy="3181720"/>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05"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83809636"/>
      </p:ext>
    </p:extLst>
  </p:cSld>
  <p:clrMapOvr>
    <a:masterClrMapping/>
  </p:clrMapOvr>
  <p:transition spd="med"/>
</p:sldLayout>
</file>

<file path=ppt/slideLayouts/slideLayout1787.xml><?xml version="1.0" encoding="utf-8"?>
<p:sldLayout xmlns:a="http://schemas.openxmlformats.org/drawingml/2006/main" xmlns:r="http://schemas.openxmlformats.org/officeDocument/2006/relationships" xmlns:p="http://schemas.openxmlformats.org/presentationml/2006/main" showMasterSp="0" type="tx">
  <p:cSld name="25_Vertical Title and Text">
    <p:bg>
      <p:bgPr>
        <a:solidFill>
          <a:srgbClr val="FFFFFF"/>
        </a:solidFill>
        <a:effectLst/>
      </p:bgPr>
    </p:bg>
    <p:spTree>
      <p:nvGrpSpPr>
        <p:cNvPr id="1" name=""/>
        <p:cNvGrpSpPr/>
        <p:nvPr/>
      </p:nvGrpSpPr>
      <p:grpSpPr>
        <a:xfrm>
          <a:off x="0" y="0"/>
          <a:ext cx="0" cy="0"/>
          <a:chOff x="0" y="0"/>
          <a:chExt cx="0" cy="0"/>
        </a:xfrm>
      </p:grpSpPr>
      <p:sp>
        <p:nvSpPr>
          <p:cNvPr id="3512" name="Title Text"/>
          <p:cNvSpPr txBox="1">
            <a:spLocks noGrp="1"/>
          </p:cNvSpPr>
          <p:nvPr>
            <p:ph type="title"/>
          </p:nvPr>
        </p:nvSpPr>
        <p:spPr>
          <a:xfrm>
            <a:off x="4661865" y="193136"/>
            <a:ext cx="1445671" cy="4113907"/>
          </a:xfrm>
          <a:prstGeom prst="rect">
            <a:avLst/>
          </a:prstGeom>
          <a:noFill/>
        </p:spPr>
        <p:txBody>
          <a:bodyPr vert="eaVert"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13" name="Body Level One…"/>
          <p:cNvSpPr txBox="1">
            <a:spLocks noGrp="1"/>
          </p:cNvSpPr>
          <p:nvPr>
            <p:ph type="body" sz="half" idx="1"/>
          </p:nvPr>
        </p:nvSpPr>
        <p:spPr>
          <a:xfrm>
            <a:off x="321507" y="193136"/>
            <a:ext cx="4233190" cy="4113907"/>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1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01769188"/>
      </p:ext>
    </p:extLst>
  </p:cSld>
  <p:clrMapOvr>
    <a:masterClrMapping/>
  </p:clrMapOvr>
  <p:transition spd="med"/>
</p:sldLayout>
</file>

<file path=ppt/slideLayouts/slideLayout1788.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rgbClr val="390039"/>
        </a:solidFill>
        <a:effectLst/>
      </p:bgPr>
    </p:bg>
    <p:spTree>
      <p:nvGrpSpPr>
        <p:cNvPr id="1" name=""/>
        <p:cNvGrpSpPr/>
        <p:nvPr/>
      </p:nvGrpSpPr>
      <p:grpSpPr>
        <a:xfrm>
          <a:off x="0" y="0"/>
          <a:ext cx="0" cy="0"/>
          <a:chOff x="0" y="0"/>
          <a:chExt cx="0" cy="0"/>
        </a:xfrm>
      </p:grpSpPr>
      <p:sp>
        <p:nvSpPr>
          <p:cNvPr id="3521" name="Title Text"/>
          <p:cNvSpPr txBox="1">
            <a:spLocks noGrp="1"/>
          </p:cNvSpPr>
          <p:nvPr>
            <p:ph type="title"/>
          </p:nvPr>
        </p:nvSpPr>
        <p:spPr>
          <a:xfrm>
            <a:off x="685800" y="2130426"/>
            <a:ext cx="7772400" cy="1470026"/>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22" name="Body Level One…"/>
          <p:cNvSpPr txBox="1">
            <a:spLocks noGrp="1"/>
          </p:cNvSpPr>
          <p:nvPr>
            <p:ph type="body" sz="quarter" idx="1"/>
          </p:nvPr>
        </p:nvSpPr>
        <p:spPr>
          <a:xfrm>
            <a:off x="1371600" y="3886201"/>
            <a:ext cx="6400800" cy="1752601"/>
          </a:xfrm>
          <a:prstGeom prst="rect">
            <a:avLst/>
          </a:prstGeom>
        </p:spPr>
        <p:txBody>
          <a:bodyPr lIns="45671" tIns="45671" rIns="45671" bIns="45671">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2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94104834"/>
      </p:ext>
    </p:extLst>
  </p:cSld>
  <p:clrMapOvr>
    <a:masterClrMapping/>
  </p:clrMapOvr>
  <p:transition spd="med"/>
</p:sldLayout>
</file>

<file path=ppt/slideLayouts/slideLayout1789.xml><?xml version="1.0" encoding="utf-8"?>
<p:sldLayout xmlns:a="http://schemas.openxmlformats.org/drawingml/2006/main" xmlns:r="http://schemas.openxmlformats.org/officeDocument/2006/relationships" xmlns:p="http://schemas.openxmlformats.org/presentationml/2006/main" showMasterSp="0" type="tx">
  <p:cSld name="24_Title and Content">
    <p:bg>
      <p:bgPr>
        <a:solidFill>
          <a:srgbClr val="390039"/>
        </a:solidFill>
        <a:effectLst/>
      </p:bgPr>
    </p:bg>
    <p:spTree>
      <p:nvGrpSpPr>
        <p:cNvPr id="1" name=""/>
        <p:cNvGrpSpPr/>
        <p:nvPr/>
      </p:nvGrpSpPr>
      <p:grpSpPr>
        <a:xfrm>
          <a:off x="0" y="0"/>
          <a:ext cx="0" cy="0"/>
          <a:chOff x="0" y="0"/>
          <a:chExt cx="0" cy="0"/>
        </a:xfrm>
      </p:grpSpPr>
      <p:sp>
        <p:nvSpPr>
          <p:cNvPr id="353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31" name="Body Level One…"/>
          <p:cNvSpPr txBox="1">
            <a:spLocks noGrp="1"/>
          </p:cNvSpPr>
          <p:nvPr>
            <p:ph type="body" idx="1"/>
          </p:nvPr>
        </p:nvSpPr>
        <p:spPr>
          <a:xfrm>
            <a:off x="457200" y="1600200"/>
            <a:ext cx="8229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3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20458711"/>
      </p:ext>
    </p:extLst>
  </p:cSld>
  <p:clrMapOvr>
    <a:masterClrMapping/>
  </p:clrMapOvr>
  <p:transition spd="med"/>
</p:sldLayout>
</file>

<file path=ppt/slideLayouts/slideLayout179.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254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790.xml><?xml version="1.0" encoding="utf-8"?>
<p:sldLayout xmlns:a="http://schemas.openxmlformats.org/drawingml/2006/main" xmlns:r="http://schemas.openxmlformats.org/officeDocument/2006/relationships" xmlns:p="http://schemas.openxmlformats.org/presentationml/2006/main" showMasterSp="0" type="tx">
  <p:cSld name="26_Section Header">
    <p:bg>
      <p:bgPr>
        <a:solidFill>
          <a:srgbClr val="390039"/>
        </a:solidFill>
        <a:effectLst/>
      </p:bgPr>
    </p:bg>
    <p:spTree>
      <p:nvGrpSpPr>
        <p:cNvPr id="1" name=""/>
        <p:cNvGrpSpPr/>
        <p:nvPr/>
      </p:nvGrpSpPr>
      <p:grpSpPr>
        <a:xfrm>
          <a:off x="0" y="0"/>
          <a:ext cx="0" cy="0"/>
          <a:chOff x="0" y="0"/>
          <a:chExt cx="0" cy="0"/>
        </a:xfrm>
      </p:grpSpPr>
      <p:sp>
        <p:nvSpPr>
          <p:cNvPr id="3539"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0"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41"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15005804"/>
      </p:ext>
    </p:extLst>
  </p:cSld>
  <p:clrMapOvr>
    <a:masterClrMapping/>
  </p:clrMapOvr>
  <p:transition spd="med"/>
</p:sldLayout>
</file>

<file path=ppt/slideLayouts/slideLayout1791.xml><?xml version="1.0" encoding="utf-8"?>
<p:sldLayout xmlns:a="http://schemas.openxmlformats.org/drawingml/2006/main" xmlns:r="http://schemas.openxmlformats.org/officeDocument/2006/relationships" xmlns:p="http://schemas.openxmlformats.org/presentationml/2006/main" showMasterSp="0" type="tx">
  <p:cSld name="26_Two Content">
    <p:bg>
      <p:bgPr>
        <a:solidFill>
          <a:srgbClr val="390039"/>
        </a:solidFill>
        <a:effectLst/>
      </p:bgPr>
    </p:bg>
    <p:spTree>
      <p:nvGrpSpPr>
        <p:cNvPr id="1" name=""/>
        <p:cNvGrpSpPr/>
        <p:nvPr/>
      </p:nvGrpSpPr>
      <p:grpSpPr>
        <a:xfrm>
          <a:off x="0" y="0"/>
          <a:ext cx="0" cy="0"/>
          <a:chOff x="0" y="0"/>
          <a:chExt cx="0" cy="0"/>
        </a:xfrm>
      </p:grpSpPr>
      <p:sp>
        <p:nvSpPr>
          <p:cNvPr id="354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9"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2126" indent="-355231">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12605785"/>
      </p:ext>
    </p:extLst>
  </p:cSld>
  <p:clrMapOvr>
    <a:masterClrMapping/>
  </p:clrMapOvr>
  <p:transition spd="med"/>
</p:sldLayout>
</file>

<file path=ppt/slideLayouts/slideLayout1792.xml><?xml version="1.0" encoding="utf-8"?>
<p:sldLayout xmlns:a="http://schemas.openxmlformats.org/drawingml/2006/main" xmlns:r="http://schemas.openxmlformats.org/officeDocument/2006/relationships" xmlns:p="http://schemas.openxmlformats.org/presentationml/2006/main" showMasterSp="0" type="tx">
  <p:cSld name="26_Comparison">
    <p:bg>
      <p:bgPr>
        <a:solidFill>
          <a:srgbClr val="390039"/>
        </a:solidFill>
        <a:effectLst/>
      </p:bgPr>
    </p:bg>
    <p:spTree>
      <p:nvGrpSpPr>
        <p:cNvPr id="1" name=""/>
        <p:cNvGrpSpPr/>
        <p:nvPr/>
      </p:nvGrpSpPr>
      <p:grpSpPr>
        <a:xfrm>
          <a:off x="0" y="0"/>
          <a:ext cx="0" cy="0"/>
          <a:chOff x="0" y="0"/>
          <a:chExt cx="0" cy="0"/>
        </a:xfrm>
      </p:grpSpPr>
      <p:sp>
        <p:nvSpPr>
          <p:cNvPr id="355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58"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9"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356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45344525"/>
      </p:ext>
    </p:extLst>
  </p:cSld>
  <p:clrMapOvr>
    <a:masterClrMapping/>
  </p:clrMapOvr>
  <p:transition spd="med"/>
</p:sldLayout>
</file>

<file path=ppt/slideLayouts/slideLayout1793.xml><?xml version="1.0" encoding="utf-8"?>
<p:sldLayout xmlns:a="http://schemas.openxmlformats.org/drawingml/2006/main" xmlns:r="http://schemas.openxmlformats.org/officeDocument/2006/relationships" xmlns:p="http://schemas.openxmlformats.org/presentationml/2006/main" showMasterSp="0" type="tx">
  <p:cSld name="25_Title Only">
    <p:bg>
      <p:bgPr>
        <a:solidFill>
          <a:srgbClr val="390039"/>
        </a:solidFill>
        <a:effectLst/>
      </p:bgPr>
    </p:bg>
    <p:spTree>
      <p:nvGrpSpPr>
        <p:cNvPr id="1" name=""/>
        <p:cNvGrpSpPr/>
        <p:nvPr/>
      </p:nvGrpSpPr>
      <p:grpSpPr>
        <a:xfrm>
          <a:off x="0" y="0"/>
          <a:ext cx="0" cy="0"/>
          <a:chOff x="0" y="0"/>
          <a:chExt cx="0" cy="0"/>
        </a:xfrm>
      </p:grpSpPr>
      <p:sp>
        <p:nvSpPr>
          <p:cNvPr id="356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68"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40669733"/>
      </p:ext>
    </p:extLst>
  </p:cSld>
  <p:clrMapOvr>
    <a:masterClrMapping/>
  </p:clrMapOvr>
  <p:transition spd="med"/>
</p:sldLayout>
</file>

<file path=ppt/slideLayouts/slideLayout1794.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solidFill>
          <a:srgbClr val="390039"/>
        </a:solidFill>
        <a:effectLst/>
      </p:bgPr>
    </p:bg>
    <p:spTree>
      <p:nvGrpSpPr>
        <p:cNvPr id="1" name=""/>
        <p:cNvGrpSpPr/>
        <p:nvPr/>
      </p:nvGrpSpPr>
      <p:grpSpPr>
        <a:xfrm>
          <a:off x="0" y="0"/>
          <a:ext cx="0" cy="0"/>
          <a:chOff x="0" y="0"/>
          <a:chExt cx="0" cy="0"/>
        </a:xfrm>
      </p:grpSpPr>
      <p:sp>
        <p:nvSpPr>
          <p:cNvPr id="3582"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83"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84"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358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82473971"/>
      </p:ext>
    </p:extLst>
  </p:cSld>
  <p:clrMapOvr>
    <a:masterClrMapping/>
  </p:clrMapOvr>
  <p:transition spd="med"/>
</p:sldLayout>
</file>

<file path=ppt/slideLayouts/slideLayout1795.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solidFill>
          <a:srgbClr val="390039"/>
        </a:solidFill>
        <a:effectLst/>
      </p:bgPr>
    </p:bg>
    <p:spTree>
      <p:nvGrpSpPr>
        <p:cNvPr id="1" name=""/>
        <p:cNvGrpSpPr/>
        <p:nvPr/>
      </p:nvGrpSpPr>
      <p:grpSpPr>
        <a:xfrm>
          <a:off x="0" y="0"/>
          <a:ext cx="0" cy="0"/>
          <a:chOff x="0" y="0"/>
          <a:chExt cx="0" cy="0"/>
        </a:xfrm>
      </p:grpSpPr>
      <p:sp>
        <p:nvSpPr>
          <p:cNvPr id="3592"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9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594"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9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34072529"/>
      </p:ext>
    </p:extLst>
  </p:cSld>
  <p:clrMapOvr>
    <a:masterClrMapping/>
  </p:clrMapOvr>
  <p:transition spd="med"/>
</p:sldLayout>
</file>

<file path=ppt/slideLayouts/slideLayout1796.xml><?xml version="1.0" encoding="utf-8"?>
<p:sldLayout xmlns:a="http://schemas.openxmlformats.org/drawingml/2006/main" xmlns:r="http://schemas.openxmlformats.org/officeDocument/2006/relationships" xmlns:p="http://schemas.openxmlformats.org/presentationml/2006/main" showMasterSp="0" type="tx">
  <p:cSld name="26_Title and Vertical Text">
    <p:bg>
      <p:bgPr>
        <a:solidFill>
          <a:srgbClr val="390039"/>
        </a:solidFill>
        <a:effectLst/>
      </p:bgPr>
    </p:bg>
    <p:spTree>
      <p:nvGrpSpPr>
        <p:cNvPr id="1" name=""/>
        <p:cNvGrpSpPr/>
        <p:nvPr/>
      </p:nvGrpSpPr>
      <p:grpSpPr>
        <a:xfrm>
          <a:off x="0" y="0"/>
          <a:ext cx="0" cy="0"/>
          <a:chOff x="0" y="0"/>
          <a:chExt cx="0" cy="0"/>
        </a:xfrm>
      </p:grpSpPr>
      <p:sp>
        <p:nvSpPr>
          <p:cNvPr id="3602"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03" name="Body Level One…"/>
          <p:cNvSpPr txBox="1">
            <a:spLocks noGrp="1"/>
          </p:cNvSpPr>
          <p:nvPr>
            <p:ph type="body" idx="1"/>
          </p:nvPr>
        </p:nvSpPr>
        <p:spPr>
          <a:xfrm>
            <a:off x="457200" y="1600200"/>
            <a:ext cx="8229600" cy="4525963"/>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04"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58391356"/>
      </p:ext>
    </p:extLst>
  </p:cSld>
  <p:clrMapOvr>
    <a:masterClrMapping/>
  </p:clrMapOvr>
  <p:transition spd="med"/>
</p:sldLayout>
</file>

<file path=ppt/slideLayouts/slideLayout1797.xml><?xml version="1.0" encoding="utf-8"?>
<p:sldLayout xmlns:a="http://schemas.openxmlformats.org/drawingml/2006/main" xmlns:r="http://schemas.openxmlformats.org/officeDocument/2006/relationships" xmlns:p="http://schemas.openxmlformats.org/presentationml/2006/main" showMasterSp="0" type="tx">
  <p:cSld name="26_Vertical Title and Text">
    <p:bg>
      <p:bgPr>
        <a:solidFill>
          <a:srgbClr val="390039"/>
        </a:solidFill>
        <a:effectLst/>
      </p:bgPr>
    </p:bg>
    <p:spTree>
      <p:nvGrpSpPr>
        <p:cNvPr id="1" name=""/>
        <p:cNvGrpSpPr/>
        <p:nvPr/>
      </p:nvGrpSpPr>
      <p:grpSpPr>
        <a:xfrm>
          <a:off x="0" y="0"/>
          <a:ext cx="0" cy="0"/>
          <a:chOff x="0" y="0"/>
          <a:chExt cx="0" cy="0"/>
        </a:xfrm>
      </p:grpSpPr>
      <p:sp>
        <p:nvSpPr>
          <p:cNvPr id="3611" name="Title Text"/>
          <p:cNvSpPr txBox="1">
            <a:spLocks noGrp="1"/>
          </p:cNvSpPr>
          <p:nvPr>
            <p:ph type="title"/>
          </p:nvPr>
        </p:nvSpPr>
        <p:spPr>
          <a:xfrm>
            <a:off x="6629400" y="274659"/>
            <a:ext cx="2057400" cy="5851526"/>
          </a:xfrm>
          <a:prstGeom prst="rect">
            <a:avLst/>
          </a:prstGeom>
          <a:noFill/>
        </p:spPr>
        <p:txBody>
          <a:bodyPr vert="eaVert"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12" name="Body Level One…"/>
          <p:cNvSpPr txBox="1">
            <a:spLocks noGrp="1"/>
          </p:cNvSpPr>
          <p:nvPr>
            <p:ph type="body" idx="1"/>
          </p:nvPr>
        </p:nvSpPr>
        <p:spPr>
          <a:xfrm>
            <a:off x="457200" y="274659"/>
            <a:ext cx="6019800" cy="5851526"/>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1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14016367"/>
      </p:ext>
    </p:extLst>
  </p:cSld>
  <p:clrMapOvr>
    <a:masterClrMapping/>
  </p:clrMapOvr>
  <p:transition spd="med"/>
</p:sldLayout>
</file>

<file path=ppt/slideLayouts/slideLayout1798.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390039"/>
        </a:solidFill>
        <a:effectLst/>
      </p:bgPr>
    </p:bg>
    <p:spTree>
      <p:nvGrpSpPr>
        <p:cNvPr id="1" name=""/>
        <p:cNvGrpSpPr/>
        <p:nvPr/>
      </p:nvGrpSpPr>
      <p:grpSpPr>
        <a:xfrm>
          <a:off x="0" y="0"/>
          <a:ext cx="0" cy="0"/>
          <a:chOff x="0" y="0"/>
          <a:chExt cx="0" cy="0"/>
        </a:xfrm>
      </p:grpSpPr>
      <p:sp>
        <p:nvSpPr>
          <p:cNvPr id="362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21"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2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73381447"/>
      </p:ext>
    </p:extLst>
  </p:cSld>
  <p:clrMapOvr>
    <a:masterClrMapping/>
  </p:clrMapOvr>
  <p:transition spd="med"/>
</p:sldLayout>
</file>

<file path=ppt/slideLayouts/slideLayout1799.xml><?xml version="1.0" encoding="utf-8"?>
<p:sldLayout xmlns:a="http://schemas.openxmlformats.org/drawingml/2006/main" xmlns:r="http://schemas.openxmlformats.org/officeDocument/2006/relationships" xmlns:p="http://schemas.openxmlformats.org/presentationml/2006/main" showMasterSp="0" type="tx">
  <p:cSld name="25_Title and Content">
    <p:bg>
      <p:bgPr>
        <a:solidFill>
          <a:srgbClr val="000000"/>
        </a:solidFill>
        <a:effectLst/>
      </p:bgPr>
    </p:bg>
    <p:spTree>
      <p:nvGrpSpPr>
        <p:cNvPr id="1" name=""/>
        <p:cNvGrpSpPr/>
        <p:nvPr/>
      </p:nvGrpSpPr>
      <p:grpSpPr>
        <a:xfrm>
          <a:off x="0" y="0"/>
          <a:ext cx="0" cy="0"/>
          <a:chOff x="0" y="0"/>
          <a:chExt cx="0" cy="0"/>
        </a:xfrm>
      </p:grpSpPr>
      <p:grpSp>
        <p:nvGrpSpPr>
          <p:cNvPr id="3636" name="Group 2"/>
          <p:cNvGrpSpPr/>
          <p:nvPr/>
        </p:nvGrpSpPr>
        <p:grpSpPr>
          <a:xfrm>
            <a:off x="0" y="3902080"/>
            <a:ext cx="3400426" cy="2949576"/>
            <a:chOff x="0" y="0"/>
            <a:chExt cx="3400425" cy="2949575"/>
          </a:xfrm>
        </p:grpSpPr>
        <p:sp>
          <p:nvSpPr>
            <p:cNvPr id="36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37"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38" name="Body Level One…"/>
          <p:cNvSpPr txBox="1">
            <a:spLocks noGrp="1"/>
          </p:cNvSpPr>
          <p:nvPr>
            <p:ph type="body" idx="1"/>
          </p:nvPr>
        </p:nvSpPr>
        <p:spPr>
          <a:xfrm>
            <a:off x="457200" y="1600205"/>
            <a:ext cx="8229600" cy="4530726"/>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39"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23061914"/>
      </p:ext>
    </p:extLst>
  </p:cSld>
  <p:clrMapOvr>
    <a:masterClrMapping/>
  </p:clrMapOvr>
  <p:transition spd="med"/>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type="tx">
  <p:cSld name="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8" name="Title Text"/>
          <p:cNvSpPr txBox="1">
            <a:spLocks noGrp="1"/>
          </p:cNvSpPr>
          <p:nvPr>
            <p:ph type="title"/>
          </p:nvPr>
        </p:nvSpPr>
        <p:spPr>
          <a:xfrm>
            <a:off x="457237" y="273050"/>
            <a:ext cx="3008315" cy="1162050"/>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69" name="Body Level One…"/>
          <p:cNvSpPr txBox="1">
            <a:spLocks noGrp="1"/>
          </p:cNvSpPr>
          <p:nvPr>
            <p:ph type="body" idx="1"/>
          </p:nvPr>
        </p:nvSpPr>
        <p:spPr>
          <a:xfrm>
            <a:off x="3575050" y="273088"/>
            <a:ext cx="5111750" cy="5853113"/>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70" name="Text Placeholder 3"/>
          <p:cNvSpPr>
            <a:spLocks noGrp="1"/>
          </p:cNvSpPr>
          <p:nvPr>
            <p:ph type="body" sz="half" idx="21"/>
          </p:nvPr>
        </p:nvSpPr>
        <p:spPr>
          <a:xfrm>
            <a:off x="457237" y="1435101"/>
            <a:ext cx="3008315" cy="4691063"/>
          </a:xfrm>
          <a:prstGeom prst="rect">
            <a:avLst/>
          </a:prstGeom>
          <a:effectLst>
            <a:outerShdw blurRad="38100" dist="38099" dir="2700000" rotWithShape="0">
              <a:srgbClr val="000000"/>
            </a:outerShdw>
          </a:effectLst>
        </p:spPr>
        <p:txBody>
          <a:bodyPr>
            <a:normAutofit/>
          </a:bodyPr>
          <a:lstStyle/>
          <a:p>
            <a:pPr marL="0" indent="0" rtl="0">
              <a:spcBef>
                <a:spcPts val="300"/>
              </a:spcBef>
              <a:buSzTx/>
              <a:buNone/>
              <a:defRPr sz="1400">
                <a:solidFill>
                  <a:srgbClr val="FFFF66"/>
                </a:solidFill>
                <a:latin typeface="Trebuchet MS"/>
                <a:ea typeface="Trebuchet MS"/>
                <a:cs typeface="Trebuchet MS"/>
                <a:sym typeface="Trebuchet MS"/>
              </a:defRPr>
            </a:pPr>
            <a:endParaRPr/>
          </a:p>
        </p:txBody>
      </p:sp>
      <p:sp>
        <p:nvSpPr>
          <p:cNvPr id="47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180.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2547"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48"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49"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255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800.xml><?xml version="1.0" encoding="utf-8"?>
<p:sldLayout xmlns:a="http://schemas.openxmlformats.org/drawingml/2006/main" xmlns:r="http://schemas.openxmlformats.org/officeDocument/2006/relationships" xmlns:p="http://schemas.openxmlformats.org/presentationml/2006/main" showMasterSp="0" type="tx">
  <p:cSld name="27_Section Header">
    <p:bg>
      <p:bgPr>
        <a:solidFill>
          <a:srgbClr val="000000"/>
        </a:solidFill>
        <a:effectLst/>
      </p:bgPr>
    </p:bg>
    <p:spTree>
      <p:nvGrpSpPr>
        <p:cNvPr id="1" name=""/>
        <p:cNvGrpSpPr/>
        <p:nvPr/>
      </p:nvGrpSpPr>
      <p:grpSpPr>
        <a:xfrm>
          <a:off x="0" y="0"/>
          <a:ext cx="0" cy="0"/>
          <a:chOff x="0" y="0"/>
          <a:chExt cx="0" cy="0"/>
        </a:xfrm>
      </p:grpSpPr>
      <p:grpSp>
        <p:nvGrpSpPr>
          <p:cNvPr id="3653" name="Group 2"/>
          <p:cNvGrpSpPr/>
          <p:nvPr/>
        </p:nvGrpSpPr>
        <p:grpSpPr>
          <a:xfrm>
            <a:off x="0" y="3902080"/>
            <a:ext cx="3400426" cy="2949576"/>
            <a:chOff x="0" y="0"/>
            <a:chExt cx="3400425" cy="2949575"/>
          </a:xfrm>
        </p:grpSpPr>
        <p:sp>
          <p:nvSpPr>
            <p:cNvPr id="3646"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7"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8"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9"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0"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1"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2"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54" name="Title Text"/>
          <p:cNvSpPr txBox="1">
            <a:spLocks noGrp="1"/>
          </p:cNvSpPr>
          <p:nvPr>
            <p:ph type="title"/>
          </p:nvPr>
        </p:nvSpPr>
        <p:spPr>
          <a:xfrm>
            <a:off x="722312" y="4406905"/>
            <a:ext cx="7772401" cy="1362076"/>
          </a:xfrm>
          <a:prstGeom prst="rect">
            <a:avLst/>
          </a:prstGeom>
          <a:noFill/>
        </p:spPr>
        <p:txBody>
          <a:bodyPr lIns="45714" tIns="45714" rIns="45714" bIns="45714" anchor="t"/>
          <a:lstStyle>
            <a:lvl1pPr>
              <a:defRPr sz="4000" b="1" i="0" cap="a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55" name="Body Level One…"/>
          <p:cNvSpPr txBox="1">
            <a:spLocks noGrp="1"/>
          </p:cNvSpPr>
          <p:nvPr>
            <p:ph type="body" sz="quarter" idx="1"/>
          </p:nvPr>
        </p:nvSpPr>
        <p:spPr>
          <a:xfrm>
            <a:off x="722312" y="2906713"/>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56"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31863384"/>
      </p:ext>
    </p:extLst>
  </p:cSld>
  <p:clrMapOvr>
    <a:masterClrMapping/>
  </p:clrMapOvr>
  <p:transition spd="med"/>
</p:sldLayout>
</file>

<file path=ppt/slideLayouts/slideLayout1801.xml><?xml version="1.0" encoding="utf-8"?>
<p:sldLayout xmlns:a="http://schemas.openxmlformats.org/drawingml/2006/main" xmlns:r="http://schemas.openxmlformats.org/officeDocument/2006/relationships" xmlns:p="http://schemas.openxmlformats.org/presentationml/2006/main" showMasterSp="0" type="tx">
  <p:cSld name="27_Two Content">
    <p:bg>
      <p:bgPr>
        <a:solidFill>
          <a:srgbClr val="000000"/>
        </a:solidFill>
        <a:effectLst/>
      </p:bgPr>
    </p:bg>
    <p:spTree>
      <p:nvGrpSpPr>
        <p:cNvPr id="1" name=""/>
        <p:cNvGrpSpPr/>
        <p:nvPr/>
      </p:nvGrpSpPr>
      <p:grpSpPr>
        <a:xfrm>
          <a:off x="0" y="0"/>
          <a:ext cx="0" cy="0"/>
          <a:chOff x="0" y="0"/>
          <a:chExt cx="0" cy="0"/>
        </a:xfrm>
      </p:grpSpPr>
      <p:grpSp>
        <p:nvGrpSpPr>
          <p:cNvPr id="3670" name="Group 2"/>
          <p:cNvGrpSpPr/>
          <p:nvPr/>
        </p:nvGrpSpPr>
        <p:grpSpPr>
          <a:xfrm>
            <a:off x="0" y="3902080"/>
            <a:ext cx="3400426" cy="2949576"/>
            <a:chOff x="0" y="0"/>
            <a:chExt cx="3400425" cy="2949575"/>
          </a:xfrm>
        </p:grpSpPr>
        <p:sp>
          <p:nvSpPr>
            <p:cNvPr id="3663"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4"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5"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6"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7"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8"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9"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71"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72" name="Body Level One…"/>
          <p:cNvSpPr txBox="1">
            <a:spLocks noGrp="1"/>
          </p:cNvSpPr>
          <p:nvPr>
            <p:ph type="body" sz="half" idx="1"/>
          </p:nvPr>
        </p:nvSpPr>
        <p:spPr>
          <a:xfrm>
            <a:off x="457200" y="1600205"/>
            <a:ext cx="4038600" cy="4530726"/>
          </a:xfrm>
          <a:prstGeom prst="rect">
            <a:avLst/>
          </a:prstGeom>
        </p:spPr>
        <p:txBody>
          <a:bodyPr lIns="45714" tIns="45714" rIns="45714" bIns="45714">
            <a:normAutofit/>
          </a:bodyPr>
          <a:lstStyle>
            <a:lvl1pPr marL="342861" indent="-3428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90488" indent="-333339">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34304" indent="-320004">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27011" indent="-355561">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84161" indent="-3555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73"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34020698"/>
      </p:ext>
    </p:extLst>
  </p:cSld>
  <p:clrMapOvr>
    <a:masterClrMapping/>
  </p:clrMapOvr>
  <p:transition spd="med"/>
</p:sldLayout>
</file>

<file path=ppt/slideLayouts/slideLayout1802.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grpSp>
        <p:nvGrpSpPr>
          <p:cNvPr id="3687" name="Group 2"/>
          <p:cNvGrpSpPr/>
          <p:nvPr/>
        </p:nvGrpSpPr>
        <p:grpSpPr>
          <a:xfrm>
            <a:off x="0" y="3902080"/>
            <a:ext cx="3400426" cy="2949576"/>
            <a:chOff x="0" y="0"/>
            <a:chExt cx="3400425" cy="2949575"/>
          </a:xfrm>
        </p:grpSpPr>
        <p:sp>
          <p:nvSpPr>
            <p:cNvPr id="3680"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1"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2"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3"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4"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5"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6"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88"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89"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90" name="Text Placeholder 4"/>
          <p:cNvSpPr>
            <a:spLocks noGrp="1"/>
          </p:cNvSpPr>
          <p:nvPr>
            <p:ph type="body" sz="quarter" idx="21"/>
          </p:nvPr>
        </p:nvSpPr>
        <p:spPr>
          <a:xfrm>
            <a:off x="4645030"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effectLst>
                  <a:outerShdw blurRad="38100" dist="38100" dir="2700000" rotWithShape="0">
                    <a:srgbClr val="000000"/>
                  </a:outerShdw>
                </a:effectLst>
              </a:defRPr>
            </a:pPr>
            <a:endParaRPr dirty="0"/>
          </a:p>
        </p:txBody>
      </p:sp>
      <p:sp>
        <p:nvSpPr>
          <p:cNvPr id="3691"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76866820"/>
      </p:ext>
    </p:extLst>
  </p:cSld>
  <p:clrMapOvr>
    <a:masterClrMapping/>
  </p:clrMapOvr>
  <p:transition spd="med"/>
</p:sldLayout>
</file>

<file path=ppt/slideLayouts/slideLayout1803.xml><?xml version="1.0" encoding="utf-8"?>
<p:sldLayout xmlns:a="http://schemas.openxmlformats.org/drawingml/2006/main" xmlns:r="http://schemas.openxmlformats.org/officeDocument/2006/relationships" xmlns:p="http://schemas.openxmlformats.org/presentationml/2006/main" showMasterSp="0" type="tx">
  <p:cSld name="26_Title Only">
    <p:bg>
      <p:bgPr>
        <a:solidFill>
          <a:srgbClr val="000000"/>
        </a:solidFill>
        <a:effectLst/>
      </p:bgPr>
    </p:bg>
    <p:spTree>
      <p:nvGrpSpPr>
        <p:cNvPr id="1" name=""/>
        <p:cNvGrpSpPr/>
        <p:nvPr/>
      </p:nvGrpSpPr>
      <p:grpSpPr>
        <a:xfrm>
          <a:off x="0" y="0"/>
          <a:ext cx="0" cy="0"/>
          <a:chOff x="0" y="0"/>
          <a:chExt cx="0" cy="0"/>
        </a:xfrm>
      </p:grpSpPr>
      <p:grpSp>
        <p:nvGrpSpPr>
          <p:cNvPr id="3705" name="Group 2"/>
          <p:cNvGrpSpPr/>
          <p:nvPr/>
        </p:nvGrpSpPr>
        <p:grpSpPr>
          <a:xfrm>
            <a:off x="0" y="3902080"/>
            <a:ext cx="3400426" cy="2949576"/>
            <a:chOff x="0" y="0"/>
            <a:chExt cx="3400425" cy="2949575"/>
          </a:xfrm>
        </p:grpSpPr>
        <p:sp>
          <p:nvSpPr>
            <p:cNvPr id="3698"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99"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0"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1"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2"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3"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4"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06"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07"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38883129"/>
      </p:ext>
    </p:extLst>
  </p:cSld>
  <p:clrMapOvr>
    <a:masterClrMapping/>
  </p:clrMapOvr>
  <p:transition spd="med"/>
</p:sldLayout>
</file>

<file path=ppt/slideLayouts/slideLayout1804.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000000"/>
        </a:solidFill>
        <a:effectLst/>
      </p:bgPr>
    </p:bg>
    <p:spTree>
      <p:nvGrpSpPr>
        <p:cNvPr id="1" name=""/>
        <p:cNvGrpSpPr/>
        <p:nvPr/>
      </p:nvGrpSpPr>
      <p:grpSpPr>
        <a:xfrm>
          <a:off x="0" y="0"/>
          <a:ext cx="0" cy="0"/>
          <a:chOff x="0" y="0"/>
          <a:chExt cx="0" cy="0"/>
        </a:xfrm>
      </p:grpSpPr>
      <p:grpSp>
        <p:nvGrpSpPr>
          <p:cNvPr id="3721" name="Group 2"/>
          <p:cNvGrpSpPr/>
          <p:nvPr/>
        </p:nvGrpSpPr>
        <p:grpSpPr>
          <a:xfrm>
            <a:off x="0" y="3902080"/>
            <a:ext cx="3400426" cy="2949576"/>
            <a:chOff x="0" y="0"/>
            <a:chExt cx="3400425" cy="2949575"/>
          </a:xfrm>
        </p:grpSpPr>
        <p:sp>
          <p:nvSpPr>
            <p:cNvPr id="3714"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5"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6"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7"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8"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9"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20"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2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37070422"/>
      </p:ext>
    </p:extLst>
  </p:cSld>
  <p:clrMapOvr>
    <a:masterClrMapping/>
  </p:clrMapOvr>
  <p:transition spd="med"/>
</p:sldLayout>
</file>

<file path=ppt/slideLayouts/slideLayout1805.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grpSp>
        <p:nvGrpSpPr>
          <p:cNvPr id="3736" name="Group 2"/>
          <p:cNvGrpSpPr/>
          <p:nvPr/>
        </p:nvGrpSpPr>
        <p:grpSpPr>
          <a:xfrm>
            <a:off x="0" y="3902080"/>
            <a:ext cx="3400426" cy="2949576"/>
            <a:chOff x="0" y="0"/>
            <a:chExt cx="3400425" cy="2949575"/>
          </a:xfrm>
        </p:grpSpPr>
        <p:sp>
          <p:nvSpPr>
            <p:cNvPr id="37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37" name="Title Text"/>
          <p:cNvSpPr txBox="1">
            <a:spLocks noGrp="1"/>
          </p:cNvSpPr>
          <p:nvPr>
            <p:ph type="title"/>
          </p:nvPr>
        </p:nvSpPr>
        <p:spPr>
          <a:xfrm>
            <a:off x="457200" y="273050"/>
            <a:ext cx="3008314" cy="1162050"/>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38" name="Body Level One…"/>
          <p:cNvSpPr txBox="1">
            <a:spLocks noGrp="1"/>
          </p:cNvSpPr>
          <p:nvPr>
            <p:ph type="body" idx="1"/>
          </p:nvPr>
        </p:nvSpPr>
        <p:spPr>
          <a:xfrm>
            <a:off x="3575050" y="273054"/>
            <a:ext cx="5111750" cy="5853114"/>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39" name="Text Placeholder 3"/>
          <p:cNvSpPr>
            <a:spLocks noGrp="1"/>
          </p:cNvSpPr>
          <p:nvPr>
            <p:ph type="body" sz="half" idx="21"/>
          </p:nvPr>
        </p:nvSpPr>
        <p:spPr>
          <a:xfrm>
            <a:off x="457199" y="1435103"/>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effectLst>
                  <a:outerShdw blurRad="38100" dist="38100" dir="2700000" rotWithShape="0">
                    <a:srgbClr val="000000"/>
                  </a:outerShdw>
                </a:effectLst>
              </a:defRPr>
            </a:pPr>
            <a:endParaRPr dirty="0"/>
          </a:p>
        </p:txBody>
      </p:sp>
      <p:sp>
        <p:nvSpPr>
          <p:cNvPr id="3740"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24631707"/>
      </p:ext>
    </p:extLst>
  </p:cSld>
  <p:clrMapOvr>
    <a:masterClrMapping/>
  </p:clrMapOvr>
  <p:transition spd="med"/>
</p:sldLayout>
</file>

<file path=ppt/slideLayouts/slideLayout1806.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grpSp>
        <p:nvGrpSpPr>
          <p:cNvPr id="3754" name="Group 2"/>
          <p:cNvGrpSpPr/>
          <p:nvPr/>
        </p:nvGrpSpPr>
        <p:grpSpPr>
          <a:xfrm>
            <a:off x="0" y="3902080"/>
            <a:ext cx="3400426" cy="2949576"/>
            <a:chOff x="0" y="0"/>
            <a:chExt cx="3400425" cy="2949575"/>
          </a:xfrm>
        </p:grpSpPr>
        <p:sp>
          <p:nvSpPr>
            <p:cNvPr id="3747"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8"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9"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0"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1"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2"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3"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55"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5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757"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58"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39910446"/>
      </p:ext>
    </p:extLst>
  </p:cSld>
  <p:clrMapOvr>
    <a:masterClrMapping/>
  </p:clrMapOvr>
  <p:transition spd="med"/>
</p:sldLayout>
</file>

<file path=ppt/slideLayouts/slideLayout1807.xml><?xml version="1.0" encoding="utf-8"?>
<p:sldLayout xmlns:a="http://schemas.openxmlformats.org/drawingml/2006/main" xmlns:r="http://schemas.openxmlformats.org/officeDocument/2006/relationships" xmlns:p="http://schemas.openxmlformats.org/presentationml/2006/main" showMasterSp="0" type="tx">
  <p:cSld name="27_Title and Vertical Text">
    <p:bg>
      <p:bgPr>
        <a:solidFill>
          <a:srgbClr val="000000"/>
        </a:solidFill>
        <a:effectLst/>
      </p:bgPr>
    </p:bg>
    <p:spTree>
      <p:nvGrpSpPr>
        <p:cNvPr id="1" name=""/>
        <p:cNvGrpSpPr/>
        <p:nvPr/>
      </p:nvGrpSpPr>
      <p:grpSpPr>
        <a:xfrm>
          <a:off x="0" y="0"/>
          <a:ext cx="0" cy="0"/>
          <a:chOff x="0" y="0"/>
          <a:chExt cx="0" cy="0"/>
        </a:xfrm>
      </p:grpSpPr>
      <p:grpSp>
        <p:nvGrpSpPr>
          <p:cNvPr id="3772" name="Group 2"/>
          <p:cNvGrpSpPr/>
          <p:nvPr/>
        </p:nvGrpSpPr>
        <p:grpSpPr>
          <a:xfrm>
            <a:off x="0" y="3902080"/>
            <a:ext cx="3400426" cy="2949576"/>
            <a:chOff x="0" y="0"/>
            <a:chExt cx="3400425" cy="2949575"/>
          </a:xfrm>
        </p:grpSpPr>
        <p:sp>
          <p:nvSpPr>
            <p:cNvPr id="3765"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6"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7"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8"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9"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0"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1"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73"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74" name="Body Level One…"/>
          <p:cNvSpPr txBox="1">
            <a:spLocks noGrp="1"/>
          </p:cNvSpPr>
          <p:nvPr>
            <p:ph type="body" idx="1"/>
          </p:nvPr>
        </p:nvSpPr>
        <p:spPr>
          <a:xfrm>
            <a:off x="457200" y="1600205"/>
            <a:ext cx="8229600" cy="4530726"/>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75"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86781127"/>
      </p:ext>
    </p:extLst>
  </p:cSld>
  <p:clrMapOvr>
    <a:masterClrMapping/>
  </p:clrMapOvr>
  <p:transition spd="med"/>
</p:sldLayout>
</file>

<file path=ppt/slideLayouts/slideLayout1808.xml><?xml version="1.0" encoding="utf-8"?>
<p:sldLayout xmlns:a="http://schemas.openxmlformats.org/drawingml/2006/main" xmlns:r="http://schemas.openxmlformats.org/officeDocument/2006/relationships" xmlns:p="http://schemas.openxmlformats.org/presentationml/2006/main" showMasterSp="0" type="tx">
  <p:cSld name="27_Vertical Title and Text">
    <p:bg>
      <p:bgPr>
        <a:solidFill>
          <a:srgbClr val="000000"/>
        </a:solidFill>
        <a:effectLst/>
      </p:bgPr>
    </p:bg>
    <p:spTree>
      <p:nvGrpSpPr>
        <p:cNvPr id="1" name=""/>
        <p:cNvGrpSpPr/>
        <p:nvPr/>
      </p:nvGrpSpPr>
      <p:grpSpPr>
        <a:xfrm>
          <a:off x="0" y="0"/>
          <a:ext cx="0" cy="0"/>
          <a:chOff x="0" y="0"/>
          <a:chExt cx="0" cy="0"/>
        </a:xfrm>
      </p:grpSpPr>
      <p:grpSp>
        <p:nvGrpSpPr>
          <p:cNvPr id="3789" name="Group 2"/>
          <p:cNvGrpSpPr/>
          <p:nvPr/>
        </p:nvGrpSpPr>
        <p:grpSpPr>
          <a:xfrm>
            <a:off x="0" y="3902080"/>
            <a:ext cx="3400426" cy="2949576"/>
            <a:chOff x="0" y="0"/>
            <a:chExt cx="3400425" cy="2949575"/>
          </a:xfrm>
        </p:grpSpPr>
        <p:sp>
          <p:nvSpPr>
            <p:cNvPr id="3782"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3"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4"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5"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6"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7"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8"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90" name="Title Text"/>
          <p:cNvSpPr txBox="1">
            <a:spLocks noGrp="1"/>
          </p:cNvSpPr>
          <p:nvPr>
            <p:ph type="title"/>
          </p:nvPr>
        </p:nvSpPr>
        <p:spPr>
          <a:xfrm>
            <a:off x="6629400" y="277813"/>
            <a:ext cx="2057400" cy="5853113"/>
          </a:xfrm>
          <a:prstGeom prst="rect">
            <a:avLst/>
          </a:prstGeom>
          <a:noFill/>
        </p:spPr>
        <p:txBody>
          <a:bodyPr vert="eaVert"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91" name="Body Level One…"/>
          <p:cNvSpPr txBox="1">
            <a:spLocks noGrp="1"/>
          </p:cNvSpPr>
          <p:nvPr>
            <p:ph type="body" idx="1"/>
          </p:nvPr>
        </p:nvSpPr>
        <p:spPr>
          <a:xfrm>
            <a:off x="457200" y="277813"/>
            <a:ext cx="6019800" cy="5853113"/>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9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29751535"/>
      </p:ext>
    </p:extLst>
  </p:cSld>
  <p:clrMapOvr>
    <a:masterClrMapping/>
  </p:clrMapOvr>
  <p:transition spd="med"/>
</p:sldLayout>
</file>

<file path=ppt/slideLayouts/slideLayout1809.xml><?xml version="1.0" encoding="utf-8"?>
<p:sldLayout xmlns:a="http://schemas.openxmlformats.org/drawingml/2006/main" xmlns:r="http://schemas.openxmlformats.org/officeDocument/2006/relationships" xmlns:p="http://schemas.openxmlformats.org/presentationml/2006/main" showMasterSp="0" type="tx">
  <p:cSld name="26_Title and Content">
    <p:bg>
      <p:bgPr>
        <a:solidFill>
          <a:srgbClr val="000000"/>
        </a:solidFill>
        <a:effectLst/>
      </p:bgPr>
    </p:bg>
    <p:spTree>
      <p:nvGrpSpPr>
        <p:cNvPr id="1" name=""/>
        <p:cNvGrpSpPr/>
        <p:nvPr/>
      </p:nvGrpSpPr>
      <p:grpSpPr>
        <a:xfrm>
          <a:off x="0" y="0"/>
          <a:ext cx="0" cy="0"/>
          <a:chOff x="0" y="0"/>
          <a:chExt cx="0" cy="0"/>
        </a:xfrm>
      </p:grpSpPr>
      <p:grpSp>
        <p:nvGrpSpPr>
          <p:cNvPr id="3898" name="Group 1026"/>
          <p:cNvGrpSpPr/>
          <p:nvPr/>
        </p:nvGrpSpPr>
        <p:grpSpPr>
          <a:xfrm>
            <a:off x="0" y="3902075"/>
            <a:ext cx="3400426" cy="2949575"/>
            <a:chOff x="0" y="0"/>
            <a:chExt cx="3400425" cy="2949575"/>
          </a:xfrm>
        </p:grpSpPr>
        <p:sp>
          <p:nvSpPr>
            <p:cNvPr id="3891"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2"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3"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4"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5"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6"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7"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99"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00" name="Body Level One…"/>
          <p:cNvSpPr txBox="1">
            <a:spLocks noGrp="1"/>
          </p:cNvSpPr>
          <p:nvPr>
            <p:ph type="body" idx="1"/>
          </p:nvPr>
        </p:nvSpPr>
        <p:spPr>
          <a:xfrm>
            <a:off x="457200" y="1600200"/>
            <a:ext cx="8229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01"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8881040"/>
      </p:ext>
    </p:extLst>
  </p:cSld>
  <p:clrMapOvr>
    <a:masterClrMapping/>
  </p:clrMapOvr>
  <p:transition spd="med"/>
</p:sldLayout>
</file>

<file path=ppt/slideLayouts/slideLayout181.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2557"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5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559"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810.xml><?xml version="1.0" encoding="utf-8"?>
<p:sldLayout xmlns:a="http://schemas.openxmlformats.org/drawingml/2006/main" xmlns:r="http://schemas.openxmlformats.org/officeDocument/2006/relationships" xmlns:p="http://schemas.openxmlformats.org/presentationml/2006/main" showMasterSp="0" type="tx">
  <p:cSld name="Title, Text, and 2 Content">
    <p:bg>
      <p:bgPr>
        <a:solidFill>
          <a:srgbClr val="000000"/>
        </a:solidFill>
        <a:effectLst/>
      </p:bgPr>
    </p:bg>
    <p:spTree>
      <p:nvGrpSpPr>
        <p:cNvPr id="1" name=""/>
        <p:cNvGrpSpPr/>
        <p:nvPr/>
      </p:nvGrpSpPr>
      <p:grpSpPr>
        <a:xfrm>
          <a:off x="0" y="0"/>
          <a:ext cx="0" cy="0"/>
          <a:chOff x="0" y="0"/>
          <a:chExt cx="0" cy="0"/>
        </a:xfrm>
      </p:grpSpPr>
      <p:grpSp>
        <p:nvGrpSpPr>
          <p:cNvPr id="3915" name="Group 1026"/>
          <p:cNvGrpSpPr/>
          <p:nvPr/>
        </p:nvGrpSpPr>
        <p:grpSpPr>
          <a:xfrm>
            <a:off x="0" y="3902075"/>
            <a:ext cx="3400426" cy="2949575"/>
            <a:chOff x="0" y="0"/>
            <a:chExt cx="3400425" cy="2949575"/>
          </a:xfrm>
        </p:grpSpPr>
        <p:sp>
          <p:nvSpPr>
            <p:cNvPr id="3908"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09"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0"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1"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2"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3"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4"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916"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17" name="Body Level One…"/>
          <p:cNvSpPr txBox="1">
            <a:spLocks noGrp="1"/>
          </p:cNvSpPr>
          <p:nvPr>
            <p:ph type="body" sz="half" idx="1"/>
          </p:nvPr>
        </p:nvSpPr>
        <p:spPr>
          <a:xfrm>
            <a:off x="457200" y="1600200"/>
            <a:ext cx="4038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8"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59102490"/>
      </p:ext>
    </p:extLst>
  </p:cSld>
  <p:clrMapOvr>
    <a:masterClrMapping/>
  </p:clrMapOvr>
  <p:transition spd="med"/>
</p:sldLayout>
</file>

<file path=ppt/slideLayouts/slideLayout1811.xml><?xml version="1.0" encoding="utf-8"?>
<p:sldLayout xmlns:a="http://schemas.openxmlformats.org/drawingml/2006/main" xmlns:r="http://schemas.openxmlformats.org/officeDocument/2006/relationships" xmlns:p="http://schemas.openxmlformats.org/presentationml/2006/main" showMasterSp="0" type="tx">
  <p:cSld name="14_Title Slide">
    <p:bg>
      <p:bgPr>
        <a:solidFill>
          <a:srgbClr val="390039"/>
        </a:solidFill>
        <a:effectLst/>
      </p:bgPr>
    </p:bg>
    <p:spTree>
      <p:nvGrpSpPr>
        <p:cNvPr id="1" name=""/>
        <p:cNvGrpSpPr/>
        <p:nvPr/>
      </p:nvGrpSpPr>
      <p:grpSpPr>
        <a:xfrm>
          <a:off x="0" y="0"/>
          <a:ext cx="0" cy="0"/>
          <a:chOff x="0" y="0"/>
          <a:chExt cx="0" cy="0"/>
        </a:xfrm>
      </p:grpSpPr>
      <p:sp>
        <p:nvSpPr>
          <p:cNvPr id="3972"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73"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7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28683511"/>
      </p:ext>
    </p:extLst>
  </p:cSld>
  <p:clrMapOvr>
    <a:masterClrMapping/>
  </p:clrMapOvr>
  <p:transition spd="med"/>
</p:sldLayout>
</file>

<file path=ppt/slideLayouts/slideLayout1812.xml><?xml version="1.0" encoding="utf-8"?>
<p:sldLayout xmlns:a="http://schemas.openxmlformats.org/drawingml/2006/main" xmlns:r="http://schemas.openxmlformats.org/officeDocument/2006/relationships" xmlns:p="http://schemas.openxmlformats.org/presentationml/2006/main" showMasterSp="0" type="tx">
  <p:cSld name="27_Title and Content">
    <p:bg>
      <p:bgPr>
        <a:solidFill>
          <a:srgbClr val="390039"/>
        </a:solidFill>
        <a:effectLst/>
      </p:bgPr>
    </p:bg>
    <p:spTree>
      <p:nvGrpSpPr>
        <p:cNvPr id="1" name=""/>
        <p:cNvGrpSpPr/>
        <p:nvPr/>
      </p:nvGrpSpPr>
      <p:grpSpPr>
        <a:xfrm>
          <a:off x="0" y="0"/>
          <a:ext cx="0" cy="0"/>
          <a:chOff x="0" y="0"/>
          <a:chExt cx="0" cy="0"/>
        </a:xfrm>
      </p:grpSpPr>
      <p:sp>
        <p:nvSpPr>
          <p:cNvPr id="398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82"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8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97780118"/>
      </p:ext>
    </p:extLst>
  </p:cSld>
  <p:clrMapOvr>
    <a:masterClrMapping/>
  </p:clrMapOvr>
  <p:transition spd="med"/>
</p:sldLayout>
</file>

<file path=ppt/slideLayouts/slideLayout1813.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390039"/>
        </a:solidFill>
        <a:effectLst/>
      </p:bgPr>
    </p:bg>
    <p:spTree>
      <p:nvGrpSpPr>
        <p:cNvPr id="1" name=""/>
        <p:cNvGrpSpPr/>
        <p:nvPr/>
      </p:nvGrpSpPr>
      <p:grpSpPr>
        <a:xfrm>
          <a:off x="0" y="0"/>
          <a:ext cx="0" cy="0"/>
          <a:chOff x="0" y="0"/>
          <a:chExt cx="0" cy="0"/>
        </a:xfrm>
      </p:grpSpPr>
      <p:sp>
        <p:nvSpPr>
          <p:cNvPr id="399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9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92"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97454079"/>
      </p:ext>
    </p:extLst>
  </p:cSld>
  <p:clrMapOvr>
    <a:masterClrMapping/>
  </p:clrMapOvr>
  <p:transition spd="med"/>
</p:sldLayout>
</file>

<file path=ppt/slideLayouts/slideLayout1814.xml><?xml version="1.0" encoding="utf-8"?>
<p:sldLayout xmlns:a="http://schemas.openxmlformats.org/drawingml/2006/main" xmlns:r="http://schemas.openxmlformats.org/officeDocument/2006/relationships" xmlns:p="http://schemas.openxmlformats.org/presentationml/2006/main" showMasterSp="0" type="tx">
  <p:cSld name="28_Two Content">
    <p:bg>
      <p:bgPr>
        <a:solidFill>
          <a:srgbClr val="390039"/>
        </a:solidFill>
        <a:effectLst/>
      </p:bgPr>
    </p:bg>
    <p:spTree>
      <p:nvGrpSpPr>
        <p:cNvPr id="1" name=""/>
        <p:cNvGrpSpPr/>
        <p:nvPr/>
      </p:nvGrpSpPr>
      <p:grpSpPr>
        <a:xfrm>
          <a:off x="0" y="0"/>
          <a:ext cx="0" cy="0"/>
          <a:chOff x="0" y="0"/>
          <a:chExt cx="0" cy="0"/>
        </a:xfrm>
      </p:grpSpPr>
      <p:sp>
        <p:nvSpPr>
          <p:cNvPr id="399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0"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73885758"/>
      </p:ext>
    </p:extLst>
  </p:cSld>
  <p:clrMapOvr>
    <a:masterClrMapping/>
  </p:clrMapOvr>
  <p:transition spd="med"/>
</p:sldLayout>
</file>

<file path=ppt/slideLayouts/slideLayout1815.xml><?xml version="1.0" encoding="utf-8"?>
<p:sldLayout xmlns:a="http://schemas.openxmlformats.org/drawingml/2006/main" xmlns:r="http://schemas.openxmlformats.org/officeDocument/2006/relationships" xmlns:p="http://schemas.openxmlformats.org/presentationml/2006/main" showMasterSp="0" type="tx">
  <p:cSld name="28_Comparison">
    <p:bg>
      <p:bgPr>
        <a:solidFill>
          <a:srgbClr val="390039"/>
        </a:solidFill>
        <a:effectLst/>
      </p:bgPr>
    </p:bg>
    <p:spTree>
      <p:nvGrpSpPr>
        <p:cNvPr id="1" name=""/>
        <p:cNvGrpSpPr/>
        <p:nvPr/>
      </p:nvGrpSpPr>
      <p:grpSpPr>
        <a:xfrm>
          <a:off x="0" y="0"/>
          <a:ext cx="0" cy="0"/>
          <a:chOff x="0" y="0"/>
          <a:chExt cx="0" cy="0"/>
        </a:xfrm>
      </p:grpSpPr>
      <p:sp>
        <p:nvSpPr>
          <p:cNvPr id="400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1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401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4153009"/>
      </p:ext>
    </p:extLst>
  </p:cSld>
  <p:clrMapOvr>
    <a:masterClrMapping/>
  </p:clrMapOvr>
  <p:transition spd="med"/>
</p:sldLayout>
</file>

<file path=ppt/slideLayouts/slideLayout1816.xml><?xml version="1.0" encoding="utf-8"?>
<p:sldLayout xmlns:a="http://schemas.openxmlformats.org/drawingml/2006/main" xmlns:r="http://schemas.openxmlformats.org/officeDocument/2006/relationships" xmlns:p="http://schemas.openxmlformats.org/presentationml/2006/main" showMasterSp="0" type="tx">
  <p:cSld name="27_Title Only">
    <p:bg>
      <p:bgPr>
        <a:solidFill>
          <a:srgbClr val="390039"/>
        </a:solidFill>
        <a:effectLst/>
      </p:bgPr>
    </p:bg>
    <p:spTree>
      <p:nvGrpSpPr>
        <p:cNvPr id="1" name=""/>
        <p:cNvGrpSpPr/>
        <p:nvPr/>
      </p:nvGrpSpPr>
      <p:grpSpPr>
        <a:xfrm>
          <a:off x="0" y="0"/>
          <a:ext cx="0" cy="0"/>
          <a:chOff x="0" y="0"/>
          <a:chExt cx="0" cy="0"/>
        </a:xfrm>
      </p:grpSpPr>
      <p:sp>
        <p:nvSpPr>
          <p:cNvPr id="401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19"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88350838"/>
      </p:ext>
    </p:extLst>
  </p:cSld>
  <p:clrMapOvr>
    <a:masterClrMapping/>
  </p:clrMapOvr>
  <p:transition spd="med"/>
</p:sldLayout>
</file>

<file path=ppt/slideLayouts/slideLayout1817.xml><?xml version="1.0" encoding="utf-8"?>
<p:sldLayout xmlns:a="http://schemas.openxmlformats.org/drawingml/2006/main" xmlns:r="http://schemas.openxmlformats.org/officeDocument/2006/relationships" xmlns:p="http://schemas.openxmlformats.org/presentationml/2006/main" showMasterSp="0" type="tx">
  <p:cSld name="19_Blank">
    <p:bg>
      <p:bgPr>
        <a:solidFill>
          <a:srgbClr val="390039"/>
        </a:solidFill>
        <a:effectLst/>
      </p:bgPr>
    </p:bg>
    <p:spTree>
      <p:nvGrpSpPr>
        <p:cNvPr id="1" name=""/>
        <p:cNvGrpSpPr/>
        <p:nvPr/>
      </p:nvGrpSpPr>
      <p:grpSpPr>
        <a:xfrm>
          <a:off x="0" y="0"/>
          <a:ext cx="0" cy="0"/>
          <a:chOff x="0" y="0"/>
          <a:chExt cx="0" cy="0"/>
        </a:xfrm>
      </p:grpSpPr>
      <p:sp>
        <p:nvSpPr>
          <p:cNvPr id="402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07228761"/>
      </p:ext>
    </p:extLst>
  </p:cSld>
  <p:clrMapOvr>
    <a:masterClrMapping/>
  </p:clrMapOvr>
  <p:transition spd="med"/>
</p:sldLayout>
</file>

<file path=ppt/slideLayouts/slideLayout1818.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solidFill>
          <a:srgbClr val="390039"/>
        </a:solidFill>
        <a:effectLst/>
      </p:bgPr>
    </p:bg>
    <p:spTree>
      <p:nvGrpSpPr>
        <p:cNvPr id="1" name=""/>
        <p:cNvGrpSpPr/>
        <p:nvPr/>
      </p:nvGrpSpPr>
      <p:grpSpPr>
        <a:xfrm>
          <a:off x="0" y="0"/>
          <a:ext cx="0" cy="0"/>
          <a:chOff x="0" y="0"/>
          <a:chExt cx="0" cy="0"/>
        </a:xfrm>
      </p:grpSpPr>
      <p:sp>
        <p:nvSpPr>
          <p:cNvPr id="403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3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3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403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44917778"/>
      </p:ext>
    </p:extLst>
  </p:cSld>
  <p:clrMapOvr>
    <a:masterClrMapping/>
  </p:clrMapOvr>
  <p:transition spd="med"/>
</p:sldLayout>
</file>

<file path=ppt/slideLayouts/slideLayout1819.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solidFill>
          <a:srgbClr val="390039"/>
        </a:solidFill>
        <a:effectLst/>
      </p:bgPr>
    </p:bg>
    <p:spTree>
      <p:nvGrpSpPr>
        <p:cNvPr id="1" name=""/>
        <p:cNvGrpSpPr/>
        <p:nvPr/>
      </p:nvGrpSpPr>
      <p:grpSpPr>
        <a:xfrm>
          <a:off x="0" y="0"/>
          <a:ext cx="0" cy="0"/>
          <a:chOff x="0" y="0"/>
          <a:chExt cx="0" cy="0"/>
        </a:xfrm>
      </p:grpSpPr>
      <p:sp>
        <p:nvSpPr>
          <p:cNvPr id="404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4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04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4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20639189"/>
      </p:ext>
    </p:extLst>
  </p:cSld>
  <p:clrMapOvr>
    <a:masterClrMapping/>
  </p:clrMapOvr>
  <p:transition spd="med"/>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2567"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68"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820.xml><?xml version="1.0" encoding="utf-8"?>
<p:sldLayout xmlns:a="http://schemas.openxmlformats.org/drawingml/2006/main" xmlns:r="http://schemas.openxmlformats.org/officeDocument/2006/relationships" xmlns:p="http://schemas.openxmlformats.org/presentationml/2006/main" showMasterSp="0" type="tx">
  <p:cSld name="28_Title and Vertical Text">
    <p:bg>
      <p:bgPr>
        <a:solidFill>
          <a:srgbClr val="390039"/>
        </a:solidFill>
        <a:effectLst/>
      </p:bgPr>
    </p:bg>
    <p:spTree>
      <p:nvGrpSpPr>
        <p:cNvPr id="1" name=""/>
        <p:cNvGrpSpPr/>
        <p:nvPr/>
      </p:nvGrpSpPr>
      <p:grpSpPr>
        <a:xfrm>
          <a:off x="0" y="0"/>
          <a:ext cx="0" cy="0"/>
          <a:chOff x="0" y="0"/>
          <a:chExt cx="0" cy="0"/>
        </a:xfrm>
      </p:grpSpPr>
      <p:sp>
        <p:nvSpPr>
          <p:cNvPr id="4053"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54"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55"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18376726"/>
      </p:ext>
    </p:extLst>
  </p:cSld>
  <p:clrMapOvr>
    <a:masterClrMapping/>
  </p:clrMapOvr>
  <p:transition spd="med"/>
</p:sldLayout>
</file>

<file path=ppt/slideLayouts/slideLayout1821.xml><?xml version="1.0" encoding="utf-8"?>
<p:sldLayout xmlns:a="http://schemas.openxmlformats.org/drawingml/2006/main" xmlns:r="http://schemas.openxmlformats.org/officeDocument/2006/relationships" xmlns:p="http://schemas.openxmlformats.org/presentationml/2006/main" showMasterSp="0" type="tx">
  <p:cSld name="28_Vertical Title and Text">
    <p:bg>
      <p:bgPr>
        <a:solidFill>
          <a:srgbClr val="390039"/>
        </a:solidFill>
        <a:effectLst/>
      </p:bgPr>
    </p:bg>
    <p:spTree>
      <p:nvGrpSpPr>
        <p:cNvPr id="1" name=""/>
        <p:cNvGrpSpPr/>
        <p:nvPr/>
      </p:nvGrpSpPr>
      <p:grpSpPr>
        <a:xfrm>
          <a:off x="0" y="0"/>
          <a:ext cx="0" cy="0"/>
          <a:chOff x="0" y="0"/>
          <a:chExt cx="0" cy="0"/>
        </a:xfrm>
      </p:grpSpPr>
      <p:sp>
        <p:nvSpPr>
          <p:cNvPr id="4062"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63"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6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08332308"/>
      </p:ext>
    </p:extLst>
  </p:cSld>
  <p:clrMapOvr>
    <a:masterClrMapping/>
  </p:clrMapOvr>
  <p:transition spd="med"/>
</p:sldLayout>
</file>

<file path=ppt/slideLayouts/slideLayout1822.xml><?xml version="1.0" encoding="utf-8"?>
<p:sldLayout xmlns:a="http://schemas.openxmlformats.org/drawingml/2006/main" xmlns:r="http://schemas.openxmlformats.org/officeDocument/2006/relationships" xmlns:p="http://schemas.openxmlformats.org/presentationml/2006/main" showMasterSp="0" type="tx">
  <p:cSld name="1_Title, Text and Clip Art">
    <p:bg>
      <p:bgPr>
        <a:solidFill>
          <a:srgbClr val="390039"/>
        </a:solidFill>
        <a:effectLst/>
      </p:bgPr>
    </p:bg>
    <p:spTree>
      <p:nvGrpSpPr>
        <p:cNvPr id="1" name=""/>
        <p:cNvGrpSpPr/>
        <p:nvPr/>
      </p:nvGrpSpPr>
      <p:grpSpPr>
        <a:xfrm>
          <a:off x="0" y="0"/>
          <a:ext cx="0" cy="0"/>
          <a:chOff x="0" y="0"/>
          <a:chExt cx="0" cy="0"/>
        </a:xfrm>
      </p:grpSpPr>
      <p:sp>
        <p:nvSpPr>
          <p:cNvPr id="407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72"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7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2881768"/>
      </p:ext>
    </p:extLst>
  </p:cSld>
  <p:clrMapOvr>
    <a:masterClrMapping/>
  </p:clrMapOvr>
  <p:transition spd="med"/>
</p:sldLayout>
</file>

<file path=ppt/slideLayouts/slideLayout1823.xml><?xml version="1.0" encoding="utf-8"?>
<p:sldLayout xmlns:a="http://schemas.openxmlformats.org/drawingml/2006/main" xmlns:r="http://schemas.openxmlformats.org/officeDocument/2006/relationships" xmlns:p="http://schemas.openxmlformats.org/presentationml/2006/main" showMasterSp="0" type="tx">
  <p:cSld name="28_Title and Content">
    <p:bg>
      <p:bgPr>
        <a:solidFill>
          <a:srgbClr val="FFFFFF"/>
        </a:solidFill>
        <a:effectLst/>
      </p:bgPr>
    </p:bg>
    <p:spTree>
      <p:nvGrpSpPr>
        <p:cNvPr id="1" name=""/>
        <p:cNvGrpSpPr/>
        <p:nvPr/>
      </p:nvGrpSpPr>
      <p:grpSpPr>
        <a:xfrm>
          <a:off x="0" y="0"/>
          <a:ext cx="0" cy="0"/>
          <a:chOff x="0" y="0"/>
          <a:chExt cx="0" cy="0"/>
        </a:xfrm>
      </p:grpSpPr>
      <p:sp>
        <p:nvSpPr>
          <p:cNvPr id="4089"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0" name="Body Level One…"/>
          <p:cNvSpPr txBox="1">
            <a:spLocks noGrp="1"/>
          </p:cNvSpPr>
          <p:nvPr>
            <p:ph type="body" sz="half" idx="1"/>
          </p:nvPr>
        </p:nvSpPr>
        <p:spPr>
          <a:xfrm>
            <a:off x="321507" y="1125335"/>
            <a:ext cx="5786029" cy="3181720"/>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91"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33505465"/>
      </p:ext>
    </p:extLst>
  </p:cSld>
  <p:clrMapOvr>
    <a:masterClrMapping/>
  </p:clrMapOvr>
  <p:transition spd="med"/>
</p:sldLayout>
</file>

<file path=ppt/slideLayouts/slideLayout1824.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rgbClr val="FFFFFF"/>
        </a:solidFill>
        <a:effectLst/>
      </p:bgPr>
    </p:bg>
    <p:spTree>
      <p:nvGrpSpPr>
        <p:cNvPr id="1" name=""/>
        <p:cNvGrpSpPr/>
        <p:nvPr/>
      </p:nvGrpSpPr>
      <p:grpSpPr>
        <a:xfrm>
          <a:off x="0" y="0"/>
          <a:ext cx="0" cy="0"/>
          <a:chOff x="0" y="0"/>
          <a:chExt cx="0" cy="0"/>
        </a:xfrm>
      </p:grpSpPr>
      <p:sp>
        <p:nvSpPr>
          <p:cNvPr id="4098" name="Title Text"/>
          <p:cNvSpPr txBox="1">
            <a:spLocks noGrp="1"/>
          </p:cNvSpPr>
          <p:nvPr>
            <p:ph type="title"/>
          </p:nvPr>
        </p:nvSpPr>
        <p:spPr>
          <a:xfrm>
            <a:off x="722289" y="4406413"/>
            <a:ext cx="7772010" cy="1363116"/>
          </a:xfrm>
          <a:prstGeom prst="rect">
            <a:avLst/>
          </a:prstGeom>
          <a:noFill/>
        </p:spPr>
        <p:txBody>
          <a:bodyPr lIns="32888" tIns="32888" rIns="32888" bIns="32888" anchor="t"/>
          <a:lstStyle>
            <a:lvl1pPr algn="l" defTabSz="321311">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9" name="Body Level One…"/>
          <p:cNvSpPr txBox="1">
            <a:spLocks noGrp="1"/>
          </p:cNvSpPr>
          <p:nvPr>
            <p:ph type="body" sz="quarter" idx="1"/>
          </p:nvPr>
        </p:nvSpPr>
        <p:spPr>
          <a:xfrm>
            <a:off x="722289" y="2907085"/>
            <a:ext cx="7772010" cy="1499317"/>
          </a:xfrm>
          <a:prstGeom prst="rect">
            <a:avLst/>
          </a:prstGeom>
        </p:spPr>
        <p:txBody>
          <a:bodyPr lIns="32888" tIns="32888" rIns="32888" bIns="32888" anchor="b">
            <a:normAutofit/>
          </a:bodyPr>
          <a:lstStyle>
            <a:lvl1pPr marL="0" indent="0" defTabSz="321311">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0"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46819438"/>
      </p:ext>
    </p:extLst>
  </p:cSld>
  <p:clrMapOvr>
    <a:masterClrMapping/>
  </p:clrMapOvr>
  <p:transition spd="med"/>
</p:sldLayout>
</file>

<file path=ppt/slideLayouts/slideLayout1825.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rgbClr val="FFFFFF"/>
        </a:solidFill>
        <a:effectLst/>
      </p:bgPr>
    </p:bg>
    <p:spTree>
      <p:nvGrpSpPr>
        <p:cNvPr id="1" name=""/>
        <p:cNvGrpSpPr/>
        <p:nvPr/>
      </p:nvGrpSpPr>
      <p:grpSpPr>
        <a:xfrm>
          <a:off x="0" y="0"/>
          <a:ext cx="0" cy="0"/>
          <a:chOff x="0" y="0"/>
          <a:chExt cx="0" cy="0"/>
        </a:xfrm>
      </p:grpSpPr>
      <p:sp>
        <p:nvSpPr>
          <p:cNvPr id="4107"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08" name="Body Level One…"/>
          <p:cNvSpPr txBox="1">
            <a:spLocks noGrp="1"/>
          </p:cNvSpPr>
          <p:nvPr>
            <p:ph type="body" sz="quarter" idx="1"/>
          </p:nvPr>
        </p:nvSpPr>
        <p:spPr>
          <a:xfrm>
            <a:off x="321520" y="1125335"/>
            <a:ext cx="2838871" cy="3181720"/>
          </a:xfrm>
          <a:prstGeom prst="rect">
            <a:avLst/>
          </a:prstGeom>
        </p:spPr>
        <p:txBody>
          <a:bodyPr lIns="32888" tIns="32888" rIns="32888" bIns="32888">
            <a:normAutofit/>
          </a:bodyPr>
          <a:lstStyle>
            <a:lvl1pPr marL="240982" indent="-240982" defTabSz="321311">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48093110"/>
      </p:ext>
    </p:extLst>
  </p:cSld>
  <p:clrMapOvr>
    <a:masterClrMapping/>
  </p:clrMapOvr>
  <p:transition spd="med"/>
</p:sldLayout>
</file>

<file path=ppt/slideLayouts/slideLayout1826.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FFFFFF"/>
        </a:solidFill>
        <a:effectLst/>
      </p:bgPr>
    </p:bg>
    <p:spTree>
      <p:nvGrpSpPr>
        <p:cNvPr id="1" name=""/>
        <p:cNvGrpSpPr/>
        <p:nvPr/>
      </p:nvGrpSpPr>
      <p:grpSpPr>
        <a:xfrm>
          <a:off x="0" y="0"/>
          <a:ext cx="0" cy="0"/>
          <a:chOff x="0" y="0"/>
          <a:chExt cx="0" cy="0"/>
        </a:xfrm>
      </p:grpSpPr>
      <p:sp>
        <p:nvSpPr>
          <p:cNvPr id="4116" name="Title Text"/>
          <p:cNvSpPr txBox="1">
            <a:spLocks noGrp="1"/>
          </p:cNvSpPr>
          <p:nvPr>
            <p:ph type="title"/>
          </p:nvPr>
        </p:nvSpPr>
        <p:spPr>
          <a:xfrm>
            <a:off x="457714" y="274632"/>
            <a:ext cx="8228596" cy="1143188"/>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17" name="Body Level One…"/>
          <p:cNvSpPr txBox="1">
            <a:spLocks noGrp="1"/>
          </p:cNvSpPr>
          <p:nvPr>
            <p:ph type="body" sz="quarter" idx="1"/>
          </p:nvPr>
        </p:nvSpPr>
        <p:spPr>
          <a:xfrm>
            <a:off x="457714" y="1535040"/>
            <a:ext cx="4040063" cy="639694"/>
          </a:xfrm>
          <a:prstGeom prst="rect">
            <a:avLst/>
          </a:prstGeom>
        </p:spPr>
        <p:txBody>
          <a:bodyPr lIns="32888" tIns="32888" rIns="32888" bIns="32888" anchor="b">
            <a:normAutofit/>
          </a:bodyPr>
          <a:lstStyle>
            <a:lvl1pPr marL="0" indent="0" defTabSz="321311">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18" name="Text Placeholder 4"/>
          <p:cNvSpPr>
            <a:spLocks noGrp="1"/>
          </p:cNvSpPr>
          <p:nvPr>
            <p:ph type="body" sz="quarter" idx="21"/>
          </p:nvPr>
        </p:nvSpPr>
        <p:spPr>
          <a:xfrm>
            <a:off x="4645121" y="1535040"/>
            <a:ext cx="4041178" cy="639693"/>
          </a:xfrm>
          <a:prstGeom prst="rect">
            <a:avLst/>
          </a:prstGeom>
        </p:spPr>
        <p:txBody>
          <a:bodyPr lIns="32888" tIns="32888" rIns="32888" bIns="32888" anchor="b">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700" b="1">
                <a:solidFill>
                  <a:srgbClr val="000000"/>
                </a:solidFill>
              </a:defRPr>
            </a:pPr>
            <a:endParaRPr dirty="0"/>
          </a:p>
        </p:txBody>
      </p:sp>
      <p:sp>
        <p:nvSpPr>
          <p:cNvPr id="411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15502283"/>
      </p:ext>
    </p:extLst>
  </p:cSld>
  <p:clrMapOvr>
    <a:masterClrMapping/>
  </p:clrMapOvr>
  <p:transition spd="med"/>
</p:sldLayout>
</file>

<file path=ppt/slideLayouts/slideLayout1827.xml><?xml version="1.0" encoding="utf-8"?>
<p:sldLayout xmlns:a="http://schemas.openxmlformats.org/drawingml/2006/main" xmlns:r="http://schemas.openxmlformats.org/officeDocument/2006/relationships" xmlns:p="http://schemas.openxmlformats.org/presentationml/2006/main" showMasterSp="0" type="tx">
  <p:cSld name="28_Title Only">
    <p:bg>
      <p:bgPr>
        <a:solidFill>
          <a:srgbClr val="FFFFFF"/>
        </a:solidFill>
        <a:effectLst/>
      </p:bgPr>
    </p:bg>
    <p:spTree>
      <p:nvGrpSpPr>
        <p:cNvPr id="1" name=""/>
        <p:cNvGrpSpPr/>
        <p:nvPr/>
      </p:nvGrpSpPr>
      <p:grpSpPr>
        <a:xfrm>
          <a:off x="0" y="0"/>
          <a:ext cx="0" cy="0"/>
          <a:chOff x="0" y="0"/>
          <a:chExt cx="0" cy="0"/>
        </a:xfrm>
      </p:grpSpPr>
      <p:sp>
        <p:nvSpPr>
          <p:cNvPr id="4126"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27"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54975016"/>
      </p:ext>
    </p:extLst>
  </p:cSld>
  <p:clrMapOvr>
    <a:masterClrMapping/>
  </p:clrMapOvr>
  <p:transition spd="med"/>
</p:sldLayout>
</file>

<file path=ppt/slideLayouts/slideLayout1828.xml><?xml version="1.0" encoding="utf-8"?>
<p:sldLayout xmlns:a="http://schemas.openxmlformats.org/drawingml/2006/main" xmlns:r="http://schemas.openxmlformats.org/officeDocument/2006/relationships" xmlns:p="http://schemas.openxmlformats.org/presentationml/2006/main" showMasterSp="0" type="tx">
  <p:cSld name="20_Blank">
    <p:bg>
      <p:bgPr>
        <a:solidFill>
          <a:srgbClr val="FFFFFF"/>
        </a:solidFill>
        <a:effectLst/>
      </p:bgPr>
    </p:bg>
    <p:spTree>
      <p:nvGrpSpPr>
        <p:cNvPr id="1" name=""/>
        <p:cNvGrpSpPr/>
        <p:nvPr/>
      </p:nvGrpSpPr>
      <p:grpSpPr>
        <a:xfrm>
          <a:off x="0" y="0"/>
          <a:ext cx="0" cy="0"/>
          <a:chOff x="0" y="0"/>
          <a:chExt cx="0" cy="0"/>
        </a:xfrm>
      </p:grpSpPr>
      <p:sp>
        <p:nvSpPr>
          <p:cNvPr id="413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84571723"/>
      </p:ext>
    </p:extLst>
  </p:cSld>
  <p:clrMapOvr>
    <a:masterClrMapping/>
  </p:clrMapOvr>
  <p:transition spd="med"/>
</p:sldLayout>
</file>

<file path=ppt/slideLayouts/slideLayout1829.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FFFFFF"/>
        </a:solidFill>
        <a:effectLst/>
      </p:bgPr>
    </p:bg>
    <p:spTree>
      <p:nvGrpSpPr>
        <p:cNvPr id="1" name=""/>
        <p:cNvGrpSpPr/>
        <p:nvPr/>
      </p:nvGrpSpPr>
      <p:grpSpPr>
        <a:xfrm>
          <a:off x="0" y="0"/>
          <a:ext cx="0" cy="0"/>
          <a:chOff x="0" y="0"/>
          <a:chExt cx="0" cy="0"/>
        </a:xfrm>
      </p:grpSpPr>
      <p:sp>
        <p:nvSpPr>
          <p:cNvPr id="4141" name="Title Text"/>
          <p:cNvSpPr txBox="1">
            <a:spLocks noGrp="1"/>
          </p:cNvSpPr>
          <p:nvPr>
            <p:ph type="title"/>
          </p:nvPr>
        </p:nvSpPr>
        <p:spPr>
          <a:xfrm>
            <a:off x="457714" y="273517"/>
            <a:ext cx="3007440" cy="1161049"/>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42" name="Body Level One…"/>
          <p:cNvSpPr txBox="1">
            <a:spLocks noGrp="1"/>
          </p:cNvSpPr>
          <p:nvPr>
            <p:ph type="body" idx="1"/>
          </p:nvPr>
        </p:nvSpPr>
        <p:spPr>
          <a:xfrm>
            <a:off x="3574544" y="273517"/>
            <a:ext cx="5111755" cy="5852131"/>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43" name="Text Placeholder 3"/>
          <p:cNvSpPr>
            <a:spLocks noGrp="1"/>
          </p:cNvSpPr>
          <p:nvPr>
            <p:ph type="body" sz="half" idx="21"/>
          </p:nvPr>
        </p:nvSpPr>
        <p:spPr>
          <a:xfrm>
            <a:off x="457714" y="1434565"/>
            <a:ext cx="3007441" cy="4691082"/>
          </a:xfrm>
          <a:prstGeom prst="rect">
            <a:avLst/>
          </a:prstGeom>
        </p:spPr>
        <p:txBody>
          <a:bodyPr lIns="32888" tIns="32888" rIns="32888" bIns="32888">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000">
                <a:solidFill>
                  <a:srgbClr val="000000"/>
                </a:solidFill>
              </a:defRPr>
            </a:pPr>
            <a:endParaRPr dirty="0"/>
          </a:p>
        </p:txBody>
      </p:sp>
      <p:sp>
        <p:nvSpPr>
          <p:cNvPr id="414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27850455"/>
      </p:ext>
    </p:extLst>
  </p:cSld>
  <p:clrMapOvr>
    <a:masterClrMapping/>
  </p:clrMapOvr>
  <p:transition spd="med"/>
</p:sldLayout>
</file>

<file path=ppt/slideLayouts/slideLayout183.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2576"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77"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7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830.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FFFFFF"/>
        </a:solidFill>
        <a:effectLst/>
      </p:bgPr>
    </p:bg>
    <p:spTree>
      <p:nvGrpSpPr>
        <p:cNvPr id="1" name=""/>
        <p:cNvGrpSpPr/>
        <p:nvPr/>
      </p:nvGrpSpPr>
      <p:grpSpPr>
        <a:xfrm>
          <a:off x="0" y="0"/>
          <a:ext cx="0" cy="0"/>
          <a:chOff x="0" y="0"/>
          <a:chExt cx="0" cy="0"/>
        </a:xfrm>
      </p:grpSpPr>
      <p:sp>
        <p:nvSpPr>
          <p:cNvPr id="4151" name="Title Text"/>
          <p:cNvSpPr txBox="1">
            <a:spLocks noGrp="1"/>
          </p:cNvSpPr>
          <p:nvPr>
            <p:ph type="title"/>
          </p:nvPr>
        </p:nvSpPr>
        <p:spPr>
          <a:xfrm>
            <a:off x="1791737" y="4800500"/>
            <a:ext cx="5486848" cy="567128"/>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52" name="Picture Placeholder 2"/>
          <p:cNvSpPr>
            <a:spLocks noGrp="1"/>
          </p:cNvSpPr>
          <p:nvPr>
            <p:ph type="pic" sz="half" idx="21"/>
          </p:nvPr>
        </p:nvSpPr>
        <p:spPr>
          <a:xfrm>
            <a:off x="1791737" y="612912"/>
            <a:ext cx="5486848" cy="4115023"/>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153" name="Body Level One…"/>
          <p:cNvSpPr txBox="1">
            <a:spLocks noGrp="1"/>
          </p:cNvSpPr>
          <p:nvPr>
            <p:ph type="body" sz="quarter" idx="1"/>
          </p:nvPr>
        </p:nvSpPr>
        <p:spPr>
          <a:xfrm>
            <a:off x="1791737" y="5367628"/>
            <a:ext cx="5486848" cy="804920"/>
          </a:xfrm>
          <a:prstGeom prst="rect">
            <a:avLst/>
          </a:prstGeom>
        </p:spPr>
        <p:txBody>
          <a:bodyPr lIns="32888" tIns="32888" rIns="32888" bIns="32888">
            <a:normAutofit/>
          </a:bodyPr>
          <a:lstStyle>
            <a:lvl1pPr marL="0" indent="0" defTabSz="321311">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5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77562697"/>
      </p:ext>
    </p:extLst>
  </p:cSld>
  <p:clrMapOvr>
    <a:masterClrMapping/>
  </p:clrMapOvr>
  <p:transition spd="med"/>
</p:sldLayout>
</file>

<file path=ppt/slideLayouts/slideLayout1831.xml><?xml version="1.0" encoding="utf-8"?>
<p:sldLayout xmlns:a="http://schemas.openxmlformats.org/drawingml/2006/main" xmlns:r="http://schemas.openxmlformats.org/officeDocument/2006/relationships" xmlns:p="http://schemas.openxmlformats.org/presentationml/2006/main" showMasterSp="0" type="tx">
  <p:cSld name="29_Title and Vertical Text">
    <p:bg>
      <p:bgPr>
        <a:solidFill>
          <a:srgbClr val="FFFFFF"/>
        </a:solidFill>
        <a:effectLst/>
      </p:bgPr>
    </p:bg>
    <p:spTree>
      <p:nvGrpSpPr>
        <p:cNvPr id="1" name=""/>
        <p:cNvGrpSpPr/>
        <p:nvPr/>
      </p:nvGrpSpPr>
      <p:grpSpPr>
        <a:xfrm>
          <a:off x="0" y="0"/>
          <a:ext cx="0" cy="0"/>
          <a:chOff x="0" y="0"/>
          <a:chExt cx="0" cy="0"/>
        </a:xfrm>
      </p:grpSpPr>
      <p:sp>
        <p:nvSpPr>
          <p:cNvPr id="4161"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62" name="Body Level One…"/>
          <p:cNvSpPr txBox="1">
            <a:spLocks noGrp="1"/>
          </p:cNvSpPr>
          <p:nvPr>
            <p:ph type="body" sz="half" idx="1"/>
          </p:nvPr>
        </p:nvSpPr>
        <p:spPr>
          <a:xfrm>
            <a:off x="321507" y="1125335"/>
            <a:ext cx="5786029" cy="3181720"/>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63"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53456457"/>
      </p:ext>
    </p:extLst>
  </p:cSld>
  <p:clrMapOvr>
    <a:masterClrMapping/>
  </p:clrMapOvr>
  <p:transition spd="med"/>
</p:sldLayout>
</file>

<file path=ppt/slideLayouts/slideLayout1832.xml><?xml version="1.0" encoding="utf-8"?>
<p:sldLayout xmlns:a="http://schemas.openxmlformats.org/drawingml/2006/main" xmlns:r="http://schemas.openxmlformats.org/officeDocument/2006/relationships" xmlns:p="http://schemas.openxmlformats.org/presentationml/2006/main" showMasterSp="0" type="tx">
  <p:cSld name="29_Vertical Title and Text">
    <p:bg>
      <p:bgPr>
        <a:solidFill>
          <a:srgbClr val="FFFFFF"/>
        </a:solidFill>
        <a:effectLst/>
      </p:bgPr>
    </p:bg>
    <p:spTree>
      <p:nvGrpSpPr>
        <p:cNvPr id="1" name=""/>
        <p:cNvGrpSpPr/>
        <p:nvPr/>
      </p:nvGrpSpPr>
      <p:grpSpPr>
        <a:xfrm>
          <a:off x="0" y="0"/>
          <a:ext cx="0" cy="0"/>
          <a:chOff x="0" y="0"/>
          <a:chExt cx="0" cy="0"/>
        </a:xfrm>
      </p:grpSpPr>
      <p:sp>
        <p:nvSpPr>
          <p:cNvPr id="4170" name="Title Text"/>
          <p:cNvSpPr txBox="1">
            <a:spLocks noGrp="1"/>
          </p:cNvSpPr>
          <p:nvPr>
            <p:ph type="title"/>
          </p:nvPr>
        </p:nvSpPr>
        <p:spPr>
          <a:xfrm>
            <a:off x="4661865" y="193136"/>
            <a:ext cx="1445671" cy="4113907"/>
          </a:xfrm>
          <a:prstGeom prst="rect">
            <a:avLst/>
          </a:prstGeom>
          <a:noFill/>
        </p:spPr>
        <p:txBody>
          <a:bodyPr vert="eaVert"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71" name="Body Level One…"/>
          <p:cNvSpPr txBox="1">
            <a:spLocks noGrp="1"/>
          </p:cNvSpPr>
          <p:nvPr>
            <p:ph type="body" sz="half" idx="1"/>
          </p:nvPr>
        </p:nvSpPr>
        <p:spPr>
          <a:xfrm>
            <a:off x="321507" y="193136"/>
            <a:ext cx="4233190" cy="4113907"/>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72"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08526393"/>
      </p:ext>
    </p:extLst>
  </p:cSld>
  <p:clrMapOvr>
    <a:masterClrMapping/>
  </p:clrMapOvr>
  <p:transition spd="med"/>
</p:sldLayout>
</file>

<file path=ppt/slideLayouts/slideLayout1833.xml><?xml version="1.0" encoding="utf-8"?>
<p:sldLayout xmlns:a="http://schemas.openxmlformats.org/drawingml/2006/main" xmlns:r="http://schemas.openxmlformats.org/officeDocument/2006/relationships" xmlns:p="http://schemas.openxmlformats.org/presentationml/2006/main" showMasterSp="0" type="tx">
  <p:cSld name="15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187" name="Group 2"/>
          <p:cNvGrpSpPr/>
          <p:nvPr/>
        </p:nvGrpSpPr>
        <p:grpSpPr>
          <a:xfrm>
            <a:off x="-1" y="6"/>
            <a:ext cx="9144001" cy="6860193"/>
            <a:chOff x="0" y="3"/>
            <a:chExt cx="9144000" cy="6860192"/>
          </a:xfrm>
        </p:grpSpPr>
        <p:sp>
          <p:nvSpPr>
            <p:cNvPr id="417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188" name="Title Text"/>
          <p:cNvSpPr txBox="1">
            <a:spLocks noGrp="1"/>
          </p:cNvSpPr>
          <p:nvPr>
            <p:ph type="title"/>
          </p:nvPr>
        </p:nvSpPr>
        <p:spPr>
          <a:xfrm>
            <a:off x="685800" y="2286000"/>
            <a:ext cx="77724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189" name="Body Level One…"/>
          <p:cNvSpPr txBox="1">
            <a:spLocks noGrp="1"/>
          </p:cNvSpPr>
          <p:nvPr>
            <p:ph type="body" sz="quarter" idx="1"/>
          </p:nvPr>
        </p:nvSpPr>
        <p:spPr>
          <a:xfrm>
            <a:off x="1371600" y="3886200"/>
            <a:ext cx="6400800" cy="1752600"/>
          </a:xfrm>
          <a:prstGeom prst="rect">
            <a:avLst/>
          </a:prstGeom>
        </p:spPr>
        <p:txBody>
          <a:bodyPr lIns="45687" tIns="45687" rIns="45687" bIns="45687">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783220" indent="-326340" algn="ctr">
              <a:buSzPct val="100000"/>
              <a:buChar char="–"/>
              <a:defRPr b="1" i="0">
                <a:solidFill>
                  <a:srgbClr val="FFFFFF"/>
                </a:solidFill>
                <a:latin typeface="Arial" panose="020B0604020202020204" pitchFamily="34" charset="0"/>
                <a:cs typeface="Arial" panose="020B0604020202020204" pitchFamily="34" charset="0"/>
              </a:defRPr>
            </a:lvl2pPr>
            <a:lvl3pPr marL="1218345" indent="-304585" algn="ctr">
              <a:buSzPct val="100000"/>
              <a:buChar char="•"/>
              <a:defRPr b="1" i="0">
                <a:solidFill>
                  <a:srgbClr val="FFFFFF"/>
                </a:solidFill>
                <a:latin typeface="Arial" panose="020B0604020202020204" pitchFamily="34" charset="0"/>
                <a:cs typeface="Arial" panose="020B0604020202020204" pitchFamily="34" charset="0"/>
              </a:defRPr>
            </a:lvl3pPr>
            <a:lvl4pPr marL="1736140" indent="-365502" algn="ctr">
              <a:buSzPct val="100000"/>
              <a:buChar char="–"/>
              <a:defRPr b="1" i="0">
                <a:solidFill>
                  <a:srgbClr val="FFFFFF"/>
                </a:solidFill>
                <a:latin typeface="Arial" panose="020B0604020202020204" pitchFamily="34" charset="0"/>
                <a:cs typeface="Arial" panose="020B0604020202020204" pitchFamily="34" charset="0"/>
              </a:defRPr>
            </a:lvl4pPr>
            <a:lvl5pPr marL="2193020" indent="-365502"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9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34446710"/>
      </p:ext>
    </p:extLst>
  </p:cSld>
  <p:clrMapOvr>
    <a:masterClrMapping/>
  </p:clrMapOvr>
  <p:transition spd="med"/>
</p:sldLayout>
</file>

<file path=ppt/slideLayouts/slideLayout1834.xml><?xml version="1.0" encoding="utf-8"?>
<p:sldLayout xmlns:a="http://schemas.openxmlformats.org/drawingml/2006/main" xmlns:r="http://schemas.openxmlformats.org/officeDocument/2006/relationships" xmlns:p="http://schemas.openxmlformats.org/presentationml/2006/main" showMasterSp="0" type="tx">
  <p:cSld name="29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05" name="Group 2"/>
          <p:cNvGrpSpPr/>
          <p:nvPr/>
        </p:nvGrpSpPr>
        <p:grpSpPr>
          <a:xfrm>
            <a:off x="-1" y="6"/>
            <a:ext cx="9144001" cy="6860193"/>
            <a:chOff x="0" y="3"/>
            <a:chExt cx="9144000" cy="6860192"/>
          </a:xfrm>
        </p:grpSpPr>
        <p:sp>
          <p:nvSpPr>
            <p:cNvPr id="419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06"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07" name="Body Level One…"/>
          <p:cNvSpPr txBox="1">
            <a:spLocks noGrp="1"/>
          </p:cNvSpPr>
          <p:nvPr>
            <p:ph type="body" idx="1"/>
          </p:nvPr>
        </p:nvSpPr>
        <p:spPr>
          <a:xfrm>
            <a:off x="0" y="1981200"/>
            <a:ext cx="9144000" cy="41148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0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8903880"/>
      </p:ext>
    </p:extLst>
  </p:cSld>
  <p:clrMapOvr>
    <a:masterClrMapping/>
  </p:clrMapOvr>
  <p:transition spd="med"/>
</p:sldLayout>
</file>

<file path=ppt/slideLayouts/slideLayout1835.xml><?xml version="1.0" encoding="utf-8"?>
<p:sldLayout xmlns:a="http://schemas.openxmlformats.org/drawingml/2006/main" xmlns:r="http://schemas.openxmlformats.org/officeDocument/2006/relationships" xmlns:p="http://schemas.openxmlformats.org/presentationml/2006/main" showMasterSp="0" type="tx">
  <p:cSld name="30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23" name="Group 2"/>
          <p:cNvGrpSpPr/>
          <p:nvPr/>
        </p:nvGrpSpPr>
        <p:grpSpPr>
          <a:xfrm>
            <a:off x="-1" y="6"/>
            <a:ext cx="9144001" cy="6860193"/>
            <a:chOff x="0" y="3"/>
            <a:chExt cx="9144000" cy="6860192"/>
          </a:xfrm>
        </p:grpSpPr>
        <p:sp>
          <p:nvSpPr>
            <p:cNvPr id="4215"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6"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7"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8"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9"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0"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1"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2"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24" name="Title Text"/>
          <p:cNvSpPr txBox="1">
            <a:spLocks noGrp="1"/>
          </p:cNvSpPr>
          <p:nvPr>
            <p:ph type="title"/>
          </p:nvPr>
        </p:nvSpPr>
        <p:spPr>
          <a:xfrm>
            <a:off x="722312" y="4406905"/>
            <a:ext cx="7772401" cy="1362076"/>
          </a:xfrm>
          <a:prstGeom prst="rect">
            <a:avLst/>
          </a:prstGeom>
          <a:noFill/>
        </p:spPr>
        <p:txBody>
          <a:bodyPr lIns="45687" tIns="45687" rIns="45687" bIns="45687"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4225" name="Body Level One…"/>
          <p:cNvSpPr txBox="1">
            <a:spLocks noGrp="1"/>
          </p:cNvSpPr>
          <p:nvPr>
            <p:ph type="body" sz="quarter" idx="1"/>
          </p:nvPr>
        </p:nvSpPr>
        <p:spPr>
          <a:xfrm>
            <a:off x="722312" y="2906713"/>
            <a:ext cx="7772401" cy="1500188"/>
          </a:xfrm>
          <a:prstGeom prst="rect">
            <a:avLst/>
          </a:prstGeom>
        </p:spPr>
        <p:txBody>
          <a:bodyPr lIns="45687" tIns="45687" rIns="45687" bIns="45687"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88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3757">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0639">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7516">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2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58946568"/>
      </p:ext>
    </p:extLst>
  </p:cSld>
  <p:clrMapOvr>
    <a:masterClrMapping/>
  </p:clrMapOvr>
  <p:transition spd="med"/>
</p:sldLayout>
</file>

<file path=ppt/slideLayouts/slideLayout1836.xml><?xml version="1.0" encoding="utf-8"?>
<p:sldLayout xmlns:a="http://schemas.openxmlformats.org/drawingml/2006/main" xmlns:r="http://schemas.openxmlformats.org/officeDocument/2006/relationships" xmlns:p="http://schemas.openxmlformats.org/presentationml/2006/main" showMasterSp="0" type="tx">
  <p:cSld name="30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41" name="Group 2"/>
          <p:cNvGrpSpPr/>
          <p:nvPr/>
        </p:nvGrpSpPr>
        <p:grpSpPr>
          <a:xfrm>
            <a:off x="-1" y="6"/>
            <a:ext cx="9144001" cy="6860193"/>
            <a:chOff x="0" y="3"/>
            <a:chExt cx="9144000" cy="6860192"/>
          </a:xfrm>
        </p:grpSpPr>
        <p:sp>
          <p:nvSpPr>
            <p:cNvPr id="423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4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42"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43" name="Body Level One…"/>
          <p:cNvSpPr txBox="1">
            <a:spLocks noGrp="1"/>
          </p:cNvSpPr>
          <p:nvPr>
            <p:ph type="body" sz="half" idx="1"/>
          </p:nvPr>
        </p:nvSpPr>
        <p:spPr>
          <a:xfrm>
            <a:off x="685800" y="1981200"/>
            <a:ext cx="3810000" cy="4114800"/>
          </a:xfrm>
          <a:prstGeom prst="rect">
            <a:avLst/>
          </a:prstGeom>
        </p:spPr>
        <p:txBody>
          <a:bodyPr lIns="45687" tIns="45687" rIns="45687" bIns="45687">
            <a:normAutofit/>
          </a:bodyPr>
          <a:lstStyle>
            <a:lvl1pPr marL="342659" indent="-342659">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019" indent="-333139">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3574" indent="-319814">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5987" indent="-355349">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2867" indent="-355349">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4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99348165"/>
      </p:ext>
    </p:extLst>
  </p:cSld>
  <p:clrMapOvr>
    <a:masterClrMapping/>
  </p:clrMapOvr>
  <p:transition spd="med"/>
</p:sldLayout>
</file>

<file path=ppt/slideLayouts/slideLayout1837.xml><?xml version="1.0" encoding="utf-8"?>
<p:sldLayout xmlns:a="http://schemas.openxmlformats.org/drawingml/2006/main" xmlns:r="http://schemas.openxmlformats.org/officeDocument/2006/relationships" xmlns:p="http://schemas.openxmlformats.org/presentationml/2006/main" showMasterSp="0" type="tx">
  <p:cSld name="30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59" name="Group 2"/>
          <p:cNvGrpSpPr/>
          <p:nvPr/>
        </p:nvGrpSpPr>
        <p:grpSpPr>
          <a:xfrm>
            <a:off x="-1" y="6"/>
            <a:ext cx="9144001" cy="6860193"/>
            <a:chOff x="0" y="3"/>
            <a:chExt cx="9144000" cy="6860192"/>
          </a:xfrm>
        </p:grpSpPr>
        <p:sp>
          <p:nvSpPr>
            <p:cNvPr id="425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60" name="Title Text"/>
          <p:cNvSpPr txBox="1">
            <a:spLocks noGrp="1"/>
          </p:cNvSpPr>
          <p:nvPr>
            <p:ph type="title"/>
          </p:nvPr>
        </p:nvSpPr>
        <p:spPr>
          <a:xfrm>
            <a:off x="457200" y="274638"/>
            <a:ext cx="8229600" cy="1143001"/>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61" name="Body Level One…"/>
          <p:cNvSpPr txBox="1">
            <a:spLocks noGrp="1"/>
          </p:cNvSpPr>
          <p:nvPr>
            <p:ph type="body" sz="quarter" idx="1"/>
          </p:nvPr>
        </p:nvSpPr>
        <p:spPr>
          <a:xfrm>
            <a:off x="457201" y="1535112"/>
            <a:ext cx="4040188" cy="639763"/>
          </a:xfrm>
          <a:prstGeom prst="rect">
            <a:avLst/>
          </a:prstGeom>
        </p:spPr>
        <p:txBody>
          <a:bodyPr lIns="45687" tIns="45687" rIns="45687" bIns="45687"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88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3757">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0639">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7516">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62" name="Text Placeholder 4"/>
          <p:cNvSpPr>
            <a:spLocks noGrp="1"/>
          </p:cNvSpPr>
          <p:nvPr>
            <p:ph type="body" sz="quarter" idx="21"/>
          </p:nvPr>
        </p:nvSpPr>
        <p:spPr>
          <a:xfrm>
            <a:off x="4645030" y="1535112"/>
            <a:ext cx="4041776" cy="639763"/>
          </a:xfrm>
          <a:prstGeom prst="rect">
            <a:avLst/>
          </a:prstGeom>
        </p:spPr>
        <p:txBody>
          <a:bodyPr lIns="45687" tIns="45687" rIns="45687" bIns="45687"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4263"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91693637"/>
      </p:ext>
    </p:extLst>
  </p:cSld>
  <p:clrMapOvr>
    <a:masterClrMapping/>
  </p:clrMapOvr>
  <p:transition spd="med"/>
</p:sldLayout>
</file>

<file path=ppt/slideLayouts/slideLayout1838.xml><?xml version="1.0" encoding="utf-8"?>
<p:sldLayout xmlns:a="http://schemas.openxmlformats.org/drawingml/2006/main" xmlns:r="http://schemas.openxmlformats.org/officeDocument/2006/relationships" xmlns:p="http://schemas.openxmlformats.org/presentationml/2006/main" showMasterSp="0" type="tx">
  <p:cSld name="29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78" name="Group 2"/>
          <p:cNvGrpSpPr/>
          <p:nvPr/>
        </p:nvGrpSpPr>
        <p:grpSpPr>
          <a:xfrm>
            <a:off x="-1" y="6"/>
            <a:ext cx="9144001" cy="6860193"/>
            <a:chOff x="0" y="3"/>
            <a:chExt cx="9144000" cy="6860192"/>
          </a:xfrm>
        </p:grpSpPr>
        <p:sp>
          <p:nvSpPr>
            <p:cNvPr id="4270"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1"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2"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3"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4"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5"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6"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7"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79"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8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58085482"/>
      </p:ext>
    </p:extLst>
  </p:cSld>
  <p:clrMapOvr>
    <a:masterClrMapping/>
  </p:clrMapOvr>
  <p:transition spd="med"/>
</p:sldLayout>
</file>

<file path=ppt/slideLayouts/slideLayout1839.xml><?xml version="1.0" encoding="utf-8"?>
<p:sldLayout xmlns:a="http://schemas.openxmlformats.org/drawingml/2006/main" xmlns:r="http://schemas.openxmlformats.org/officeDocument/2006/relationships" xmlns:p="http://schemas.openxmlformats.org/presentationml/2006/main" showMasterSp="0" type="tx">
  <p:cSld name="21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95" name="Group 2"/>
          <p:cNvGrpSpPr/>
          <p:nvPr/>
        </p:nvGrpSpPr>
        <p:grpSpPr>
          <a:xfrm>
            <a:off x="-1" y="6"/>
            <a:ext cx="9144001" cy="6860193"/>
            <a:chOff x="0" y="3"/>
            <a:chExt cx="9144000" cy="6860192"/>
          </a:xfrm>
        </p:grpSpPr>
        <p:sp>
          <p:nvSpPr>
            <p:cNvPr id="428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9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20427014"/>
      </p:ext>
    </p:extLst>
  </p:cSld>
  <p:clrMapOvr>
    <a:masterClrMapping/>
  </p:clrMapOvr>
  <p:transition spd="med"/>
</p:sldLayout>
</file>

<file path=ppt/slideLayouts/slideLayout184.xml><?xml version="1.0" encoding="utf-8"?>
<p:sldLayout xmlns:a="http://schemas.openxmlformats.org/drawingml/2006/main" xmlns:r="http://schemas.openxmlformats.org/officeDocument/2006/relationships" xmlns:p="http://schemas.openxmlformats.org/presentationml/2006/main" showMasterSp="0" type="tx">
  <p:cSld name="Title and 4 Content">
    <p:bg>
      <p:bgPr>
        <a:solidFill>
          <a:srgbClr val="000000"/>
        </a:solidFill>
        <a:effectLst/>
      </p:bgPr>
    </p:bg>
    <p:spTree>
      <p:nvGrpSpPr>
        <p:cNvPr id="1" name=""/>
        <p:cNvGrpSpPr/>
        <p:nvPr/>
      </p:nvGrpSpPr>
      <p:grpSpPr>
        <a:xfrm>
          <a:off x="0" y="0"/>
          <a:ext cx="0" cy="0"/>
          <a:chOff x="0" y="0"/>
          <a:chExt cx="0" cy="0"/>
        </a:xfrm>
      </p:grpSpPr>
      <p:sp>
        <p:nvSpPr>
          <p:cNvPr id="2585"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86"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8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840.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11" name="Group 2"/>
          <p:cNvGrpSpPr/>
          <p:nvPr/>
        </p:nvGrpSpPr>
        <p:grpSpPr>
          <a:xfrm>
            <a:off x="-1" y="6"/>
            <a:ext cx="9144001" cy="6860193"/>
            <a:chOff x="0" y="3"/>
            <a:chExt cx="9144000" cy="6860192"/>
          </a:xfrm>
        </p:grpSpPr>
        <p:sp>
          <p:nvSpPr>
            <p:cNvPr id="430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1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12" name="Title Text"/>
          <p:cNvSpPr txBox="1">
            <a:spLocks noGrp="1"/>
          </p:cNvSpPr>
          <p:nvPr>
            <p:ph type="title"/>
          </p:nvPr>
        </p:nvSpPr>
        <p:spPr>
          <a:xfrm>
            <a:off x="457204" y="273050"/>
            <a:ext cx="3008314" cy="1162050"/>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13" name="Body Level One…"/>
          <p:cNvSpPr txBox="1">
            <a:spLocks noGrp="1"/>
          </p:cNvSpPr>
          <p:nvPr>
            <p:ph type="body" idx="1"/>
          </p:nvPr>
        </p:nvSpPr>
        <p:spPr>
          <a:xfrm>
            <a:off x="3575050" y="273050"/>
            <a:ext cx="5111750" cy="5853113"/>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14" name="Text Placeholder 3"/>
          <p:cNvSpPr>
            <a:spLocks noGrp="1"/>
          </p:cNvSpPr>
          <p:nvPr>
            <p:ph type="body" sz="half" idx="21"/>
          </p:nvPr>
        </p:nvSpPr>
        <p:spPr>
          <a:xfrm>
            <a:off x="457203" y="1435100"/>
            <a:ext cx="3008315" cy="4691063"/>
          </a:xfrm>
          <a:prstGeom prst="rect">
            <a:avLst/>
          </a:prstGeom>
        </p:spPr>
        <p:txBody>
          <a:bodyPr lIns="45687" tIns="45687" rIns="45687" bIns="45687">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4315"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38558058"/>
      </p:ext>
    </p:extLst>
  </p:cSld>
  <p:clrMapOvr>
    <a:masterClrMapping/>
  </p:clrMapOvr>
  <p:transition spd="med"/>
</p:sldLayout>
</file>

<file path=ppt/slideLayouts/slideLayout1841.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30" name="Group 2"/>
          <p:cNvGrpSpPr/>
          <p:nvPr/>
        </p:nvGrpSpPr>
        <p:grpSpPr>
          <a:xfrm>
            <a:off x="-1" y="6"/>
            <a:ext cx="9144001" cy="6860193"/>
            <a:chOff x="0" y="3"/>
            <a:chExt cx="9144000" cy="6860192"/>
          </a:xfrm>
        </p:grpSpPr>
        <p:sp>
          <p:nvSpPr>
            <p:cNvPr id="4322"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3"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4"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5"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6"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7"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8"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9"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31" name="Title Text"/>
          <p:cNvSpPr txBox="1">
            <a:spLocks noGrp="1"/>
          </p:cNvSpPr>
          <p:nvPr>
            <p:ph type="title"/>
          </p:nvPr>
        </p:nvSpPr>
        <p:spPr>
          <a:xfrm>
            <a:off x="1792288" y="4800600"/>
            <a:ext cx="5486401" cy="566738"/>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3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333" name="Body Level One…"/>
          <p:cNvSpPr txBox="1">
            <a:spLocks noGrp="1"/>
          </p:cNvSpPr>
          <p:nvPr>
            <p:ph type="body" sz="quarter" idx="1"/>
          </p:nvPr>
        </p:nvSpPr>
        <p:spPr>
          <a:xfrm>
            <a:off x="1792288" y="5367337"/>
            <a:ext cx="5486401" cy="804863"/>
          </a:xfrm>
          <a:prstGeom prst="rect">
            <a:avLst/>
          </a:prstGeom>
        </p:spPr>
        <p:txBody>
          <a:bodyPr lIns="45687" tIns="45687" rIns="45687" bIns="45687">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88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3757">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0639">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7516">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3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56541198"/>
      </p:ext>
    </p:extLst>
  </p:cSld>
  <p:clrMapOvr>
    <a:masterClrMapping/>
  </p:clrMapOvr>
  <p:transition spd="med"/>
</p:sldLayout>
</file>

<file path=ppt/slideLayouts/slideLayout1842.xml><?xml version="1.0" encoding="utf-8"?>
<p:sldLayout xmlns:a="http://schemas.openxmlformats.org/drawingml/2006/main" xmlns:r="http://schemas.openxmlformats.org/officeDocument/2006/relationships" xmlns:p="http://schemas.openxmlformats.org/presentationml/2006/main" showMasterSp="0" type="tx">
  <p:cSld name="30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49" name="Group 2"/>
          <p:cNvGrpSpPr/>
          <p:nvPr/>
        </p:nvGrpSpPr>
        <p:grpSpPr>
          <a:xfrm>
            <a:off x="-1" y="6"/>
            <a:ext cx="9144001" cy="6860193"/>
            <a:chOff x="0" y="3"/>
            <a:chExt cx="9144000" cy="6860192"/>
          </a:xfrm>
        </p:grpSpPr>
        <p:sp>
          <p:nvSpPr>
            <p:cNvPr id="434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50"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51" name="Body Level One…"/>
          <p:cNvSpPr txBox="1">
            <a:spLocks noGrp="1"/>
          </p:cNvSpPr>
          <p:nvPr>
            <p:ph type="body" idx="1"/>
          </p:nvPr>
        </p:nvSpPr>
        <p:spPr>
          <a:xfrm>
            <a:off x="0" y="1981200"/>
            <a:ext cx="9144000" cy="41148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52"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39059344"/>
      </p:ext>
    </p:extLst>
  </p:cSld>
  <p:clrMapOvr>
    <a:masterClrMapping/>
  </p:clrMapOvr>
  <p:transition spd="med"/>
</p:sldLayout>
</file>

<file path=ppt/slideLayouts/slideLayout1843.xml><?xml version="1.0" encoding="utf-8"?>
<p:sldLayout xmlns:a="http://schemas.openxmlformats.org/drawingml/2006/main" xmlns:r="http://schemas.openxmlformats.org/officeDocument/2006/relationships" xmlns:p="http://schemas.openxmlformats.org/presentationml/2006/main" showMasterSp="0" type="tx">
  <p:cSld name="30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67" name="Group 2"/>
          <p:cNvGrpSpPr/>
          <p:nvPr/>
        </p:nvGrpSpPr>
        <p:grpSpPr>
          <a:xfrm>
            <a:off x="-1" y="6"/>
            <a:ext cx="9144001" cy="6860193"/>
            <a:chOff x="0" y="3"/>
            <a:chExt cx="9144000" cy="6860192"/>
          </a:xfrm>
        </p:grpSpPr>
        <p:sp>
          <p:nvSpPr>
            <p:cNvPr id="435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68" name="Title Text"/>
          <p:cNvSpPr txBox="1">
            <a:spLocks noGrp="1"/>
          </p:cNvSpPr>
          <p:nvPr>
            <p:ph type="title"/>
          </p:nvPr>
        </p:nvSpPr>
        <p:spPr>
          <a:xfrm>
            <a:off x="6515100" y="609600"/>
            <a:ext cx="1943100" cy="5486400"/>
          </a:xfrm>
          <a:prstGeom prst="rect">
            <a:avLst/>
          </a:prstGeom>
          <a:noFill/>
        </p:spPr>
        <p:txBody>
          <a:bodyPr vert="eaVert"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69" name="Body Level One…"/>
          <p:cNvSpPr txBox="1">
            <a:spLocks noGrp="1"/>
          </p:cNvSpPr>
          <p:nvPr>
            <p:ph type="body" idx="1"/>
          </p:nvPr>
        </p:nvSpPr>
        <p:spPr>
          <a:xfrm>
            <a:off x="685800" y="609600"/>
            <a:ext cx="5676900" cy="54864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7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75119234"/>
      </p:ext>
    </p:extLst>
  </p:cSld>
  <p:clrMapOvr>
    <a:masterClrMapping/>
  </p:clrMapOvr>
  <p:transition spd="med"/>
</p:sldLayout>
</file>

<file path=ppt/slideLayouts/slideLayout1844.xml><?xml version="1.0" encoding="utf-8"?>
<p:sldLayout xmlns:a="http://schemas.openxmlformats.org/drawingml/2006/main" xmlns:r="http://schemas.openxmlformats.org/officeDocument/2006/relationships" xmlns:p="http://schemas.openxmlformats.org/presentationml/2006/main" showMasterSp="0" type="tx">
  <p:cSld name="4_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85" name="Group 2"/>
          <p:cNvGrpSpPr/>
          <p:nvPr/>
        </p:nvGrpSpPr>
        <p:grpSpPr>
          <a:xfrm>
            <a:off x="-1" y="6"/>
            <a:ext cx="9144001" cy="6860193"/>
            <a:chOff x="0" y="3"/>
            <a:chExt cx="9144000" cy="6860192"/>
          </a:xfrm>
        </p:grpSpPr>
        <p:sp>
          <p:nvSpPr>
            <p:cNvPr id="437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86" name="Title Text"/>
          <p:cNvSpPr txBox="1">
            <a:spLocks noGrp="1"/>
          </p:cNvSpPr>
          <p:nvPr>
            <p:ph type="title"/>
          </p:nvPr>
        </p:nvSpPr>
        <p:spPr>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87" name="Body Level One…"/>
          <p:cNvSpPr txBox="1">
            <a:spLocks noGrp="1"/>
          </p:cNvSpPr>
          <p:nvPr>
            <p:ph type="body" sz="quarter" idx="1"/>
          </p:nvPr>
        </p:nvSpPr>
        <p:spPr>
          <a:xfrm>
            <a:off x="685800" y="1981200"/>
            <a:ext cx="3810000" cy="19812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8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70180880"/>
      </p:ext>
    </p:extLst>
  </p:cSld>
  <p:clrMapOvr>
    <a:masterClrMapping/>
  </p:clrMapOvr>
  <p:transition spd="med"/>
</p:sldLayout>
</file>

<file path=ppt/slideLayouts/slideLayout18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260D57-83FF-5F46-B361-179B0B82F8E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29748233"/>
      </p:ext>
    </p:extLst>
  </p:cSld>
  <p:clrMapOvr>
    <a:masterClrMapping/>
  </p:clrMapOvr>
</p:sldLayout>
</file>

<file path=ppt/slideLayouts/slideLayout18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958550B-3443-FB4B-BB34-AA6BFBE0EC6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909193373"/>
      </p:ext>
    </p:extLst>
  </p:cSld>
  <p:clrMapOvr>
    <a:masterClrMapping/>
  </p:clrMapOvr>
</p:sldLayout>
</file>

<file path=ppt/slideLayouts/slideLayout18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FFDA08C-7148-3846-AD81-BD957C17960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842306637"/>
      </p:ext>
    </p:extLst>
  </p:cSld>
  <p:clrMapOvr>
    <a:masterClrMapping/>
  </p:clrMapOvr>
</p:sldLayout>
</file>

<file path=ppt/slideLayouts/slideLayout18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FDFD999-6572-FF49-BEA1-0D059E85677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021556792"/>
      </p:ext>
    </p:extLst>
  </p:cSld>
  <p:clrMapOvr>
    <a:masterClrMapping/>
  </p:clrMapOvr>
</p:sldLayout>
</file>

<file path=ppt/slideLayouts/slideLayout18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02DC1D-8C7A-4249-B63C-731CD264F66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333873464"/>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259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95"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9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8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EF48BB-F565-E847-990E-AE6D66287A1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396677423"/>
      </p:ext>
    </p:extLst>
  </p:cSld>
  <p:clrMapOvr>
    <a:masterClrMapping/>
  </p:clrMapOvr>
</p:sldLayout>
</file>

<file path=ppt/slideLayouts/slideLayout18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C6B065B-65A7-5141-89A6-A26064F05FF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253162739"/>
      </p:ext>
    </p:extLst>
  </p:cSld>
  <p:clrMapOvr>
    <a:masterClrMapping/>
  </p:clrMapOvr>
</p:sldLayout>
</file>

<file path=ppt/slideLayouts/slideLayout18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DDD306E-992C-1E4E-97A9-FEBBA540905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289156392"/>
      </p:ext>
    </p:extLst>
  </p:cSld>
  <p:clrMapOvr>
    <a:masterClrMapping/>
  </p:clrMapOvr>
</p:sldLayout>
</file>

<file path=ppt/slideLayouts/slideLayout18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56048E8-A159-5A4C-B064-36E2D20E640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489814933"/>
      </p:ext>
    </p:extLst>
  </p:cSld>
  <p:clrMapOvr>
    <a:masterClrMapping/>
  </p:clrMapOvr>
</p:sldLayout>
</file>

<file path=ppt/slideLayouts/slideLayout18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C8BB1D-CC13-EE4C-B117-703D4E048AE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953133882"/>
      </p:ext>
    </p:extLst>
  </p:cSld>
  <p:clrMapOvr>
    <a:masterClrMapping/>
  </p:clrMapOvr>
</p:sldLayout>
</file>

<file path=ppt/slideLayouts/slideLayout18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8FE597B-2E86-C742-9AEE-AEDDCFAF8BD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058070454"/>
      </p:ext>
    </p:extLst>
  </p:cSld>
  <p:clrMapOvr>
    <a:masterClrMapping/>
  </p:clrMapOvr>
</p:sldLayout>
</file>

<file path=ppt/slideLayouts/slideLayout1856.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600200"/>
            <a:ext cx="4038600" cy="4525963"/>
          </a:xfrm>
        </p:spPr>
        <p:txBody>
          <a:bodyPr/>
          <a:lstStyle>
            <a:lvl1pPr>
              <a:defRPr b="1" i="0">
                <a:latin typeface="Arial" panose="020B0604020202020204" pitchFamily="34" charset="0"/>
              </a:defRPr>
            </a:lvl1pPr>
          </a:lstStyle>
          <a:p>
            <a:pPr lvl="0"/>
            <a:endParaRPr lang="en-US" noProof="0" dirty="0"/>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B48EB08-5597-314A-97DA-855E9376E77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76455088"/>
      </p:ext>
    </p:extLst>
  </p:cSld>
  <p:clrMapOvr>
    <a:masterClrMapping/>
  </p:clrMapOvr>
</p:sldLayout>
</file>

<file path=ppt/slideLayouts/slideLayout18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41325509"/>
      </p:ext>
    </p:extLst>
  </p:cSld>
  <p:clrMapOvr>
    <a:masterClrMapping/>
  </p:clrMapOvr>
</p:sldLayout>
</file>

<file path=ppt/slideLayouts/slideLayout18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17753052"/>
      </p:ext>
    </p:extLst>
  </p:cSld>
  <p:clrMapOvr>
    <a:masterClrMapping/>
  </p:clrMapOvr>
</p:sldLayout>
</file>

<file path=ppt/slideLayouts/slideLayout18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184447776"/>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2603"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04"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888888"/>
                </a:solidFill>
                <a:latin typeface="Calibri"/>
                <a:ea typeface="Calibri"/>
                <a:cs typeface="Calibri"/>
                <a:sym typeface="Calibri"/>
              </a:defRPr>
            </a:lvl1pPr>
            <a:lvl2pPr marL="0" indent="457200" algn="ctr">
              <a:buSzTx/>
              <a:buNone/>
              <a:defRPr>
                <a:solidFill>
                  <a:srgbClr val="888888"/>
                </a:solidFill>
                <a:latin typeface="Calibri"/>
                <a:ea typeface="Calibri"/>
                <a:cs typeface="Calibri"/>
                <a:sym typeface="Calibri"/>
              </a:defRPr>
            </a:lvl2pPr>
            <a:lvl3pPr marL="0" indent="914400" algn="ctr">
              <a:buSzTx/>
              <a:buNone/>
              <a:defRPr>
                <a:solidFill>
                  <a:srgbClr val="888888"/>
                </a:solidFill>
                <a:latin typeface="Calibri"/>
                <a:ea typeface="Calibri"/>
                <a:cs typeface="Calibri"/>
                <a:sym typeface="Calibri"/>
              </a:defRPr>
            </a:lvl3pPr>
            <a:lvl4pPr marL="0" indent="1371600" algn="ctr">
              <a:buSzTx/>
              <a:buNone/>
              <a:defRPr>
                <a:solidFill>
                  <a:srgbClr val="888888"/>
                </a:solidFill>
                <a:latin typeface="Calibri"/>
                <a:ea typeface="Calibri"/>
                <a:cs typeface="Calibri"/>
                <a:sym typeface="Calibri"/>
              </a:defRPr>
            </a:lvl4pPr>
            <a:lvl5pPr marL="0" indent="1828800" algn="ctr">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05"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8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10724768"/>
      </p:ext>
    </p:extLst>
  </p:cSld>
  <p:clrMapOvr>
    <a:masterClrMapping/>
  </p:clrMapOvr>
</p:sldLayout>
</file>

<file path=ppt/slideLayouts/slideLayout18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65296024"/>
      </p:ext>
    </p:extLst>
  </p:cSld>
  <p:clrMapOvr>
    <a:masterClrMapping/>
  </p:clrMapOvr>
</p:sldLayout>
</file>

<file path=ppt/slideLayouts/slideLayout18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95617674"/>
      </p:ext>
    </p:extLst>
  </p:cSld>
  <p:clrMapOvr>
    <a:masterClrMapping/>
  </p:clrMapOvr>
</p:sldLayout>
</file>

<file path=ppt/slideLayouts/slideLayout18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232076"/>
      </p:ext>
    </p:extLst>
  </p:cSld>
  <p:clrMapOvr>
    <a:masterClrMapping/>
  </p:clrMapOvr>
</p:sldLayout>
</file>

<file path=ppt/slideLayouts/slideLayout18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20702699"/>
      </p:ext>
    </p:extLst>
  </p:cSld>
  <p:clrMapOvr>
    <a:masterClrMapping/>
  </p:clrMapOvr>
</p:sldLayout>
</file>

<file path=ppt/slideLayouts/slideLayout18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87018203"/>
      </p:ext>
    </p:extLst>
  </p:cSld>
  <p:clrMapOvr>
    <a:masterClrMapping/>
  </p:clrMapOvr>
</p:sldLayout>
</file>

<file path=ppt/slideLayouts/slideLayout18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94210256"/>
      </p:ext>
    </p:extLst>
  </p:cSld>
  <p:clrMapOvr>
    <a:masterClrMapping/>
  </p:clrMapOvr>
</p:sldLayout>
</file>

<file path=ppt/slideLayouts/slideLayout18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266580020"/>
      </p:ext>
    </p:extLst>
  </p:cSld>
  <p:clrMapOvr>
    <a:masterClrMapping/>
  </p:clrMapOvr>
</p:sldLayout>
</file>

<file path=ppt/slideLayouts/slideLayout18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89"/>
            <a:ext cx="7773126" cy="1470289"/>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b="1" i="0">
                <a:latin typeface="Arial" panose="020B0604020202020204" pitchFamily="34" charset="0"/>
              </a:defRPr>
            </a:lvl1pPr>
            <a:lvl2pPr marL="321311" indent="0" algn="ctr">
              <a:buNone/>
              <a:defRPr/>
            </a:lvl2pPr>
            <a:lvl3pPr marL="642622" indent="0" algn="ctr">
              <a:buNone/>
              <a:defRPr/>
            </a:lvl3pPr>
            <a:lvl4pPr marL="963934" indent="0" algn="ctr">
              <a:buNone/>
              <a:defRPr/>
            </a:lvl4pPr>
            <a:lvl5pPr marL="1285244" indent="0" algn="ctr">
              <a:buNone/>
              <a:defRPr/>
            </a:lvl5pPr>
            <a:lvl6pPr marL="1606558" indent="0" algn="ctr">
              <a:buNone/>
              <a:defRPr/>
            </a:lvl6pPr>
            <a:lvl7pPr marL="1927869" indent="0" algn="ctr">
              <a:buNone/>
              <a:defRPr/>
            </a:lvl7pPr>
            <a:lvl8pPr marL="2249184" indent="0" algn="ctr">
              <a:buNone/>
              <a:defRPr/>
            </a:lvl8pPr>
            <a:lvl9pPr marL="2570489" indent="0" algn="ctr">
              <a:buNone/>
              <a:defRPr/>
            </a:lvl9pPr>
          </a:lstStyle>
          <a:p>
            <a:r>
              <a:rPr lang="en-US" dirty="0"/>
              <a:t>Click to edit Master subtitle style</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350C5B3E-9547-D642-9855-28DB1B3896AE}" type="slidenum">
              <a:rPr lang="en-US" smtClean="0"/>
              <a:pPr/>
              <a:t>‹#›</a:t>
            </a:fld>
            <a:endParaRPr lang="en-US" dirty="0"/>
          </a:p>
        </p:txBody>
      </p:sp>
    </p:spTree>
    <p:extLst>
      <p:ext uri="{BB962C8B-B14F-4D97-AF65-F5344CB8AC3E}">
        <p14:creationId xmlns:p14="http://schemas.microsoft.com/office/powerpoint/2010/main" val="1778869678"/>
      </p:ext>
    </p:extLst>
  </p:cSld>
  <p:clrMapOvr>
    <a:masterClrMapping/>
  </p:clrMapOvr>
</p:sldLayout>
</file>

<file path=ppt/slideLayouts/slideLayout18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F60E381B-319F-DC4E-89C6-E33F56842455}" type="slidenum">
              <a:rPr lang="en-US" smtClean="0"/>
              <a:pPr/>
              <a:t>‹#›</a:t>
            </a:fld>
            <a:endParaRPr lang="en-US" dirty="0"/>
          </a:p>
        </p:txBody>
      </p:sp>
    </p:spTree>
    <p:extLst>
      <p:ext uri="{BB962C8B-B14F-4D97-AF65-F5344CB8AC3E}">
        <p14:creationId xmlns:p14="http://schemas.microsoft.com/office/powerpoint/2010/main" val="3865431257"/>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261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13"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14"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8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89" y="4406414"/>
            <a:ext cx="7772009" cy="1363115"/>
          </a:xfrm>
        </p:spPr>
        <p:txBody>
          <a:bodyPr anchor="t"/>
          <a:lstStyle>
            <a:lvl1pPr algn="l">
              <a:defRPr sz="28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289" y="2907086"/>
            <a:ext cx="7772009" cy="1499316"/>
          </a:xfrm>
        </p:spPr>
        <p:txBody>
          <a:bodyPr anchor="b"/>
          <a:lstStyle>
            <a:lvl1pPr marL="0" indent="0">
              <a:buNone/>
              <a:defRPr sz="1400" b="1" i="0">
                <a:latin typeface="Arial" panose="020B0604020202020204" pitchFamily="34" charset="0"/>
              </a:defRPr>
            </a:lvl1pPr>
            <a:lvl2pPr marL="321311" indent="0">
              <a:buNone/>
              <a:defRPr sz="1300"/>
            </a:lvl2pPr>
            <a:lvl3pPr marL="642622" indent="0">
              <a:buNone/>
              <a:defRPr sz="1100"/>
            </a:lvl3pPr>
            <a:lvl4pPr marL="963934" indent="0">
              <a:buNone/>
              <a:defRPr sz="1000"/>
            </a:lvl4pPr>
            <a:lvl5pPr marL="1285244" indent="0">
              <a:buNone/>
              <a:defRPr sz="1000"/>
            </a:lvl5pPr>
            <a:lvl6pPr marL="1606558" indent="0">
              <a:buNone/>
              <a:defRPr sz="1000"/>
            </a:lvl6pPr>
            <a:lvl7pPr marL="1927869" indent="0">
              <a:buNone/>
              <a:defRPr sz="1000"/>
            </a:lvl7pPr>
            <a:lvl8pPr marL="2249184" indent="0">
              <a:buNone/>
              <a:defRPr sz="1000"/>
            </a:lvl8pPr>
            <a:lvl9pPr marL="2570489" indent="0">
              <a:buNone/>
              <a:defRPr sz="1000"/>
            </a:lvl9pPr>
          </a:lstStyle>
          <a:p>
            <a:pPr lvl="0"/>
            <a:r>
              <a:rPr lang="en-US" dirty="0"/>
              <a:t>Click to edit Master text styles</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3A5A218F-849F-8A4C-B7AC-53F4AE69ACB7}" type="slidenum">
              <a:rPr lang="en-US" smtClean="0"/>
              <a:pPr/>
              <a:t>‹#›</a:t>
            </a:fld>
            <a:endParaRPr lang="en-US" dirty="0"/>
          </a:p>
        </p:txBody>
      </p:sp>
    </p:spTree>
    <p:extLst>
      <p:ext uri="{BB962C8B-B14F-4D97-AF65-F5344CB8AC3E}">
        <p14:creationId xmlns:p14="http://schemas.microsoft.com/office/powerpoint/2010/main" val="1435132039"/>
      </p:ext>
    </p:extLst>
  </p:cSld>
  <p:clrMapOvr>
    <a:masterClrMapping/>
  </p:clrMapOvr>
</p:sldLayout>
</file>

<file path=ppt/slideLayouts/slideLayout18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321520" y="1125336"/>
            <a:ext cx="2838871"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3267549" y="1125336"/>
            <a:ext cx="2839987"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977AE0B1-5D10-294D-B1E9-EA9AFEBE2382}" type="slidenum">
              <a:rPr lang="en-US" smtClean="0"/>
              <a:pPr/>
              <a:t>‹#›</a:t>
            </a:fld>
            <a:endParaRPr lang="en-US" dirty="0"/>
          </a:p>
        </p:txBody>
      </p:sp>
    </p:spTree>
    <p:extLst>
      <p:ext uri="{BB962C8B-B14F-4D97-AF65-F5344CB8AC3E}">
        <p14:creationId xmlns:p14="http://schemas.microsoft.com/office/powerpoint/2010/main" val="3037753001"/>
      </p:ext>
    </p:extLst>
  </p:cSld>
  <p:clrMapOvr>
    <a:masterClrMapping/>
  </p:clrMapOvr>
</p:sldLayout>
</file>

<file path=ppt/slideLayouts/slideLayout18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15" y="274633"/>
            <a:ext cx="8228595" cy="1143186"/>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715" y="1535040"/>
            <a:ext cx="4040061" cy="639693"/>
          </a:xfrm>
        </p:spPr>
        <p:txBody>
          <a:bodyPr anchor="b"/>
          <a:lstStyle>
            <a:lvl1pPr marL="0" indent="0">
              <a:buNone/>
              <a:defRPr sz="1700" b="1" i="0">
                <a:latin typeface="Arial" panose="020B0604020202020204" pitchFamily="34" charset="0"/>
              </a:defRPr>
            </a:lvl1pPr>
            <a:lvl2pPr marL="321311" indent="0">
              <a:buNone/>
              <a:defRPr sz="1400" b="1"/>
            </a:lvl2pPr>
            <a:lvl3pPr marL="642622" indent="0">
              <a:buNone/>
              <a:defRPr sz="1300" b="1"/>
            </a:lvl3pPr>
            <a:lvl4pPr marL="963934" indent="0">
              <a:buNone/>
              <a:defRPr sz="1100" b="1"/>
            </a:lvl4pPr>
            <a:lvl5pPr marL="1285244" indent="0">
              <a:buNone/>
              <a:defRPr sz="1100" b="1"/>
            </a:lvl5pPr>
            <a:lvl6pPr marL="1606558" indent="0">
              <a:buNone/>
              <a:defRPr sz="1100" b="1"/>
            </a:lvl6pPr>
            <a:lvl7pPr marL="1927869" indent="0">
              <a:buNone/>
              <a:defRPr sz="1100" b="1"/>
            </a:lvl7pPr>
            <a:lvl8pPr marL="2249184" indent="0">
              <a:buNone/>
              <a:defRPr sz="1100" b="1"/>
            </a:lvl8pPr>
            <a:lvl9pPr marL="2570489" indent="0">
              <a:buNone/>
              <a:defRPr sz="1100" b="1"/>
            </a:lvl9pPr>
          </a:lstStyle>
          <a:p>
            <a:pPr lvl="0"/>
            <a:r>
              <a:rPr lang="en-US" dirty="0"/>
              <a:t>Click to edit Master text styles</a:t>
            </a:r>
          </a:p>
        </p:txBody>
      </p:sp>
      <p:sp>
        <p:nvSpPr>
          <p:cNvPr id="4" name="Content Placeholder 3"/>
          <p:cNvSpPr>
            <a:spLocks noGrp="1"/>
          </p:cNvSpPr>
          <p:nvPr>
            <p:ph sz="half" idx="2"/>
          </p:nvPr>
        </p:nvSpPr>
        <p:spPr>
          <a:xfrm>
            <a:off x="457715" y="2174734"/>
            <a:ext cx="4040061"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i="0">
                <a:latin typeface="Arial" panose="020B0604020202020204" pitchFamily="34" charset="0"/>
              </a:defRPr>
            </a:lvl1pPr>
            <a:lvl2pPr marL="321311" indent="0">
              <a:buNone/>
              <a:defRPr sz="1400" b="1"/>
            </a:lvl2pPr>
            <a:lvl3pPr marL="642622" indent="0">
              <a:buNone/>
              <a:defRPr sz="1300" b="1"/>
            </a:lvl3pPr>
            <a:lvl4pPr marL="963934" indent="0">
              <a:buNone/>
              <a:defRPr sz="1100" b="1"/>
            </a:lvl4pPr>
            <a:lvl5pPr marL="1285244" indent="0">
              <a:buNone/>
              <a:defRPr sz="1100" b="1"/>
            </a:lvl5pPr>
            <a:lvl6pPr marL="1606558" indent="0">
              <a:buNone/>
              <a:defRPr sz="1100" b="1"/>
            </a:lvl6pPr>
            <a:lvl7pPr marL="1927869" indent="0">
              <a:buNone/>
              <a:defRPr sz="1100" b="1"/>
            </a:lvl7pPr>
            <a:lvl8pPr marL="2249184" indent="0">
              <a:buNone/>
              <a:defRPr sz="1100" b="1"/>
            </a:lvl8pPr>
            <a:lvl9pPr marL="2570489" indent="0">
              <a:buNone/>
              <a:defRPr sz="1100" b="1"/>
            </a:lvl9pPr>
          </a:lstStyle>
          <a:p>
            <a:pPr lvl="0"/>
            <a:r>
              <a:rPr lang="en-US" dirty="0"/>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8" name="Footer Placeholder 7"/>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9" name="Slide Number Placeholder 8"/>
          <p:cNvSpPr>
            <a:spLocks noGrp="1"/>
          </p:cNvSpPr>
          <p:nvPr>
            <p:ph type="sldNum" idx="12"/>
          </p:nvPr>
        </p:nvSpPr>
        <p:spPr/>
        <p:txBody>
          <a:bodyPr/>
          <a:lstStyle>
            <a:lvl1pPr>
              <a:defRPr b="1" i="0">
                <a:latin typeface="Arial" panose="020B0604020202020204" pitchFamily="34" charset="0"/>
              </a:defRPr>
            </a:lvl1pPr>
          </a:lstStyle>
          <a:p>
            <a:fld id="{0CA6B0D9-2619-3C45-B8CA-706F3EF4821C}" type="slidenum">
              <a:rPr lang="en-US" smtClean="0"/>
              <a:pPr/>
              <a:t>‹#›</a:t>
            </a:fld>
            <a:endParaRPr lang="en-US" dirty="0"/>
          </a:p>
        </p:txBody>
      </p:sp>
    </p:spTree>
    <p:extLst>
      <p:ext uri="{BB962C8B-B14F-4D97-AF65-F5344CB8AC3E}">
        <p14:creationId xmlns:p14="http://schemas.microsoft.com/office/powerpoint/2010/main" val="1313296918"/>
      </p:ext>
    </p:extLst>
  </p:cSld>
  <p:clrMapOvr>
    <a:masterClrMapping/>
  </p:clrMapOvr>
</p:sldLayout>
</file>

<file path=ppt/slideLayouts/slideLayout18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4" name="Footer Placeholder 3"/>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5" name="Slide Number Placeholder 4"/>
          <p:cNvSpPr>
            <a:spLocks noGrp="1"/>
          </p:cNvSpPr>
          <p:nvPr>
            <p:ph type="sldNum" idx="12"/>
          </p:nvPr>
        </p:nvSpPr>
        <p:spPr/>
        <p:txBody>
          <a:bodyPr/>
          <a:lstStyle>
            <a:lvl1pPr>
              <a:defRPr b="1" i="0">
                <a:latin typeface="Arial" panose="020B0604020202020204" pitchFamily="34" charset="0"/>
              </a:defRPr>
            </a:lvl1pPr>
          </a:lstStyle>
          <a:p>
            <a:fld id="{AF545251-EC3C-D649-B2BD-863F121F397A}" type="slidenum">
              <a:rPr lang="en-US" smtClean="0"/>
              <a:pPr/>
              <a:t>‹#›</a:t>
            </a:fld>
            <a:endParaRPr lang="en-US" dirty="0"/>
          </a:p>
        </p:txBody>
      </p:sp>
    </p:spTree>
    <p:extLst>
      <p:ext uri="{BB962C8B-B14F-4D97-AF65-F5344CB8AC3E}">
        <p14:creationId xmlns:p14="http://schemas.microsoft.com/office/powerpoint/2010/main" val="1206292735"/>
      </p:ext>
    </p:extLst>
  </p:cSld>
  <p:clrMapOvr>
    <a:masterClrMapping/>
  </p:clrMapOvr>
</p:sldLayout>
</file>

<file path=ppt/slideLayouts/slideLayout18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3" name="Footer Placeholder 2"/>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4" name="Slide Number Placeholder 3"/>
          <p:cNvSpPr>
            <a:spLocks noGrp="1"/>
          </p:cNvSpPr>
          <p:nvPr>
            <p:ph type="sldNum" idx="12"/>
          </p:nvPr>
        </p:nvSpPr>
        <p:spPr/>
        <p:txBody>
          <a:bodyPr/>
          <a:lstStyle>
            <a:lvl1pPr>
              <a:defRPr b="1" i="0">
                <a:latin typeface="Arial" panose="020B0604020202020204" pitchFamily="34" charset="0"/>
              </a:defRPr>
            </a:lvl1pPr>
          </a:lstStyle>
          <a:p>
            <a:fld id="{3DADEDDB-E0F2-294F-9627-6F85CBA1D62D}" type="slidenum">
              <a:rPr lang="en-US" smtClean="0"/>
              <a:pPr/>
              <a:t>‹#›</a:t>
            </a:fld>
            <a:endParaRPr lang="en-US" dirty="0"/>
          </a:p>
        </p:txBody>
      </p:sp>
    </p:spTree>
    <p:extLst>
      <p:ext uri="{BB962C8B-B14F-4D97-AF65-F5344CB8AC3E}">
        <p14:creationId xmlns:p14="http://schemas.microsoft.com/office/powerpoint/2010/main" val="190296012"/>
      </p:ext>
    </p:extLst>
  </p:cSld>
  <p:clrMapOvr>
    <a:masterClrMapping/>
  </p:clrMapOvr>
</p:sldLayout>
</file>

<file path=ppt/slideLayouts/slideLayout18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15" y="273517"/>
            <a:ext cx="3007439" cy="1161048"/>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b="1" i="0">
                <a:latin typeface="Arial" panose="020B0604020202020204" pitchFamily="34" charset="0"/>
              </a:defRPr>
            </a:lvl1pPr>
            <a:lvl2pPr>
              <a:defRPr sz="2000" b="1" i="0">
                <a:latin typeface="Arial" panose="020B0604020202020204" pitchFamily="34" charset="0"/>
              </a:defRPr>
            </a:lvl2pPr>
            <a:lvl3pPr>
              <a:defRPr sz="1700" b="1" i="0">
                <a:latin typeface="Arial" panose="020B0604020202020204" pitchFamily="34" charset="0"/>
              </a:defRPr>
            </a:lvl3pPr>
            <a:lvl4pPr>
              <a:defRPr sz="1400" b="1" i="0">
                <a:latin typeface="Arial" panose="020B0604020202020204" pitchFamily="34" charset="0"/>
              </a:defRPr>
            </a:lvl4pPr>
            <a:lvl5pPr>
              <a:defRPr sz="1400" b="1" i="0">
                <a:latin typeface="Arial" panose="020B0604020202020204" pitchFamily="34" charset="0"/>
              </a:defRPr>
            </a:lvl5pPr>
            <a:lvl6pPr>
              <a:defRPr sz="1400"/>
            </a:lvl6pPr>
            <a:lvl7pPr>
              <a:defRPr sz="1400"/>
            </a:lvl7pPr>
            <a:lvl8pPr>
              <a:defRPr sz="1400"/>
            </a:lvl8pPr>
            <a:lvl9pPr>
              <a:defRPr sz="1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715" y="1434565"/>
            <a:ext cx="3007439" cy="4691082"/>
          </a:xfrm>
        </p:spPr>
        <p:txBody>
          <a:bodyPr/>
          <a:lstStyle>
            <a:lvl1pPr marL="0" indent="0">
              <a:buNone/>
              <a:defRPr sz="1000" b="1" i="0">
                <a:latin typeface="Arial" panose="020B0604020202020204" pitchFamily="34" charset="0"/>
              </a:defRPr>
            </a:lvl1pPr>
            <a:lvl2pPr marL="321311" indent="0">
              <a:buNone/>
              <a:defRPr sz="800"/>
            </a:lvl2pPr>
            <a:lvl3pPr marL="642622" indent="0">
              <a:buNone/>
              <a:defRPr sz="700"/>
            </a:lvl3pPr>
            <a:lvl4pPr marL="963934" indent="0">
              <a:buNone/>
              <a:defRPr sz="600"/>
            </a:lvl4pPr>
            <a:lvl5pPr marL="1285244" indent="0">
              <a:buNone/>
              <a:defRPr sz="600"/>
            </a:lvl5pPr>
            <a:lvl6pPr marL="1606558" indent="0">
              <a:buNone/>
              <a:defRPr sz="600"/>
            </a:lvl6pPr>
            <a:lvl7pPr marL="1927869" indent="0">
              <a:buNone/>
              <a:defRPr sz="600"/>
            </a:lvl7pPr>
            <a:lvl8pPr marL="2249184" indent="0">
              <a:buNone/>
              <a:defRPr sz="600"/>
            </a:lvl8pPr>
            <a:lvl9pPr marL="2570489"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7081DBFA-4B68-6A42-A7E2-0F2A80FD334F}" type="slidenum">
              <a:rPr lang="en-US" smtClean="0"/>
              <a:pPr/>
              <a:t>‹#›</a:t>
            </a:fld>
            <a:endParaRPr lang="en-US" dirty="0"/>
          </a:p>
        </p:txBody>
      </p:sp>
    </p:spTree>
    <p:extLst>
      <p:ext uri="{BB962C8B-B14F-4D97-AF65-F5344CB8AC3E}">
        <p14:creationId xmlns:p14="http://schemas.microsoft.com/office/powerpoint/2010/main" val="2591220350"/>
      </p:ext>
    </p:extLst>
  </p:cSld>
  <p:clrMapOvr>
    <a:masterClrMapping/>
  </p:clrMapOvr>
</p:sldLayout>
</file>

<file path=ppt/slideLayouts/slideLayout18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500"/>
            <a:ext cx="5486846" cy="567127"/>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1738" y="612912"/>
            <a:ext cx="5486846" cy="4115023"/>
          </a:xfrm>
        </p:spPr>
        <p:txBody>
          <a:bodyPr/>
          <a:lstStyle>
            <a:lvl1pPr marL="0" indent="0">
              <a:buNone/>
              <a:defRPr sz="2300" b="1" i="0">
                <a:latin typeface="Arial" panose="020B0604020202020204" pitchFamily="34" charset="0"/>
              </a:defRPr>
            </a:lvl1pPr>
            <a:lvl2pPr marL="321311" indent="0">
              <a:buNone/>
              <a:defRPr sz="2000"/>
            </a:lvl2pPr>
            <a:lvl3pPr marL="642622" indent="0">
              <a:buNone/>
              <a:defRPr sz="1700"/>
            </a:lvl3pPr>
            <a:lvl4pPr marL="963934" indent="0">
              <a:buNone/>
              <a:defRPr sz="1400"/>
            </a:lvl4pPr>
            <a:lvl5pPr marL="1285244" indent="0">
              <a:buNone/>
              <a:defRPr sz="1400"/>
            </a:lvl5pPr>
            <a:lvl6pPr marL="1606558" indent="0">
              <a:buNone/>
              <a:defRPr sz="1400"/>
            </a:lvl6pPr>
            <a:lvl7pPr marL="1927869" indent="0">
              <a:buNone/>
              <a:defRPr sz="1400"/>
            </a:lvl7pPr>
            <a:lvl8pPr marL="2249184" indent="0">
              <a:buNone/>
              <a:defRPr sz="1400"/>
            </a:lvl8pPr>
            <a:lvl9pPr marL="2570489" indent="0">
              <a:buNone/>
              <a:defRPr sz="1400"/>
            </a:lvl9pPr>
          </a:lstStyle>
          <a:p>
            <a:endParaRPr lang="en-US" dirty="0"/>
          </a:p>
        </p:txBody>
      </p:sp>
      <p:sp>
        <p:nvSpPr>
          <p:cNvPr id="4" name="Text Placeholder 3"/>
          <p:cNvSpPr>
            <a:spLocks noGrp="1"/>
          </p:cNvSpPr>
          <p:nvPr>
            <p:ph type="body" sz="half" idx="2"/>
          </p:nvPr>
        </p:nvSpPr>
        <p:spPr>
          <a:xfrm>
            <a:off x="1791738" y="5367628"/>
            <a:ext cx="5486846" cy="804919"/>
          </a:xfrm>
        </p:spPr>
        <p:txBody>
          <a:bodyPr/>
          <a:lstStyle>
            <a:lvl1pPr marL="0" indent="0">
              <a:buNone/>
              <a:defRPr sz="1000" b="1" i="0">
                <a:latin typeface="Arial" panose="020B0604020202020204" pitchFamily="34" charset="0"/>
              </a:defRPr>
            </a:lvl1pPr>
            <a:lvl2pPr marL="321311" indent="0">
              <a:buNone/>
              <a:defRPr sz="800"/>
            </a:lvl2pPr>
            <a:lvl3pPr marL="642622" indent="0">
              <a:buNone/>
              <a:defRPr sz="700"/>
            </a:lvl3pPr>
            <a:lvl4pPr marL="963934" indent="0">
              <a:buNone/>
              <a:defRPr sz="600"/>
            </a:lvl4pPr>
            <a:lvl5pPr marL="1285244" indent="0">
              <a:buNone/>
              <a:defRPr sz="600"/>
            </a:lvl5pPr>
            <a:lvl6pPr marL="1606558" indent="0">
              <a:buNone/>
              <a:defRPr sz="600"/>
            </a:lvl6pPr>
            <a:lvl7pPr marL="1927869" indent="0">
              <a:buNone/>
              <a:defRPr sz="600"/>
            </a:lvl7pPr>
            <a:lvl8pPr marL="2249184" indent="0">
              <a:buNone/>
              <a:defRPr sz="600"/>
            </a:lvl8pPr>
            <a:lvl9pPr marL="2570489"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4B3B1424-6478-AB4C-80DB-D828B3C73F48}" type="slidenum">
              <a:rPr lang="en-US" smtClean="0"/>
              <a:pPr/>
              <a:t>‹#›</a:t>
            </a:fld>
            <a:endParaRPr lang="en-US" dirty="0"/>
          </a:p>
        </p:txBody>
      </p:sp>
    </p:spTree>
    <p:extLst>
      <p:ext uri="{BB962C8B-B14F-4D97-AF65-F5344CB8AC3E}">
        <p14:creationId xmlns:p14="http://schemas.microsoft.com/office/powerpoint/2010/main" val="1956548594"/>
      </p:ext>
    </p:extLst>
  </p:cSld>
  <p:clrMapOvr>
    <a:masterClrMapping/>
  </p:clrMapOvr>
</p:sldLayout>
</file>

<file path=ppt/slideLayouts/slideLayout18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74B51CC8-F77A-6B4D-8CE3-C59CD6B9C722}" type="slidenum">
              <a:rPr lang="en-US" smtClean="0"/>
              <a:pPr/>
              <a:t>‹#›</a:t>
            </a:fld>
            <a:endParaRPr lang="en-US" dirty="0"/>
          </a:p>
        </p:txBody>
      </p:sp>
    </p:spTree>
    <p:extLst>
      <p:ext uri="{BB962C8B-B14F-4D97-AF65-F5344CB8AC3E}">
        <p14:creationId xmlns:p14="http://schemas.microsoft.com/office/powerpoint/2010/main" val="412166186"/>
      </p:ext>
    </p:extLst>
  </p:cSld>
  <p:clrMapOvr>
    <a:masterClrMapping/>
  </p:clrMapOvr>
</p:sldLayout>
</file>

<file path=ppt/slideLayouts/slideLayout18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D7E75C74-4659-854B-A7BA-B572B868C92A}" type="slidenum">
              <a:rPr lang="en-US" smtClean="0"/>
              <a:pPr/>
              <a:t>‹#›</a:t>
            </a:fld>
            <a:endParaRPr lang="en-US" dirty="0"/>
          </a:p>
        </p:txBody>
      </p:sp>
    </p:spTree>
    <p:extLst>
      <p:ext uri="{BB962C8B-B14F-4D97-AF65-F5344CB8AC3E}">
        <p14:creationId xmlns:p14="http://schemas.microsoft.com/office/powerpoint/2010/main" val="3860465200"/>
      </p:ext>
    </p:extLst>
  </p:cSld>
  <p:clrMapOvr>
    <a:masterClrMapping/>
  </p:clrMapOvr>
</p:sldLayout>
</file>

<file path=ppt/slideLayouts/slideLayout1879.xml><?xml version="1.0" encoding="utf-8"?>
<p:sldLayout xmlns:a="http://schemas.openxmlformats.org/drawingml/2006/main" xmlns:r="http://schemas.openxmlformats.org/officeDocument/2006/relationships" xmlns:p="http://schemas.openxmlformats.org/presentationml/2006/main" showMasterSp="0" preserve="1" userDrawn="1">
  <p:cSld name="1_Custom Layout">
    <p:bg>
      <p:bgPr>
        <a:solidFill>
          <a:schemeClr val="bg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61134B08-4C83-4076-B778-4431852F5755}"/>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 y="0"/>
            <a:ext cx="9141972" cy="6858000"/>
          </a:xfrm>
          <a:prstGeom prst="rect">
            <a:avLst/>
          </a:prstGeom>
        </p:spPr>
      </p:pic>
    </p:spTree>
    <p:extLst>
      <p:ext uri="{BB962C8B-B14F-4D97-AF65-F5344CB8AC3E}">
        <p14:creationId xmlns:p14="http://schemas.microsoft.com/office/powerpoint/2010/main" val="3462438601"/>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2621"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solidFill>
                  <a:srgbClr val="000000"/>
                </a:solidFill>
                <a:latin typeface="Calibri"/>
                <a:ea typeface="Calibri"/>
                <a:cs typeface="Calibri"/>
                <a:sym typeface="Calibri"/>
              </a:defRPr>
            </a:lvl1pPr>
          </a:lstStyle>
          <a:p>
            <a:r>
              <a:t>Title Text</a:t>
            </a:r>
          </a:p>
        </p:txBody>
      </p:sp>
      <p:sp>
        <p:nvSpPr>
          <p:cNvPr id="2622"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23"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880.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88C9AA8-7201-4830-9901-F34F5C07D4D5}"/>
              </a:ext>
            </a:extLst>
          </p:cNvPr>
          <p:cNvPicPr>
            <a:picLocks noChangeAspect="1"/>
          </p:cNvPicPr>
          <p:nvPr userDrawn="1"/>
        </p:nvPicPr>
        <p:blipFill>
          <a:blip r:embed="rId2"/>
          <a:stretch>
            <a:fillRect/>
          </a:stretch>
        </p:blipFill>
        <p:spPr>
          <a:xfrm>
            <a:off x="571" y="428"/>
            <a:ext cx="9142857" cy="6857143"/>
          </a:xfrm>
          <a:prstGeom prst="rect">
            <a:avLst/>
          </a:prstGeom>
        </p:spPr>
      </p:pic>
    </p:spTree>
    <p:extLst>
      <p:ext uri="{BB962C8B-B14F-4D97-AF65-F5344CB8AC3E}">
        <p14:creationId xmlns:p14="http://schemas.microsoft.com/office/powerpoint/2010/main" val="1698644519"/>
      </p:ext>
    </p:extLst>
  </p:cSld>
  <p:clrMapOvr>
    <a:masterClrMapping/>
  </p:clrMapOvr>
</p:sldLayout>
</file>

<file path=ppt/slideLayouts/slideLayout188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900862484"/>
      </p:ext>
    </p:extLst>
  </p:cSld>
  <p:clrMapOvr>
    <a:masterClrMapping/>
  </p:clrMapOvr>
</p:sldLayout>
</file>

<file path=ppt/slideLayouts/slideLayout1882.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894D4A8C-34DB-486C-9D2E-D8205EEC7360}"/>
              </a:ext>
            </a:extLst>
          </p:cNvPr>
          <p:cNvPicPr>
            <a:picLocks noChangeAspect="1"/>
          </p:cNvPicPr>
          <p:nvPr userDrawn="1"/>
        </p:nvPicPr>
        <p:blipFill>
          <a:blip r:embed="rId2"/>
          <a:stretch>
            <a:fillRect/>
          </a:stretch>
        </p:blipFill>
        <p:spPr>
          <a:xfrm>
            <a:off x="0" y="0"/>
            <a:ext cx="6478621" cy="3583487"/>
          </a:xfrm>
          <a:prstGeom prst="rect">
            <a:avLst/>
          </a:prstGeom>
        </p:spPr>
      </p:pic>
    </p:spTree>
    <p:extLst>
      <p:ext uri="{BB962C8B-B14F-4D97-AF65-F5344CB8AC3E}">
        <p14:creationId xmlns:p14="http://schemas.microsoft.com/office/powerpoint/2010/main" val="925689678"/>
      </p:ext>
    </p:extLst>
  </p:cSld>
  <p:clrMapOvr>
    <a:masterClrMapping/>
  </p:clrMapOvr>
</p:sldLayout>
</file>

<file path=ppt/slideLayouts/slideLayout1883.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E251B439-F656-46B5-AD4E-B23F4590A21A}"/>
              </a:ext>
            </a:extLst>
          </p:cNvPr>
          <p:cNvPicPr>
            <a:picLocks noChangeAspect="1"/>
          </p:cNvPicPr>
          <p:nvPr userDrawn="1"/>
        </p:nvPicPr>
        <p:blipFill>
          <a:blip r:embed="rId2"/>
          <a:stretch>
            <a:fillRect/>
          </a:stretch>
        </p:blipFill>
        <p:spPr>
          <a:xfrm>
            <a:off x="0" y="828675"/>
            <a:ext cx="9144000" cy="6029325"/>
          </a:xfrm>
          <a:prstGeom prst="rect">
            <a:avLst/>
          </a:prstGeom>
        </p:spPr>
      </p:pic>
    </p:spTree>
    <p:extLst>
      <p:ext uri="{BB962C8B-B14F-4D97-AF65-F5344CB8AC3E}">
        <p14:creationId xmlns:p14="http://schemas.microsoft.com/office/powerpoint/2010/main" val="2018900651"/>
      </p:ext>
    </p:extLst>
  </p:cSld>
  <p:clrMapOvr>
    <a:masterClrMapping/>
  </p:clrMapOvr>
</p:sldLayout>
</file>

<file path=ppt/slideLayouts/slideLayout1884.xml><?xml version="1.0" encoding="utf-8"?>
<p:sldLayout xmlns:a="http://schemas.openxmlformats.org/drawingml/2006/main" xmlns:r="http://schemas.openxmlformats.org/officeDocument/2006/relationships" xmlns:p="http://schemas.openxmlformats.org/presentationml/2006/main" showMasterSp="0" userDrawn="1">
  <p:cSld name="Custom Layout">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810036296"/>
      </p:ext>
    </p:extLst>
  </p:cSld>
  <p:clrMapOvr>
    <a:masterClrMapping/>
  </p:clrMapOvr>
</p:sldLayout>
</file>

<file path=ppt/slideLayouts/slideLayout1885.xml><?xml version="1.0" encoding="utf-8"?>
<p:sldLayout xmlns:a="http://schemas.openxmlformats.org/drawingml/2006/main" xmlns:r="http://schemas.openxmlformats.org/officeDocument/2006/relationships" xmlns:p="http://schemas.openxmlformats.org/presentationml/2006/main" showMasterSp="0" preserve="1" userDrawn="1">
  <p:cSld name="6_Custom Layout">
    <p:bg>
      <p:bgPr>
        <a:solidFill>
          <a:schemeClr val="bg1"/>
        </a:solidFill>
        <a:effectLst/>
      </p:bgPr>
    </p:bg>
    <p:spTree>
      <p:nvGrpSpPr>
        <p:cNvPr id="1" name=""/>
        <p:cNvGrpSpPr/>
        <p:nvPr/>
      </p:nvGrpSpPr>
      <p:grpSpPr>
        <a:xfrm>
          <a:off x="0" y="0"/>
          <a:ext cx="0" cy="0"/>
          <a:chOff x="0" y="0"/>
          <a:chExt cx="0" cy="0"/>
        </a:xfrm>
      </p:grpSpPr>
      <p:pic>
        <p:nvPicPr>
          <p:cNvPr id="2" name="Picture 5" descr="GospelofJudas">
            <a:extLst>
              <a:ext uri="{FF2B5EF4-FFF2-40B4-BE49-F238E27FC236}">
                <a16:creationId xmlns:a16="http://schemas.microsoft.com/office/drawing/2014/main" id="{C359F3D8-AAE4-4DD4-A222-9FE73163FB6D}"/>
              </a:ext>
            </a:extLst>
          </p:cNvPr>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33600884"/>
      </p:ext>
    </p:extLst>
  </p:cSld>
  <p:clrMapOvr>
    <a:masterClrMapping/>
  </p:clrMapOvr>
</p:sldLayout>
</file>

<file path=ppt/slideLayouts/slideLayout1886.xml><?xml version="1.0" encoding="utf-8"?>
<p:sldLayout xmlns:a="http://schemas.openxmlformats.org/drawingml/2006/main" xmlns:r="http://schemas.openxmlformats.org/officeDocument/2006/relationships" xmlns:p="http://schemas.openxmlformats.org/presentationml/2006/main" showMasterSp="0" preserve="1" userDrawn="1">
  <p:cSld name="5_Custom Layout">
    <p:bg>
      <p:bgPr>
        <a:solidFill>
          <a:schemeClr val="bg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E72783A4-B04F-4AD3-900E-5259FAB60036}"/>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1250355592"/>
      </p:ext>
    </p:extLst>
  </p:cSld>
  <p:clrMapOvr>
    <a:masterClrMapping/>
  </p:clrMapOvr>
</p:sldLayout>
</file>

<file path=ppt/slideLayouts/slideLayout1887.xml><?xml version="1.0" encoding="utf-8"?>
<p:sldLayout xmlns:a="http://schemas.openxmlformats.org/drawingml/2006/main" xmlns:r="http://schemas.openxmlformats.org/officeDocument/2006/relationships" xmlns:p="http://schemas.openxmlformats.org/presentationml/2006/main" showMasterSp="0" preserve="1" userDrawn="1">
  <p:cSld name="2_Custom Layout">
    <p:bg>
      <p:bgPr>
        <a:solidFill>
          <a:srgbClr val="000015"/>
        </a:solidFill>
        <a:effectLst/>
      </p:bgPr>
    </p:bg>
    <p:spTree>
      <p:nvGrpSpPr>
        <p:cNvPr id="1" name=""/>
        <p:cNvGrpSpPr/>
        <p:nvPr/>
      </p:nvGrpSpPr>
      <p:grpSpPr>
        <a:xfrm>
          <a:off x="0" y="0"/>
          <a:ext cx="0" cy="0"/>
          <a:chOff x="0" y="0"/>
          <a:chExt cx="0" cy="0"/>
        </a:xfrm>
      </p:grpSpPr>
      <p:sp>
        <p:nvSpPr>
          <p:cNvPr id="2" name="Rectangle 3" descr="EXPTEXTB">
            <a:extLst>
              <a:ext uri="{FF2B5EF4-FFF2-40B4-BE49-F238E27FC236}">
                <a16:creationId xmlns:a16="http://schemas.microsoft.com/office/drawing/2014/main" id="{840557EA-EB41-4043-91E0-7ABA92E4E46D}"/>
              </a:ext>
            </a:extLst>
          </p:cNvPr>
          <p:cNvSpPr>
            <a:spLocks noChangeArrowheads="1"/>
          </p:cNvSpPr>
          <p:nvPr userDrawn="1"/>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2973027755"/>
      </p:ext>
    </p:extLst>
  </p:cSld>
  <p:clrMapOvr>
    <a:masterClrMapping/>
  </p:clrMapOvr>
</p:sldLayout>
</file>

<file path=ppt/slideLayouts/slideLayout1888.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693022D3-6C72-4B4F-963C-31652E9F16C8}"/>
              </a:ext>
            </a:extLst>
          </p:cNvPr>
          <p:cNvPicPr>
            <a:picLocks noChangeAspect="1"/>
          </p:cNvPicPr>
          <p:nvPr userDrawn="1"/>
        </p:nvPicPr>
        <p:blipFill>
          <a:blip r:embed="rId2"/>
          <a:stretch>
            <a:fillRect/>
          </a:stretch>
        </p:blipFill>
        <p:spPr>
          <a:xfrm>
            <a:off x="0" y="0"/>
            <a:ext cx="9144000" cy="6858000"/>
          </a:xfrm>
          <a:prstGeom prst="rect">
            <a:avLst/>
          </a:prstGeom>
        </p:spPr>
      </p:pic>
    </p:spTree>
    <p:extLst>
      <p:ext uri="{BB962C8B-B14F-4D97-AF65-F5344CB8AC3E}">
        <p14:creationId xmlns:p14="http://schemas.microsoft.com/office/powerpoint/2010/main" val="3014359425"/>
      </p:ext>
    </p:extLst>
  </p:cSld>
  <p:clrMapOvr>
    <a:masterClrMapping/>
  </p:clrMapOvr>
</p:sldLayout>
</file>

<file path=ppt/slideLayouts/slideLayout1889.xml><?xml version="1.0" encoding="utf-8"?>
<p:sldLayout xmlns:a="http://schemas.openxmlformats.org/drawingml/2006/main" xmlns:r="http://schemas.openxmlformats.org/officeDocument/2006/relationships" xmlns:p="http://schemas.openxmlformats.org/presentationml/2006/main" preserve="1" userDrawn="1">
  <p:cSld name="4_Custom Layout">
    <p:bg>
      <p:bgPr>
        <a:solidFill>
          <a:srgbClr val="790015"/>
        </a:solidFill>
        <a:effectLst/>
      </p:bgPr>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20042117-A96F-4470-9FB7-C2D38157DF8D}"/>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 y="0"/>
            <a:ext cx="9132199" cy="6858000"/>
          </a:xfrm>
          <a:prstGeom prst="rect">
            <a:avLst/>
          </a:prstGeom>
        </p:spPr>
      </p:pic>
    </p:spTree>
    <p:extLst>
      <p:ext uri="{BB962C8B-B14F-4D97-AF65-F5344CB8AC3E}">
        <p14:creationId xmlns:p14="http://schemas.microsoft.com/office/powerpoint/2010/main" val="2642545655"/>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2630"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31"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Font typeface="Arial"/>
              <a:buChar char="•"/>
              <a:defRPr sz="2800">
                <a:solidFill>
                  <a:srgbClr val="000000"/>
                </a:solidFill>
                <a:latin typeface="Calibri"/>
                <a:ea typeface="Calibri"/>
                <a:cs typeface="Calibri"/>
                <a:sym typeface="Calibri"/>
              </a:defRPr>
            </a:lvl1pPr>
            <a:lvl2pPr marL="790575" indent="-333375">
              <a:spcBef>
                <a:spcPts val="600"/>
              </a:spcBef>
              <a:buSzPct val="100000"/>
              <a:buFont typeface="Arial"/>
              <a:buChar char="–"/>
              <a:defRPr sz="2800">
                <a:solidFill>
                  <a:srgbClr val="000000"/>
                </a:solidFill>
                <a:latin typeface="Calibri"/>
                <a:ea typeface="Calibri"/>
                <a:cs typeface="Calibri"/>
                <a:sym typeface="Calibri"/>
              </a:defRPr>
            </a:lvl2pPr>
            <a:lvl3pPr marL="1234439" indent="-320039">
              <a:spcBef>
                <a:spcPts val="600"/>
              </a:spcBef>
              <a:buSzPct val="100000"/>
              <a:buFont typeface="Arial"/>
              <a:buChar char="•"/>
              <a:defRPr sz="2800">
                <a:solidFill>
                  <a:srgbClr val="000000"/>
                </a:solidFill>
                <a:latin typeface="Calibri"/>
                <a:ea typeface="Calibri"/>
                <a:cs typeface="Calibri"/>
                <a:sym typeface="Calibri"/>
              </a:defRPr>
            </a:lvl3pPr>
            <a:lvl4pPr marL="1727200" indent="-355600">
              <a:spcBef>
                <a:spcPts val="600"/>
              </a:spcBef>
              <a:buSzPct val="100000"/>
              <a:buFont typeface="Arial"/>
              <a:buChar char="–"/>
              <a:defRPr sz="2800">
                <a:solidFill>
                  <a:srgbClr val="000000"/>
                </a:solidFill>
                <a:latin typeface="Calibri"/>
                <a:ea typeface="Calibri"/>
                <a:cs typeface="Calibri"/>
                <a:sym typeface="Calibri"/>
              </a:defRPr>
            </a:lvl4pPr>
            <a:lvl5pPr marL="2184400" indent="-35560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3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8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79659665"/>
      </p:ext>
    </p:extLst>
  </p:cSld>
  <p:clrMapOvr>
    <a:masterClrMapping/>
  </p:clrMapOvr>
</p:sldLayout>
</file>

<file path=ppt/slideLayouts/slideLayout18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06/03/2025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548867707"/>
      </p:ext>
    </p:extLst>
  </p:cSld>
  <p:clrMapOvr>
    <a:masterClrMapping/>
  </p:clrMapOvr>
</p:sldLayout>
</file>

<file path=ppt/slideLayouts/slideLayout18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06/03/2025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227253688"/>
      </p:ext>
    </p:extLst>
  </p:cSld>
  <p:clrMapOvr>
    <a:masterClrMapping/>
  </p:clrMapOvr>
</p:sldLayout>
</file>

<file path=ppt/slideLayouts/slideLayout18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261A3F99-0323-4251-B789-07BE038C1AB7}" type="datetimeFigureOut">
              <a:rPr lang="en-GB" smtClean="0"/>
              <a:pPr/>
              <a:t>06/03/2025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538959567"/>
      </p:ext>
    </p:extLst>
  </p:cSld>
  <p:clrMapOvr>
    <a:masterClrMapping/>
  </p:clrMapOvr>
</p:sldLayout>
</file>

<file path=ppt/slideLayouts/slideLayout18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261A3F99-0323-4251-B789-07BE038C1AB7}" type="datetimeFigureOut">
              <a:rPr lang="en-GB" smtClean="0"/>
              <a:pPr/>
              <a:t>06/03/2025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003492200"/>
      </p:ext>
    </p:extLst>
  </p:cSld>
  <p:clrMapOvr>
    <a:masterClrMapping/>
  </p:clrMapOvr>
</p:sldLayout>
</file>

<file path=ppt/slideLayouts/slideLayout18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261A3F99-0323-4251-B789-07BE038C1AB7}" type="datetimeFigureOut">
              <a:rPr lang="en-GB" smtClean="0"/>
              <a:pPr/>
              <a:t>06/03/2025</a:t>
            </a:fld>
            <a:endParaRPr lang="en-GB"/>
          </a:p>
        </p:txBody>
      </p:sp>
      <p:sp>
        <p:nvSpPr>
          <p:cNvPr id="8" name="Footer Placeholder 7"/>
          <p:cNvSpPr>
            <a:spLocks noGrp="1"/>
          </p:cNvSpPr>
          <p:nvPr>
            <p:ph type="ftr" sz="quarter" idx="11"/>
          </p:nvPr>
        </p:nvSpPr>
        <p:spPr/>
        <p:txBody>
          <a:bodyPr/>
          <a:lstStyle/>
          <a:p>
            <a:endParaRPr lang="en-GB"/>
          </a:p>
        </p:txBody>
      </p:sp>
      <p:sp>
        <p:nvSpPr>
          <p:cNvPr id="9" name="Slide Number Placeholder 8"/>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1116722574"/>
      </p:ext>
    </p:extLst>
  </p:cSld>
  <p:clrMapOvr>
    <a:masterClrMapping/>
  </p:clrMapOvr>
</p:sldLayout>
</file>

<file path=ppt/slideLayouts/slideLayout18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261A3F99-0323-4251-B789-07BE038C1AB7}" type="datetimeFigureOut">
              <a:rPr lang="en-GB" smtClean="0"/>
              <a:pPr/>
              <a:t>06/03/2025</a:t>
            </a:fld>
            <a:endParaRPr lang="en-GB"/>
          </a:p>
        </p:txBody>
      </p:sp>
      <p:sp>
        <p:nvSpPr>
          <p:cNvPr id="4" name="Footer Placeholder 3"/>
          <p:cNvSpPr>
            <a:spLocks noGrp="1"/>
          </p:cNvSpPr>
          <p:nvPr>
            <p:ph type="ftr" sz="quarter" idx="11"/>
          </p:nvPr>
        </p:nvSpPr>
        <p:spPr/>
        <p:txBody>
          <a:bodyPr/>
          <a:lstStyle/>
          <a:p>
            <a:endParaRPr lang="en-GB"/>
          </a:p>
        </p:txBody>
      </p:sp>
      <p:sp>
        <p:nvSpPr>
          <p:cNvPr id="5" name="Slide Number Placeholder 4"/>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704518414"/>
      </p:ext>
    </p:extLst>
  </p:cSld>
  <p:clrMapOvr>
    <a:masterClrMapping/>
  </p:clrMapOvr>
</p:sldLayout>
</file>

<file path=ppt/slideLayouts/slideLayout18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261A3F99-0323-4251-B789-07BE038C1AB7}" type="datetimeFigureOut">
              <a:rPr lang="en-GB" smtClean="0"/>
              <a:pPr/>
              <a:t>06/03/2025</a:t>
            </a:fld>
            <a:endParaRPr lang="en-GB"/>
          </a:p>
        </p:txBody>
      </p:sp>
      <p:sp>
        <p:nvSpPr>
          <p:cNvPr id="3" name="Footer Placeholder 2"/>
          <p:cNvSpPr>
            <a:spLocks noGrp="1"/>
          </p:cNvSpPr>
          <p:nvPr>
            <p:ph type="ftr" sz="quarter" idx="11"/>
          </p:nvPr>
        </p:nvSpPr>
        <p:spPr/>
        <p:txBody>
          <a:bodyPr/>
          <a:lstStyle/>
          <a:p>
            <a:endParaRPr lang="en-GB"/>
          </a:p>
        </p:txBody>
      </p:sp>
      <p:sp>
        <p:nvSpPr>
          <p:cNvPr id="4" name="Slide Number Placeholder 3"/>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060815144"/>
      </p:ext>
    </p:extLst>
  </p:cSld>
  <p:clrMapOvr>
    <a:masterClrMapping/>
  </p:clrMapOvr>
</p:sldLayout>
</file>

<file path=ppt/slideLayouts/slideLayout18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261A3F99-0323-4251-B789-07BE038C1AB7}" type="datetimeFigureOut">
              <a:rPr lang="en-GB" smtClean="0"/>
              <a:pPr/>
              <a:t>06/03/2025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2719260"/>
      </p:ext>
    </p:extLst>
  </p:cSld>
  <p:clrMapOvr>
    <a:masterClrMapping/>
  </p:clrMapOvr>
</p:sldLayout>
</file>

<file path=ppt/slideLayouts/slideLayout18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261A3F99-0323-4251-B789-07BE038C1AB7}" type="datetimeFigureOut">
              <a:rPr lang="en-GB" smtClean="0"/>
              <a:pPr/>
              <a:t>06/03/2025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49745236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type="tx">
  <p:cSld name="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78" name="Title Text"/>
          <p:cNvSpPr txBox="1">
            <a:spLocks noGrp="1"/>
          </p:cNvSpPr>
          <p:nvPr>
            <p:ph type="title"/>
          </p:nvPr>
        </p:nvSpPr>
        <p:spPr>
          <a:xfrm>
            <a:off x="1792288" y="4800600"/>
            <a:ext cx="5486401" cy="566738"/>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79" name="Picture Placeholder 2"/>
          <p:cNvSpPr>
            <a:spLocks noGrp="1"/>
          </p:cNvSpPr>
          <p:nvPr>
            <p:ph type="pic" sz="half" idx="21"/>
          </p:nvPr>
        </p:nvSpPr>
        <p:spPr>
          <a:xfrm>
            <a:off x="1792288" y="612775"/>
            <a:ext cx="5486401" cy="4114800"/>
          </a:xfrm>
          <a:prstGeom prst="rect">
            <a:avLst/>
          </a:prstGeom>
          <a:effectLst>
            <a:outerShdw blurRad="38100" dist="38099" dir="2700000" rotWithShape="0">
              <a:srgbClr val="000000"/>
            </a:outerShdw>
          </a:effectLst>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80" name="Body Level One…"/>
          <p:cNvSpPr txBox="1">
            <a:spLocks noGrp="1"/>
          </p:cNvSpPr>
          <p:nvPr>
            <p:ph type="body" sz="quarter" idx="1"/>
          </p:nvPr>
        </p:nvSpPr>
        <p:spPr>
          <a:xfrm>
            <a:off x="1792288" y="5367337"/>
            <a:ext cx="5486401" cy="804863"/>
          </a:xfrm>
          <a:prstGeom prst="rect">
            <a:avLst/>
          </a:prstGeom>
          <a:effectLst>
            <a:outerShdw blurRad="38100" dist="38099" dir="2700000" rotWithShape="0">
              <a:srgbClr val="00000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6342">
              <a:spcBef>
                <a:spcPts val="300"/>
              </a:spcBef>
              <a:buSzTx/>
              <a:buNone/>
              <a:defRPr sz="1400">
                <a:solidFill>
                  <a:srgbClr val="FFFF66"/>
                </a:solidFill>
                <a:latin typeface="Trebuchet MS"/>
                <a:ea typeface="Trebuchet MS"/>
                <a:cs typeface="Trebuchet MS"/>
                <a:sym typeface="Trebuchet MS"/>
              </a:defRPr>
            </a:lvl2pPr>
            <a:lvl3pPr marL="0" indent="912690">
              <a:spcBef>
                <a:spcPts val="300"/>
              </a:spcBef>
              <a:buSzTx/>
              <a:buNone/>
              <a:defRPr sz="1400">
                <a:solidFill>
                  <a:srgbClr val="FFFF66"/>
                </a:solidFill>
                <a:latin typeface="Trebuchet MS"/>
                <a:ea typeface="Trebuchet MS"/>
                <a:cs typeface="Trebuchet MS"/>
                <a:sym typeface="Trebuchet MS"/>
              </a:defRPr>
            </a:lvl3pPr>
            <a:lvl4pPr marL="0" indent="1369015">
              <a:spcBef>
                <a:spcPts val="300"/>
              </a:spcBef>
              <a:buSzTx/>
              <a:buNone/>
              <a:defRPr sz="1400">
                <a:solidFill>
                  <a:srgbClr val="FFFF66"/>
                </a:solidFill>
                <a:latin typeface="Trebuchet MS"/>
                <a:ea typeface="Trebuchet MS"/>
                <a:cs typeface="Trebuchet MS"/>
                <a:sym typeface="Trebuchet MS"/>
              </a:defRPr>
            </a:lvl4pPr>
            <a:lvl5pPr marL="0" indent="1825374">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8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190.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263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40"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Calibri"/>
                <a:ea typeface="Calibri"/>
                <a:cs typeface="Calibri"/>
                <a:sym typeface="Calibri"/>
              </a:defRPr>
            </a:lvl1pPr>
            <a:lvl2pPr marL="0" indent="457200">
              <a:spcBef>
                <a:spcPts val="500"/>
              </a:spcBef>
              <a:buSzTx/>
              <a:buNone/>
              <a:defRPr sz="2400" b="1">
                <a:solidFill>
                  <a:srgbClr val="000000"/>
                </a:solidFill>
                <a:latin typeface="Calibri"/>
                <a:ea typeface="Calibri"/>
                <a:cs typeface="Calibri"/>
                <a:sym typeface="Calibri"/>
              </a:defRPr>
            </a:lvl2pPr>
            <a:lvl3pPr marL="0" indent="914400">
              <a:spcBef>
                <a:spcPts val="500"/>
              </a:spcBef>
              <a:buSzTx/>
              <a:buNone/>
              <a:defRPr sz="2400" b="1">
                <a:solidFill>
                  <a:srgbClr val="000000"/>
                </a:solidFill>
                <a:latin typeface="Calibri"/>
                <a:ea typeface="Calibri"/>
                <a:cs typeface="Calibri"/>
                <a:sym typeface="Calibri"/>
              </a:defRPr>
            </a:lvl3pPr>
            <a:lvl4pPr marL="0" indent="1371600">
              <a:spcBef>
                <a:spcPts val="500"/>
              </a:spcBef>
              <a:buSzTx/>
              <a:buNone/>
              <a:defRPr sz="2400" b="1">
                <a:solidFill>
                  <a:srgbClr val="000000"/>
                </a:solidFill>
                <a:latin typeface="Calibri"/>
                <a:ea typeface="Calibri"/>
                <a:cs typeface="Calibri"/>
                <a:sym typeface="Calibri"/>
              </a:defRPr>
            </a:lvl4pPr>
            <a:lvl5pPr marL="0" indent="182880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41"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Calibri"/>
                <a:ea typeface="Calibri"/>
                <a:cs typeface="Calibri"/>
                <a:sym typeface="Calibri"/>
              </a:defRPr>
            </a:pPr>
            <a:endParaRPr/>
          </a:p>
        </p:txBody>
      </p:sp>
      <p:sp>
        <p:nvSpPr>
          <p:cNvPr id="264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9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06/03/2025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575743436"/>
      </p:ext>
    </p:extLst>
  </p:cSld>
  <p:clrMapOvr>
    <a:masterClrMapping/>
  </p:clrMapOvr>
</p:sldLayout>
</file>

<file path=ppt/slideLayouts/slideLayout19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06/03/2025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1349746534"/>
      </p:ext>
    </p:extLst>
  </p:cSld>
  <p:clrMapOvr>
    <a:masterClrMapping/>
  </p:clrMapOvr>
</p:sldLayout>
</file>

<file path=ppt/slideLayouts/slideLayout19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13DFABA-EFDA-D747-94A7-16EA14A32EB5}"/>
              </a:ext>
            </a:extLst>
          </p:cNvPr>
          <p:cNvSpPr>
            <a:spLocks noGrp="1"/>
          </p:cNvSpPr>
          <p:nvPr>
            <p:ph type="ctrTitle"/>
          </p:nvPr>
        </p:nvSpPr>
        <p:spPr>
          <a:xfrm>
            <a:off x="1143140" y="1121975"/>
            <a:ext cx="6857721" cy="2387963"/>
          </a:xfrm>
        </p:spPr>
        <p:txBody>
          <a:bodyPr anchor="b"/>
          <a:lstStyle>
            <a:lvl1pPr algn="ctr">
              <a:defRPr sz="4219"/>
            </a:lvl1pPr>
          </a:lstStyle>
          <a:p>
            <a:r>
              <a:rPr lang="en-US"/>
              <a:t>Click to edit Master title style</a:t>
            </a:r>
          </a:p>
        </p:txBody>
      </p:sp>
      <p:sp>
        <p:nvSpPr>
          <p:cNvPr id="3" name="Subtitle 2">
            <a:extLst>
              <a:ext uri="{FF2B5EF4-FFF2-40B4-BE49-F238E27FC236}">
                <a16:creationId xmlns:a16="http://schemas.microsoft.com/office/drawing/2014/main" id="{8F55EA63-B844-FE46-B7F7-F928E6EED692}"/>
              </a:ext>
            </a:extLst>
          </p:cNvPr>
          <p:cNvSpPr>
            <a:spLocks noGrp="1"/>
          </p:cNvSpPr>
          <p:nvPr>
            <p:ph type="subTitle" idx="1"/>
          </p:nvPr>
        </p:nvSpPr>
        <p:spPr>
          <a:xfrm>
            <a:off x="1143140" y="3601482"/>
            <a:ext cx="6857721" cy="1656727"/>
          </a:xfrm>
        </p:spPr>
        <p:txBody>
          <a:bodyPr/>
          <a:lstStyle>
            <a:lvl1pPr marL="0" indent="0" algn="ctr">
              <a:buNone/>
              <a:defRPr sz="1688"/>
            </a:lvl1pPr>
            <a:lvl2pPr marL="321503" indent="0" algn="ctr">
              <a:buNone/>
              <a:defRPr sz="1406"/>
            </a:lvl2pPr>
            <a:lvl3pPr marL="643006" indent="0" algn="ctr">
              <a:buNone/>
              <a:defRPr sz="1266"/>
            </a:lvl3pPr>
            <a:lvl4pPr marL="964509" indent="0" algn="ctr">
              <a:buNone/>
              <a:defRPr sz="1125"/>
            </a:lvl4pPr>
            <a:lvl5pPr marL="1286012" indent="0" algn="ctr">
              <a:buNone/>
              <a:defRPr sz="1125"/>
            </a:lvl5pPr>
            <a:lvl6pPr marL="1607515" indent="0" algn="ctr">
              <a:buNone/>
              <a:defRPr sz="1125"/>
            </a:lvl6pPr>
            <a:lvl7pPr marL="1929018" indent="0" algn="ctr">
              <a:buNone/>
              <a:defRPr sz="1125"/>
            </a:lvl7pPr>
            <a:lvl8pPr marL="2250521" indent="0" algn="ctr">
              <a:buNone/>
              <a:defRPr sz="1125"/>
            </a:lvl8pPr>
            <a:lvl9pPr marL="2572024" indent="0" algn="ctr">
              <a:buNone/>
              <a:defRPr sz="1125"/>
            </a:lvl9pPr>
          </a:lstStyle>
          <a:p>
            <a:r>
              <a:rPr lang="en-US"/>
              <a:t>Click to edit Master subtitle style</a:t>
            </a:r>
          </a:p>
        </p:txBody>
      </p:sp>
      <p:sp>
        <p:nvSpPr>
          <p:cNvPr id="4" name="Date Placeholder 3">
            <a:extLst>
              <a:ext uri="{FF2B5EF4-FFF2-40B4-BE49-F238E27FC236}">
                <a16:creationId xmlns:a16="http://schemas.microsoft.com/office/drawing/2014/main" id="{96F67AA0-89FE-F44D-AEC4-902A9C2936F9}"/>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285F0D06-308D-EB49-9D47-9EDFF19889CC}"/>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30497992-B02C-0647-8098-ACED790404BA}"/>
              </a:ext>
            </a:extLst>
          </p:cNvPr>
          <p:cNvSpPr>
            <a:spLocks noGrp="1"/>
          </p:cNvSpPr>
          <p:nvPr>
            <p:ph type="sldNum" idx="12"/>
          </p:nvPr>
        </p:nvSpPr>
        <p:spPr/>
        <p:txBody>
          <a:bodyPr/>
          <a:lstStyle>
            <a:lvl1pPr>
              <a:defRPr/>
            </a:lvl1pPr>
          </a:lstStyle>
          <a:p>
            <a:fld id="{A71AF947-B3C1-6C43-8787-58E80396F172}" type="slidenum">
              <a:rPr lang="en-US" altLang="en-US"/>
              <a:pPr/>
              <a:t>‹#›</a:t>
            </a:fld>
            <a:endParaRPr lang="en-US" altLang="en-US"/>
          </a:p>
        </p:txBody>
      </p:sp>
    </p:spTree>
    <p:extLst>
      <p:ext uri="{BB962C8B-B14F-4D97-AF65-F5344CB8AC3E}">
        <p14:creationId xmlns:p14="http://schemas.microsoft.com/office/powerpoint/2010/main" val="1578256704"/>
      </p:ext>
    </p:extLst>
  </p:cSld>
  <p:clrMapOvr>
    <a:masterClrMapping/>
  </p:clrMapOvr>
</p:sldLayout>
</file>

<file path=ppt/slideLayouts/slideLayout19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8D9E0B-D505-684B-AE69-2AD69AD5757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B6BF484C-6991-9147-AF0E-9998E8C43B3F}"/>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CD87C13-B3B5-7344-B37B-597CACB0DEA4}"/>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62548A39-DD4D-D041-B3A5-6BD5251E4001}"/>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B7C1292E-4D35-DC48-B5E5-E0DD9BB5B138}"/>
              </a:ext>
            </a:extLst>
          </p:cNvPr>
          <p:cNvSpPr>
            <a:spLocks noGrp="1"/>
          </p:cNvSpPr>
          <p:nvPr>
            <p:ph type="sldNum" idx="12"/>
          </p:nvPr>
        </p:nvSpPr>
        <p:spPr/>
        <p:txBody>
          <a:bodyPr/>
          <a:lstStyle>
            <a:lvl1pPr>
              <a:defRPr/>
            </a:lvl1pPr>
          </a:lstStyle>
          <a:p>
            <a:fld id="{E57AC659-A568-3E44-A586-C6EB024EDA17}" type="slidenum">
              <a:rPr lang="en-US" altLang="en-US"/>
              <a:pPr/>
              <a:t>‹#›</a:t>
            </a:fld>
            <a:endParaRPr lang="en-US" altLang="en-US"/>
          </a:p>
        </p:txBody>
      </p:sp>
    </p:spTree>
    <p:extLst>
      <p:ext uri="{BB962C8B-B14F-4D97-AF65-F5344CB8AC3E}">
        <p14:creationId xmlns:p14="http://schemas.microsoft.com/office/powerpoint/2010/main" val="3600261809"/>
      </p:ext>
    </p:extLst>
  </p:cSld>
  <p:clrMapOvr>
    <a:masterClrMapping/>
  </p:clrMapOvr>
</p:sldLayout>
</file>

<file path=ppt/slideLayouts/slideLayout19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D02A16-99A4-704C-80AA-9370A354E51D}"/>
              </a:ext>
            </a:extLst>
          </p:cNvPr>
          <p:cNvSpPr>
            <a:spLocks noGrp="1"/>
          </p:cNvSpPr>
          <p:nvPr>
            <p:ph type="title"/>
          </p:nvPr>
        </p:nvSpPr>
        <p:spPr>
          <a:xfrm>
            <a:off x="624039" y="1709198"/>
            <a:ext cx="7886992" cy="2853499"/>
          </a:xfrm>
        </p:spPr>
        <p:txBody>
          <a:bodyPr anchor="b"/>
          <a:lstStyle>
            <a:lvl1pPr>
              <a:defRPr sz="4219"/>
            </a:lvl1pPr>
          </a:lstStyle>
          <a:p>
            <a:r>
              <a:rPr lang="en-US"/>
              <a:t>Click to edit Master title style</a:t>
            </a:r>
          </a:p>
        </p:txBody>
      </p:sp>
      <p:sp>
        <p:nvSpPr>
          <p:cNvPr id="3" name="Text Placeholder 2">
            <a:extLst>
              <a:ext uri="{FF2B5EF4-FFF2-40B4-BE49-F238E27FC236}">
                <a16:creationId xmlns:a16="http://schemas.microsoft.com/office/drawing/2014/main" id="{85238477-23DD-8249-B61F-1919954B0C58}"/>
              </a:ext>
            </a:extLst>
          </p:cNvPr>
          <p:cNvSpPr>
            <a:spLocks noGrp="1"/>
          </p:cNvSpPr>
          <p:nvPr>
            <p:ph type="body" idx="1"/>
          </p:nvPr>
        </p:nvSpPr>
        <p:spPr>
          <a:xfrm>
            <a:off x="624039" y="4589490"/>
            <a:ext cx="7886992" cy="1500432"/>
          </a:xfrm>
        </p:spPr>
        <p:txBody>
          <a:bodyPr/>
          <a:lstStyle>
            <a:lvl1pPr marL="0" indent="0">
              <a:buNone/>
              <a:defRPr sz="1688"/>
            </a:lvl1pPr>
            <a:lvl2pPr marL="321503" indent="0">
              <a:buNone/>
              <a:defRPr sz="1406"/>
            </a:lvl2pPr>
            <a:lvl3pPr marL="643006" indent="0">
              <a:buNone/>
              <a:defRPr sz="1266"/>
            </a:lvl3pPr>
            <a:lvl4pPr marL="964509" indent="0">
              <a:buNone/>
              <a:defRPr sz="1125"/>
            </a:lvl4pPr>
            <a:lvl5pPr marL="1286012" indent="0">
              <a:buNone/>
              <a:defRPr sz="1125"/>
            </a:lvl5pPr>
            <a:lvl6pPr marL="1607515" indent="0">
              <a:buNone/>
              <a:defRPr sz="1125"/>
            </a:lvl6pPr>
            <a:lvl7pPr marL="1929018" indent="0">
              <a:buNone/>
              <a:defRPr sz="1125"/>
            </a:lvl7pPr>
            <a:lvl8pPr marL="2250521" indent="0">
              <a:buNone/>
              <a:defRPr sz="1125"/>
            </a:lvl8pPr>
            <a:lvl9pPr marL="2572024" indent="0">
              <a:buNone/>
              <a:defRPr sz="1125"/>
            </a:lvl9pPr>
          </a:lstStyle>
          <a:p>
            <a:pPr lvl="0"/>
            <a:r>
              <a:rPr lang="en-US"/>
              <a:t>Click to edit Master text styles</a:t>
            </a:r>
          </a:p>
        </p:txBody>
      </p:sp>
      <p:sp>
        <p:nvSpPr>
          <p:cNvPr id="4" name="Date Placeholder 3">
            <a:extLst>
              <a:ext uri="{FF2B5EF4-FFF2-40B4-BE49-F238E27FC236}">
                <a16:creationId xmlns:a16="http://schemas.microsoft.com/office/drawing/2014/main" id="{7D1303C8-376D-4A44-B3EA-4AA05CE40655}"/>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F2D3DCA1-34D3-C147-A25A-F22E1AB8130D}"/>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48AD8A64-FFA7-494D-9342-206ABC2FD8FA}"/>
              </a:ext>
            </a:extLst>
          </p:cNvPr>
          <p:cNvSpPr>
            <a:spLocks noGrp="1"/>
          </p:cNvSpPr>
          <p:nvPr>
            <p:ph type="sldNum" idx="12"/>
          </p:nvPr>
        </p:nvSpPr>
        <p:spPr/>
        <p:txBody>
          <a:bodyPr/>
          <a:lstStyle>
            <a:lvl1pPr>
              <a:defRPr/>
            </a:lvl1pPr>
          </a:lstStyle>
          <a:p>
            <a:fld id="{29340424-841A-7747-B3CF-1129B2903B6F}" type="slidenum">
              <a:rPr lang="en-US" altLang="en-US"/>
              <a:pPr/>
              <a:t>‹#›</a:t>
            </a:fld>
            <a:endParaRPr lang="en-US" altLang="en-US"/>
          </a:p>
        </p:txBody>
      </p:sp>
    </p:spTree>
    <p:extLst>
      <p:ext uri="{BB962C8B-B14F-4D97-AF65-F5344CB8AC3E}">
        <p14:creationId xmlns:p14="http://schemas.microsoft.com/office/powerpoint/2010/main" val="4283376398"/>
      </p:ext>
    </p:extLst>
  </p:cSld>
  <p:clrMapOvr>
    <a:masterClrMapping/>
  </p:clrMapOvr>
</p:sldLayout>
</file>

<file path=ppt/slideLayouts/slideLayout19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D5AC27-B379-2646-BE6F-4EC3CA854233}"/>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B8C6968-D298-E948-A1CD-AC06B08768DB}"/>
              </a:ext>
            </a:extLst>
          </p:cNvPr>
          <p:cNvSpPr>
            <a:spLocks noGrp="1"/>
          </p:cNvSpPr>
          <p:nvPr>
            <p:ph sz="half" idx="1"/>
          </p:nvPr>
        </p:nvSpPr>
        <p:spPr>
          <a:xfrm>
            <a:off x="321508" y="1125324"/>
            <a:ext cx="2838871" cy="318171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71A7C212-20DC-CD43-91A8-44BF1FE8FABA}"/>
              </a:ext>
            </a:extLst>
          </p:cNvPr>
          <p:cNvSpPr>
            <a:spLocks noGrp="1"/>
          </p:cNvSpPr>
          <p:nvPr>
            <p:ph sz="half" idx="2"/>
          </p:nvPr>
        </p:nvSpPr>
        <p:spPr>
          <a:xfrm>
            <a:off x="3267549" y="1125324"/>
            <a:ext cx="2839987" cy="318171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2A8A0390-9949-2346-B5CE-0F75BE513515}"/>
              </a:ext>
            </a:extLst>
          </p:cNvPr>
          <p:cNvSpPr>
            <a:spLocks noGrp="1"/>
          </p:cNvSpPr>
          <p:nvPr>
            <p:ph type="dt"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2C13D223-2B5F-6A45-A14B-5947574A670A}"/>
              </a:ext>
            </a:extLst>
          </p:cNvPr>
          <p:cNvSpPr>
            <a:spLocks noGrp="1"/>
          </p:cNvSpPr>
          <p:nvPr>
            <p:ph type="ft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0EBD513B-ACCB-5A4A-84F7-61DFD874551B}"/>
              </a:ext>
            </a:extLst>
          </p:cNvPr>
          <p:cNvSpPr>
            <a:spLocks noGrp="1"/>
          </p:cNvSpPr>
          <p:nvPr>
            <p:ph type="sldNum" idx="12"/>
          </p:nvPr>
        </p:nvSpPr>
        <p:spPr/>
        <p:txBody>
          <a:bodyPr/>
          <a:lstStyle>
            <a:lvl1pPr>
              <a:defRPr/>
            </a:lvl1pPr>
          </a:lstStyle>
          <a:p>
            <a:fld id="{561E4196-182B-FA43-BC99-2144CEEE4194}" type="slidenum">
              <a:rPr lang="en-US" altLang="en-US"/>
              <a:pPr/>
              <a:t>‹#›</a:t>
            </a:fld>
            <a:endParaRPr lang="en-US" altLang="en-US"/>
          </a:p>
        </p:txBody>
      </p:sp>
    </p:spTree>
    <p:extLst>
      <p:ext uri="{BB962C8B-B14F-4D97-AF65-F5344CB8AC3E}">
        <p14:creationId xmlns:p14="http://schemas.microsoft.com/office/powerpoint/2010/main" val="58606626"/>
      </p:ext>
    </p:extLst>
  </p:cSld>
  <p:clrMapOvr>
    <a:masterClrMapping/>
  </p:clrMapOvr>
</p:sldLayout>
</file>

<file path=ppt/slideLayouts/slideLayout19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EF3F7F-B38C-5D48-9F01-1E7E17B4FBF5}"/>
              </a:ext>
            </a:extLst>
          </p:cNvPr>
          <p:cNvSpPr>
            <a:spLocks noGrp="1"/>
          </p:cNvSpPr>
          <p:nvPr>
            <p:ph type="title"/>
          </p:nvPr>
        </p:nvSpPr>
        <p:spPr>
          <a:xfrm>
            <a:off x="629620" y="365061"/>
            <a:ext cx="7886993" cy="1325158"/>
          </a:xfrm>
        </p:spPr>
        <p:txBody>
          <a:bodyPr/>
          <a:lstStyle/>
          <a:p>
            <a:r>
              <a:rPr lang="en-US"/>
              <a:t>Click to edit Master title style</a:t>
            </a:r>
          </a:p>
        </p:txBody>
      </p:sp>
      <p:sp>
        <p:nvSpPr>
          <p:cNvPr id="3" name="Text Placeholder 2">
            <a:extLst>
              <a:ext uri="{FF2B5EF4-FFF2-40B4-BE49-F238E27FC236}">
                <a16:creationId xmlns:a16="http://schemas.microsoft.com/office/drawing/2014/main" id="{2AB6451C-285F-6A44-A4F6-45DBFC8CCD64}"/>
              </a:ext>
            </a:extLst>
          </p:cNvPr>
          <p:cNvSpPr>
            <a:spLocks noGrp="1"/>
          </p:cNvSpPr>
          <p:nvPr>
            <p:ph type="body" idx="1"/>
          </p:nvPr>
        </p:nvSpPr>
        <p:spPr>
          <a:xfrm>
            <a:off x="629620" y="1681287"/>
            <a:ext cx="3868143" cy="823898"/>
          </a:xfrm>
        </p:spPr>
        <p:txBody>
          <a:bodyPr anchor="b"/>
          <a:lstStyle>
            <a:lvl1pPr marL="0" indent="0">
              <a:buNone/>
              <a:defRPr sz="1688" b="1"/>
            </a:lvl1pPr>
            <a:lvl2pPr marL="321503" indent="0">
              <a:buNone/>
              <a:defRPr sz="1406" b="1"/>
            </a:lvl2pPr>
            <a:lvl3pPr marL="643006" indent="0">
              <a:buNone/>
              <a:defRPr sz="1266" b="1"/>
            </a:lvl3pPr>
            <a:lvl4pPr marL="964509" indent="0">
              <a:buNone/>
              <a:defRPr sz="1125" b="1"/>
            </a:lvl4pPr>
            <a:lvl5pPr marL="1286012" indent="0">
              <a:buNone/>
              <a:defRPr sz="1125" b="1"/>
            </a:lvl5pPr>
            <a:lvl6pPr marL="1607515" indent="0">
              <a:buNone/>
              <a:defRPr sz="1125" b="1"/>
            </a:lvl6pPr>
            <a:lvl7pPr marL="1929018" indent="0">
              <a:buNone/>
              <a:defRPr sz="1125" b="1"/>
            </a:lvl7pPr>
            <a:lvl8pPr marL="2250521" indent="0">
              <a:buNone/>
              <a:defRPr sz="1125" b="1"/>
            </a:lvl8pPr>
            <a:lvl9pPr marL="2572024" indent="0">
              <a:buNone/>
              <a:defRPr sz="1125" b="1"/>
            </a:lvl9pPr>
          </a:lstStyle>
          <a:p>
            <a:pPr lvl="0"/>
            <a:r>
              <a:rPr lang="en-US"/>
              <a:t>Click to edit Master text styles</a:t>
            </a:r>
          </a:p>
        </p:txBody>
      </p:sp>
      <p:sp>
        <p:nvSpPr>
          <p:cNvPr id="4" name="Content Placeholder 3">
            <a:extLst>
              <a:ext uri="{FF2B5EF4-FFF2-40B4-BE49-F238E27FC236}">
                <a16:creationId xmlns:a16="http://schemas.microsoft.com/office/drawing/2014/main" id="{37A39EC1-BBB6-5F42-B946-B54A79F160C3}"/>
              </a:ext>
            </a:extLst>
          </p:cNvPr>
          <p:cNvSpPr>
            <a:spLocks noGrp="1"/>
          </p:cNvSpPr>
          <p:nvPr>
            <p:ph sz="half" idx="2"/>
          </p:nvPr>
        </p:nvSpPr>
        <p:spPr>
          <a:xfrm>
            <a:off x="629620" y="2505185"/>
            <a:ext cx="3868143" cy="368409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7CA3B4ED-2371-0F4C-8BFC-4236374B8ABA}"/>
              </a:ext>
            </a:extLst>
          </p:cNvPr>
          <p:cNvSpPr>
            <a:spLocks noGrp="1"/>
          </p:cNvSpPr>
          <p:nvPr>
            <p:ph type="body" sz="quarter" idx="3"/>
          </p:nvPr>
        </p:nvSpPr>
        <p:spPr>
          <a:xfrm>
            <a:off x="4629492" y="1681287"/>
            <a:ext cx="3887121" cy="823898"/>
          </a:xfrm>
        </p:spPr>
        <p:txBody>
          <a:bodyPr anchor="b"/>
          <a:lstStyle>
            <a:lvl1pPr marL="0" indent="0">
              <a:buNone/>
              <a:defRPr sz="1688" b="1"/>
            </a:lvl1pPr>
            <a:lvl2pPr marL="321503" indent="0">
              <a:buNone/>
              <a:defRPr sz="1406" b="1"/>
            </a:lvl2pPr>
            <a:lvl3pPr marL="643006" indent="0">
              <a:buNone/>
              <a:defRPr sz="1266" b="1"/>
            </a:lvl3pPr>
            <a:lvl4pPr marL="964509" indent="0">
              <a:buNone/>
              <a:defRPr sz="1125" b="1"/>
            </a:lvl4pPr>
            <a:lvl5pPr marL="1286012" indent="0">
              <a:buNone/>
              <a:defRPr sz="1125" b="1"/>
            </a:lvl5pPr>
            <a:lvl6pPr marL="1607515" indent="0">
              <a:buNone/>
              <a:defRPr sz="1125" b="1"/>
            </a:lvl6pPr>
            <a:lvl7pPr marL="1929018" indent="0">
              <a:buNone/>
              <a:defRPr sz="1125" b="1"/>
            </a:lvl7pPr>
            <a:lvl8pPr marL="2250521" indent="0">
              <a:buNone/>
              <a:defRPr sz="1125" b="1"/>
            </a:lvl8pPr>
            <a:lvl9pPr marL="2572024" indent="0">
              <a:buNone/>
              <a:defRPr sz="1125" b="1"/>
            </a:lvl9pPr>
          </a:lstStyle>
          <a:p>
            <a:pPr lvl="0"/>
            <a:r>
              <a:rPr lang="en-US"/>
              <a:t>Click to edit Master text styles</a:t>
            </a:r>
          </a:p>
        </p:txBody>
      </p:sp>
      <p:sp>
        <p:nvSpPr>
          <p:cNvPr id="6" name="Content Placeholder 5">
            <a:extLst>
              <a:ext uri="{FF2B5EF4-FFF2-40B4-BE49-F238E27FC236}">
                <a16:creationId xmlns:a16="http://schemas.microsoft.com/office/drawing/2014/main" id="{9DFB54CC-3C94-4E4C-BAA5-BD35D87B6B50}"/>
              </a:ext>
            </a:extLst>
          </p:cNvPr>
          <p:cNvSpPr>
            <a:spLocks noGrp="1"/>
          </p:cNvSpPr>
          <p:nvPr>
            <p:ph sz="quarter" idx="4"/>
          </p:nvPr>
        </p:nvSpPr>
        <p:spPr>
          <a:xfrm>
            <a:off x="4629492" y="2505185"/>
            <a:ext cx="3887121" cy="368409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D5000BFB-B337-9C49-9F4D-7ADE95AA5947}"/>
              </a:ext>
            </a:extLst>
          </p:cNvPr>
          <p:cNvSpPr>
            <a:spLocks noGrp="1"/>
          </p:cNvSpPr>
          <p:nvPr>
            <p:ph type="dt" idx="10"/>
          </p:nvPr>
        </p:nvSpPr>
        <p:spPr/>
        <p:txBody>
          <a:bodyPr/>
          <a:lstStyle>
            <a:lvl1pPr>
              <a:defRPr/>
            </a:lvl1pPr>
          </a:lstStyle>
          <a:p>
            <a:endParaRPr lang="en-US" altLang="en-US"/>
          </a:p>
        </p:txBody>
      </p:sp>
      <p:sp>
        <p:nvSpPr>
          <p:cNvPr id="8" name="Footer Placeholder 7">
            <a:extLst>
              <a:ext uri="{FF2B5EF4-FFF2-40B4-BE49-F238E27FC236}">
                <a16:creationId xmlns:a16="http://schemas.microsoft.com/office/drawing/2014/main" id="{5B8C3342-A74E-F044-91AE-BC45E64859B9}"/>
              </a:ext>
            </a:extLst>
          </p:cNvPr>
          <p:cNvSpPr>
            <a:spLocks noGrp="1"/>
          </p:cNvSpPr>
          <p:nvPr>
            <p:ph type="ftr" idx="11"/>
          </p:nvPr>
        </p:nvSpPr>
        <p:spPr/>
        <p:txBody>
          <a:bodyPr/>
          <a:lstStyle>
            <a:lvl1pPr>
              <a:defRPr/>
            </a:lvl1pPr>
          </a:lstStyle>
          <a:p>
            <a:endParaRPr lang="en-US" altLang="en-US"/>
          </a:p>
        </p:txBody>
      </p:sp>
      <p:sp>
        <p:nvSpPr>
          <p:cNvPr id="9" name="Slide Number Placeholder 8">
            <a:extLst>
              <a:ext uri="{FF2B5EF4-FFF2-40B4-BE49-F238E27FC236}">
                <a16:creationId xmlns:a16="http://schemas.microsoft.com/office/drawing/2014/main" id="{B4F4C6A9-696E-604D-A9DF-80EA66FC4135}"/>
              </a:ext>
            </a:extLst>
          </p:cNvPr>
          <p:cNvSpPr>
            <a:spLocks noGrp="1"/>
          </p:cNvSpPr>
          <p:nvPr>
            <p:ph type="sldNum" idx="12"/>
          </p:nvPr>
        </p:nvSpPr>
        <p:spPr/>
        <p:txBody>
          <a:bodyPr/>
          <a:lstStyle>
            <a:lvl1pPr>
              <a:defRPr/>
            </a:lvl1pPr>
          </a:lstStyle>
          <a:p>
            <a:fld id="{77F80C5A-AE53-BB4F-8A48-544D8846D642}" type="slidenum">
              <a:rPr lang="en-US" altLang="en-US"/>
              <a:pPr/>
              <a:t>‹#›</a:t>
            </a:fld>
            <a:endParaRPr lang="en-US" altLang="en-US"/>
          </a:p>
        </p:txBody>
      </p:sp>
    </p:spTree>
    <p:extLst>
      <p:ext uri="{BB962C8B-B14F-4D97-AF65-F5344CB8AC3E}">
        <p14:creationId xmlns:p14="http://schemas.microsoft.com/office/powerpoint/2010/main" val="2241906575"/>
      </p:ext>
    </p:extLst>
  </p:cSld>
  <p:clrMapOvr>
    <a:masterClrMapping/>
  </p:clrMapOvr>
</p:sldLayout>
</file>

<file path=ppt/slideLayouts/slideLayout19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DA5FC94-8E0F-934A-A32A-A7D6D59A80E6}"/>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E9ADB79E-BA25-DF45-BD5E-6037E0FDB8A8}"/>
              </a:ext>
            </a:extLst>
          </p:cNvPr>
          <p:cNvSpPr>
            <a:spLocks noGrp="1"/>
          </p:cNvSpPr>
          <p:nvPr>
            <p:ph type="dt" idx="10"/>
          </p:nvPr>
        </p:nvSpPr>
        <p:spPr/>
        <p:txBody>
          <a:bodyPr/>
          <a:lstStyle>
            <a:lvl1pPr>
              <a:defRPr/>
            </a:lvl1pPr>
          </a:lstStyle>
          <a:p>
            <a:endParaRPr lang="en-US" altLang="en-US"/>
          </a:p>
        </p:txBody>
      </p:sp>
      <p:sp>
        <p:nvSpPr>
          <p:cNvPr id="4" name="Footer Placeholder 3">
            <a:extLst>
              <a:ext uri="{FF2B5EF4-FFF2-40B4-BE49-F238E27FC236}">
                <a16:creationId xmlns:a16="http://schemas.microsoft.com/office/drawing/2014/main" id="{53A528F5-8DE8-5840-B7DC-8EAFB792DE6C}"/>
              </a:ext>
            </a:extLst>
          </p:cNvPr>
          <p:cNvSpPr>
            <a:spLocks noGrp="1"/>
          </p:cNvSpPr>
          <p:nvPr>
            <p:ph type="ftr" idx="11"/>
          </p:nvPr>
        </p:nvSpPr>
        <p:spPr/>
        <p:txBody>
          <a:bodyPr/>
          <a:lstStyle>
            <a:lvl1pPr>
              <a:defRPr/>
            </a:lvl1pPr>
          </a:lstStyle>
          <a:p>
            <a:endParaRPr lang="en-US" altLang="en-US"/>
          </a:p>
        </p:txBody>
      </p:sp>
      <p:sp>
        <p:nvSpPr>
          <p:cNvPr id="5" name="Slide Number Placeholder 4">
            <a:extLst>
              <a:ext uri="{FF2B5EF4-FFF2-40B4-BE49-F238E27FC236}">
                <a16:creationId xmlns:a16="http://schemas.microsoft.com/office/drawing/2014/main" id="{442959C9-7A16-1E40-BFAB-3A7FBC41AE53}"/>
              </a:ext>
            </a:extLst>
          </p:cNvPr>
          <p:cNvSpPr>
            <a:spLocks noGrp="1"/>
          </p:cNvSpPr>
          <p:nvPr>
            <p:ph type="sldNum" idx="12"/>
          </p:nvPr>
        </p:nvSpPr>
        <p:spPr/>
        <p:txBody>
          <a:bodyPr/>
          <a:lstStyle>
            <a:lvl1pPr>
              <a:defRPr/>
            </a:lvl1pPr>
          </a:lstStyle>
          <a:p>
            <a:fld id="{49C89174-C7B9-2340-9D3B-79077A36E77A}" type="slidenum">
              <a:rPr lang="en-US" altLang="en-US"/>
              <a:pPr/>
              <a:t>‹#›</a:t>
            </a:fld>
            <a:endParaRPr lang="en-US" altLang="en-US"/>
          </a:p>
        </p:txBody>
      </p:sp>
    </p:spTree>
    <p:extLst>
      <p:ext uri="{BB962C8B-B14F-4D97-AF65-F5344CB8AC3E}">
        <p14:creationId xmlns:p14="http://schemas.microsoft.com/office/powerpoint/2010/main" val="1377065092"/>
      </p:ext>
    </p:extLst>
  </p:cSld>
  <p:clrMapOvr>
    <a:masterClrMapping/>
  </p:clrMapOvr>
</p:sldLayout>
</file>

<file path=ppt/slideLayouts/slideLayout19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51368AB3-426B-2B46-87CD-882242866EA2}"/>
              </a:ext>
            </a:extLst>
          </p:cNvPr>
          <p:cNvSpPr>
            <a:spLocks noGrp="1"/>
          </p:cNvSpPr>
          <p:nvPr>
            <p:ph type="dt" idx="10"/>
          </p:nvPr>
        </p:nvSpPr>
        <p:spPr/>
        <p:txBody>
          <a:bodyPr/>
          <a:lstStyle>
            <a:lvl1pPr>
              <a:defRPr/>
            </a:lvl1pPr>
          </a:lstStyle>
          <a:p>
            <a:endParaRPr lang="en-US" altLang="en-US"/>
          </a:p>
        </p:txBody>
      </p:sp>
      <p:sp>
        <p:nvSpPr>
          <p:cNvPr id="3" name="Footer Placeholder 2">
            <a:extLst>
              <a:ext uri="{FF2B5EF4-FFF2-40B4-BE49-F238E27FC236}">
                <a16:creationId xmlns:a16="http://schemas.microsoft.com/office/drawing/2014/main" id="{0632A640-0DDF-E044-9031-244B22CFFAE1}"/>
              </a:ext>
            </a:extLst>
          </p:cNvPr>
          <p:cNvSpPr>
            <a:spLocks noGrp="1"/>
          </p:cNvSpPr>
          <p:nvPr>
            <p:ph type="ftr" idx="11"/>
          </p:nvPr>
        </p:nvSpPr>
        <p:spPr/>
        <p:txBody>
          <a:bodyPr/>
          <a:lstStyle>
            <a:lvl1pPr>
              <a:defRPr/>
            </a:lvl1pPr>
          </a:lstStyle>
          <a:p>
            <a:endParaRPr lang="en-US" altLang="en-US"/>
          </a:p>
        </p:txBody>
      </p:sp>
      <p:sp>
        <p:nvSpPr>
          <p:cNvPr id="4" name="Slide Number Placeholder 3">
            <a:extLst>
              <a:ext uri="{FF2B5EF4-FFF2-40B4-BE49-F238E27FC236}">
                <a16:creationId xmlns:a16="http://schemas.microsoft.com/office/drawing/2014/main" id="{E4036D77-D183-F04B-8F9D-583FA062EFC3}"/>
              </a:ext>
            </a:extLst>
          </p:cNvPr>
          <p:cNvSpPr>
            <a:spLocks noGrp="1"/>
          </p:cNvSpPr>
          <p:nvPr>
            <p:ph type="sldNum" idx="12"/>
          </p:nvPr>
        </p:nvSpPr>
        <p:spPr/>
        <p:txBody>
          <a:bodyPr/>
          <a:lstStyle>
            <a:lvl1pPr>
              <a:defRPr/>
            </a:lvl1pPr>
          </a:lstStyle>
          <a:p>
            <a:fld id="{E36BB1B1-B69D-A640-AA70-8AC8887C5CA2}" type="slidenum">
              <a:rPr lang="en-US" altLang="en-US"/>
              <a:pPr/>
              <a:t>‹#›</a:t>
            </a:fld>
            <a:endParaRPr lang="en-US" altLang="en-US"/>
          </a:p>
        </p:txBody>
      </p:sp>
    </p:spTree>
    <p:extLst>
      <p:ext uri="{BB962C8B-B14F-4D97-AF65-F5344CB8AC3E}">
        <p14:creationId xmlns:p14="http://schemas.microsoft.com/office/powerpoint/2010/main" val="1890598899"/>
      </p:ext>
    </p:extLst>
  </p:cSld>
  <p:clrMapOvr>
    <a:masterClrMapping/>
  </p:clrMapOvr>
</p:sldLayout>
</file>

<file path=ppt/slideLayouts/slideLayout19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47A546-9350-0640-B59B-1C54DBE86A65}"/>
              </a:ext>
            </a:extLst>
          </p:cNvPr>
          <p:cNvSpPr>
            <a:spLocks noGrp="1"/>
          </p:cNvSpPr>
          <p:nvPr>
            <p:ph type="title"/>
          </p:nvPr>
        </p:nvSpPr>
        <p:spPr>
          <a:xfrm>
            <a:off x="629620" y="457721"/>
            <a:ext cx="2949389" cy="1599791"/>
          </a:xfrm>
        </p:spPr>
        <p:txBody>
          <a:bodyPr anchor="b"/>
          <a:lstStyle>
            <a:lvl1pPr>
              <a:defRPr sz="2250"/>
            </a:lvl1pPr>
          </a:lstStyle>
          <a:p>
            <a:r>
              <a:rPr lang="en-US"/>
              <a:t>Click to edit Master title style</a:t>
            </a:r>
          </a:p>
        </p:txBody>
      </p:sp>
      <p:sp>
        <p:nvSpPr>
          <p:cNvPr id="3" name="Content Placeholder 2">
            <a:extLst>
              <a:ext uri="{FF2B5EF4-FFF2-40B4-BE49-F238E27FC236}">
                <a16:creationId xmlns:a16="http://schemas.microsoft.com/office/drawing/2014/main" id="{268B87E1-D148-BB48-BBFD-738FBF9B32B8}"/>
              </a:ext>
            </a:extLst>
          </p:cNvPr>
          <p:cNvSpPr>
            <a:spLocks noGrp="1"/>
          </p:cNvSpPr>
          <p:nvPr>
            <p:ph idx="1"/>
          </p:nvPr>
        </p:nvSpPr>
        <p:spPr>
          <a:xfrm>
            <a:off x="3887121" y="986891"/>
            <a:ext cx="4629492" cy="4874170"/>
          </a:xfrm>
        </p:spPr>
        <p:txBody>
          <a:bodyPr/>
          <a:lstStyle>
            <a:lvl1pPr>
              <a:defRPr sz="2250"/>
            </a:lvl1pPr>
            <a:lvl2pPr>
              <a:defRPr sz="1969"/>
            </a:lvl2pPr>
            <a:lvl3pPr>
              <a:defRPr sz="1688"/>
            </a:lvl3pPr>
            <a:lvl4pPr>
              <a:defRPr sz="1406"/>
            </a:lvl4pPr>
            <a:lvl5pPr>
              <a:defRPr sz="1406"/>
            </a:lvl5pPr>
            <a:lvl6pPr>
              <a:defRPr sz="1406"/>
            </a:lvl6pPr>
            <a:lvl7pPr>
              <a:defRPr sz="1406"/>
            </a:lvl7pPr>
            <a:lvl8pPr>
              <a:defRPr sz="1406"/>
            </a:lvl8pPr>
            <a:lvl9pPr>
              <a:defRPr sz="140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6C9D9C4D-13E7-2C46-BEA1-8511C2EB0566}"/>
              </a:ext>
            </a:extLst>
          </p:cNvPr>
          <p:cNvSpPr>
            <a:spLocks noGrp="1"/>
          </p:cNvSpPr>
          <p:nvPr>
            <p:ph type="body" sz="half" idx="2"/>
          </p:nvPr>
        </p:nvSpPr>
        <p:spPr>
          <a:xfrm>
            <a:off x="629620" y="2057512"/>
            <a:ext cx="2949389" cy="3811364"/>
          </a:xfrm>
        </p:spPr>
        <p:txBody>
          <a:bodyPr/>
          <a:lstStyle>
            <a:lvl1pPr marL="0" indent="0">
              <a:buNone/>
              <a:defRPr sz="1125"/>
            </a:lvl1pPr>
            <a:lvl2pPr marL="321503" indent="0">
              <a:buNone/>
              <a:defRPr sz="984"/>
            </a:lvl2pPr>
            <a:lvl3pPr marL="643006" indent="0">
              <a:buNone/>
              <a:defRPr sz="844"/>
            </a:lvl3pPr>
            <a:lvl4pPr marL="964509" indent="0">
              <a:buNone/>
              <a:defRPr sz="703"/>
            </a:lvl4pPr>
            <a:lvl5pPr marL="1286012" indent="0">
              <a:buNone/>
              <a:defRPr sz="703"/>
            </a:lvl5pPr>
            <a:lvl6pPr marL="1607515" indent="0">
              <a:buNone/>
              <a:defRPr sz="703"/>
            </a:lvl6pPr>
            <a:lvl7pPr marL="1929018" indent="0">
              <a:buNone/>
              <a:defRPr sz="703"/>
            </a:lvl7pPr>
            <a:lvl8pPr marL="2250521" indent="0">
              <a:buNone/>
              <a:defRPr sz="703"/>
            </a:lvl8pPr>
            <a:lvl9pPr marL="2572024"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2CC7C42A-6C93-AD4C-8F11-DA1DE87DDFE0}"/>
              </a:ext>
            </a:extLst>
          </p:cNvPr>
          <p:cNvSpPr>
            <a:spLocks noGrp="1"/>
          </p:cNvSpPr>
          <p:nvPr>
            <p:ph type="dt"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22944BD0-F4E2-064F-BFA8-FA8EDA64AA1E}"/>
              </a:ext>
            </a:extLst>
          </p:cNvPr>
          <p:cNvSpPr>
            <a:spLocks noGrp="1"/>
          </p:cNvSpPr>
          <p:nvPr>
            <p:ph type="ft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54D9CEA3-33BB-2140-B0B7-2D305DEA84CA}"/>
              </a:ext>
            </a:extLst>
          </p:cNvPr>
          <p:cNvSpPr>
            <a:spLocks noGrp="1"/>
          </p:cNvSpPr>
          <p:nvPr>
            <p:ph type="sldNum" idx="12"/>
          </p:nvPr>
        </p:nvSpPr>
        <p:spPr/>
        <p:txBody>
          <a:bodyPr/>
          <a:lstStyle>
            <a:lvl1pPr>
              <a:defRPr/>
            </a:lvl1pPr>
          </a:lstStyle>
          <a:p>
            <a:fld id="{ABBC526B-52E2-254E-9005-2DF53AA11C1C}" type="slidenum">
              <a:rPr lang="en-US" altLang="en-US"/>
              <a:pPr/>
              <a:t>‹#›</a:t>
            </a:fld>
            <a:endParaRPr lang="en-US" altLang="en-US"/>
          </a:p>
        </p:txBody>
      </p:sp>
    </p:spTree>
    <p:extLst>
      <p:ext uri="{BB962C8B-B14F-4D97-AF65-F5344CB8AC3E}">
        <p14:creationId xmlns:p14="http://schemas.microsoft.com/office/powerpoint/2010/main" val="2339104953"/>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264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50"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9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B9CDEF1-4594-7341-9670-13E3B3ECF6F6}"/>
              </a:ext>
            </a:extLst>
          </p:cNvPr>
          <p:cNvSpPr>
            <a:spLocks noGrp="1"/>
          </p:cNvSpPr>
          <p:nvPr>
            <p:ph type="title"/>
          </p:nvPr>
        </p:nvSpPr>
        <p:spPr>
          <a:xfrm>
            <a:off x="629620" y="457721"/>
            <a:ext cx="2949389" cy="1599791"/>
          </a:xfrm>
        </p:spPr>
        <p:txBody>
          <a:bodyPr anchor="b"/>
          <a:lstStyle>
            <a:lvl1pPr>
              <a:defRPr sz="2250"/>
            </a:lvl1pPr>
          </a:lstStyle>
          <a:p>
            <a:r>
              <a:rPr lang="en-US"/>
              <a:t>Click to edit Master title style</a:t>
            </a:r>
          </a:p>
        </p:txBody>
      </p:sp>
      <p:sp>
        <p:nvSpPr>
          <p:cNvPr id="3" name="Picture Placeholder 2">
            <a:extLst>
              <a:ext uri="{FF2B5EF4-FFF2-40B4-BE49-F238E27FC236}">
                <a16:creationId xmlns:a16="http://schemas.microsoft.com/office/drawing/2014/main" id="{3F3EC76F-F9C2-404B-BFDB-CA2FCC375EDC}"/>
              </a:ext>
            </a:extLst>
          </p:cNvPr>
          <p:cNvSpPr>
            <a:spLocks noGrp="1"/>
          </p:cNvSpPr>
          <p:nvPr>
            <p:ph type="pic" idx="1"/>
          </p:nvPr>
        </p:nvSpPr>
        <p:spPr>
          <a:xfrm>
            <a:off x="3887121" y="986891"/>
            <a:ext cx="4629492" cy="4874170"/>
          </a:xfrm>
        </p:spPr>
        <p:txBody>
          <a:bodyPr/>
          <a:lstStyle>
            <a:lvl1pPr marL="0" indent="0">
              <a:buNone/>
              <a:defRPr sz="2250"/>
            </a:lvl1pPr>
            <a:lvl2pPr marL="321503" indent="0">
              <a:buNone/>
              <a:defRPr sz="1969"/>
            </a:lvl2pPr>
            <a:lvl3pPr marL="643006" indent="0">
              <a:buNone/>
              <a:defRPr sz="1688"/>
            </a:lvl3pPr>
            <a:lvl4pPr marL="964509" indent="0">
              <a:buNone/>
              <a:defRPr sz="1406"/>
            </a:lvl4pPr>
            <a:lvl5pPr marL="1286012" indent="0">
              <a:buNone/>
              <a:defRPr sz="1406"/>
            </a:lvl5pPr>
            <a:lvl6pPr marL="1607515" indent="0">
              <a:buNone/>
              <a:defRPr sz="1406"/>
            </a:lvl6pPr>
            <a:lvl7pPr marL="1929018" indent="0">
              <a:buNone/>
              <a:defRPr sz="1406"/>
            </a:lvl7pPr>
            <a:lvl8pPr marL="2250521" indent="0">
              <a:buNone/>
              <a:defRPr sz="1406"/>
            </a:lvl8pPr>
            <a:lvl9pPr marL="2572024" indent="0">
              <a:buNone/>
              <a:defRPr sz="1406"/>
            </a:lvl9pPr>
          </a:lstStyle>
          <a:p>
            <a:endParaRPr lang="en-US"/>
          </a:p>
        </p:txBody>
      </p:sp>
      <p:sp>
        <p:nvSpPr>
          <p:cNvPr id="4" name="Text Placeholder 3">
            <a:extLst>
              <a:ext uri="{FF2B5EF4-FFF2-40B4-BE49-F238E27FC236}">
                <a16:creationId xmlns:a16="http://schemas.microsoft.com/office/drawing/2014/main" id="{61C699AC-3206-AA48-BDDE-5B4AFBA9E457}"/>
              </a:ext>
            </a:extLst>
          </p:cNvPr>
          <p:cNvSpPr>
            <a:spLocks noGrp="1"/>
          </p:cNvSpPr>
          <p:nvPr>
            <p:ph type="body" sz="half" idx="2"/>
          </p:nvPr>
        </p:nvSpPr>
        <p:spPr>
          <a:xfrm>
            <a:off x="629620" y="2057512"/>
            <a:ext cx="2949389" cy="3811364"/>
          </a:xfrm>
        </p:spPr>
        <p:txBody>
          <a:bodyPr/>
          <a:lstStyle>
            <a:lvl1pPr marL="0" indent="0">
              <a:buNone/>
              <a:defRPr sz="1125"/>
            </a:lvl1pPr>
            <a:lvl2pPr marL="321503" indent="0">
              <a:buNone/>
              <a:defRPr sz="984"/>
            </a:lvl2pPr>
            <a:lvl3pPr marL="643006" indent="0">
              <a:buNone/>
              <a:defRPr sz="844"/>
            </a:lvl3pPr>
            <a:lvl4pPr marL="964509" indent="0">
              <a:buNone/>
              <a:defRPr sz="703"/>
            </a:lvl4pPr>
            <a:lvl5pPr marL="1286012" indent="0">
              <a:buNone/>
              <a:defRPr sz="703"/>
            </a:lvl5pPr>
            <a:lvl6pPr marL="1607515" indent="0">
              <a:buNone/>
              <a:defRPr sz="703"/>
            </a:lvl6pPr>
            <a:lvl7pPr marL="1929018" indent="0">
              <a:buNone/>
              <a:defRPr sz="703"/>
            </a:lvl7pPr>
            <a:lvl8pPr marL="2250521" indent="0">
              <a:buNone/>
              <a:defRPr sz="703"/>
            </a:lvl8pPr>
            <a:lvl9pPr marL="2572024"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365BE665-BC33-A042-AB3E-0BE0C179706B}"/>
              </a:ext>
            </a:extLst>
          </p:cNvPr>
          <p:cNvSpPr>
            <a:spLocks noGrp="1"/>
          </p:cNvSpPr>
          <p:nvPr>
            <p:ph type="dt"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05E5C3AC-5B52-7445-AB6C-5ED2B0024BB8}"/>
              </a:ext>
            </a:extLst>
          </p:cNvPr>
          <p:cNvSpPr>
            <a:spLocks noGrp="1"/>
          </p:cNvSpPr>
          <p:nvPr>
            <p:ph type="ft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8843AB7B-E0B4-4A41-809D-CED7ED86AA85}"/>
              </a:ext>
            </a:extLst>
          </p:cNvPr>
          <p:cNvSpPr>
            <a:spLocks noGrp="1"/>
          </p:cNvSpPr>
          <p:nvPr>
            <p:ph type="sldNum" idx="12"/>
          </p:nvPr>
        </p:nvSpPr>
        <p:spPr/>
        <p:txBody>
          <a:bodyPr/>
          <a:lstStyle>
            <a:lvl1pPr>
              <a:defRPr/>
            </a:lvl1pPr>
          </a:lstStyle>
          <a:p>
            <a:fld id="{050763E6-EC64-AE47-AFFA-F73BC88DFE0D}" type="slidenum">
              <a:rPr lang="en-US" altLang="en-US"/>
              <a:pPr/>
              <a:t>‹#›</a:t>
            </a:fld>
            <a:endParaRPr lang="en-US" altLang="en-US"/>
          </a:p>
        </p:txBody>
      </p:sp>
    </p:spTree>
    <p:extLst>
      <p:ext uri="{BB962C8B-B14F-4D97-AF65-F5344CB8AC3E}">
        <p14:creationId xmlns:p14="http://schemas.microsoft.com/office/powerpoint/2010/main" val="3788181824"/>
      </p:ext>
    </p:extLst>
  </p:cSld>
  <p:clrMapOvr>
    <a:masterClrMapping/>
  </p:clrMapOvr>
</p:sldLayout>
</file>

<file path=ppt/slideLayouts/slideLayout19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2F957B-7475-D948-9E24-FAFC1614F61E}"/>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FC335214-AD05-9B4D-910A-E73EFC33FD29}"/>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87F8058-DB03-6248-BA14-951349775D28}"/>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C5C780FE-4522-0F4A-A361-69C3B23361F9}"/>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FD942443-2A9A-8549-ACDA-9D30120F86FD}"/>
              </a:ext>
            </a:extLst>
          </p:cNvPr>
          <p:cNvSpPr>
            <a:spLocks noGrp="1"/>
          </p:cNvSpPr>
          <p:nvPr>
            <p:ph type="sldNum" idx="12"/>
          </p:nvPr>
        </p:nvSpPr>
        <p:spPr/>
        <p:txBody>
          <a:bodyPr/>
          <a:lstStyle>
            <a:lvl1pPr>
              <a:defRPr/>
            </a:lvl1pPr>
          </a:lstStyle>
          <a:p>
            <a:fld id="{D802599F-6AEF-1F4F-AF54-A75637DAF436}" type="slidenum">
              <a:rPr lang="en-US" altLang="en-US"/>
              <a:pPr/>
              <a:t>‹#›</a:t>
            </a:fld>
            <a:endParaRPr lang="en-US" altLang="en-US"/>
          </a:p>
        </p:txBody>
      </p:sp>
    </p:spTree>
    <p:extLst>
      <p:ext uri="{BB962C8B-B14F-4D97-AF65-F5344CB8AC3E}">
        <p14:creationId xmlns:p14="http://schemas.microsoft.com/office/powerpoint/2010/main" val="1098116021"/>
      </p:ext>
    </p:extLst>
  </p:cSld>
  <p:clrMapOvr>
    <a:masterClrMapping/>
  </p:clrMapOvr>
</p:sldLayout>
</file>

<file path=ppt/slideLayouts/slideLayout19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9F06886-DF44-1D4C-BF8C-9C958AAD113E}"/>
              </a:ext>
            </a:extLst>
          </p:cNvPr>
          <p:cNvSpPr>
            <a:spLocks noGrp="1"/>
          </p:cNvSpPr>
          <p:nvPr>
            <p:ph type="title" orient="vert"/>
          </p:nvPr>
        </p:nvSpPr>
        <p:spPr>
          <a:xfrm>
            <a:off x="4661866" y="193137"/>
            <a:ext cx="1445670" cy="4113906"/>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72D7E933-8AE3-A64F-A3FB-E22AA3AEEDB7}"/>
              </a:ext>
            </a:extLst>
          </p:cNvPr>
          <p:cNvSpPr>
            <a:spLocks noGrp="1"/>
          </p:cNvSpPr>
          <p:nvPr>
            <p:ph type="body" orient="vert" idx="1"/>
          </p:nvPr>
        </p:nvSpPr>
        <p:spPr>
          <a:xfrm>
            <a:off x="321508" y="193137"/>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92E7CD0-57AA-EB4E-B397-B9903EDDA9F1}"/>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424F4518-9135-8B4D-9F83-D09A1B92C0D5}"/>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A71498E7-B737-9E40-AFBE-0A0141EFD2EF}"/>
              </a:ext>
            </a:extLst>
          </p:cNvPr>
          <p:cNvSpPr>
            <a:spLocks noGrp="1"/>
          </p:cNvSpPr>
          <p:nvPr>
            <p:ph type="sldNum" idx="12"/>
          </p:nvPr>
        </p:nvSpPr>
        <p:spPr/>
        <p:txBody>
          <a:bodyPr/>
          <a:lstStyle>
            <a:lvl1pPr>
              <a:defRPr/>
            </a:lvl1pPr>
          </a:lstStyle>
          <a:p>
            <a:fld id="{682256BB-E769-3545-9431-26972762E9FB}" type="slidenum">
              <a:rPr lang="en-US" altLang="en-US"/>
              <a:pPr/>
              <a:t>‹#›</a:t>
            </a:fld>
            <a:endParaRPr lang="en-US" altLang="en-US"/>
          </a:p>
        </p:txBody>
      </p:sp>
    </p:spTree>
    <p:extLst>
      <p:ext uri="{BB962C8B-B14F-4D97-AF65-F5344CB8AC3E}">
        <p14:creationId xmlns:p14="http://schemas.microsoft.com/office/powerpoint/2010/main" val="1543328990"/>
      </p:ext>
    </p:extLst>
  </p:cSld>
  <p:clrMapOvr>
    <a:masterClrMapping/>
  </p:clrMapOvr>
</p:sldLayout>
</file>

<file path=ppt/slideLayouts/slideLayout19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a:prstGeom prst="rect">
            <a:avLst/>
          </a:prstGeom>
        </p:spPr>
        <p:txBody>
          <a:bodyPr lIns="91341" tIns="45671" rIns="91341" bIns="45671"/>
          <a:lstStyle>
            <a:lvl1pPr marL="0" indent="0" algn="ctr">
              <a:buNone/>
              <a:defRPr b="1" i="0">
                <a:latin typeface="Arial" panose="020B0604020202020204" pitchFamily="34" charset="0"/>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xfrm>
            <a:off x="6553200" y="6248400"/>
            <a:ext cx="1905000" cy="457200"/>
          </a:xfrm>
        </p:spPr>
        <p:txBody>
          <a:bodyPr/>
          <a:lstStyle>
            <a:lvl1pPr>
              <a:defRPr b="1" i="0">
                <a:latin typeface="Arial" panose="020B0604020202020204" pitchFamily="34" charset="0"/>
              </a:defRPr>
            </a:lvl1pPr>
          </a:lstStyle>
          <a:p>
            <a:pPr>
              <a:defRPr/>
            </a:pPr>
            <a:fld id="{4EC6B50F-68C0-3049-AF93-76CAC0B0C129}" type="slidenum">
              <a:rPr lang="en-US" smtClean="0"/>
              <a:pPr>
                <a:defRPr/>
              </a:pPr>
              <a:t>‹#›</a:t>
            </a:fld>
            <a:endParaRPr lang="en-US" dirty="0"/>
          </a:p>
        </p:txBody>
      </p:sp>
    </p:spTree>
    <p:extLst>
      <p:ext uri="{BB962C8B-B14F-4D97-AF65-F5344CB8AC3E}">
        <p14:creationId xmlns:p14="http://schemas.microsoft.com/office/powerpoint/2010/main" val="1362504556"/>
      </p:ext>
    </p:extLst>
  </p:cSld>
  <p:clrMapOvr>
    <a:masterClrMapping/>
  </p:clrMapOvr>
</p:sldLayout>
</file>

<file path=ppt/slideLayouts/slideLayout191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xfrm>
            <a:off x="6553200" y="6248400"/>
            <a:ext cx="1905000" cy="457200"/>
          </a:xfrm>
        </p:spPr>
        <p:txBody>
          <a:bodyPr/>
          <a:lstStyle>
            <a:lvl1pPr>
              <a:defRPr b="1" i="0">
                <a:latin typeface="Arial" panose="020B0604020202020204" pitchFamily="34" charset="0"/>
              </a:defRPr>
            </a:lvl1pPr>
          </a:lstStyle>
          <a:p>
            <a:pPr>
              <a:defRPr/>
            </a:pPr>
            <a:fld id="{A6589CFE-729B-1543-9345-B142A0A1E47C}" type="slidenum">
              <a:rPr lang="en-US" smtClean="0"/>
              <a:pPr>
                <a:defRPr/>
              </a:pPr>
              <a:t>‹#›</a:t>
            </a:fld>
            <a:endParaRPr lang="en-US" dirty="0"/>
          </a:p>
        </p:txBody>
      </p:sp>
    </p:spTree>
    <p:extLst>
      <p:ext uri="{BB962C8B-B14F-4D97-AF65-F5344CB8AC3E}">
        <p14:creationId xmlns:p14="http://schemas.microsoft.com/office/powerpoint/2010/main" val="665601888"/>
      </p:ext>
    </p:extLst>
  </p:cSld>
  <p:clrMapOvr>
    <a:masterClrMapping/>
  </p:clrMapOvr>
</p:sldLayout>
</file>

<file path=ppt/slideLayouts/slideLayout19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a:prstGeom prst="rect">
            <a:avLst/>
          </a:prstGeom>
        </p:spPr>
        <p:txBody>
          <a:bodyPr lIns="91341" tIns="45671" rIns="91341" bIns="45671" anchor="b"/>
          <a:lstStyle>
            <a:lvl1pPr marL="0" indent="0">
              <a:buNone/>
              <a:defRPr sz="2000" b="1" i="0">
                <a:latin typeface="Arial" panose="020B0604020202020204" pitchFamily="34" charset="0"/>
              </a:defRPr>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xfrm>
            <a:off x="6553200" y="6248400"/>
            <a:ext cx="1905000" cy="457200"/>
          </a:xfrm>
        </p:spPr>
        <p:txBody>
          <a:bodyPr/>
          <a:lstStyle>
            <a:lvl1pPr>
              <a:defRPr b="1" i="0">
                <a:latin typeface="Arial" panose="020B0604020202020204" pitchFamily="34" charset="0"/>
              </a:defRPr>
            </a:lvl1pPr>
          </a:lstStyle>
          <a:p>
            <a:pPr>
              <a:defRPr/>
            </a:pPr>
            <a:fld id="{75424E33-440A-964E-8323-3D6F23069A07}" type="slidenum">
              <a:rPr lang="en-US" smtClean="0"/>
              <a:pPr>
                <a:defRPr/>
              </a:pPr>
              <a:t>‹#›</a:t>
            </a:fld>
            <a:endParaRPr lang="en-US" dirty="0"/>
          </a:p>
        </p:txBody>
      </p:sp>
    </p:spTree>
    <p:extLst>
      <p:ext uri="{BB962C8B-B14F-4D97-AF65-F5344CB8AC3E}">
        <p14:creationId xmlns:p14="http://schemas.microsoft.com/office/powerpoint/2010/main" val="1682831051"/>
      </p:ext>
    </p:extLst>
  </p:cSld>
  <p:clrMapOvr>
    <a:masterClrMapping/>
  </p:clrMapOvr>
</p:sldLayout>
</file>

<file path=ppt/slideLayouts/slideLayout19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a:prstGeom prst="rect">
            <a:avLst/>
          </a:prstGeom>
        </p:spPr>
        <p:txBody>
          <a:bodyPr lIns="91341" tIns="45671" rIns="91341" bIns="45671"/>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a:prstGeom prst="rect">
            <a:avLst/>
          </a:prstGeom>
        </p:spPr>
        <p:txBody>
          <a:bodyPr lIns="91341" tIns="45671" rIns="91341" bIns="45671"/>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xfrm>
            <a:off x="6553200" y="6248400"/>
            <a:ext cx="1905000" cy="457200"/>
          </a:xfrm>
        </p:spPr>
        <p:txBody>
          <a:bodyPr/>
          <a:lstStyle>
            <a:lvl1pPr>
              <a:defRPr b="1" i="0">
                <a:latin typeface="Arial" panose="020B0604020202020204" pitchFamily="34" charset="0"/>
              </a:defRPr>
            </a:lvl1pPr>
          </a:lstStyle>
          <a:p>
            <a:pPr>
              <a:defRPr/>
            </a:pPr>
            <a:fld id="{9EF4B7B2-8BDF-6E4B-8C33-31930004AE85}" type="slidenum">
              <a:rPr lang="en-US" smtClean="0"/>
              <a:pPr>
                <a:defRPr/>
              </a:pPr>
              <a:t>‹#›</a:t>
            </a:fld>
            <a:endParaRPr lang="en-US" dirty="0"/>
          </a:p>
        </p:txBody>
      </p:sp>
    </p:spTree>
    <p:extLst>
      <p:ext uri="{BB962C8B-B14F-4D97-AF65-F5344CB8AC3E}">
        <p14:creationId xmlns:p14="http://schemas.microsoft.com/office/powerpoint/2010/main" val="20801902"/>
      </p:ext>
    </p:extLst>
  </p:cSld>
  <p:clrMapOvr>
    <a:masterClrMapping/>
  </p:clrMapOvr>
</p:sldLayout>
</file>

<file path=ppt/slideLayouts/slideLayout19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lIns="91341" tIns="45671" rIns="91341" bIns="45671"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lIns="91341" tIns="45671" rIns="91341" bIns="45671"/>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46" y="1535113"/>
            <a:ext cx="4041775" cy="639762"/>
          </a:xfrm>
          <a:prstGeom prst="rect">
            <a:avLst/>
          </a:prstGeom>
        </p:spPr>
        <p:txBody>
          <a:bodyPr lIns="91341" tIns="45671" rIns="91341" bIns="45671"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46" y="2174875"/>
            <a:ext cx="4041775" cy="3951288"/>
          </a:xfrm>
          <a:prstGeom prst="rect">
            <a:avLst/>
          </a:prstGeom>
        </p:spPr>
        <p:txBody>
          <a:bodyPr lIns="91341" tIns="45671" rIns="91341" bIns="45671"/>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xfrm>
            <a:off x="6553200" y="6248400"/>
            <a:ext cx="1905000" cy="457200"/>
          </a:xfrm>
        </p:spPr>
        <p:txBody>
          <a:bodyPr/>
          <a:lstStyle>
            <a:lvl1pPr>
              <a:defRPr b="1" i="0">
                <a:latin typeface="Arial" panose="020B0604020202020204" pitchFamily="34" charset="0"/>
              </a:defRPr>
            </a:lvl1pPr>
          </a:lstStyle>
          <a:p>
            <a:pPr>
              <a:defRPr/>
            </a:pPr>
            <a:fld id="{D84C44D7-D719-2641-A810-8A2C62940C06}" type="slidenum">
              <a:rPr lang="en-US" smtClean="0"/>
              <a:pPr>
                <a:defRPr/>
              </a:pPr>
              <a:t>‹#›</a:t>
            </a:fld>
            <a:endParaRPr lang="en-US" dirty="0"/>
          </a:p>
        </p:txBody>
      </p:sp>
    </p:spTree>
    <p:extLst>
      <p:ext uri="{BB962C8B-B14F-4D97-AF65-F5344CB8AC3E}">
        <p14:creationId xmlns:p14="http://schemas.microsoft.com/office/powerpoint/2010/main" val="3523727064"/>
      </p:ext>
    </p:extLst>
  </p:cSld>
  <p:clrMapOvr>
    <a:masterClrMapping/>
  </p:clrMapOvr>
</p:sldLayout>
</file>

<file path=ppt/slideLayouts/slideLayout19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xfrm>
            <a:off x="6553200" y="6248400"/>
            <a:ext cx="1905000" cy="457200"/>
          </a:xfrm>
        </p:spPr>
        <p:txBody>
          <a:bodyPr/>
          <a:lstStyle>
            <a:lvl1pPr>
              <a:defRPr b="1" i="0">
                <a:latin typeface="Arial" panose="020B0604020202020204" pitchFamily="34" charset="0"/>
              </a:defRPr>
            </a:lvl1pPr>
          </a:lstStyle>
          <a:p>
            <a:pPr>
              <a:defRPr/>
            </a:pPr>
            <a:fld id="{2B609030-5E2A-3A4D-90BA-BF6F22E0D01C}" type="slidenum">
              <a:rPr lang="en-US" smtClean="0"/>
              <a:pPr>
                <a:defRPr/>
              </a:pPr>
              <a:t>‹#›</a:t>
            </a:fld>
            <a:endParaRPr lang="en-US" dirty="0"/>
          </a:p>
        </p:txBody>
      </p:sp>
    </p:spTree>
    <p:extLst>
      <p:ext uri="{BB962C8B-B14F-4D97-AF65-F5344CB8AC3E}">
        <p14:creationId xmlns:p14="http://schemas.microsoft.com/office/powerpoint/2010/main" val="1520179175"/>
      </p:ext>
    </p:extLst>
  </p:cSld>
  <p:clrMapOvr>
    <a:masterClrMapping/>
  </p:clrMapOvr>
</p:sldLayout>
</file>

<file path=ppt/slideLayouts/slideLayout19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xfrm>
            <a:off x="6553200" y="6248400"/>
            <a:ext cx="1905000" cy="457200"/>
          </a:xfrm>
        </p:spPr>
        <p:txBody>
          <a:bodyPr/>
          <a:lstStyle>
            <a:lvl1pPr>
              <a:defRPr b="1" i="0">
                <a:latin typeface="Arial" panose="020B0604020202020204" pitchFamily="34" charset="0"/>
              </a:defRPr>
            </a:lvl1pPr>
          </a:lstStyle>
          <a:p>
            <a:pPr>
              <a:defRPr/>
            </a:pPr>
            <a:fld id="{40C20298-9B0D-1D43-9E59-BFAEC039579E}" type="slidenum">
              <a:rPr lang="en-US" smtClean="0"/>
              <a:pPr>
                <a:defRPr/>
              </a:pPr>
              <a:t>‹#›</a:t>
            </a:fld>
            <a:endParaRPr lang="en-US" dirty="0"/>
          </a:p>
        </p:txBody>
      </p:sp>
    </p:spTree>
    <p:extLst>
      <p:ext uri="{BB962C8B-B14F-4D97-AF65-F5344CB8AC3E}">
        <p14:creationId xmlns:p14="http://schemas.microsoft.com/office/powerpoint/2010/main" val="1063368525"/>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265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9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1"/>
            <a:ext cx="5111750" cy="5853113"/>
          </a:xfrm>
          <a:prstGeom prst="rect">
            <a:avLst/>
          </a:prstGeom>
        </p:spPr>
        <p:txBody>
          <a:bodyPr lIns="91341" tIns="45671" rIns="91341" bIns="45671"/>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1" y="1435101"/>
            <a:ext cx="3008313" cy="4691063"/>
          </a:xfrm>
          <a:prstGeom prst="rect">
            <a:avLst/>
          </a:prstGeom>
        </p:spPr>
        <p:txBody>
          <a:bodyPr lIns="91341" tIns="45671" rIns="91341" bIns="45671"/>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xfrm>
            <a:off x="6553200" y="6248400"/>
            <a:ext cx="1905000" cy="457200"/>
          </a:xfrm>
        </p:spPr>
        <p:txBody>
          <a:bodyPr/>
          <a:lstStyle>
            <a:lvl1pPr>
              <a:defRPr b="1" i="0">
                <a:latin typeface="Arial" panose="020B0604020202020204" pitchFamily="34" charset="0"/>
              </a:defRPr>
            </a:lvl1pPr>
          </a:lstStyle>
          <a:p>
            <a:pPr>
              <a:defRPr/>
            </a:pPr>
            <a:fld id="{650C5273-96FD-EC48-86BE-63D8199A0FC9}" type="slidenum">
              <a:rPr lang="en-US" smtClean="0"/>
              <a:pPr>
                <a:defRPr/>
              </a:pPr>
              <a:t>‹#›</a:t>
            </a:fld>
            <a:endParaRPr lang="en-US" dirty="0"/>
          </a:p>
        </p:txBody>
      </p:sp>
    </p:spTree>
    <p:extLst>
      <p:ext uri="{BB962C8B-B14F-4D97-AF65-F5344CB8AC3E}">
        <p14:creationId xmlns:p14="http://schemas.microsoft.com/office/powerpoint/2010/main" val="4095639271"/>
      </p:ext>
    </p:extLst>
  </p:cSld>
  <p:clrMapOvr>
    <a:masterClrMapping/>
  </p:clrMapOvr>
</p:sldLayout>
</file>

<file path=ppt/slideLayouts/slideLayout19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lIns="91341" tIns="45671" rIns="91341" bIns="45671"/>
          <a:lstStyle>
            <a:lvl1pPr marL="0" indent="0">
              <a:buNone/>
              <a:defRPr sz="3200" b="1" i="0">
                <a:latin typeface="Arial" panose="020B0604020202020204" pitchFamily="34" charset="0"/>
              </a:defRPr>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a:prstGeom prst="rect">
            <a:avLst/>
          </a:prstGeom>
        </p:spPr>
        <p:txBody>
          <a:bodyPr lIns="91341" tIns="45671" rIns="91341" bIns="45671"/>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xfrm>
            <a:off x="6553200" y="6248400"/>
            <a:ext cx="1905000" cy="457200"/>
          </a:xfrm>
        </p:spPr>
        <p:txBody>
          <a:bodyPr/>
          <a:lstStyle>
            <a:lvl1pPr>
              <a:defRPr b="1" i="0">
                <a:latin typeface="Arial" panose="020B0604020202020204" pitchFamily="34" charset="0"/>
              </a:defRPr>
            </a:lvl1pPr>
          </a:lstStyle>
          <a:p>
            <a:pPr>
              <a:defRPr/>
            </a:pPr>
            <a:fld id="{3FCDA253-8D3A-FB42-A305-937DF04BB02E}" type="slidenum">
              <a:rPr lang="en-US" smtClean="0"/>
              <a:pPr>
                <a:defRPr/>
              </a:pPr>
              <a:t>‹#›</a:t>
            </a:fld>
            <a:endParaRPr lang="en-US" dirty="0"/>
          </a:p>
        </p:txBody>
      </p:sp>
    </p:spTree>
    <p:extLst>
      <p:ext uri="{BB962C8B-B14F-4D97-AF65-F5344CB8AC3E}">
        <p14:creationId xmlns:p14="http://schemas.microsoft.com/office/powerpoint/2010/main" val="3930443890"/>
      </p:ext>
    </p:extLst>
  </p:cSld>
  <p:clrMapOvr>
    <a:masterClrMapping/>
  </p:clrMapOvr>
</p:sldLayout>
</file>

<file path=ppt/slideLayouts/slideLayout19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8192992" y="44624"/>
            <a:ext cx="915513" cy="504056"/>
          </a:xfrm>
          <a:prstGeom prst="rect">
            <a:avLst/>
          </a:prstGeom>
        </p:spPr>
        <p:txBody>
          <a:bodyPr vert="eaVert" lIns="91341" tIns="45671" rIns="91341" bIns="45671"/>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xfrm>
            <a:off x="6553200" y="6248400"/>
            <a:ext cx="1905000" cy="457200"/>
          </a:xfrm>
        </p:spPr>
        <p:txBody>
          <a:bodyPr/>
          <a:lstStyle>
            <a:lvl1pPr>
              <a:defRPr b="1" i="0">
                <a:latin typeface="Arial" panose="020B0604020202020204" pitchFamily="34" charset="0"/>
              </a:defRPr>
            </a:lvl1pPr>
          </a:lstStyle>
          <a:p>
            <a:pPr>
              <a:defRPr/>
            </a:pPr>
            <a:fld id="{B295FC43-C1F3-FD42-9AB5-B893A462F62B}" type="slidenum">
              <a:rPr lang="en-US" smtClean="0"/>
              <a:pPr>
                <a:defRPr/>
              </a:pPr>
              <a:t>‹#›</a:t>
            </a:fld>
            <a:endParaRPr lang="en-US" dirty="0"/>
          </a:p>
        </p:txBody>
      </p:sp>
    </p:spTree>
    <p:extLst>
      <p:ext uri="{BB962C8B-B14F-4D97-AF65-F5344CB8AC3E}">
        <p14:creationId xmlns:p14="http://schemas.microsoft.com/office/powerpoint/2010/main" val="69921839"/>
      </p:ext>
    </p:extLst>
  </p:cSld>
  <p:clrMapOvr>
    <a:masterClrMapping/>
  </p:clrMapOvr>
</p:sldLayout>
</file>

<file path=ppt/slideLayouts/slideLayout19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a:prstGeom prst="rect">
            <a:avLst/>
          </a:prstGeom>
        </p:spPr>
        <p:txBody>
          <a:bodyPr vert="eaVert" lIns="91341" tIns="45671" rIns="91341" bIns="45671"/>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xfrm>
            <a:off x="6553200" y="6248400"/>
            <a:ext cx="1905000" cy="457200"/>
          </a:xfrm>
        </p:spPr>
        <p:txBody>
          <a:bodyPr/>
          <a:lstStyle>
            <a:lvl1pPr>
              <a:defRPr b="1" i="0">
                <a:latin typeface="Arial" panose="020B0604020202020204" pitchFamily="34" charset="0"/>
              </a:defRPr>
            </a:lvl1pPr>
          </a:lstStyle>
          <a:p>
            <a:pPr>
              <a:defRPr/>
            </a:pPr>
            <a:fld id="{523F3CA3-8F88-1E46-B267-554708132073}" type="slidenum">
              <a:rPr lang="en-US" smtClean="0"/>
              <a:pPr>
                <a:defRPr/>
              </a:pPr>
              <a:t>‹#›</a:t>
            </a:fld>
            <a:endParaRPr lang="en-US" dirty="0"/>
          </a:p>
        </p:txBody>
      </p:sp>
    </p:spTree>
    <p:extLst>
      <p:ext uri="{BB962C8B-B14F-4D97-AF65-F5344CB8AC3E}">
        <p14:creationId xmlns:p14="http://schemas.microsoft.com/office/powerpoint/2010/main" val="2630858172"/>
      </p:ext>
    </p:extLst>
  </p:cSld>
  <p:clrMapOvr>
    <a:masterClrMapping/>
  </p:clrMapOvr>
</p:sldLayout>
</file>

<file path=ppt/slideLayouts/slideLayout19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0260D57-83FF-5F46-B361-179B0B82F8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25710486"/>
      </p:ext>
    </p:extLst>
  </p:cSld>
  <p:clrMapOvr>
    <a:masterClrMapping/>
  </p:clrMapOvr>
</p:sldLayout>
</file>

<file path=ppt/slideLayouts/slideLayout19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958550B-3443-FB4B-BB34-AA6BFBE0EC6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73725709"/>
      </p:ext>
    </p:extLst>
  </p:cSld>
  <p:clrMapOvr>
    <a:masterClrMapping/>
  </p:clrMapOvr>
</p:sldLayout>
</file>

<file path=ppt/slideLayouts/slideLayout19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FDA08C-7148-3846-AD81-BD957C17960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29313743"/>
      </p:ext>
    </p:extLst>
  </p:cSld>
  <p:clrMapOvr>
    <a:masterClrMapping/>
  </p:clrMapOvr>
</p:sldLayout>
</file>

<file path=ppt/slideLayouts/slideLayout19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DFD999-6572-FF49-BEA1-0D059E8567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66657893"/>
      </p:ext>
    </p:extLst>
  </p:cSld>
  <p:clrMapOvr>
    <a:masterClrMapping/>
  </p:clrMapOvr>
</p:sldLayout>
</file>

<file path=ppt/slideLayouts/slideLayout19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902DC1D-8C7A-4249-B63C-731CD264F6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57088025"/>
      </p:ext>
    </p:extLst>
  </p:cSld>
  <p:clrMapOvr>
    <a:masterClrMapping/>
  </p:clrMapOvr>
</p:sldLayout>
</file>

<file path=ppt/slideLayouts/slideLayout19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8EF48BB-F565-E847-990E-AE6D66287A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84542199"/>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2664"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65"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66"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Calibri"/>
                <a:ea typeface="Calibri"/>
                <a:cs typeface="Calibri"/>
                <a:sym typeface="Calibri"/>
              </a:defRPr>
            </a:pPr>
            <a:endParaRPr/>
          </a:p>
        </p:txBody>
      </p:sp>
      <p:sp>
        <p:nvSpPr>
          <p:cNvPr id="266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9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8C6B065B-65A7-5141-89A6-A26064F05F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16015239"/>
      </p:ext>
    </p:extLst>
  </p:cSld>
  <p:clrMapOvr>
    <a:masterClrMapping/>
  </p:clrMapOvr>
</p:sldLayout>
</file>

<file path=ppt/slideLayouts/slideLayout19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DDD306E-992C-1E4E-97A9-FEBBA54090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3440626"/>
      </p:ext>
    </p:extLst>
  </p:cSld>
  <p:clrMapOvr>
    <a:masterClrMapping/>
  </p:clrMapOvr>
</p:sldLayout>
</file>

<file path=ppt/slideLayouts/slideLayout19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56048E8-A159-5A4C-B064-36E2D20E640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00971682"/>
      </p:ext>
    </p:extLst>
  </p:cSld>
  <p:clrMapOvr>
    <a:masterClrMapping/>
  </p:clrMapOvr>
</p:sldLayout>
</file>

<file path=ppt/slideLayouts/slideLayout19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9C8BB1D-CC13-EE4C-B117-703D4E048A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08078684"/>
      </p:ext>
    </p:extLst>
  </p:cSld>
  <p:clrMapOvr>
    <a:masterClrMapping/>
  </p:clrMapOvr>
</p:sldLayout>
</file>

<file path=ppt/slideLayouts/slideLayout19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FE597B-2E86-C742-9AEE-AEDDCFAF8B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73193762"/>
      </p:ext>
    </p:extLst>
  </p:cSld>
  <p:clrMapOvr>
    <a:masterClrMapping/>
  </p:clrMapOvr>
</p:sldLayout>
</file>

<file path=ppt/slideLayouts/slideLayout1935.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525963"/>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B48EB08-5597-314A-97DA-855E9376E77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89438688"/>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2674"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7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676"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Calibri"/>
                <a:ea typeface="Calibri"/>
                <a:cs typeface="Calibri"/>
                <a:sym typeface="Calibri"/>
              </a:defRPr>
            </a:lvl1pPr>
            <a:lvl2pPr marL="0" indent="457200">
              <a:spcBef>
                <a:spcPts val="300"/>
              </a:spcBef>
              <a:buSzTx/>
              <a:buNone/>
              <a:defRPr sz="1400">
                <a:solidFill>
                  <a:srgbClr val="000000"/>
                </a:solidFill>
                <a:latin typeface="Calibri"/>
                <a:ea typeface="Calibri"/>
                <a:cs typeface="Calibri"/>
                <a:sym typeface="Calibri"/>
              </a:defRPr>
            </a:lvl2pPr>
            <a:lvl3pPr marL="0" indent="914400">
              <a:spcBef>
                <a:spcPts val="300"/>
              </a:spcBef>
              <a:buSzTx/>
              <a:buNone/>
              <a:defRPr sz="1400">
                <a:solidFill>
                  <a:srgbClr val="000000"/>
                </a:solidFill>
                <a:latin typeface="Calibri"/>
                <a:ea typeface="Calibri"/>
                <a:cs typeface="Calibri"/>
                <a:sym typeface="Calibri"/>
              </a:defRPr>
            </a:lvl3pPr>
            <a:lvl4pPr marL="0" indent="1371600">
              <a:spcBef>
                <a:spcPts val="300"/>
              </a:spcBef>
              <a:buSzTx/>
              <a:buNone/>
              <a:defRPr sz="1400">
                <a:solidFill>
                  <a:srgbClr val="000000"/>
                </a:solidFill>
                <a:latin typeface="Calibri"/>
                <a:ea typeface="Calibri"/>
                <a:cs typeface="Calibri"/>
                <a:sym typeface="Calibri"/>
              </a:defRPr>
            </a:lvl4pPr>
            <a:lvl5pPr marL="0" indent="182880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7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95.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2684"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85"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86"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96.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2693"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94"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95"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97.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2711"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12"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13"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98.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272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72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22"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99.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2729"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0"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3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26" name="Title Text"/>
          <p:cNvSpPr txBox="1">
            <a:spLocks noGrp="1"/>
          </p:cNvSpPr>
          <p:nvPr>
            <p:ph type="title"/>
          </p:nvPr>
        </p:nvSpPr>
        <p:spPr>
          <a:xfrm>
            <a:off x="722312" y="4406900"/>
            <a:ext cx="7772401" cy="1362075"/>
          </a:xfrm>
          <a:prstGeom prst="rect">
            <a:avLst/>
          </a:prstGeom>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2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6342">
              <a:spcBef>
                <a:spcPts val="400"/>
              </a:spcBef>
              <a:buSzTx/>
              <a:buNone/>
              <a:defRPr sz="2000" b="1" i="0">
                <a:latin typeface="Arial" panose="020B0604020202020204" pitchFamily="34" charset="0"/>
                <a:cs typeface="Arial" panose="020B0604020202020204" pitchFamily="34" charset="0"/>
              </a:defRPr>
            </a:lvl2pPr>
            <a:lvl3pPr marL="0" indent="912690">
              <a:spcBef>
                <a:spcPts val="400"/>
              </a:spcBef>
              <a:buSzTx/>
              <a:buNone/>
              <a:defRPr sz="2000" b="1" i="0">
                <a:latin typeface="Arial" panose="020B0604020202020204" pitchFamily="34" charset="0"/>
                <a:cs typeface="Arial" panose="020B0604020202020204" pitchFamily="34" charset="0"/>
              </a:defRPr>
            </a:lvl3pPr>
            <a:lvl4pPr marL="0" indent="1369015">
              <a:spcBef>
                <a:spcPts val="400"/>
              </a:spcBef>
              <a:buSzTx/>
              <a:buNone/>
              <a:defRPr sz="2000" b="1" i="0">
                <a:latin typeface="Arial" panose="020B0604020202020204" pitchFamily="34" charset="0"/>
                <a:cs typeface="Arial" panose="020B0604020202020204" pitchFamily="34" charset="0"/>
              </a:defRPr>
            </a:lvl4pPr>
            <a:lvl5pPr marL="0" indent="1825374">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2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88"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89"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0"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200.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273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4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74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01.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2748"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49"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02.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275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03.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276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6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6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76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04.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277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7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77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7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05.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2783"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84"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85"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06.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2792"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93"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94"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07.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2810"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11" name="Body Level One…"/>
          <p:cNvSpPr txBox="1">
            <a:spLocks noGrp="1"/>
          </p:cNvSpPr>
          <p:nvPr>
            <p:ph type="body" idx="1"/>
          </p:nvPr>
        </p:nvSpPr>
        <p:spPr>
          <a:xfrm>
            <a:off x="685800" y="1981200"/>
            <a:ext cx="7772400" cy="4114800"/>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12"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08.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2819"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820"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02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04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05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08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21"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09.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2828"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29" name="Body Level One…"/>
          <p:cNvSpPr txBox="1">
            <a:spLocks noGrp="1"/>
          </p:cNvSpPr>
          <p:nvPr>
            <p:ph type="body" sz="half" idx="1"/>
          </p:nvPr>
        </p:nvSpPr>
        <p:spPr>
          <a:xfrm>
            <a:off x="685800" y="1981200"/>
            <a:ext cx="3810000" cy="4114800"/>
          </a:xfrm>
          <a:prstGeom prst="rect">
            <a:avLst/>
          </a:prstGeom>
        </p:spPr>
        <p:txBody>
          <a:bodyPr lIns="45702" tIns="45702" rIns="45702" bIns="45702">
            <a:normAutofit/>
          </a:bodyPr>
          <a:lstStyle>
            <a:lvl1pPr marL="342764" indent="-342764">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260" indent="-33324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949" indent="-31991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515" indent="-355459">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3533" indent="-35546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97" name="Title Text"/>
          <p:cNvSpPr txBox="1">
            <a:spLocks noGrp="1"/>
          </p:cNvSpPr>
          <p:nvPr>
            <p:ph type="title"/>
          </p:nvPr>
        </p:nvSpPr>
        <p:spPr>
          <a:xfrm>
            <a:off x="6515100" y="609600"/>
            <a:ext cx="1943100" cy="5486400"/>
          </a:xfrm>
          <a:prstGeom prst="rect">
            <a:avLst/>
          </a:prstGeom>
          <a:noFill/>
          <a:effectLst>
            <a:outerShdw blurRad="38100" dist="38099" dir="2700000" rotWithShape="0">
              <a:srgbClr val="000000"/>
            </a:outerShdw>
          </a:effectLst>
        </p:spPr>
        <p:txBody>
          <a:bodyPr vert="eaVert"/>
          <a:lstStyle>
            <a:lvl1pPr>
              <a:defRPr sz="4400">
                <a:solidFill>
                  <a:srgbClr val="FFFF66"/>
                </a:solidFill>
                <a:latin typeface="Trebuchet MS"/>
                <a:ea typeface="Trebuchet MS"/>
                <a:cs typeface="Trebuchet MS"/>
                <a:sym typeface="Trebuchet MS"/>
              </a:defRPr>
            </a:lvl1pPr>
          </a:lstStyle>
          <a:p>
            <a:r>
              <a:t>Title Text</a:t>
            </a:r>
          </a:p>
        </p:txBody>
      </p:sp>
      <p:sp>
        <p:nvSpPr>
          <p:cNvPr id="498" name="Body Level One…"/>
          <p:cNvSpPr txBox="1">
            <a:spLocks noGrp="1"/>
          </p:cNvSpPr>
          <p:nvPr>
            <p:ph type="body" idx="1"/>
          </p:nvPr>
        </p:nvSpPr>
        <p:spPr>
          <a:xfrm>
            <a:off x="685800" y="609600"/>
            <a:ext cx="5676900" cy="54864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210.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283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38"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02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04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05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08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9"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84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11.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2847"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48"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12.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285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13.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2862"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63"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64"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86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14.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2872"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7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874"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02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04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05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08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7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15.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2882"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83" name="Body Level One…"/>
          <p:cNvSpPr txBox="1">
            <a:spLocks noGrp="1"/>
          </p:cNvSpPr>
          <p:nvPr>
            <p:ph type="body" idx="1"/>
          </p:nvPr>
        </p:nvSpPr>
        <p:spPr>
          <a:xfrm>
            <a:off x="685800" y="1981200"/>
            <a:ext cx="7772400" cy="41148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84"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16.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2891" name="Title Text"/>
          <p:cNvSpPr txBox="1">
            <a:spLocks noGrp="1"/>
          </p:cNvSpPr>
          <p:nvPr>
            <p:ph type="title"/>
          </p:nvPr>
        </p:nvSpPr>
        <p:spPr>
          <a:xfrm>
            <a:off x="6515100" y="609600"/>
            <a:ext cx="1943100" cy="5486400"/>
          </a:xfrm>
          <a:prstGeom prst="rect">
            <a:avLst/>
          </a:prstGeom>
          <a:noFill/>
        </p:spPr>
        <p:txBody>
          <a:bodyPr vert="eaVert"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92" name="Body Level One…"/>
          <p:cNvSpPr txBox="1">
            <a:spLocks noGrp="1"/>
          </p:cNvSpPr>
          <p:nvPr>
            <p:ph type="body" idx="1"/>
          </p:nvPr>
        </p:nvSpPr>
        <p:spPr>
          <a:xfrm>
            <a:off x="685800" y="609600"/>
            <a:ext cx="5676900" cy="54864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9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17.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2909"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10" name="Body Level One…"/>
          <p:cNvSpPr txBox="1">
            <a:spLocks noGrp="1"/>
          </p:cNvSpPr>
          <p:nvPr>
            <p:ph type="body" idx="1"/>
          </p:nvPr>
        </p:nvSpPr>
        <p:spPr>
          <a:xfrm>
            <a:off x="685800" y="1981200"/>
            <a:ext cx="7772400" cy="4114800"/>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11"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18.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2918" name="Title Text"/>
          <p:cNvSpPr txBox="1">
            <a:spLocks noGrp="1"/>
          </p:cNvSpPr>
          <p:nvPr>
            <p:ph type="title"/>
          </p:nvPr>
        </p:nvSpPr>
        <p:spPr>
          <a:xfrm>
            <a:off x="722312" y="4406900"/>
            <a:ext cx="7772401" cy="1362075"/>
          </a:xfrm>
          <a:prstGeom prst="rect">
            <a:avLst/>
          </a:prstGeom>
          <a:noFill/>
        </p:spPr>
        <p:txBody>
          <a:bodyPr lIns="45714" tIns="45714" rIns="45714" bIns="45714"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919" name="Body Level One…"/>
          <p:cNvSpPr txBox="1">
            <a:spLocks noGrp="1"/>
          </p:cNvSpPr>
          <p:nvPr>
            <p:ph type="body" sz="quarter" idx="1"/>
          </p:nvPr>
        </p:nvSpPr>
        <p:spPr>
          <a:xfrm>
            <a:off x="722312" y="2906714"/>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131">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265">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39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53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0"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19.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2927"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28" name="Body Level One…"/>
          <p:cNvSpPr txBox="1">
            <a:spLocks noGrp="1"/>
          </p:cNvSpPr>
          <p:nvPr>
            <p:ph type="body" sz="half" idx="1"/>
          </p:nvPr>
        </p:nvSpPr>
        <p:spPr>
          <a:xfrm>
            <a:off x="685800" y="1981200"/>
            <a:ext cx="3810000" cy="4114800"/>
          </a:xfrm>
          <a:prstGeom prst="rect">
            <a:avLst/>
          </a:prstGeom>
        </p:spPr>
        <p:txBody>
          <a:bodyPr lIns="45714" tIns="45714" rIns="45714" bIns="45714">
            <a:normAutofit/>
          </a:bodyPr>
          <a:lstStyle>
            <a:lvl1pPr marL="342849" indent="-342849">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456" indent="-33332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255" indent="-31999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942" indent="-355548">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075" indent="-355548">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532"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33" name="Body Level One…"/>
          <p:cNvSpPr txBox="1">
            <a:spLocks noGrp="1"/>
          </p:cNvSpPr>
          <p:nvPr>
            <p:ph type="body" idx="1"/>
          </p:nvPr>
        </p:nvSpPr>
        <p:spPr>
          <a:xfrm>
            <a:off x="457200" y="1600200"/>
            <a:ext cx="8229600" cy="452596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34"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20.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2936"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37"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131">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265">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39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53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38" name="Text Placeholder 4"/>
          <p:cNvSpPr>
            <a:spLocks noGrp="1"/>
          </p:cNvSpPr>
          <p:nvPr>
            <p:ph type="body" sz="quarter" idx="21"/>
          </p:nvPr>
        </p:nvSpPr>
        <p:spPr>
          <a:xfrm>
            <a:off x="4645028"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93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21.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2946"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47"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22.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295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23.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2961" name="Title Text"/>
          <p:cNvSpPr txBox="1">
            <a:spLocks noGrp="1"/>
          </p:cNvSpPr>
          <p:nvPr>
            <p:ph type="title"/>
          </p:nvPr>
        </p:nvSpPr>
        <p:spPr>
          <a:xfrm>
            <a:off x="457203" y="273050"/>
            <a:ext cx="3008314" cy="1162050"/>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62" name="Body Level One…"/>
          <p:cNvSpPr txBox="1">
            <a:spLocks noGrp="1"/>
          </p:cNvSpPr>
          <p:nvPr>
            <p:ph type="body" idx="1"/>
          </p:nvPr>
        </p:nvSpPr>
        <p:spPr>
          <a:xfrm>
            <a:off x="3575050" y="273053"/>
            <a:ext cx="5111750" cy="5853113"/>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63" name="Text Placeholder 3"/>
          <p:cNvSpPr>
            <a:spLocks noGrp="1"/>
          </p:cNvSpPr>
          <p:nvPr>
            <p:ph type="body" sz="half" idx="21"/>
          </p:nvPr>
        </p:nvSpPr>
        <p:spPr>
          <a:xfrm>
            <a:off x="457202" y="1435101"/>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96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24.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2971"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7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973"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131">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265">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39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53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7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25.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2981"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82" name="Body Level One…"/>
          <p:cNvSpPr txBox="1">
            <a:spLocks noGrp="1"/>
          </p:cNvSpPr>
          <p:nvPr>
            <p:ph type="body" idx="1"/>
          </p:nvPr>
        </p:nvSpPr>
        <p:spPr>
          <a:xfrm>
            <a:off x="685800" y="1981200"/>
            <a:ext cx="7772400" cy="41148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83"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2990" name="Title Text"/>
          <p:cNvSpPr txBox="1">
            <a:spLocks noGrp="1"/>
          </p:cNvSpPr>
          <p:nvPr>
            <p:ph type="title"/>
          </p:nvPr>
        </p:nvSpPr>
        <p:spPr>
          <a:xfrm>
            <a:off x="6515100" y="609600"/>
            <a:ext cx="1943100" cy="5486400"/>
          </a:xfrm>
          <a:prstGeom prst="rect">
            <a:avLst/>
          </a:prstGeom>
          <a:noFill/>
        </p:spPr>
        <p:txBody>
          <a:bodyPr vert="eaVert"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91" name="Body Level One…"/>
          <p:cNvSpPr txBox="1">
            <a:spLocks noGrp="1"/>
          </p:cNvSpPr>
          <p:nvPr>
            <p:ph type="body" idx="1"/>
          </p:nvPr>
        </p:nvSpPr>
        <p:spPr>
          <a:xfrm>
            <a:off x="685800" y="609600"/>
            <a:ext cx="5676900" cy="54864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92"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27.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2999" name="Title Text"/>
          <p:cNvSpPr txBox="1">
            <a:spLocks noGrp="1"/>
          </p:cNvSpPr>
          <p:nvPr>
            <p:ph type="title"/>
          </p:nvPr>
        </p:nvSpPr>
        <p:spPr>
          <a:xfrm>
            <a:off x="685436" y="2130080"/>
            <a:ext cx="7773128" cy="1470290"/>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00" name="Body Level One…"/>
          <p:cNvSpPr txBox="1">
            <a:spLocks noGrp="1"/>
          </p:cNvSpPr>
          <p:nvPr>
            <p:ph type="body" sz="quarter" idx="1"/>
          </p:nvPr>
        </p:nvSpPr>
        <p:spPr>
          <a:xfrm>
            <a:off x="1371990" y="3886163"/>
            <a:ext cx="6400019" cy="1752737"/>
          </a:xfrm>
          <a:prstGeom prst="rect">
            <a:avLst/>
          </a:prstGeom>
        </p:spPr>
        <p:txBody>
          <a:bodyPr lIns="32903" tIns="32903" rIns="32903" bIns="32903">
            <a:normAutofit/>
          </a:bodyPr>
          <a:lstStyle>
            <a:lvl1pPr marL="0" indent="0" algn="ctr"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454" algn="ctr"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909" algn="ctr"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4364" algn="ctr"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5819" algn="ctr"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01"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28.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3008"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09" name="Body Level One…"/>
          <p:cNvSpPr txBox="1">
            <a:spLocks noGrp="1"/>
          </p:cNvSpPr>
          <p:nvPr>
            <p:ph type="body" sz="half" idx="1"/>
          </p:nvPr>
        </p:nvSpPr>
        <p:spPr>
          <a:xfrm>
            <a:off x="321507" y="1125327"/>
            <a:ext cx="5786029" cy="3181720"/>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0"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29.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3017" name="Title Text"/>
          <p:cNvSpPr txBox="1">
            <a:spLocks noGrp="1"/>
          </p:cNvSpPr>
          <p:nvPr>
            <p:ph type="title"/>
          </p:nvPr>
        </p:nvSpPr>
        <p:spPr>
          <a:xfrm>
            <a:off x="722279" y="4406405"/>
            <a:ext cx="7772011" cy="1363116"/>
          </a:xfrm>
          <a:prstGeom prst="rect">
            <a:avLst/>
          </a:prstGeom>
          <a:noFill/>
        </p:spPr>
        <p:txBody>
          <a:bodyPr lIns="32903" tIns="32903" rIns="32903" bIns="32903" anchor="t"/>
          <a:lstStyle>
            <a:lvl1pPr algn="l" defTabSz="321454">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18" name="Body Level One…"/>
          <p:cNvSpPr txBox="1">
            <a:spLocks noGrp="1"/>
          </p:cNvSpPr>
          <p:nvPr>
            <p:ph type="body" sz="quarter" idx="1"/>
          </p:nvPr>
        </p:nvSpPr>
        <p:spPr>
          <a:xfrm>
            <a:off x="722279" y="2907085"/>
            <a:ext cx="7772011" cy="1499317"/>
          </a:xfrm>
          <a:prstGeom prst="rect">
            <a:avLst/>
          </a:prstGeom>
        </p:spPr>
        <p:txBody>
          <a:bodyPr lIns="32903" tIns="32903" rIns="32903" bIns="32903" anchor="b">
            <a:normAutofit/>
          </a:bodyPr>
          <a:lstStyle>
            <a:lvl1pPr marL="0" indent="0" defTabSz="321454">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9"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541" name="Title Text"/>
          <p:cNvSpPr txBox="1">
            <a:spLocks noGrp="1"/>
          </p:cNvSpPr>
          <p:nvPr>
            <p:ph type="title"/>
          </p:nvPr>
        </p:nvSpPr>
        <p:spPr>
          <a:xfrm>
            <a:off x="722312" y="4406900"/>
            <a:ext cx="7772401" cy="1362075"/>
          </a:xfrm>
          <a:prstGeom prst="rect">
            <a:avLst/>
          </a:prstGeom>
          <a:noFill/>
        </p:spPr>
        <p:txBody>
          <a:bodyPr anchor="t"/>
          <a:lstStyle>
            <a:lvl1pPr algn="l" defTabSz="456342">
              <a:defRPr sz="4000" cap="all">
                <a:solidFill>
                  <a:srgbClr val="000000"/>
                </a:solidFill>
                <a:latin typeface="Calibri"/>
                <a:ea typeface="Calibri"/>
                <a:cs typeface="Calibri"/>
                <a:sym typeface="Calibri"/>
              </a:defRPr>
            </a:lvl1pPr>
          </a:lstStyle>
          <a:p>
            <a:r>
              <a:t>Title Text</a:t>
            </a:r>
          </a:p>
        </p:txBody>
      </p:sp>
      <p:sp>
        <p:nvSpPr>
          <p:cNvPr id="5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defTabSz="456342">
              <a:spcBef>
                <a:spcPts val="400"/>
              </a:spcBef>
              <a:buSzTx/>
              <a:buNone/>
              <a:defRPr sz="2000">
                <a:solidFill>
                  <a:srgbClr val="888888"/>
                </a:solidFill>
                <a:latin typeface="Calibri"/>
                <a:ea typeface="Calibri"/>
                <a:cs typeface="Calibri"/>
                <a:sym typeface="Calibri"/>
              </a:defRPr>
            </a:lvl1pPr>
            <a:lvl2pPr marL="0" indent="456342" defTabSz="456342">
              <a:spcBef>
                <a:spcPts val="400"/>
              </a:spcBef>
              <a:buSzTx/>
              <a:buNone/>
              <a:defRPr sz="2000">
                <a:solidFill>
                  <a:srgbClr val="888888"/>
                </a:solidFill>
                <a:latin typeface="Calibri"/>
                <a:ea typeface="Calibri"/>
                <a:cs typeface="Calibri"/>
                <a:sym typeface="Calibri"/>
              </a:defRPr>
            </a:lvl2pPr>
            <a:lvl3pPr marL="0" indent="912690" defTabSz="456342">
              <a:spcBef>
                <a:spcPts val="400"/>
              </a:spcBef>
              <a:buSzTx/>
              <a:buNone/>
              <a:defRPr sz="2000">
                <a:solidFill>
                  <a:srgbClr val="888888"/>
                </a:solidFill>
                <a:latin typeface="Calibri"/>
                <a:ea typeface="Calibri"/>
                <a:cs typeface="Calibri"/>
                <a:sym typeface="Calibri"/>
              </a:defRPr>
            </a:lvl3pPr>
            <a:lvl4pPr marL="0" indent="1369015" defTabSz="456342">
              <a:spcBef>
                <a:spcPts val="400"/>
              </a:spcBef>
              <a:buSzTx/>
              <a:buNone/>
              <a:defRPr sz="2000">
                <a:solidFill>
                  <a:srgbClr val="888888"/>
                </a:solidFill>
                <a:latin typeface="Calibri"/>
                <a:ea typeface="Calibri"/>
                <a:cs typeface="Calibri"/>
                <a:sym typeface="Calibri"/>
              </a:defRPr>
            </a:lvl4pPr>
            <a:lvl5pPr marL="0" indent="1825374" defTabSz="456342">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43"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30.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3026"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27" name="Body Level One…"/>
          <p:cNvSpPr txBox="1">
            <a:spLocks noGrp="1"/>
          </p:cNvSpPr>
          <p:nvPr>
            <p:ph type="body" sz="quarter" idx="1"/>
          </p:nvPr>
        </p:nvSpPr>
        <p:spPr>
          <a:xfrm>
            <a:off x="321510" y="1125327"/>
            <a:ext cx="2838872" cy="3181720"/>
          </a:xfrm>
          <a:prstGeom prst="rect">
            <a:avLst/>
          </a:prstGeom>
        </p:spPr>
        <p:txBody>
          <a:bodyPr lIns="32903" tIns="32903" rIns="32903" bIns="32903">
            <a:normAutofit/>
          </a:bodyPr>
          <a:lstStyle>
            <a:lvl1pPr marL="241091" indent="-241091" defTabSz="321454">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2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31.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3035" name="Title Text"/>
          <p:cNvSpPr txBox="1">
            <a:spLocks noGrp="1"/>
          </p:cNvSpPr>
          <p:nvPr>
            <p:ph type="title"/>
          </p:nvPr>
        </p:nvSpPr>
        <p:spPr>
          <a:xfrm>
            <a:off x="457705" y="274632"/>
            <a:ext cx="8228596" cy="1143188"/>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36" name="Body Level One…"/>
          <p:cNvSpPr txBox="1">
            <a:spLocks noGrp="1"/>
          </p:cNvSpPr>
          <p:nvPr>
            <p:ph type="body" sz="quarter" idx="1"/>
          </p:nvPr>
        </p:nvSpPr>
        <p:spPr>
          <a:xfrm>
            <a:off x="457705" y="1535040"/>
            <a:ext cx="4040063" cy="639694"/>
          </a:xfrm>
          <a:prstGeom prst="rect">
            <a:avLst/>
          </a:prstGeom>
        </p:spPr>
        <p:txBody>
          <a:bodyPr lIns="32903" tIns="32903" rIns="32903" bIns="32903" anchor="b">
            <a:normAutofit/>
          </a:bodyPr>
          <a:lstStyle>
            <a:lvl1pPr marL="0" indent="0" defTabSz="321454">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37" name="Text Placeholder 4"/>
          <p:cNvSpPr>
            <a:spLocks noGrp="1"/>
          </p:cNvSpPr>
          <p:nvPr>
            <p:ph type="body" sz="quarter" idx="21"/>
          </p:nvPr>
        </p:nvSpPr>
        <p:spPr>
          <a:xfrm>
            <a:off x="4645121" y="1535040"/>
            <a:ext cx="4041178" cy="639693"/>
          </a:xfrm>
          <a:prstGeom prst="rect">
            <a:avLst/>
          </a:prstGeom>
        </p:spPr>
        <p:txBody>
          <a:bodyPr lIns="32903" tIns="32903" rIns="32903" bIns="32903" anchor="b">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700" b="1">
                <a:solidFill>
                  <a:srgbClr val="000000"/>
                </a:solidFill>
              </a:defRPr>
            </a:pPr>
            <a:endParaRPr dirty="0"/>
          </a:p>
        </p:txBody>
      </p:sp>
      <p:sp>
        <p:nvSpPr>
          <p:cNvPr id="303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32.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3045"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46"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33.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305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34.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3060" name="Title Text"/>
          <p:cNvSpPr txBox="1">
            <a:spLocks noGrp="1"/>
          </p:cNvSpPr>
          <p:nvPr>
            <p:ph type="title"/>
          </p:nvPr>
        </p:nvSpPr>
        <p:spPr>
          <a:xfrm>
            <a:off x="457705" y="273517"/>
            <a:ext cx="3007440" cy="1161049"/>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61" name="Body Level One…"/>
          <p:cNvSpPr txBox="1">
            <a:spLocks noGrp="1"/>
          </p:cNvSpPr>
          <p:nvPr>
            <p:ph type="body" idx="1"/>
          </p:nvPr>
        </p:nvSpPr>
        <p:spPr>
          <a:xfrm>
            <a:off x="3574544" y="273517"/>
            <a:ext cx="5111755" cy="5852131"/>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62" name="Text Placeholder 3"/>
          <p:cNvSpPr>
            <a:spLocks noGrp="1"/>
          </p:cNvSpPr>
          <p:nvPr>
            <p:ph type="body" sz="half" idx="21"/>
          </p:nvPr>
        </p:nvSpPr>
        <p:spPr>
          <a:xfrm>
            <a:off x="457705" y="1434565"/>
            <a:ext cx="3007441" cy="4691082"/>
          </a:xfrm>
          <a:prstGeom prst="rect">
            <a:avLst/>
          </a:prstGeom>
        </p:spPr>
        <p:txBody>
          <a:bodyPr lIns="32903" tIns="32903" rIns="32903" bIns="32903">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000">
                <a:solidFill>
                  <a:srgbClr val="000000"/>
                </a:solidFill>
              </a:defRPr>
            </a:pPr>
            <a:endParaRPr dirty="0"/>
          </a:p>
        </p:txBody>
      </p:sp>
      <p:sp>
        <p:nvSpPr>
          <p:cNvPr id="306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35.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3070" name="Title Text"/>
          <p:cNvSpPr txBox="1">
            <a:spLocks noGrp="1"/>
          </p:cNvSpPr>
          <p:nvPr>
            <p:ph type="title"/>
          </p:nvPr>
        </p:nvSpPr>
        <p:spPr>
          <a:xfrm>
            <a:off x="1791737" y="4800491"/>
            <a:ext cx="5486848" cy="567128"/>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71" name="Picture Placeholder 2"/>
          <p:cNvSpPr>
            <a:spLocks noGrp="1"/>
          </p:cNvSpPr>
          <p:nvPr>
            <p:ph type="pic" sz="half" idx="21"/>
          </p:nvPr>
        </p:nvSpPr>
        <p:spPr>
          <a:xfrm>
            <a:off x="1791737" y="612902"/>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072" name="Body Level One…"/>
          <p:cNvSpPr txBox="1">
            <a:spLocks noGrp="1"/>
          </p:cNvSpPr>
          <p:nvPr>
            <p:ph type="body" sz="quarter" idx="1"/>
          </p:nvPr>
        </p:nvSpPr>
        <p:spPr>
          <a:xfrm>
            <a:off x="1791737" y="5367618"/>
            <a:ext cx="5486848" cy="804920"/>
          </a:xfrm>
          <a:prstGeom prst="rect">
            <a:avLst/>
          </a:prstGeom>
        </p:spPr>
        <p:txBody>
          <a:bodyPr lIns="32903" tIns="32903" rIns="32903" bIns="32903">
            <a:normAutofit/>
          </a:bodyPr>
          <a:lstStyle>
            <a:lvl1pPr marL="0" indent="0" defTabSz="321454">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7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36.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3080"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81" name="Body Level One…"/>
          <p:cNvSpPr txBox="1">
            <a:spLocks noGrp="1"/>
          </p:cNvSpPr>
          <p:nvPr>
            <p:ph type="body" sz="half" idx="1"/>
          </p:nvPr>
        </p:nvSpPr>
        <p:spPr>
          <a:xfrm>
            <a:off x="321507" y="1125327"/>
            <a:ext cx="5786029" cy="3181720"/>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82"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37.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3089" name="Title Text"/>
          <p:cNvSpPr txBox="1">
            <a:spLocks noGrp="1"/>
          </p:cNvSpPr>
          <p:nvPr>
            <p:ph type="title"/>
          </p:nvPr>
        </p:nvSpPr>
        <p:spPr>
          <a:xfrm>
            <a:off x="4661865" y="193136"/>
            <a:ext cx="1445671" cy="4113907"/>
          </a:xfrm>
          <a:prstGeom prst="rect">
            <a:avLst/>
          </a:prstGeom>
          <a:noFill/>
        </p:spPr>
        <p:txBody>
          <a:bodyPr vert="eaVert"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90" name="Body Level One…"/>
          <p:cNvSpPr txBox="1">
            <a:spLocks noGrp="1"/>
          </p:cNvSpPr>
          <p:nvPr>
            <p:ph type="body" sz="half" idx="1"/>
          </p:nvPr>
        </p:nvSpPr>
        <p:spPr>
          <a:xfrm>
            <a:off x="321507" y="193136"/>
            <a:ext cx="4233190" cy="4113907"/>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91"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38.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3098" name="Title Text"/>
          <p:cNvSpPr txBox="1">
            <a:spLocks noGrp="1"/>
          </p:cNvSpPr>
          <p:nvPr>
            <p:ph type="title"/>
          </p:nvPr>
        </p:nvSpPr>
        <p:spPr>
          <a:xfrm>
            <a:off x="685800" y="2130426"/>
            <a:ext cx="7772400" cy="1470026"/>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099"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defTabSz="457020">
              <a:buSzTx/>
              <a:buNone/>
              <a:defRPr>
                <a:solidFill>
                  <a:srgbClr val="888888"/>
                </a:solidFill>
                <a:latin typeface="Calibri"/>
                <a:ea typeface="Calibri"/>
                <a:cs typeface="Calibri"/>
                <a:sym typeface="Calibri"/>
              </a:defRPr>
            </a:lvl1pPr>
            <a:lvl2pPr marL="0" indent="457020" algn="ctr" defTabSz="457020">
              <a:buSzTx/>
              <a:buNone/>
              <a:defRPr>
                <a:solidFill>
                  <a:srgbClr val="888888"/>
                </a:solidFill>
                <a:latin typeface="Calibri"/>
                <a:ea typeface="Calibri"/>
                <a:cs typeface="Calibri"/>
                <a:sym typeface="Calibri"/>
              </a:defRPr>
            </a:lvl2pPr>
            <a:lvl3pPr marL="0" indent="914040" algn="ctr" defTabSz="457020">
              <a:buSzTx/>
              <a:buNone/>
              <a:defRPr>
                <a:solidFill>
                  <a:srgbClr val="888888"/>
                </a:solidFill>
                <a:latin typeface="Calibri"/>
                <a:ea typeface="Calibri"/>
                <a:cs typeface="Calibri"/>
                <a:sym typeface="Calibri"/>
              </a:defRPr>
            </a:lvl3pPr>
            <a:lvl4pPr marL="0" indent="1371056" algn="ctr" defTabSz="457020">
              <a:buSzTx/>
              <a:buNone/>
              <a:defRPr>
                <a:solidFill>
                  <a:srgbClr val="888888"/>
                </a:solidFill>
                <a:latin typeface="Calibri"/>
                <a:ea typeface="Calibri"/>
                <a:cs typeface="Calibri"/>
                <a:sym typeface="Calibri"/>
              </a:defRPr>
            </a:lvl4pPr>
            <a:lvl5pPr marL="0" indent="1828080" algn="ctr" defTabSz="457020">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39.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310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08" name="Body Level One…"/>
          <p:cNvSpPr txBox="1">
            <a:spLocks noGrp="1"/>
          </p:cNvSpPr>
          <p:nvPr>
            <p:ph type="body" idx="1"/>
          </p:nvPr>
        </p:nvSpPr>
        <p:spPr>
          <a:xfrm>
            <a:off x="457200" y="1600200"/>
            <a:ext cx="8229600" cy="4525963"/>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9"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550"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51" name="Body Level One…"/>
          <p:cNvSpPr txBox="1">
            <a:spLocks noGrp="1"/>
          </p:cNvSpPr>
          <p:nvPr>
            <p:ph type="body" sz="half" idx="1"/>
          </p:nvPr>
        </p:nvSpPr>
        <p:spPr>
          <a:xfrm>
            <a:off x="457200" y="1600200"/>
            <a:ext cx="4038600" cy="4525963"/>
          </a:xfrm>
          <a:prstGeom prst="rect">
            <a:avLst/>
          </a:prstGeom>
        </p:spPr>
        <p:txBody>
          <a:bodyPr>
            <a:normAutofit/>
          </a:bodyPr>
          <a:lstStyle>
            <a:lvl1pPr defTabSz="456342">
              <a:spcBef>
                <a:spcPts val="600"/>
              </a:spcBef>
              <a:buSzPct val="100000"/>
              <a:buFont typeface="Arial"/>
              <a:buChar char="•"/>
              <a:defRPr sz="2800">
                <a:solidFill>
                  <a:srgbClr val="000000"/>
                </a:solidFill>
                <a:latin typeface="Calibri"/>
                <a:ea typeface="Calibri"/>
                <a:cs typeface="Calibri"/>
                <a:sym typeface="Calibri"/>
              </a:defRPr>
            </a:lvl1pPr>
            <a:lvl2pPr marL="789082" indent="-332754" defTabSz="456342">
              <a:spcBef>
                <a:spcPts val="600"/>
              </a:spcBef>
              <a:buSzPct val="100000"/>
              <a:buFont typeface="Arial"/>
              <a:buChar char="–"/>
              <a:defRPr sz="2800">
                <a:solidFill>
                  <a:srgbClr val="000000"/>
                </a:solidFill>
                <a:latin typeface="Calibri"/>
                <a:ea typeface="Calibri"/>
                <a:cs typeface="Calibri"/>
                <a:sym typeface="Calibri"/>
              </a:defRPr>
            </a:lvl2pPr>
            <a:lvl3pPr marL="1232107" indent="-319440" defTabSz="456342">
              <a:spcBef>
                <a:spcPts val="600"/>
              </a:spcBef>
              <a:buSzPct val="100000"/>
              <a:buFont typeface="Arial"/>
              <a:buChar char="•"/>
              <a:defRPr sz="2800">
                <a:solidFill>
                  <a:srgbClr val="000000"/>
                </a:solidFill>
                <a:latin typeface="Calibri"/>
                <a:ea typeface="Calibri"/>
                <a:cs typeface="Calibri"/>
                <a:sym typeface="Calibri"/>
              </a:defRPr>
            </a:lvl3pPr>
            <a:lvl4pPr marL="1723956" indent="-354934" defTabSz="456342">
              <a:spcBef>
                <a:spcPts val="600"/>
              </a:spcBef>
              <a:buSzPct val="100000"/>
              <a:buFont typeface="Arial"/>
              <a:buChar char="–"/>
              <a:defRPr sz="2800">
                <a:solidFill>
                  <a:srgbClr val="000000"/>
                </a:solidFill>
                <a:latin typeface="Calibri"/>
                <a:ea typeface="Calibri"/>
                <a:cs typeface="Calibri"/>
                <a:sym typeface="Calibri"/>
              </a:defRPr>
            </a:lvl4pPr>
            <a:lvl5pPr marL="2180286" indent="-354934" defTabSz="456342">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5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0.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3116"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defTabSz="457020">
              <a:defRPr sz="4000" cap="all">
                <a:solidFill>
                  <a:srgbClr val="000000"/>
                </a:solidFill>
                <a:latin typeface="Calibri"/>
                <a:ea typeface="Calibri"/>
                <a:cs typeface="Calibri"/>
                <a:sym typeface="Calibri"/>
              </a:defRPr>
            </a:lvl1pPr>
          </a:lstStyle>
          <a:p>
            <a:r>
              <a:t>Title Text</a:t>
            </a:r>
          </a:p>
        </p:txBody>
      </p:sp>
      <p:sp>
        <p:nvSpPr>
          <p:cNvPr id="3117"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defTabSz="457020">
              <a:spcBef>
                <a:spcPts val="400"/>
              </a:spcBef>
              <a:buSzTx/>
              <a:buNone/>
              <a:defRPr sz="2000">
                <a:solidFill>
                  <a:srgbClr val="888888"/>
                </a:solidFill>
                <a:latin typeface="Calibri"/>
                <a:ea typeface="Calibri"/>
                <a:cs typeface="Calibri"/>
                <a:sym typeface="Calibri"/>
              </a:defRPr>
            </a:lvl1pPr>
            <a:lvl2pPr marL="0" indent="457020" defTabSz="457020">
              <a:spcBef>
                <a:spcPts val="400"/>
              </a:spcBef>
              <a:buSzTx/>
              <a:buNone/>
              <a:defRPr sz="2000">
                <a:solidFill>
                  <a:srgbClr val="888888"/>
                </a:solidFill>
                <a:latin typeface="Calibri"/>
                <a:ea typeface="Calibri"/>
                <a:cs typeface="Calibri"/>
                <a:sym typeface="Calibri"/>
              </a:defRPr>
            </a:lvl2pPr>
            <a:lvl3pPr marL="0" indent="914040" defTabSz="457020">
              <a:spcBef>
                <a:spcPts val="400"/>
              </a:spcBef>
              <a:buSzTx/>
              <a:buNone/>
              <a:defRPr sz="2000">
                <a:solidFill>
                  <a:srgbClr val="888888"/>
                </a:solidFill>
                <a:latin typeface="Calibri"/>
                <a:ea typeface="Calibri"/>
                <a:cs typeface="Calibri"/>
                <a:sym typeface="Calibri"/>
              </a:defRPr>
            </a:lvl3pPr>
            <a:lvl4pPr marL="0" indent="1371056" defTabSz="457020">
              <a:spcBef>
                <a:spcPts val="400"/>
              </a:spcBef>
              <a:buSzTx/>
              <a:buNone/>
              <a:defRPr sz="2000">
                <a:solidFill>
                  <a:srgbClr val="888888"/>
                </a:solidFill>
                <a:latin typeface="Calibri"/>
                <a:ea typeface="Calibri"/>
                <a:cs typeface="Calibri"/>
                <a:sym typeface="Calibri"/>
              </a:defRPr>
            </a:lvl4pPr>
            <a:lvl5pPr marL="0" indent="1828080" defTabSz="45702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18"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1.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3125"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26" name="Body Level One…"/>
          <p:cNvSpPr txBox="1">
            <a:spLocks noGrp="1"/>
          </p:cNvSpPr>
          <p:nvPr>
            <p:ph type="body" sz="half" idx="1"/>
          </p:nvPr>
        </p:nvSpPr>
        <p:spPr>
          <a:xfrm>
            <a:off x="457200" y="1600200"/>
            <a:ext cx="4038600" cy="4525963"/>
          </a:xfrm>
          <a:prstGeom prst="rect">
            <a:avLst/>
          </a:prstGeom>
        </p:spPr>
        <p:txBody>
          <a:bodyPr lIns="45702" tIns="45702" rIns="45702" bIns="45702">
            <a:normAutofit/>
          </a:bodyPr>
          <a:lstStyle>
            <a:lvl1pPr marL="342764" indent="-342764" defTabSz="457020">
              <a:spcBef>
                <a:spcPts val="600"/>
              </a:spcBef>
              <a:buSzPct val="100000"/>
              <a:buFont typeface="Arial"/>
              <a:buChar char="•"/>
              <a:defRPr sz="2800">
                <a:solidFill>
                  <a:srgbClr val="000000"/>
                </a:solidFill>
                <a:latin typeface="Calibri"/>
                <a:ea typeface="Calibri"/>
                <a:cs typeface="Calibri"/>
                <a:sym typeface="Calibri"/>
              </a:defRPr>
            </a:lvl1pPr>
            <a:lvl2pPr marL="790260" indent="-333244" defTabSz="457020">
              <a:spcBef>
                <a:spcPts val="600"/>
              </a:spcBef>
              <a:buSzPct val="100000"/>
              <a:buFont typeface="Arial"/>
              <a:buChar char="–"/>
              <a:defRPr sz="2800">
                <a:solidFill>
                  <a:srgbClr val="000000"/>
                </a:solidFill>
                <a:latin typeface="Calibri"/>
                <a:ea typeface="Calibri"/>
                <a:cs typeface="Calibri"/>
                <a:sym typeface="Calibri"/>
              </a:defRPr>
            </a:lvl2pPr>
            <a:lvl3pPr marL="1233949" indent="-319913" defTabSz="457020">
              <a:spcBef>
                <a:spcPts val="600"/>
              </a:spcBef>
              <a:buSzPct val="100000"/>
              <a:buFont typeface="Arial"/>
              <a:buChar char="•"/>
              <a:defRPr sz="2800">
                <a:solidFill>
                  <a:srgbClr val="000000"/>
                </a:solidFill>
                <a:latin typeface="Calibri"/>
                <a:ea typeface="Calibri"/>
                <a:cs typeface="Calibri"/>
                <a:sym typeface="Calibri"/>
              </a:defRPr>
            </a:lvl3pPr>
            <a:lvl4pPr marL="1726515" indent="-355459" defTabSz="457020">
              <a:spcBef>
                <a:spcPts val="600"/>
              </a:spcBef>
              <a:buSzPct val="100000"/>
              <a:buFont typeface="Arial"/>
              <a:buChar char="–"/>
              <a:defRPr sz="2800">
                <a:solidFill>
                  <a:srgbClr val="000000"/>
                </a:solidFill>
                <a:latin typeface="Calibri"/>
                <a:ea typeface="Calibri"/>
                <a:cs typeface="Calibri"/>
                <a:sym typeface="Calibri"/>
              </a:defRPr>
            </a:lvl4pPr>
            <a:lvl5pPr marL="2183533" indent="-355460" defTabSz="45702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2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2.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313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35"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defTabSz="457020">
              <a:spcBef>
                <a:spcPts val="500"/>
              </a:spcBef>
              <a:buSzTx/>
              <a:buNone/>
              <a:defRPr sz="2400" b="1">
                <a:solidFill>
                  <a:srgbClr val="000000"/>
                </a:solidFill>
                <a:latin typeface="Calibri"/>
                <a:ea typeface="Calibri"/>
                <a:cs typeface="Calibri"/>
                <a:sym typeface="Calibri"/>
              </a:defRPr>
            </a:lvl1pPr>
            <a:lvl2pPr marL="0" indent="457020" defTabSz="457020">
              <a:spcBef>
                <a:spcPts val="500"/>
              </a:spcBef>
              <a:buSzTx/>
              <a:buNone/>
              <a:defRPr sz="2400" b="1">
                <a:solidFill>
                  <a:srgbClr val="000000"/>
                </a:solidFill>
                <a:latin typeface="Calibri"/>
                <a:ea typeface="Calibri"/>
                <a:cs typeface="Calibri"/>
                <a:sym typeface="Calibri"/>
              </a:defRPr>
            </a:lvl2pPr>
            <a:lvl3pPr marL="0" indent="914040" defTabSz="457020">
              <a:spcBef>
                <a:spcPts val="500"/>
              </a:spcBef>
              <a:buSzTx/>
              <a:buNone/>
              <a:defRPr sz="2400" b="1">
                <a:solidFill>
                  <a:srgbClr val="000000"/>
                </a:solidFill>
                <a:latin typeface="Calibri"/>
                <a:ea typeface="Calibri"/>
                <a:cs typeface="Calibri"/>
                <a:sym typeface="Calibri"/>
              </a:defRPr>
            </a:lvl3pPr>
            <a:lvl4pPr marL="0" indent="1371056" defTabSz="457020">
              <a:spcBef>
                <a:spcPts val="500"/>
              </a:spcBef>
              <a:buSzTx/>
              <a:buNone/>
              <a:defRPr sz="2400" b="1">
                <a:solidFill>
                  <a:srgbClr val="000000"/>
                </a:solidFill>
                <a:latin typeface="Calibri"/>
                <a:ea typeface="Calibri"/>
                <a:cs typeface="Calibri"/>
                <a:sym typeface="Calibri"/>
              </a:defRPr>
            </a:lvl4pPr>
            <a:lvl5pPr marL="0" indent="1828080" defTabSz="45702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36"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p>
            <a:pPr marL="0" indent="0" defTabSz="457020" rtl="0">
              <a:spcBef>
                <a:spcPts val="500"/>
              </a:spcBef>
              <a:buSzTx/>
              <a:buNone/>
              <a:defRPr sz="2400" b="1">
                <a:solidFill>
                  <a:srgbClr val="000000"/>
                </a:solidFill>
                <a:latin typeface="Calibri"/>
                <a:ea typeface="Calibri"/>
                <a:cs typeface="Calibri"/>
                <a:sym typeface="Calibri"/>
              </a:defRPr>
            </a:pPr>
            <a:endParaRPr/>
          </a:p>
        </p:txBody>
      </p:sp>
      <p:sp>
        <p:nvSpPr>
          <p:cNvPr id="313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3.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314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45"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4.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315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5.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3159"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60"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61"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p>
            <a:pPr marL="0" indent="0" defTabSz="457020" rtl="0">
              <a:spcBef>
                <a:spcPts val="300"/>
              </a:spcBef>
              <a:buSzTx/>
              <a:buNone/>
              <a:defRPr sz="1400">
                <a:solidFill>
                  <a:srgbClr val="000000"/>
                </a:solidFill>
                <a:latin typeface="Calibri"/>
                <a:ea typeface="Calibri"/>
                <a:cs typeface="Calibri"/>
                <a:sym typeface="Calibri"/>
              </a:defRPr>
            </a:pPr>
            <a:endParaRPr/>
          </a:p>
        </p:txBody>
      </p:sp>
      <p:sp>
        <p:nvSpPr>
          <p:cNvPr id="316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6.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3169"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7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171"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defTabSz="457020">
              <a:spcBef>
                <a:spcPts val="300"/>
              </a:spcBef>
              <a:buSzTx/>
              <a:buNone/>
              <a:defRPr sz="1400">
                <a:solidFill>
                  <a:srgbClr val="000000"/>
                </a:solidFill>
                <a:latin typeface="Calibri"/>
                <a:ea typeface="Calibri"/>
                <a:cs typeface="Calibri"/>
                <a:sym typeface="Calibri"/>
              </a:defRPr>
            </a:lvl1pPr>
            <a:lvl2pPr marL="0" indent="457020" defTabSz="457020">
              <a:spcBef>
                <a:spcPts val="300"/>
              </a:spcBef>
              <a:buSzTx/>
              <a:buNone/>
              <a:defRPr sz="1400">
                <a:solidFill>
                  <a:srgbClr val="000000"/>
                </a:solidFill>
                <a:latin typeface="Calibri"/>
                <a:ea typeface="Calibri"/>
                <a:cs typeface="Calibri"/>
                <a:sym typeface="Calibri"/>
              </a:defRPr>
            </a:lvl2pPr>
            <a:lvl3pPr marL="0" indent="914040" defTabSz="457020">
              <a:spcBef>
                <a:spcPts val="300"/>
              </a:spcBef>
              <a:buSzTx/>
              <a:buNone/>
              <a:defRPr sz="1400">
                <a:solidFill>
                  <a:srgbClr val="000000"/>
                </a:solidFill>
                <a:latin typeface="Calibri"/>
                <a:ea typeface="Calibri"/>
                <a:cs typeface="Calibri"/>
                <a:sym typeface="Calibri"/>
              </a:defRPr>
            </a:lvl3pPr>
            <a:lvl4pPr marL="0" indent="1371056" defTabSz="457020">
              <a:spcBef>
                <a:spcPts val="300"/>
              </a:spcBef>
              <a:buSzTx/>
              <a:buNone/>
              <a:defRPr sz="1400">
                <a:solidFill>
                  <a:srgbClr val="000000"/>
                </a:solidFill>
                <a:latin typeface="Calibri"/>
                <a:ea typeface="Calibri"/>
                <a:cs typeface="Calibri"/>
                <a:sym typeface="Calibri"/>
              </a:defRPr>
            </a:lvl4pPr>
            <a:lvl5pPr marL="0" indent="1828080" defTabSz="45702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7.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3179"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0" name="Body Level One…"/>
          <p:cNvSpPr txBox="1">
            <a:spLocks noGrp="1"/>
          </p:cNvSpPr>
          <p:nvPr>
            <p:ph type="body" idx="1"/>
          </p:nvPr>
        </p:nvSpPr>
        <p:spPr>
          <a:xfrm>
            <a:off x="457200" y="1600200"/>
            <a:ext cx="8229600" cy="4525963"/>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81"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8.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3188" name="Title Text"/>
          <p:cNvSpPr txBox="1">
            <a:spLocks noGrp="1"/>
          </p:cNvSpPr>
          <p:nvPr>
            <p:ph type="title"/>
          </p:nvPr>
        </p:nvSpPr>
        <p:spPr>
          <a:xfrm>
            <a:off x="6629400" y="274646"/>
            <a:ext cx="2057400" cy="5851526"/>
          </a:xfrm>
          <a:prstGeom prst="rect">
            <a:avLst/>
          </a:prstGeom>
          <a:noFill/>
        </p:spPr>
        <p:txBody>
          <a:bodyPr vert="eaVert"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9" name="Body Level One…"/>
          <p:cNvSpPr txBox="1">
            <a:spLocks noGrp="1"/>
          </p:cNvSpPr>
          <p:nvPr>
            <p:ph type="body" idx="1"/>
          </p:nvPr>
        </p:nvSpPr>
        <p:spPr>
          <a:xfrm>
            <a:off x="457200" y="274646"/>
            <a:ext cx="6019800" cy="5851526"/>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9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9.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3197" name="Title Text"/>
          <p:cNvSpPr txBox="1">
            <a:spLocks noGrp="1"/>
          </p:cNvSpPr>
          <p:nvPr>
            <p:ph type="title"/>
          </p:nvPr>
        </p:nvSpPr>
        <p:spPr>
          <a:xfrm>
            <a:off x="685800" y="2130425"/>
            <a:ext cx="7772400" cy="1470025"/>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198"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000000"/>
                </a:solidFill>
                <a:latin typeface="Times New Roman"/>
                <a:ea typeface="Times New Roman"/>
                <a:cs typeface="Times New Roman"/>
                <a:sym typeface="Times New Roman"/>
              </a:defRPr>
            </a:lvl1pPr>
            <a:lvl2pPr marL="0" indent="457200" algn="ctr">
              <a:buSzTx/>
              <a:buNone/>
              <a:defRPr>
                <a:solidFill>
                  <a:srgbClr val="000000"/>
                </a:solidFill>
                <a:latin typeface="Times New Roman"/>
                <a:ea typeface="Times New Roman"/>
                <a:cs typeface="Times New Roman"/>
                <a:sym typeface="Times New Roman"/>
              </a:defRPr>
            </a:lvl2pPr>
            <a:lvl3pPr marL="0" indent="914400" algn="ctr">
              <a:buSzTx/>
              <a:buNone/>
              <a:defRPr>
                <a:solidFill>
                  <a:srgbClr val="000000"/>
                </a:solidFill>
                <a:latin typeface="Times New Roman"/>
                <a:ea typeface="Times New Roman"/>
                <a:cs typeface="Times New Roman"/>
                <a:sym typeface="Times New Roman"/>
              </a:defRPr>
            </a:lvl3pPr>
            <a:lvl4pPr marL="0" indent="1371600" algn="ctr">
              <a:buSzTx/>
              <a:buNone/>
              <a:defRPr>
                <a:solidFill>
                  <a:srgbClr val="000000"/>
                </a:solidFill>
                <a:latin typeface="Times New Roman"/>
                <a:ea typeface="Times New Roman"/>
                <a:cs typeface="Times New Roman"/>
                <a:sym typeface="Times New Roman"/>
              </a:defRPr>
            </a:lvl4pPr>
            <a:lvl5pPr marL="0" indent="1828800" algn="ctr">
              <a:buSzTx/>
              <a:buNone/>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19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55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defTabSz="456342">
              <a:spcBef>
                <a:spcPts val="500"/>
              </a:spcBef>
              <a:buSzTx/>
              <a:buNone/>
              <a:defRPr sz="2400" b="1">
                <a:solidFill>
                  <a:srgbClr val="000000"/>
                </a:solidFill>
                <a:latin typeface="Calibri"/>
                <a:ea typeface="Calibri"/>
                <a:cs typeface="Calibri"/>
                <a:sym typeface="Calibri"/>
              </a:defRPr>
            </a:lvl1pPr>
            <a:lvl2pPr marL="0" indent="456342" defTabSz="456342">
              <a:spcBef>
                <a:spcPts val="500"/>
              </a:spcBef>
              <a:buSzTx/>
              <a:buNone/>
              <a:defRPr sz="2400" b="1">
                <a:solidFill>
                  <a:srgbClr val="000000"/>
                </a:solidFill>
                <a:latin typeface="Calibri"/>
                <a:ea typeface="Calibri"/>
                <a:cs typeface="Calibri"/>
                <a:sym typeface="Calibri"/>
              </a:defRPr>
            </a:lvl2pPr>
            <a:lvl3pPr marL="0" indent="912690" defTabSz="456342">
              <a:spcBef>
                <a:spcPts val="500"/>
              </a:spcBef>
              <a:buSzTx/>
              <a:buNone/>
              <a:defRPr sz="2400" b="1">
                <a:solidFill>
                  <a:srgbClr val="000000"/>
                </a:solidFill>
                <a:latin typeface="Calibri"/>
                <a:ea typeface="Calibri"/>
                <a:cs typeface="Calibri"/>
                <a:sym typeface="Calibri"/>
              </a:defRPr>
            </a:lvl3pPr>
            <a:lvl4pPr marL="0" indent="1369015" defTabSz="456342">
              <a:spcBef>
                <a:spcPts val="500"/>
              </a:spcBef>
              <a:buSzTx/>
              <a:buNone/>
              <a:defRPr sz="2400" b="1">
                <a:solidFill>
                  <a:srgbClr val="000000"/>
                </a:solidFill>
                <a:latin typeface="Calibri"/>
                <a:ea typeface="Calibri"/>
                <a:cs typeface="Calibri"/>
                <a:sym typeface="Calibri"/>
              </a:defRPr>
            </a:lvl4pPr>
            <a:lvl5pPr marL="0" indent="1825374" defTabSz="456342">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61"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defTabSz="456342" rtl="0">
              <a:spcBef>
                <a:spcPts val="500"/>
              </a:spcBef>
              <a:buSzTx/>
              <a:buNone/>
              <a:defRPr sz="2400" b="1">
                <a:solidFill>
                  <a:srgbClr val="000000"/>
                </a:solidFill>
                <a:latin typeface="Calibri"/>
                <a:ea typeface="Calibri"/>
                <a:cs typeface="Calibri"/>
                <a:sym typeface="Calibri"/>
              </a:defRPr>
            </a:pPr>
            <a:endParaRPr/>
          </a:p>
        </p:txBody>
      </p:sp>
      <p:sp>
        <p:nvSpPr>
          <p:cNvPr id="56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50.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3206"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07"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08"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1.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3215" name="Title Text"/>
          <p:cNvSpPr txBox="1">
            <a:spLocks noGrp="1"/>
          </p:cNvSpPr>
          <p:nvPr>
            <p:ph type="title"/>
          </p:nvPr>
        </p:nvSpPr>
        <p:spPr>
          <a:xfrm>
            <a:off x="722312" y="4406900"/>
            <a:ext cx="7772401" cy="1362075"/>
          </a:xfrm>
          <a:prstGeom prst="rect">
            <a:avLst/>
          </a:prstGeom>
          <a:noFill/>
        </p:spPr>
        <p:txBody>
          <a:bodyPr lIns="45715" tIns="45715" rIns="45715" bIns="45715" anchor="t"/>
          <a:lstStyle>
            <a:lvl1pPr algn="l">
              <a:defRPr sz="4000" cap="all">
                <a:latin typeface="Times New Roman"/>
                <a:ea typeface="Times New Roman"/>
                <a:cs typeface="Times New Roman"/>
                <a:sym typeface="Times New Roman"/>
              </a:defRPr>
            </a:lvl1pPr>
          </a:lstStyle>
          <a:p>
            <a:r>
              <a:t>Title Text</a:t>
            </a:r>
          </a:p>
        </p:txBody>
      </p:sp>
      <p:sp>
        <p:nvSpPr>
          <p:cNvPr id="3216"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000000"/>
                </a:solidFill>
                <a:latin typeface="Times New Roman"/>
                <a:ea typeface="Times New Roman"/>
                <a:cs typeface="Times New Roman"/>
                <a:sym typeface="Times New Roman"/>
              </a:defRPr>
            </a:lvl1pPr>
            <a:lvl2pPr marL="0" indent="457200">
              <a:spcBef>
                <a:spcPts val="400"/>
              </a:spcBef>
              <a:buSzTx/>
              <a:buNone/>
              <a:defRPr sz="2000">
                <a:solidFill>
                  <a:srgbClr val="000000"/>
                </a:solidFill>
                <a:latin typeface="Times New Roman"/>
                <a:ea typeface="Times New Roman"/>
                <a:cs typeface="Times New Roman"/>
                <a:sym typeface="Times New Roman"/>
              </a:defRPr>
            </a:lvl2pPr>
            <a:lvl3pPr marL="0" indent="914400">
              <a:spcBef>
                <a:spcPts val="400"/>
              </a:spcBef>
              <a:buSzTx/>
              <a:buNone/>
              <a:defRPr sz="2000">
                <a:solidFill>
                  <a:srgbClr val="000000"/>
                </a:solidFill>
                <a:latin typeface="Times New Roman"/>
                <a:ea typeface="Times New Roman"/>
                <a:cs typeface="Times New Roman"/>
                <a:sym typeface="Times New Roman"/>
              </a:defRPr>
            </a:lvl3pPr>
            <a:lvl4pPr marL="0" indent="1371600">
              <a:spcBef>
                <a:spcPts val="400"/>
              </a:spcBef>
              <a:buSzTx/>
              <a:buNone/>
              <a:defRPr sz="2000">
                <a:solidFill>
                  <a:srgbClr val="000000"/>
                </a:solidFill>
                <a:latin typeface="Times New Roman"/>
                <a:ea typeface="Times New Roman"/>
                <a:cs typeface="Times New Roman"/>
                <a:sym typeface="Times New Roman"/>
              </a:defRPr>
            </a:lvl4pPr>
            <a:lvl5pPr marL="0" indent="1828800">
              <a:spcBef>
                <a:spcPts val="400"/>
              </a:spcBef>
              <a:buSzTx/>
              <a:buNone/>
              <a:defRPr sz="20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17"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2.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3224"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25"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a:solidFill>
                  <a:srgbClr val="000000"/>
                </a:solidFill>
                <a:latin typeface="Times New Roman"/>
                <a:ea typeface="Times New Roman"/>
                <a:cs typeface="Times New Roman"/>
                <a:sym typeface="Times New Roman"/>
              </a:defRPr>
            </a:lvl1pPr>
            <a:lvl2pPr marL="790575" indent="-333375">
              <a:spcBef>
                <a:spcPts val="600"/>
              </a:spcBef>
              <a:buSzPct val="100000"/>
              <a:buChar char="–"/>
              <a:defRPr sz="2800">
                <a:solidFill>
                  <a:srgbClr val="000000"/>
                </a:solidFill>
                <a:latin typeface="Times New Roman"/>
                <a:ea typeface="Times New Roman"/>
                <a:cs typeface="Times New Roman"/>
                <a:sym typeface="Times New Roman"/>
              </a:defRPr>
            </a:lvl2pPr>
            <a:lvl3pPr marL="1234439" indent="-320039">
              <a:spcBef>
                <a:spcPts val="600"/>
              </a:spcBef>
              <a:buSzPct val="100000"/>
              <a:buChar char="•"/>
              <a:defRPr sz="2800">
                <a:solidFill>
                  <a:srgbClr val="000000"/>
                </a:solidFill>
                <a:latin typeface="Times New Roman"/>
                <a:ea typeface="Times New Roman"/>
                <a:cs typeface="Times New Roman"/>
                <a:sym typeface="Times New Roman"/>
              </a:defRPr>
            </a:lvl3pPr>
            <a:lvl4pPr marL="1727200" indent="-355600">
              <a:spcBef>
                <a:spcPts val="600"/>
              </a:spcBef>
              <a:buSzPct val="100000"/>
              <a:buChar char="–"/>
              <a:defRPr sz="2800">
                <a:solidFill>
                  <a:srgbClr val="000000"/>
                </a:solidFill>
                <a:latin typeface="Times New Roman"/>
                <a:ea typeface="Times New Roman"/>
                <a:cs typeface="Times New Roman"/>
                <a:sym typeface="Times New Roman"/>
              </a:defRPr>
            </a:lvl4pPr>
            <a:lvl5pPr marL="2184400" indent="-355600">
              <a:spcBef>
                <a:spcPts val="600"/>
              </a:spcBef>
              <a:buChar char="»"/>
              <a:defRPr sz="28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2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3.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3233" name="Title Text"/>
          <p:cNvSpPr txBox="1">
            <a:spLocks noGrp="1"/>
          </p:cNvSpPr>
          <p:nvPr>
            <p:ph type="title"/>
          </p:nvPr>
        </p:nvSpPr>
        <p:spPr>
          <a:xfrm>
            <a:off x="457200" y="274638"/>
            <a:ext cx="8229600"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34"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Times New Roman"/>
                <a:ea typeface="Times New Roman"/>
                <a:cs typeface="Times New Roman"/>
                <a:sym typeface="Times New Roman"/>
              </a:defRPr>
            </a:lvl1pPr>
            <a:lvl2pPr marL="0" indent="457200">
              <a:spcBef>
                <a:spcPts val="500"/>
              </a:spcBef>
              <a:buSzTx/>
              <a:buNone/>
              <a:defRPr sz="2400" b="1">
                <a:solidFill>
                  <a:srgbClr val="000000"/>
                </a:solidFill>
                <a:latin typeface="Times New Roman"/>
                <a:ea typeface="Times New Roman"/>
                <a:cs typeface="Times New Roman"/>
                <a:sym typeface="Times New Roman"/>
              </a:defRPr>
            </a:lvl2pPr>
            <a:lvl3pPr marL="0" indent="914400">
              <a:spcBef>
                <a:spcPts val="500"/>
              </a:spcBef>
              <a:buSzTx/>
              <a:buNone/>
              <a:defRPr sz="2400" b="1">
                <a:solidFill>
                  <a:srgbClr val="000000"/>
                </a:solidFill>
                <a:latin typeface="Times New Roman"/>
                <a:ea typeface="Times New Roman"/>
                <a:cs typeface="Times New Roman"/>
                <a:sym typeface="Times New Roman"/>
              </a:defRPr>
            </a:lvl3pPr>
            <a:lvl4pPr marL="0" indent="1371600">
              <a:spcBef>
                <a:spcPts val="500"/>
              </a:spcBef>
              <a:buSzTx/>
              <a:buNone/>
              <a:defRPr sz="2400" b="1">
                <a:solidFill>
                  <a:srgbClr val="000000"/>
                </a:solidFill>
                <a:latin typeface="Times New Roman"/>
                <a:ea typeface="Times New Roman"/>
                <a:cs typeface="Times New Roman"/>
                <a:sym typeface="Times New Roman"/>
              </a:defRPr>
            </a:lvl4pPr>
            <a:lvl5pPr marL="0" indent="1828800">
              <a:spcBef>
                <a:spcPts val="500"/>
              </a:spcBef>
              <a:buSzTx/>
              <a:buNone/>
              <a:defRPr sz="2400" b="1">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35"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Times New Roman"/>
                <a:ea typeface="Times New Roman"/>
                <a:cs typeface="Times New Roman"/>
                <a:sym typeface="Times New Roman"/>
              </a:defRPr>
            </a:pPr>
            <a:endParaRPr/>
          </a:p>
        </p:txBody>
      </p:sp>
      <p:sp>
        <p:nvSpPr>
          <p:cNvPr id="323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4.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3243"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44"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5.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325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6.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3258" name="Title Text"/>
          <p:cNvSpPr txBox="1">
            <a:spLocks noGrp="1"/>
          </p:cNvSpPr>
          <p:nvPr>
            <p:ph type="title"/>
          </p:nvPr>
        </p:nvSpPr>
        <p:spPr>
          <a:xfrm>
            <a:off x="457200" y="273050"/>
            <a:ext cx="3008314" cy="1162050"/>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5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6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Times New Roman"/>
                <a:ea typeface="Times New Roman"/>
                <a:cs typeface="Times New Roman"/>
                <a:sym typeface="Times New Roman"/>
              </a:defRPr>
            </a:pPr>
            <a:endParaRPr/>
          </a:p>
        </p:txBody>
      </p:sp>
      <p:sp>
        <p:nvSpPr>
          <p:cNvPr id="326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7.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3268" name="Title Text"/>
          <p:cNvSpPr txBox="1">
            <a:spLocks noGrp="1"/>
          </p:cNvSpPr>
          <p:nvPr>
            <p:ph type="title"/>
          </p:nvPr>
        </p:nvSpPr>
        <p:spPr>
          <a:xfrm>
            <a:off x="1792288" y="4800600"/>
            <a:ext cx="5486401" cy="566738"/>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27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Times New Roman"/>
                <a:ea typeface="Times New Roman"/>
                <a:cs typeface="Times New Roman"/>
                <a:sym typeface="Times New Roman"/>
              </a:defRPr>
            </a:lvl1pPr>
            <a:lvl2pPr marL="0" indent="457200">
              <a:spcBef>
                <a:spcPts val="300"/>
              </a:spcBef>
              <a:buSzTx/>
              <a:buNone/>
              <a:defRPr sz="1400">
                <a:solidFill>
                  <a:srgbClr val="000000"/>
                </a:solidFill>
                <a:latin typeface="Times New Roman"/>
                <a:ea typeface="Times New Roman"/>
                <a:cs typeface="Times New Roman"/>
                <a:sym typeface="Times New Roman"/>
              </a:defRPr>
            </a:lvl2pPr>
            <a:lvl3pPr marL="0" indent="914400">
              <a:spcBef>
                <a:spcPts val="300"/>
              </a:spcBef>
              <a:buSzTx/>
              <a:buNone/>
              <a:defRPr sz="1400">
                <a:solidFill>
                  <a:srgbClr val="000000"/>
                </a:solidFill>
                <a:latin typeface="Times New Roman"/>
                <a:ea typeface="Times New Roman"/>
                <a:cs typeface="Times New Roman"/>
                <a:sym typeface="Times New Roman"/>
              </a:defRPr>
            </a:lvl3pPr>
            <a:lvl4pPr marL="0" indent="1371600">
              <a:spcBef>
                <a:spcPts val="300"/>
              </a:spcBef>
              <a:buSzTx/>
              <a:buNone/>
              <a:defRPr sz="1400">
                <a:solidFill>
                  <a:srgbClr val="000000"/>
                </a:solidFill>
                <a:latin typeface="Times New Roman"/>
                <a:ea typeface="Times New Roman"/>
                <a:cs typeface="Times New Roman"/>
                <a:sym typeface="Times New Roman"/>
              </a:defRPr>
            </a:lvl4pPr>
            <a:lvl5pPr marL="0" indent="1828800">
              <a:spcBef>
                <a:spcPts val="300"/>
              </a:spcBef>
              <a:buSzTx/>
              <a:buNone/>
              <a:defRPr sz="14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7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8.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3278"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79"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0"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9.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3287" name="Title Text"/>
          <p:cNvSpPr txBox="1">
            <a:spLocks noGrp="1"/>
          </p:cNvSpPr>
          <p:nvPr>
            <p:ph type="title"/>
          </p:nvPr>
        </p:nvSpPr>
        <p:spPr>
          <a:xfrm>
            <a:off x="6629400" y="1600200"/>
            <a:ext cx="2057400" cy="4525963"/>
          </a:xfrm>
          <a:prstGeom prst="rect">
            <a:avLst/>
          </a:prstGeom>
          <a:noFill/>
        </p:spPr>
        <p:txBody>
          <a:bodyPr vert="eaVert"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88" name="Body Level One…"/>
          <p:cNvSpPr txBox="1">
            <a:spLocks noGrp="1"/>
          </p:cNvSpPr>
          <p:nvPr>
            <p:ph type="body" idx="1"/>
          </p:nvPr>
        </p:nvSpPr>
        <p:spPr>
          <a:xfrm>
            <a:off x="457200" y="1600200"/>
            <a:ext cx="60198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56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70"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60.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000000"/>
        </a:solidFill>
        <a:effectLst/>
      </p:bgPr>
    </p:bg>
    <p:spTree>
      <p:nvGrpSpPr>
        <p:cNvPr id="1" name=""/>
        <p:cNvGrpSpPr/>
        <p:nvPr/>
      </p:nvGrpSpPr>
      <p:grpSpPr>
        <a:xfrm>
          <a:off x="0" y="0"/>
          <a:ext cx="0" cy="0"/>
          <a:chOff x="0" y="0"/>
          <a:chExt cx="0" cy="0"/>
        </a:xfrm>
      </p:grpSpPr>
      <p:sp>
        <p:nvSpPr>
          <p:cNvPr id="3296"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297"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7200" algn="ctr">
              <a:buSzTx/>
              <a:buNone/>
              <a:defRPr b="1" i="0">
                <a:solidFill>
                  <a:srgbClr val="FFFFFF"/>
                </a:solidFill>
                <a:latin typeface="Arial" panose="020B0604020202020204" pitchFamily="34" charset="0"/>
                <a:cs typeface="Arial" panose="020B0604020202020204" pitchFamily="34" charset="0"/>
              </a:defRPr>
            </a:lvl2pPr>
            <a:lvl3pPr marL="0" indent="914400" algn="ctr">
              <a:buSzTx/>
              <a:buNone/>
              <a:defRPr b="1" i="0">
                <a:solidFill>
                  <a:srgbClr val="FFFFFF"/>
                </a:solidFill>
                <a:latin typeface="Arial" panose="020B0604020202020204" pitchFamily="34" charset="0"/>
                <a:cs typeface="Arial" panose="020B0604020202020204" pitchFamily="34" charset="0"/>
              </a:defRPr>
            </a:lvl3pPr>
            <a:lvl4pPr marL="0" indent="1371600" algn="ctr">
              <a:buSzTx/>
              <a:buNone/>
              <a:defRPr b="1" i="0">
                <a:solidFill>
                  <a:srgbClr val="FFFFFF"/>
                </a:solidFill>
                <a:latin typeface="Arial" panose="020B0604020202020204" pitchFamily="34" charset="0"/>
                <a:cs typeface="Arial" panose="020B0604020202020204" pitchFamily="34" charset="0"/>
              </a:defRPr>
            </a:lvl4pPr>
            <a:lvl5pPr marL="0" indent="1828800"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29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61.xml><?xml version="1.0" encoding="utf-8"?>
<p:sldLayout xmlns:a="http://schemas.openxmlformats.org/drawingml/2006/main" xmlns:r="http://schemas.openxmlformats.org/officeDocument/2006/relationships" xmlns:p="http://schemas.openxmlformats.org/presentationml/2006/main" showMasterSp="0" type="tx">
  <p:cSld name="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3305"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06"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7200" algn="ctr">
              <a:buSzTx/>
              <a:buNone/>
              <a:defRPr b="1" i="0">
                <a:solidFill>
                  <a:srgbClr val="FFFFFF"/>
                </a:solidFill>
                <a:latin typeface="Arial" panose="020B0604020202020204" pitchFamily="34" charset="0"/>
                <a:cs typeface="Arial" panose="020B0604020202020204" pitchFamily="34" charset="0"/>
              </a:defRPr>
            </a:lvl2pPr>
            <a:lvl3pPr marL="0" indent="914400" algn="ctr">
              <a:buSzTx/>
              <a:buNone/>
              <a:defRPr b="1" i="0">
                <a:solidFill>
                  <a:srgbClr val="FFFFFF"/>
                </a:solidFill>
                <a:latin typeface="Arial" panose="020B0604020202020204" pitchFamily="34" charset="0"/>
                <a:cs typeface="Arial" panose="020B0604020202020204" pitchFamily="34" charset="0"/>
              </a:defRPr>
            </a:lvl3pPr>
            <a:lvl4pPr marL="0" indent="1371600" algn="ctr">
              <a:buSzTx/>
              <a:buNone/>
              <a:defRPr b="1" i="0">
                <a:solidFill>
                  <a:srgbClr val="FFFFFF"/>
                </a:solidFill>
                <a:latin typeface="Arial" panose="020B0604020202020204" pitchFamily="34" charset="0"/>
                <a:cs typeface="Arial" panose="020B0604020202020204" pitchFamily="34" charset="0"/>
              </a:defRPr>
            </a:lvl4pPr>
            <a:lvl5pPr marL="0" indent="1828800"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0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62.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3314"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15"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1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63.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3323"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324"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64.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33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33"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3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65.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334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42"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43"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334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66.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3351"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52"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67.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335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68.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3366"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67"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68"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33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69.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3376"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7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378"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57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70.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3386"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87"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8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1.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3395"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96"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2.xml><?xml version="1.0" encoding="utf-8"?>
<p:sldLayout xmlns:a="http://schemas.openxmlformats.org/drawingml/2006/main" xmlns:r="http://schemas.openxmlformats.org/officeDocument/2006/relationships" xmlns:p="http://schemas.openxmlformats.org/presentationml/2006/main" showMasterSp="0" type="tx">
  <p:cSld name="Title and 4 Content">
    <p:bg>
      <p:bgPr>
        <a:solidFill>
          <a:srgbClr val="000000"/>
        </a:solidFill>
        <a:effectLst/>
      </p:bgPr>
    </p:bg>
    <p:spTree>
      <p:nvGrpSpPr>
        <p:cNvPr id="1" name=""/>
        <p:cNvGrpSpPr/>
        <p:nvPr/>
      </p:nvGrpSpPr>
      <p:grpSpPr>
        <a:xfrm>
          <a:off x="0" y="0"/>
          <a:ext cx="0" cy="0"/>
          <a:chOff x="0" y="0"/>
          <a:chExt cx="0" cy="0"/>
        </a:xfrm>
      </p:grpSpPr>
      <p:sp>
        <p:nvSpPr>
          <p:cNvPr id="340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05"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3.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3413"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4.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3422" name="Title Text"/>
          <p:cNvSpPr txBox="1">
            <a:spLocks noGrp="1"/>
          </p:cNvSpPr>
          <p:nvPr>
            <p:ph type="title"/>
          </p:nvPr>
        </p:nvSpPr>
        <p:spPr>
          <a:xfrm>
            <a:off x="1143140" y="1121975"/>
            <a:ext cx="6857721" cy="2387963"/>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23" name="Body Level One…"/>
          <p:cNvSpPr txBox="1">
            <a:spLocks noGrp="1"/>
          </p:cNvSpPr>
          <p:nvPr>
            <p:ph type="body" sz="quarter" idx="1"/>
          </p:nvPr>
        </p:nvSpPr>
        <p:spPr>
          <a:xfrm>
            <a:off x="1143140" y="3601482"/>
            <a:ext cx="6857721" cy="1656728"/>
          </a:xfrm>
          <a:prstGeom prst="rect">
            <a:avLst/>
          </a:prstGeom>
        </p:spPr>
        <p:txBody>
          <a:bodyPr lIns="46799" tIns="46799" rIns="46799" bIns="46799">
            <a:normAutofit/>
          </a:bodyPr>
          <a:lstStyle>
            <a:lvl1pPr marL="0" indent="0"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2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5.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3431"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32" name="Body Level One…"/>
          <p:cNvSpPr txBox="1">
            <a:spLocks noGrp="1"/>
          </p:cNvSpPr>
          <p:nvPr>
            <p:ph type="body" sz="half" idx="1"/>
          </p:nvPr>
        </p:nvSpPr>
        <p:spPr>
          <a:xfrm>
            <a:off x="321507" y="1125324"/>
            <a:ext cx="5786029"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33"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6.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3440" name="Title Text"/>
          <p:cNvSpPr txBox="1">
            <a:spLocks noGrp="1"/>
          </p:cNvSpPr>
          <p:nvPr>
            <p:ph type="title"/>
          </p:nvPr>
        </p:nvSpPr>
        <p:spPr>
          <a:xfrm>
            <a:off x="624038" y="1709197"/>
            <a:ext cx="7886994" cy="2853501"/>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41" name="Body Level One…"/>
          <p:cNvSpPr txBox="1">
            <a:spLocks noGrp="1"/>
          </p:cNvSpPr>
          <p:nvPr>
            <p:ph type="body" sz="quarter" idx="1"/>
          </p:nvPr>
        </p:nvSpPr>
        <p:spPr>
          <a:xfrm>
            <a:off x="624038" y="4589490"/>
            <a:ext cx="7886994" cy="1500432"/>
          </a:xfrm>
          <a:prstGeom prst="rect">
            <a:avLst/>
          </a:prstGeom>
        </p:spPr>
        <p:txBody>
          <a:bodyPr lIns="46799" tIns="46799" rIns="46799" bIns="46799">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42"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7.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3449"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0" name="Body Level One…"/>
          <p:cNvSpPr txBox="1">
            <a:spLocks noGrp="1"/>
          </p:cNvSpPr>
          <p:nvPr>
            <p:ph type="body" sz="quarter" idx="1"/>
          </p:nvPr>
        </p:nvSpPr>
        <p:spPr>
          <a:xfrm>
            <a:off x="321507" y="1125324"/>
            <a:ext cx="2838872"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5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8.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3458" name="Title Text"/>
          <p:cNvSpPr txBox="1">
            <a:spLocks noGrp="1"/>
          </p:cNvSpPr>
          <p:nvPr>
            <p:ph type="title"/>
          </p:nvPr>
        </p:nvSpPr>
        <p:spPr>
          <a:xfrm>
            <a:off x="629619" y="365061"/>
            <a:ext cx="7886995" cy="1325158"/>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9" name="Body Level One…"/>
          <p:cNvSpPr txBox="1">
            <a:spLocks noGrp="1"/>
          </p:cNvSpPr>
          <p:nvPr>
            <p:ph type="body" sz="quarter" idx="1"/>
          </p:nvPr>
        </p:nvSpPr>
        <p:spPr>
          <a:xfrm>
            <a:off x="629619" y="1681286"/>
            <a:ext cx="3868144" cy="823899"/>
          </a:xfrm>
          <a:prstGeom prst="rect">
            <a:avLst/>
          </a:prstGeom>
        </p:spPr>
        <p:txBody>
          <a:bodyPr lIns="46799" tIns="46799" rIns="46799" bIns="46799" anchor="b">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0" name="Text Placeholder 4"/>
          <p:cNvSpPr>
            <a:spLocks noGrp="1"/>
          </p:cNvSpPr>
          <p:nvPr>
            <p:ph type="body" sz="quarter" idx="21"/>
          </p:nvPr>
        </p:nvSpPr>
        <p:spPr>
          <a:xfrm>
            <a:off x="4629491" y="1681286"/>
            <a:ext cx="3887121" cy="823898"/>
          </a:xfrm>
          <a:prstGeom prst="rect">
            <a:avLst/>
          </a:prstGeom>
        </p:spPr>
        <p:txBody>
          <a:bodyPr lIns="46799" tIns="46799" rIns="46799" bIns="46799"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600" b="1">
                <a:solidFill>
                  <a:srgbClr val="000000"/>
                </a:solidFill>
              </a:defRPr>
            </a:pPr>
            <a:endParaRPr dirty="0"/>
          </a:p>
        </p:txBody>
      </p:sp>
      <p:sp>
        <p:nvSpPr>
          <p:cNvPr id="346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9.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3468"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69"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584" name="Title Text"/>
          <p:cNvSpPr txBox="1">
            <a:spLocks noGrp="1"/>
          </p:cNvSpPr>
          <p:nvPr>
            <p:ph type="title"/>
          </p:nvPr>
        </p:nvSpPr>
        <p:spPr>
          <a:xfrm>
            <a:off x="457237" y="273050"/>
            <a:ext cx="3008315" cy="1162050"/>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85" name="Body Level One…"/>
          <p:cNvSpPr txBox="1">
            <a:spLocks noGrp="1"/>
          </p:cNvSpPr>
          <p:nvPr>
            <p:ph type="body" idx="1"/>
          </p:nvPr>
        </p:nvSpPr>
        <p:spPr>
          <a:xfrm>
            <a:off x="3575050" y="273088"/>
            <a:ext cx="5111750" cy="585311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86"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defTabSz="456342" rtl="0">
              <a:spcBef>
                <a:spcPts val="300"/>
              </a:spcBef>
              <a:buSzTx/>
              <a:buNone/>
              <a:defRPr sz="1400">
                <a:solidFill>
                  <a:srgbClr val="000000"/>
                </a:solidFill>
                <a:latin typeface="Calibri"/>
                <a:ea typeface="Calibri"/>
                <a:cs typeface="Calibri"/>
                <a:sym typeface="Calibri"/>
              </a:defRPr>
            </a:pPr>
            <a:endParaRPr/>
          </a:p>
        </p:txBody>
      </p:sp>
      <p:sp>
        <p:nvSpPr>
          <p:cNvPr id="58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80.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347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1.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348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84" name="Body Level One…"/>
          <p:cNvSpPr txBox="1">
            <a:spLocks noGrp="1"/>
          </p:cNvSpPr>
          <p:nvPr>
            <p:ph type="body" sz="half" idx="1"/>
          </p:nvPr>
        </p:nvSpPr>
        <p:spPr>
          <a:xfrm>
            <a:off x="3887120" y="986891"/>
            <a:ext cx="4629493" cy="487417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85" name="Text Placeholder 3"/>
          <p:cNvSpPr>
            <a:spLocks noGrp="1"/>
          </p:cNvSpPr>
          <p:nvPr>
            <p:ph type="body" sz="quarter" idx="21"/>
          </p:nvPr>
        </p:nvSpPr>
        <p:spPr>
          <a:xfrm>
            <a:off x="629619" y="2057512"/>
            <a:ext cx="2949390" cy="3811364"/>
          </a:xfrm>
          <a:prstGeom prst="rect">
            <a:avLst/>
          </a:prstGeom>
        </p:spPr>
        <p:txBody>
          <a:bodyPr lIns="46799" tIns="46799" rIns="46799" bIns="46799">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100">
                <a:solidFill>
                  <a:srgbClr val="000000"/>
                </a:solidFill>
              </a:defRPr>
            </a:pPr>
            <a:endParaRPr dirty="0"/>
          </a:p>
        </p:txBody>
      </p:sp>
      <p:sp>
        <p:nvSpPr>
          <p:cNvPr id="348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2.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349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94" name="Picture Placeholder 2"/>
          <p:cNvSpPr>
            <a:spLocks noGrp="1"/>
          </p:cNvSpPr>
          <p:nvPr>
            <p:ph type="pic" sz="half" idx="21"/>
          </p:nvPr>
        </p:nvSpPr>
        <p:spPr>
          <a:xfrm>
            <a:off x="3887120" y="986891"/>
            <a:ext cx="4629493" cy="487417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495" name="Body Level One…"/>
          <p:cNvSpPr txBox="1">
            <a:spLocks noGrp="1"/>
          </p:cNvSpPr>
          <p:nvPr>
            <p:ph type="body" sz="quarter" idx="1"/>
          </p:nvPr>
        </p:nvSpPr>
        <p:spPr>
          <a:xfrm>
            <a:off x="629619" y="2057512"/>
            <a:ext cx="2949390" cy="3811364"/>
          </a:xfrm>
          <a:prstGeom prst="rect">
            <a:avLst/>
          </a:prstGeom>
        </p:spPr>
        <p:txBody>
          <a:bodyPr lIns="46799" tIns="46799" rIns="46799" bIns="46799">
            <a:normAutofit/>
          </a:bodyPr>
          <a:lstStyle>
            <a:lvl1pPr marL="0" indent="0" defTabSz="321503">
              <a:spcBef>
                <a:spcPts val="500"/>
              </a:spcBef>
              <a:buSzTx/>
              <a:buNone/>
              <a:defRPr sz="11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1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1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1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1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9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3.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3503"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04" name="Body Level One…"/>
          <p:cNvSpPr txBox="1">
            <a:spLocks noGrp="1"/>
          </p:cNvSpPr>
          <p:nvPr>
            <p:ph type="body" sz="half" idx="1"/>
          </p:nvPr>
        </p:nvSpPr>
        <p:spPr>
          <a:xfrm>
            <a:off x="321507" y="1125324"/>
            <a:ext cx="5786029" cy="3181720"/>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05"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4.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3512" name="Title Text"/>
          <p:cNvSpPr txBox="1">
            <a:spLocks noGrp="1"/>
          </p:cNvSpPr>
          <p:nvPr>
            <p:ph type="title"/>
          </p:nvPr>
        </p:nvSpPr>
        <p:spPr>
          <a:xfrm>
            <a:off x="4661865" y="193136"/>
            <a:ext cx="1445671" cy="4113907"/>
          </a:xfrm>
          <a:prstGeom prst="rect">
            <a:avLst/>
          </a:prstGeom>
          <a:noFill/>
        </p:spPr>
        <p:txBody>
          <a:bodyPr vert="eaVert"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13" name="Body Level One…"/>
          <p:cNvSpPr txBox="1">
            <a:spLocks noGrp="1"/>
          </p:cNvSpPr>
          <p:nvPr>
            <p:ph type="body" sz="half" idx="1"/>
          </p:nvPr>
        </p:nvSpPr>
        <p:spPr>
          <a:xfrm>
            <a:off x="321507" y="193136"/>
            <a:ext cx="4233190" cy="4113907"/>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1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5.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390039"/>
        </a:solidFill>
        <a:effectLst/>
      </p:bgPr>
    </p:bg>
    <p:spTree>
      <p:nvGrpSpPr>
        <p:cNvPr id="1" name=""/>
        <p:cNvGrpSpPr/>
        <p:nvPr/>
      </p:nvGrpSpPr>
      <p:grpSpPr>
        <a:xfrm>
          <a:off x="0" y="0"/>
          <a:ext cx="0" cy="0"/>
          <a:chOff x="0" y="0"/>
          <a:chExt cx="0" cy="0"/>
        </a:xfrm>
      </p:grpSpPr>
      <p:sp>
        <p:nvSpPr>
          <p:cNvPr id="3521" name="Title Text"/>
          <p:cNvSpPr txBox="1">
            <a:spLocks noGrp="1"/>
          </p:cNvSpPr>
          <p:nvPr>
            <p:ph type="title"/>
          </p:nvPr>
        </p:nvSpPr>
        <p:spPr>
          <a:xfrm>
            <a:off x="685800" y="2130426"/>
            <a:ext cx="7772400" cy="1470026"/>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22" name="Body Level One…"/>
          <p:cNvSpPr txBox="1">
            <a:spLocks noGrp="1"/>
          </p:cNvSpPr>
          <p:nvPr>
            <p:ph type="body" sz="quarter" idx="1"/>
          </p:nvPr>
        </p:nvSpPr>
        <p:spPr>
          <a:xfrm>
            <a:off x="1371600" y="3886201"/>
            <a:ext cx="6400800" cy="1752601"/>
          </a:xfrm>
          <a:prstGeom prst="rect">
            <a:avLst/>
          </a:prstGeom>
        </p:spPr>
        <p:txBody>
          <a:bodyPr lIns="45671" tIns="45671" rIns="45671" bIns="45671">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2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6.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390039"/>
        </a:solidFill>
        <a:effectLst/>
      </p:bgPr>
    </p:bg>
    <p:spTree>
      <p:nvGrpSpPr>
        <p:cNvPr id="1" name=""/>
        <p:cNvGrpSpPr/>
        <p:nvPr/>
      </p:nvGrpSpPr>
      <p:grpSpPr>
        <a:xfrm>
          <a:off x="0" y="0"/>
          <a:ext cx="0" cy="0"/>
          <a:chOff x="0" y="0"/>
          <a:chExt cx="0" cy="0"/>
        </a:xfrm>
      </p:grpSpPr>
      <p:sp>
        <p:nvSpPr>
          <p:cNvPr id="353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31" name="Body Level One…"/>
          <p:cNvSpPr txBox="1">
            <a:spLocks noGrp="1"/>
          </p:cNvSpPr>
          <p:nvPr>
            <p:ph type="body" idx="1"/>
          </p:nvPr>
        </p:nvSpPr>
        <p:spPr>
          <a:xfrm>
            <a:off x="457200" y="1600200"/>
            <a:ext cx="8229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3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7.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390039"/>
        </a:solidFill>
        <a:effectLst/>
      </p:bgPr>
    </p:bg>
    <p:spTree>
      <p:nvGrpSpPr>
        <p:cNvPr id="1" name=""/>
        <p:cNvGrpSpPr/>
        <p:nvPr/>
      </p:nvGrpSpPr>
      <p:grpSpPr>
        <a:xfrm>
          <a:off x="0" y="0"/>
          <a:ext cx="0" cy="0"/>
          <a:chOff x="0" y="0"/>
          <a:chExt cx="0" cy="0"/>
        </a:xfrm>
      </p:grpSpPr>
      <p:sp>
        <p:nvSpPr>
          <p:cNvPr id="3539"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0"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41"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8.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390039"/>
        </a:solidFill>
        <a:effectLst/>
      </p:bgPr>
    </p:bg>
    <p:spTree>
      <p:nvGrpSpPr>
        <p:cNvPr id="1" name=""/>
        <p:cNvGrpSpPr/>
        <p:nvPr/>
      </p:nvGrpSpPr>
      <p:grpSpPr>
        <a:xfrm>
          <a:off x="0" y="0"/>
          <a:ext cx="0" cy="0"/>
          <a:chOff x="0" y="0"/>
          <a:chExt cx="0" cy="0"/>
        </a:xfrm>
      </p:grpSpPr>
      <p:sp>
        <p:nvSpPr>
          <p:cNvPr id="354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9"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2126" indent="-355231">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9.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390039"/>
        </a:solidFill>
        <a:effectLst/>
      </p:bgPr>
    </p:bg>
    <p:spTree>
      <p:nvGrpSpPr>
        <p:cNvPr id="1" name=""/>
        <p:cNvGrpSpPr/>
        <p:nvPr/>
      </p:nvGrpSpPr>
      <p:grpSpPr>
        <a:xfrm>
          <a:off x="0" y="0"/>
          <a:ext cx="0" cy="0"/>
          <a:chOff x="0" y="0"/>
          <a:chExt cx="0" cy="0"/>
        </a:xfrm>
      </p:grpSpPr>
      <p:sp>
        <p:nvSpPr>
          <p:cNvPr id="355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58"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9"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356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594" name="Title Text"/>
          <p:cNvSpPr txBox="1">
            <a:spLocks noGrp="1"/>
          </p:cNvSpPr>
          <p:nvPr>
            <p:ph type="title"/>
          </p:nvPr>
        </p:nvSpPr>
        <p:spPr>
          <a:xfrm>
            <a:off x="1792288" y="4800600"/>
            <a:ext cx="5486401" cy="566738"/>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5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defTabSz="456342">
              <a:spcBef>
                <a:spcPts val="300"/>
              </a:spcBef>
              <a:buSzTx/>
              <a:buNone/>
              <a:defRPr sz="1400">
                <a:solidFill>
                  <a:srgbClr val="000000"/>
                </a:solidFill>
                <a:latin typeface="Calibri"/>
                <a:ea typeface="Calibri"/>
                <a:cs typeface="Calibri"/>
                <a:sym typeface="Calibri"/>
              </a:defRPr>
            </a:lvl1pPr>
            <a:lvl2pPr marL="0" indent="456342" defTabSz="456342">
              <a:spcBef>
                <a:spcPts val="300"/>
              </a:spcBef>
              <a:buSzTx/>
              <a:buNone/>
              <a:defRPr sz="1400">
                <a:solidFill>
                  <a:srgbClr val="000000"/>
                </a:solidFill>
                <a:latin typeface="Calibri"/>
                <a:ea typeface="Calibri"/>
                <a:cs typeface="Calibri"/>
                <a:sym typeface="Calibri"/>
              </a:defRPr>
            </a:lvl2pPr>
            <a:lvl3pPr marL="0" indent="912690" defTabSz="456342">
              <a:spcBef>
                <a:spcPts val="300"/>
              </a:spcBef>
              <a:buSzTx/>
              <a:buNone/>
              <a:defRPr sz="1400">
                <a:solidFill>
                  <a:srgbClr val="000000"/>
                </a:solidFill>
                <a:latin typeface="Calibri"/>
                <a:ea typeface="Calibri"/>
                <a:cs typeface="Calibri"/>
                <a:sym typeface="Calibri"/>
              </a:defRPr>
            </a:lvl3pPr>
            <a:lvl4pPr marL="0" indent="1369015" defTabSz="456342">
              <a:spcBef>
                <a:spcPts val="300"/>
              </a:spcBef>
              <a:buSzTx/>
              <a:buNone/>
              <a:defRPr sz="1400">
                <a:solidFill>
                  <a:srgbClr val="000000"/>
                </a:solidFill>
                <a:latin typeface="Calibri"/>
                <a:ea typeface="Calibri"/>
                <a:cs typeface="Calibri"/>
                <a:sym typeface="Calibri"/>
              </a:defRPr>
            </a:lvl4pPr>
            <a:lvl5pPr marL="0" indent="1825374" defTabSz="456342">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9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90.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390039"/>
        </a:solidFill>
        <a:effectLst/>
      </p:bgPr>
    </p:bg>
    <p:spTree>
      <p:nvGrpSpPr>
        <p:cNvPr id="1" name=""/>
        <p:cNvGrpSpPr/>
        <p:nvPr/>
      </p:nvGrpSpPr>
      <p:grpSpPr>
        <a:xfrm>
          <a:off x="0" y="0"/>
          <a:ext cx="0" cy="0"/>
          <a:chOff x="0" y="0"/>
          <a:chExt cx="0" cy="0"/>
        </a:xfrm>
      </p:grpSpPr>
      <p:sp>
        <p:nvSpPr>
          <p:cNvPr id="356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68"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91.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390039"/>
        </a:solidFill>
        <a:effectLst/>
      </p:bgPr>
    </p:bg>
    <p:spTree>
      <p:nvGrpSpPr>
        <p:cNvPr id="1" name=""/>
        <p:cNvGrpSpPr/>
        <p:nvPr/>
      </p:nvGrpSpPr>
      <p:grpSpPr>
        <a:xfrm>
          <a:off x="0" y="0"/>
          <a:ext cx="0" cy="0"/>
          <a:chOff x="0" y="0"/>
          <a:chExt cx="0" cy="0"/>
        </a:xfrm>
      </p:grpSpPr>
      <p:sp>
        <p:nvSpPr>
          <p:cNvPr id="357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92.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390039"/>
        </a:solidFill>
        <a:effectLst/>
      </p:bgPr>
    </p:bg>
    <p:spTree>
      <p:nvGrpSpPr>
        <p:cNvPr id="1" name=""/>
        <p:cNvGrpSpPr/>
        <p:nvPr/>
      </p:nvGrpSpPr>
      <p:grpSpPr>
        <a:xfrm>
          <a:off x="0" y="0"/>
          <a:ext cx="0" cy="0"/>
          <a:chOff x="0" y="0"/>
          <a:chExt cx="0" cy="0"/>
        </a:xfrm>
      </p:grpSpPr>
      <p:sp>
        <p:nvSpPr>
          <p:cNvPr id="3582"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83"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84"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358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93.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390039"/>
        </a:solidFill>
        <a:effectLst/>
      </p:bgPr>
    </p:bg>
    <p:spTree>
      <p:nvGrpSpPr>
        <p:cNvPr id="1" name=""/>
        <p:cNvGrpSpPr/>
        <p:nvPr/>
      </p:nvGrpSpPr>
      <p:grpSpPr>
        <a:xfrm>
          <a:off x="0" y="0"/>
          <a:ext cx="0" cy="0"/>
          <a:chOff x="0" y="0"/>
          <a:chExt cx="0" cy="0"/>
        </a:xfrm>
      </p:grpSpPr>
      <p:sp>
        <p:nvSpPr>
          <p:cNvPr id="3592"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9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594"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9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94.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390039"/>
        </a:solidFill>
        <a:effectLst/>
      </p:bgPr>
    </p:bg>
    <p:spTree>
      <p:nvGrpSpPr>
        <p:cNvPr id="1" name=""/>
        <p:cNvGrpSpPr/>
        <p:nvPr/>
      </p:nvGrpSpPr>
      <p:grpSpPr>
        <a:xfrm>
          <a:off x="0" y="0"/>
          <a:ext cx="0" cy="0"/>
          <a:chOff x="0" y="0"/>
          <a:chExt cx="0" cy="0"/>
        </a:xfrm>
      </p:grpSpPr>
      <p:sp>
        <p:nvSpPr>
          <p:cNvPr id="3602"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03" name="Body Level One…"/>
          <p:cNvSpPr txBox="1">
            <a:spLocks noGrp="1"/>
          </p:cNvSpPr>
          <p:nvPr>
            <p:ph type="body" idx="1"/>
          </p:nvPr>
        </p:nvSpPr>
        <p:spPr>
          <a:xfrm>
            <a:off x="457200" y="1600200"/>
            <a:ext cx="8229600" cy="4525963"/>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04"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95.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390039"/>
        </a:solidFill>
        <a:effectLst/>
      </p:bgPr>
    </p:bg>
    <p:spTree>
      <p:nvGrpSpPr>
        <p:cNvPr id="1" name=""/>
        <p:cNvGrpSpPr/>
        <p:nvPr/>
      </p:nvGrpSpPr>
      <p:grpSpPr>
        <a:xfrm>
          <a:off x="0" y="0"/>
          <a:ext cx="0" cy="0"/>
          <a:chOff x="0" y="0"/>
          <a:chExt cx="0" cy="0"/>
        </a:xfrm>
      </p:grpSpPr>
      <p:sp>
        <p:nvSpPr>
          <p:cNvPr id="3611" name="Title Text"/>
          <p:cNvSpPr txBox="1">
            <a:spLocks noGrp="1"/>
          </p:cNvSpPr>
          <p:nvPr>
            <p:ph type="title"/>
          </p:nvPr>
        </p:nvSpPr>
        <p:spPr>
          <a:xfrm>
            <a:off x="6629400" y="274659"/>
            <a:ext cx="2057400" cy="5851526"/>
          </a:xfrm>
          <a:prstGeom prst="rect">
            <a:avLst/>
          </a:prstGeom>
          <a:noFill/>
        </p:spPr>
        <p:txBody>
          <a:bodyPr vert="eaVert"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12" name="Body Level One…"/>
          <p:cNvSpPr txBox="1">
            <a:spLocks noGrp="1"/>
          </p:cNvSpPr>
          <p:nvPr>
            <p:ph type="body" idx="1"/>
          </p:nvPr>
        </p:nvSpPr>
        <p:spPr>
          <a:xfrm>
            <a:off x="457200" y="274659"/>
            <a:ext cx="6019800" cy="5851526"/>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1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96.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390039"/>
        </a:solidFill>
        <a:effectLst/>
      </p:bgPr>
    </p:bg>
    <p:spTree>
      <p:nvGrpSpPr>
        <p:cNvPr id="1" name=""/>
        <p:cNvGrpSpPr/>
        <p:nvPr/>
      </p:nvGrpSpPr>
      <p:grpSpPr>
        <a:xfrm>
          <a:off x="0" y="0"/>
          <a:ext cx="0" cy="0"/>
          <a:chOff x="0" y="0"/>
          <a:chExt cx="0" cy="0"/>
        </a:xfrm>
      </p:grpSpPr>
      <p:sp>
        <p:nvSpPr>
          <p:cNvPr id="362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21"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2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97.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grpSp>
        <p:nvGrpSpPr>
          <p:cNvPr id="3636" name="Group 2"/>
          <p:cNvGrpSpPr/>
          <p:nvPr/>
        </p:nvGrpSpPr>
        <p:grpSpPr>
          <a:xfrm>
            <a:off x="0" y="3902080"/>
            <a:ext cx="3400426" cy="2949576"/>
            <a:chOff x="0" y="0"/>
            <a:chExt cx="3400425" cy="2949575"/>
          </a:xfrm>
        </p:grpSpPr>
        <p:sp>
          <p:nvSpPr>
            <p:cNvPr id="36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37"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38" name="Body Level One…"/>
          <p:cNvSpPr txBox="1">
            <a:spLocks noGrp="1"/>
          </p:cNvSpPr>
          <p:nvPr>
            <p:ph type="body" idx="1"/>
          </p:nvPr>
        </p:nvSpPr>
        <p:spPr>
          <a:xfrm>
            <a:off x="457200" y="1600205"/>
            <a:ext cx="8229600" cy="4530726"/>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39"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98.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grpSp>
        <p:nvGrpSpPr>
          <p:cNvPr id="3653" name="Group 2"/>
          <p:cNvGrpSpPr/>
          <p:nvPr/>
        </p:nvGrpSpPr>
        <p:grpSpPr>
          <a:xfrm>
            <a:off x="0" y="3902080"/>
            <a:ext cx="3400426" cy="2949576"/>
            <a:chOff x="0" y="0"/>
            <a:chExt cx="3400425" cy="2949575"/>
          </a:xfrm>
        </p:grpSpPr>
        <p:sp>
          <p:nvSpPr>
            <p:cNvPr id="3646"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7"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8"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9"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0"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1"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2"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54" name="Title Text"/>
          <p:cNvSpPr txBox="1">
            <a:spLocks noGrp="1"/>
          </p:cNvSpPr>
          <p:nvPr>
            <p:ph type="title"/>
          </p:nvPr>
        </p:nvSpPr>
        <p:spPr>
          <a:xfrm>
            <a:off x="722312" y="4406905"/>
            <a:ext cx="7772401" cy="1362076"/>
          </a:xfrm>
          <a:prstGeom prst="rect">
            <a:avLst/>
          </a:prstGeom>
          <a:noFill/>
        </p:spPr>
        <p:txBody>
          <a:bodyPr lIns="45714" tIns="45714" rIns="45714" bIns="45714" anchor="t"/>
          <a:lstStyle>
            <a:lvl1pPr>
              <a:defRPr sz="4000" b="1" i="0" cap="a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55" name="Body Level One…"/>
          <p:cNvSpPr txBox="1">
            <a:spLocks noGrp="1"/>
          </p:cNvSpPr>
          <p:nvPr>
            <p:ph type="body" sz="quarter" idx="1"/>
          </p:nvPr>
        </p:nvSpPr>
        <p:spPr>
          <a:xfrm>
            <a:off x="722312" y="2906713"/>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56"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99.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grpSp>
        <p:nvGrpSpPr>
          <p:cNvPr id="3670" name="Group 2"/>
          <p:cNvGrpSpPr/>
          <p:nvPr/>
        </p:nvGrpSpPr>
        <p:grpSpPr>
          <a:xfrm>
            <a:off x="0" y="3902080"/>
            <a:ext cx="3400426" cy="2949576"/>
            <a:chOff x="0" y="0"/>
            <a:chExt cx="3400425" cy="2949575"/>
          </a:xfrm>
        </p:grpSpPr>
        <p:sp>
          <p:nvSpPr>
            <p:cNvPr id="3663"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4"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5"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6"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7"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8"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9"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71"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72" name="Body Level One…"/>
          <p:cNvSpPr txBox="1">
            <a:spLocks noGrp="1"/>
          </p:cNvSpPr>
          <p:nvPr>
            <p:ph type="body" sz="half" idx="1"/>
          </p:nvPr>
        </p:nvSpPr>
        <p:spPr>
          <a:xfrm>
            <a:off x="457200" y="1600205"/>
            <a:ext cx="4038600" cy="4530726"/>
          </a:xfrm>
          <a:prstGeom prst="rect">
            <a:avLst/>
          </a:prstGeom>
        </p:spPr>
        <p:txBody>
          <a:bodyPr lIns="45714" tIns="45714" rIns="45714" bIns="45714">
            <a:normAutofit/>
          </a:bodyPr>
          <a:lstStyle>
            <a:lvl1pPr marL="342861" indent="-3428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90488" indent="-333339">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34304" indent="-320004">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27011" indent="-355561">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84161" indent="-3555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73"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35"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3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Blip>
                <a:blip r:embed="rId2"/>
              </a:buBlip>
              <a:defRPr sz="2800" b="1" i="0">
                <a:latin typeface="Arial" panose="020B0604020202020204" pitchFamily="34" charset="0"/>
                <a:cs typeface="Arial" panose="020B0604020202020204" pitchFamily="34" charset="0"/>
              </a:defRPr>
            </a:lvl1pPr>
            <a:lvl2pPr marL="789082" indent="-332754">
              <a:spcBef>
                <a:spcPts val="600"/>
              </a:spcBef>
              <a:defRPr sz="2800" b="1" i="0">
                <a:latin typeface="Arial" panose="020B0604020202020204" pitchFamily="34" charset="0"/>
                <a:cs typeface="Arial" panose="020B0604020202020204" pitchFamily="34" charset="0"/>
              </a:defRPr>
            </a:lvl2pPr>
            <a:lvl3pPr marL="1232107" indent="-319440">
              <a:spcBef>
                <a:spcPts val="600"/>
              </a:spcBef>
              <a:defRPr sz="2800" b="1" i="0">
                <a:latin typeface="Arial" panose="020B0604020202020204" pitchFamily="34" charset="0"/>
                <a:cs typeface="Arial" panose="020B0604020202020204" pitchFamily="34" charset="0"/>
              </a:defRPr>
            </a:lvl3pPr>
            <a:lvl4pPr marL="1723956" indent="-354934">
              <a:spcBef>
                <a:spcPts val="600"/>
              </a:spcBef>
              <a:defRPr sz="2800" b="1" i="0">
                <a:latin typeface="Arial" panose="020B0604020202020204" pitchFamily="34" charset="0"/>
                <a:cs typeface="Arial" panose="020B0604020202020204" pitchFamily="34" charset="0"/>
              </a:defRPr>
            </a:lvl4pPr>
            <a:lvl5pPr marL="2180286" indent="-354934">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604"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605" name="Body Level One…"/>
          <p:cNvSpPr txBox="1">
            <a:spLocks noGrp="1"/>
          </p:cNvSpPr>
          <p:nvPr>
            <p:ph type="body" idx="1"/>
          </p:nvPr>
        </p:nvSpPr>
        <p:spPr>
          <a:xfrm>
            <a:off x="457200" y="1600200"/>
            <a:ext cx="8229600" cy="4525963"/>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06"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300.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grpSp>
        <p:nvGrpSpPr>
          <p:cNvPr id="3687" name="Group 2"/>
          <p:cNvGrpSpPr/>
          <p:nvPr/>
        </p:nvGrpSpPr>
        <p:grpSpPr>
          <a:xfrm>
            <a:off x="0" y="3902080"/>
            <a:ext cx="3400426" cy="2949576"/>
            <a:chOff x="0" y="0"/>
            <a:chExt cx="3400425" cy="2949575"/>
          </a:xfrm>
        </p:grpSpPr>
        <p:sp>
          <p:nvSpPr>
            <p:cNvPr id="3680"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1"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2"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3"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4"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5"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6"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88"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89"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90" name="Text Placeholder 4"/>
          <p:cNvSpPr>
            <a:spLocks noGrp="1"/>
          </p:cNvSpPr>
          <p:nvPr>
            <p:ph type="body" sz="quarter" idx="21"/>
          </p:nvPr>
        </p:nvSpPr>
        <p:spPr>
          <a:xfrm>
            <a:off x="4645030"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effectLst>
                  <a:outerShdw blurRad="38100" dist="38100" dir="2700000" rotWithShape="0">
                    <a:srgbClr val="000000"/>
                  </a:outerShdw>
                </a:effectLst>
              </a:defRPr>
            </a:pPr>
            <a:endParaRPr dirty="0"/>
          </a:p>
        </p:txBody>
      </p:sp>
      <p:sp>
        <p:nvSpPr>
          <p:cNvPr id="3691"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01.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grpSp>
        <p:nvGrpSpPr>
          <p:cNvPr id="3705" name="Group 2"/>
          <p:cNvGrpSpPr/>
          <p:nvPr/>
        </p:nvGrpSpPr>
        <p:grpSpPr>
          <a:xfrm>
            <a:off x="0" y="3902080"/>
            <a:ext cx="3400426" cy="2949576"/>
            <a:chOff x="0" y="0"/>
            <a:chExt cx="3400425" cy="2949575"/>
          </a:xfrm>
        </p:grpSpPr>
        <p:sp>
          <p:nvSpPr>
            <p:cNvPr id="3698"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99"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0"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1"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2"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3"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4"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06"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07"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02.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grpSp>
        <p:nvGrpSpPr>
          <p:cNvPr id="3721" name="Group 2"/>
          <p:cNvGrpSpPr/>
          <p:nvPr/>
        </p:nvGrpSpPr>
        <p:grpSpPr>
          <a:xfrm>
            <a:off x="0" y="3902080"/>
            <a:ext cx="3400426" cy="2949576"/>
            <a:chOff x="0" y="0"/>
            <a:chExt cx="3400425" cy="2949575"/>
          </a:xfrm>
        </p:grpSpPr>
        <p:sp>
          <p:nvSpPr>
            <p:cNvPr id="3714"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5"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6"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7"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8"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9"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20"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2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03.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grpSp>
        <p:nvGrpSpPr>
          <p:cNvPr id="3736" name="Group 2"/>
          <p:cNvGrpSpPr/>
          <p:nvPr/>
        </p:nvGrpSpPr>
        <p:grpSpPr>
          <a:xfrm>
            <a:off x="0" y="3902080"/>
            <a:ext cx="3400426" cy="2949576"/>
            <a:chOff x="0" y="0"/>
            <a:chExt cx="3400425" cy="2949575"/>
          </a:xfrm>
        </p:grpSpPr>
        <p:sp>
          <p:nvSpPr>
            <p:cNvPr id="37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37" name="Title Text"/>
          <p:cNvSpPr txBox="1">
            <a:spLocks noGrp="1"/>
          </p:cNvSpPr>
          <p:nvPr>
            <p:ph type="title"/>
          </p:nvPr>
        </p:nvSpPr>
        <p:spPr>
          <a:xfrm>
            <a:off x="457200" y="273050"/>
            <a:ext cx="3008314" cy="1162050"/>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38" name="Body Level One…"/>
          <p:cNvSpPr txBox="1">
            <a:spLocks noGrp="1"/>
          </p:cNvSpPr>
          <p:nvPr>
            <p:ph type="body" idx="1"/>
          </p:nvPr>
        </p:nvSpPr>
        <p:spPr>
          <a:xfrm>
            <a:off x="3575050" y="273054"/>
            <a:ext cx="5111750" cy="5853114"/>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39" name="Text Placeholder 3"/>
          <p:cNvSpPr>
            <a:spLocks noGrp="1"/>
          </p:cNvSpPr>
          <p:nvPr>
            <p:ph type="body" sz="half" idx="21"/>
          </p:nvPr>
        </p:nvSpPr>
        <p:spPr>
          <a:xfrm>
            <a:off x="457199" y="1435103"/>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effectLst>
                  <a:outerShdw blurRad="38100" dist="38100" dir="2700000" rotWithShape="0">
                    <a:srgbClr val="000000"/>
                  </a:outerShdw>
                </a:effectLst>
              </a:defRPr>
            </a:pPr>
            <a:endParaRPr dirty="0"/>
          </a:p>
        </p:txBody>
      </p:sp>
      <p:sp>
        <p:nvSpPr>
          <p:cNvPr id="3740"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04.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grpSp>
        <p:nvGrpSpPr>
          <p:cNvPr id="3754" name="Group 2"/>
          <p:cNvGrpSpPr/>
          <p:nvPr/>
        </p:nvGrpSpPr>
        <p:grpSpPr>
          <a:xfrm>
            <a:off x="0" y="3902080"/>
            <a:ext cx="3400426" cy="2949576"/>
            <a:chOff x="0" y="0"/>
            <a:chExt cx="3400425" cy="2949575"/>
          </a:xfrm>
        </p:grpSpPr>
        <p:sp>
          <p:nvSpPr>
            <p:cNvPr id="3747"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8"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9"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0"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1"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2"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3"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55"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5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757"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58"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05.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grpSp>
        <p:nvGrpSpPr>
          <p:cNvPr id="3772" name="Group 2"/>
          <p:cNvGrpSpPr/>
          <p:nvPr/>
        </p:nvGrpSpPr>
        <p:grpSpPr>
          <a:xfrm>
            <a:off x="0" y="3902080"/>
            <a:ext cx="3400426" cy="2949576"/>
            <a:chOff x="0" y="0"/>
            <a:chExt cx="3400425" cy="2949575"/>
          </a:xfrm>
        </p:grpSpPr>
        <p:sp>
          <p:nvSpPr>
            <p:cNvPr id="3765"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6"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7"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8"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9"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0"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1"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73"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74" name="Body Level One…"/>
          <p:cNvSpPr txBox="1">
            <a:spLocks noGrp="1"/>
          </p:cNvSpPr>
          <p:nvPr>
            <p:ph type="body" idx="1"/>
          </p:nvPr>
        </p:nvSpPr>
        <p:spPr>
          <a:xfrm>
            <a:off x="457200" y="1600205"/>
            <a:ext cx="8229600" cy="4530726"/>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75"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06.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grpSp>
        <p:nvGrpSpPr>
          <p:cNvPr id="3789" name="Group 2"/>
          <p:cNvGrpSpPr/>
          <p:nvPr/>
        </p:nvGrpSpPr>
        <p:grpSpPr>
          <a:xfrm>
            <a:off x="0" y="3902080"/>
            <a:ext cx="3400426" cy="2949576"/>
            <a:chOff x="0" y="0"/>
            <a:chExt cx="3400425" cy="2949575"/>
          </a:xfrm>
        </p:grpSpPr>
        <p:sp>
          <p:nvSpPr>
            <p:cNvPr id="3782"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3"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4"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5"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6"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7"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8"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90" name="Title Text"/>
          <p:cNvSpPr txBox="1">
            <a:spLocks noGrp="1"/>
          </p:cNvSpPr>
          <p:nvPr>
            <p:ph type="title"/>
          </p:nvPr>
        </p:nvSpPr>
        <p:spPr>
          <a:xfrm>
            <a:off x="6629400" y="277813"/>
            <a:ext cx="2057400" cy="5853113"/>
          </a:xfrm>
          <a:prstGeom prst="rect">
            <a:avLst/>
          </a:prstGeom>
          <a:noFill/>
        </p:spPr>
        <p:txBody>
          <a:bodyPr vert="eaVert"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91" name="Body Level One…"/>
          <p:cNvSpPr txBox="1">
            <a:spLocks noGrp="1"/>
          </p:cNvSpPr>
          <p:nvPr>
            <p:ph type="body" idx="1"/>
          </p:nvPr>
        </p:nvSpPr>
        <p:spPr>
          <a:xfrm>
            <a:off x="457200" y="277813"/>
            <a:ext cx="6019800" cy="5853113"/>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9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07.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000000"/>
        </a:solidFill>
        <a:effectLst/>
      </p:bgPr>
    </p:bg>
    <p:spTree>
      <p:nvGrpSpPr>
        <p:cNvPr id="1" name=""/>
        <p:cNvGrpSpPr/>
        <p:nvPr/>
      </p:nvGrpSpPr>
      <p:grpSpPr>
        <a:xfrm>
          <a:off x="0" y="0"/>
          <a:ext cx="0" cy="0"/>
          <a:chOff x="0" y="0"/>
          <a:chExt cx="0" cy="0"/>
        </a:xfrm>
      </p:grpSpPr>
      <p:grpSp>
        <p:nvGrpSpPr>
          <p:cNvPr id="3806" name="Group 2"/>
          <p:cNvGrpSpPr/>
          <p:nvPr/>
        </p:nvGrpSpPr>
        <p:grpSpPr>
          <a:xfrm>
            <a:off x="0" y="3902080"/>
            <a:ext cx="3400426" cy="2949576"/>
            <a:chOff x="0" y="0"/>
            <a:chExt cx="3400425" cy="2949575"/>
          </a:xfrm>
        </p:grpSpPr>
        <p:sp>
          <p:nvSpPr>
            <p:cNvPr id="379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807" name="Title Text"/>
          <p:cNvSpPr txBox="1">
            <a:spLocks noGrp="1"/>
          </p:cNvSpPr>
          <p:nvPr>
            <p:ph type="title"/>
          </p:nvPr>
        </p:nvSpPr>
        <p:spPr>
          <a:xfrm>
            <a:off x="685800" y="2130430"/>
            <a:ext cx="7772400" cy="14700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808" name="Body Level One…"/>
          <p:cNvSpPr txBox="1">
            <a:spLocks noGrp="1"/>
          </p:cNvSpPr>
          <p:nvPr>
            <p:ph type="body" sz="quarter" idx="1"/>
          </p:nvPr>
        </p:nvSpPr>
        <p:spPr>
          <a:xfrm>
            <a:off x="1371600" y="3886200"/>
            <a:ext cx="6400800" cy="1752600"/>
          </a:xfrm>
          <a:prstGeom prst="rect">
            <a:avLst/>
          </a:prstGeom>
        </p:spPr>
        <p:txBody>
          <a:bodyPr lIns="45714" tIns="45714" rIns="45714" bIns="45714">
            <a:normAutofit/>
          </a:bodyPr>
          <a:lstStyle>
            <a:lvl1pPr marL="0" indent="0" algn="ctr">
              <a:buSzTx/>
              <a:buNone/>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lgn="ctr">
              <a:buSzTx/>
              <a:buNone/>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lgn="ctr">
              <a:buSzTx/>
              <a:buNone/>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lgn="ctr">
              <a:buSzTx/>
              <a:buNone/>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lgn="ctr">
              <a:buSzTx/>
              <a:buNone/>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09"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defTabSz="457150">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08.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grpSp>
        <p:nvGrpSpPr>
          <p:cNvPr id="3823" name="Group 1026"/>
          <p:cNvGrpSpPr/>
          <p:nvPr/>
        </p:nvGrpSpPr>
        <p:grpSpPr>
          <a:xfrm>
            <a:off x="0" y="3902075"/>
            <a:ext cx="3400426" cy="2949575"/>
            <a:chOff x="0" y="0"/>
            <a:chExt cx="3400425" cy="2949575"/>
          </a:xfrm>
        </p:grpSpPr>
        <p:sp>
          <p:nvSpPr>
            <p:cNvPr id="3816"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17"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18"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19"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20"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21"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22"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24"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09.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grpSp>
        <p:nvGrpSpPr>
          <p:cNvPr id="3838" name="Group 1026"/>
          <p:cNvGrpSpPr/>
          <p:nvPr/>
        </p:nvGrpSpPr>
        <p:grpSpPr>
          <a:xfrm>
            <a:off x="0" y="3902075"/>
            <a:ext cx="3400426" cy="2949575"/>
            <a:chOff x="0" y="0"/>
            <a:chExt cx="3400425" cy="2949575"/>
          </a:xfrm>
        </p:grpSpPr>
        <p:sp>
          <p:nvSpPr>
            <p:cNvPr id="3831"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2"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3"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4"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5"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6"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7"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39"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effectLst>
                  <a:outerShdw blurRad="38100" dist="38100" dir="2700000" rotWithShape="0">
                    <a:srgbClr val="FFFFFF"/>
                  </a:outerShdw>
                </a:effectLst>
                <a:latin typeface="Arial" panose="020B0604020202020204" pitchFamily="34" charset="0"/>
                <a:cs typeface="Arial" panose="020B0604020202020204" pitchFamily="34" charset="0"/>
              </a:defRPr>
            </a:lvl1pPr>
          </a:lstStyle>
          <a:p>
            <a:r>
              <a:rPr dirty="0"/>
              <a:t>Title Text</a:t>
            </a:r>
          </a:p>
        </p:txBody>
      </p:sp>
      <p:sp>
        <p:nvSpPr>
          <p:cNvPr id="3840" name="Body Level One…"/>
          <p:cNvSpPr txBox="1">
            <a:spLocks noGrp="1"/>
          </p:cNvSpPr>
          <p:nvPr>
            <p:ph type="body" idx="1"/>
          </p:nvPr>
        </p:nvSpPr>
        <p:spPr>
          <a:xfrm>
            <a:off x="457200" y="1600200"/>
            <a:ext cx="8229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41"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613" name="Title Text"/>
          <p:cNvSpPr txBox="1">
            <a:spLocks noGrp="1"/>
          </p:cNvSpPr>
          <p:nvPr>
            <p:ph type="title"/>
          </p:nvPr>
        </p:nvSpPr>
        <p:spPr>
          <a:xfrm>
            <a:off x="6629400" y="274675"/>
            <a:ext cx="2057400" cy="5851526"/>
          </a:xfrm>
          <a:prstGeom prst="rect">
            <a:avLst/>
          </a:prstGeom>
          <a:noFill/>
        </p:spPr>
        <p:txBody>
          <a:bodyPr vert="eaVert"/>
          <a:lstStyle>
            <a:lvl1pPr defTabSz="456342">
              <a:defRPr sz="4400" b="0">
                <a:solidFill>
                  <a:srgbClr val="000000"/>
                </a:solidFill>
                <a:latin typeface="Calibri"/>
                <a:ea typeface="Calibri"/>
                <a:cs typeface="Calibri"/>
                <a:sym typeface="Calibri"/>
              </a:defRPr>
            </a:lvl1pPr>
          </a:lstStyle>
          <a:p>
            <a:r>
              <a:t>Title Text</a:t>
            </a:r>
          </a:p>
        </p:txBody>
      </p:sp>
      <p:sp>
        <p:nvSpPr>
          <p:cNvPr id="614" name="Body Level One…"/>
          <p:cNvSpPr txBox="1">
            <a:spLocks noGrp="1"/>
          </p:cNvSpPr>
          <p:nvPr>
            <p:ph type="body" idx="1"/>
          </p:nvPr>
        </p:nvSpPr>
        <p:spPr>
          <a:xfrm>
            <a:off x="457200" y="274675"/>
            <a:ext cx="6019800" cy="5851526"/>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15"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310.xml><?xml version="1.0" encoding="utf-8"?>
<p:sldLayout xmlns:a="http://schemas.openxmlformats.org/drawingml/2006/main" xmlns:r="http://schemas.openxmlformats.org/officeDocument/2006/relationships" xmlns:p="http://schemas.openxmlformats.org/presentationml/2006/main" showMasterSp="0" type="tx">
  <p:cSld name="Title, Text, and 2 Content">
    <p:bg>
      <p:bgPr>
        <a:solidFill>
          <a:srgbClr val="000000"/>
        </a:solidFill>
        <a:effectLst/>
      </p:bgPr>
    </p:bg>
    <p:spTree>
      <p:nvGrpSpPr>
        <p:cNvPr id="1" name=""/>
        <p:cNvGrpSpPr/>
        <p:nvPr/>
      </p:nvGrpSpPr>
      <p:grpSpPr>
        <a:xfrm>
          <a:off x="0" y="0"/>
          <a:ext cx="0" cy="0"/>
          <a:chOff x="0" y="0"/>
          <a:chExt cx="0" cy="0"/>
        </a:xfrm>
      </p:grpSpPr>
      <p:grpSp>
        <p:nvGrpSpPr>
          <p:cNvPr id="3855" name="Group 1026"/>
          <p:cNvGrpSpPr/>
          <p:nvPr/>
        </p:nvGrpSpPr>
        <p:grpSpPr>
          <a:xfrm>
            <a:off x="0" y="3902075"/>
            <a:ext cx="3400426" cy="2949575"/>
            <a:chOff x="0" y="0"/>
            <a:chExt cx="3400425" cy="2949575"/>
          </a:xfrm>
        </p:grpSpPr>
        <p:sp>
          <p:nvSpPr>
            <p:cNvPr id="3848"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49"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50"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51"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52"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53"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54"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56"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effectLst>
                  <a:outerShdw blurRad="38100" dist="38100" dir="2700000" rotWithShape="0">
                    <a:srgbClr val="FFFFFF"/>
                  </a:outerShdw>
                </a:effectLst>
                <a:latin typeface="Arial" panose="020B0604020202020204" pitchFamily="34" charset="0"/>
                <a:cs typeface="Arial" panose="020B0604020202020204" pitchFamily="34" charset="0"/>
              </a:defRPr>
            </a:lvl1pPr>
          </a:lstStyle>
          <a:p>
            <a:r>
              <a:rPr dirty="0"/>
              <a:t>Title Text</a:t>
            </a:r>
          </a:p>
        </p:txBody>
      </p:sp>
      <p:sp>
        <p:nvSpPr>
          <p:cNvPr id="3857" name="Body Level One…"/>
          <p:cNvSpPr txBox="1">
            <a:spLocks noGrp="1"/>
          </p:cNvSpPr>
          <p:nvPr>
            <p:ph type="body" sz="half" idx="1"/>
          </p:nvPr>
        </p:nvSpPr>
        <p:spPr>
          <a:xfrm>
            <a:off x="457200" y="1600200"/>
            <a:ext cx="4038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58"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11.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3865" name="Rectangle 1"/>
          <p:cNvSpPr/>
          <p:nvPr/>
        </p:nvSpPr>
        <p:spPr>
          <a:xfrm>
            <a:off x="0" y="0"/>
            <a:ext cx="9144000" cy="6858000"/>
          </a:xfrm>
          <a:prstGeom prst="rect">
            <a:avLst/>
          </a:prstGeom>
          <a:gradFill>
            <a:gsLst>
              <a:gs pos="0">
                <a:srgbClr val="000000"/>
              </a:gs>
              <a:gs pos="50000">
                <a:srgbClr val="121D91"/>
              </a:gs>
              <a:gs pos="100000">
                <a:srgbClr val="000000"/>
              </a:gs>
            </a:gsLst>
          </a:gradFill>
          <a:ln w="12600">
            <a:solidFill>
              <a:srgbClr val="000000"/>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a:p>
        </p:txBody>
      </p:sp>
      <p:sp>
        <p:nvSpPr>
          <p:cNvPr id="3866" name="Text Box 2"/>
          <p:cNvSpPr txBox="1"/>
          <p:nvPr/>
        </p:nvSpPr>
        <p:spPr>
          <a:xfrm>
            <a:off x="797140" y="6562225"/>
            <a:ext cx="798090" cy="22325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7" tIns="41967" rIns="41967" bIns="41967" anchor="ctr">
            <a:spAutoFit/>
          </a:bodyPr>
          <a:lstStyle/>
          <a:p>
            <a:pPr algn="ctr">
              <a:spcBef>
                <a:spcPts val="500"/>
              </a:spcBef>
              <a:tabLst>
                <a:tab pos="812800" algn="l"/>
                <a:tab pos="1638300" algn="l"/>
                <a:tab pos="2451100" algn="l"/>
                <a:tab pos="3276600" algn="l"/>
                <a:tab pos="4102100" algn="l"/>
                <a:tab pos="4914900" algn="l"/>
                <a:tab pos="5740400" algn="l"/>
                <a:tab pos="6553200" algn="l"/>
                <a:tab pos="7378700" algn="l"/>
                <a:tab pos="8204200" algn="l"/>
                <a:tab pos="9017000" algn="l"/>
              </a:tabLst>
              <a:defRPr sz="800" b="1">
                <a:solidFill>
                  <a:srgbClr val="FFFFFF"/>
                </a:solidFill>
              </a:defRPr>
            </a:pPr>
            <a:r>
              <a:rPr b="1" i="0" dirty="0">
                <a:latin typeface="Arial" panose="020B0604020202020204" pitchFamily="34" charset="0"/>
                <a:cs typeface="Arial" panose="020B0604020202020204" pitchFamily="34" charset="0"/>
              </a:rPr>
              <a:t>© </a:t>
            </a:r>
            <a:r>
              <a:rPr sz="900" b="1" i="0" dirty="0">
                <a:latin typeface="Arial" panose="020B0604020202020204" pitchFamily="34" charset="0"/>
                <a:cs typeface="Arial" panose="020B0604020202020204" pitchFamily="34" charset="0"/>
              </a:rPr>
              <a:t>2006</a:t>
            </a:r>
            <a:r>
              <a:rPr b="1" i="0" dirty="0">
                <a:latin typeface="Arial" panose="020B0604020202020204" pitchFamily="34" charset="0"/>
                <a:cs typeface="Arial" panose="020B0604020202020204" pitchFamily="34" charset="0"/>
              </a:rPr>
              <a:t> TBBMI</a:t>
            </a:r>
          </a:p>
        </p:txBody>
      </p:sp>
      <p:sp>
        <p:nvSpPr>
          <p:cNvPr id="3867" name="Rectangle 3"/>
          <p:cNvSpPr txBox="1"/>
          <p:nvPr/>
        </p:nvSpPr>
        <p:spPr>
          <a:xfrm>
            <a:off x="7884120" y="6534253"/>
            <a:ext cx="594132" cy="24903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7" tIns="41967" rIns="41967" bIns="41967" anchor="ctr">
            <a:spAutoFit/>
          </a:bodyPr>
          <a:lstStyle>
            <a:lvl1pPr algn="ctr">
              <a:tabLst>
                <a:tab pos="812800" algn="l"/>
                <a:tab pos="1638300" algn="l"/>
                <a:tab pos="2451100" algn="l"/>
                <a:tab pos="3276600" algn="l"/>
                <a:tab pos="4089400" algn="l"/>
                <a:tab pos="4914900" algn="l"/>
                <a:tab pos="5727700" algn="l"/>
                <a:tab pos="6553200" algn="l"/>
                <a:tab pos="7378700" algn="l"/>
                <a:tab pos="8191500" algn="l"/>
                <a:tab pos="9017000" algn="l"/>
              </a:tabLst>
              <a:defRPr sz="900" b="1">
                <a:solidFill>
                  <a:srgbClr val="FFFFFF"/>
                </a:solidFill>
                <a:latin typeface="Comic Sans MS"/>
                <a:ea typeface="Comic Sans MS"/>
                <a:cs typeface="Comic Sans MS"/>
                <a:sym typeface="Comic Sans MS"/>
              </a:defRPr>
            </a:lvl1pPr>
          </a:lstStyle>
          <a:p>
            <a:r>
              <a:t>9.65.08.</a:t>
            </a:r>
          </a:p>
        </p:txBody>
      </p:sp>
      <p:sp>
        <p:nvSpPr>
          <p:cNvPr id="3868" name="Rectangle 4"/>
          <p:cNvSpPr txBox="1"/>
          <p:nvPr/>
        </p:nvSpPr>
        <p:spPr>
          <a:xfrm>
            <a:off x="507489" y="106362"/>
            <a:ext cx="3969783" cy="91971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519" tIns="45519" rIns="45519" bIns="45519">
            <a:spAutoFit/>
          </a:bodyPr>
          <a:lstStyle>
            <a:lvl1pPr>
              <a:lnSpc>
                <a:spcPct val="125000"/>
              </a:lnSpc>
              <a:spcBef>
                <a:spcPts val="1300"/>
              </a:spcBef>
              <a:tabLst>
                <a:tab pos="812800" algn="l"/>
                <a:tab pos="1638300" algn="l"/>
                <a:tab pos="2451100" algn="l"/>
                <a:tab pos="3276600" algn="l"/>
                <a:tab pos="4089400" algn="l"/>
                <a:tab pos="4914900" algn="l"/>
                <a:tab pos="5727700" algn="l"/>
                <a:tab pos="6553200" algn="l"/>
                <a:tab pos="7378700" algn="l"/>
                <a:tab pos="8191500" algn="l"/>
                <a:tab pos="9017000" algn="l"/>
              </a:tabLst>
              <a:defRPr b="1">
                <a:solidFill>
                  <a:srgbClr val="FFFF00"/>
                </a:solidFill>
                <a:latin typeface="+mn-lt"/>
                <a:ea typeface="+mn-ea"/>
                <a:cs typeface="+mn-cs"/>
                <a:sym typeface="Helvetica"/>
              </a:defRPr>
            </a:lvl1pPr>
          </a:lstStyle>
          <a:p>
            <a:r>
              <a:t>The  New Testament          Comes Together</a:t>
            </a:r>
          </a:p>
        </p:txBody>
      </p:sp>
      <p:sp>
        <p:nvSpPr>
          <p:cNvPr id="386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312.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grpSp>
        <p:nvGrpSpPr>
          <p:cNvPr id="3883" name="Group 1026"/>
          <p:cNvGrpSpPr/>
          <p:nvPr/>
        </p:nvGrpSpPr>
        <p:grpSpPr>
          <a:xfrm>
            <a:off x="0" y="3902075"/>
            <a:ext cx="3400426" cy="2949575"/>
            <a:chOff x="0" y="0"/>
            <a:chExt cx="3400425" cy="2949575"/>
          </a:xfrm>
        </p:grpSpPr>
        <p:sp>
          <p:nvSpPr>
            <p:cNvPr id="3876"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77"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78"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79"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80"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81"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82"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84"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13.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grpSp>
        <p:nvGrpSpPr>
          <p:cNvPr id="3898" name="Group 1026"/>
          <p:cNvGrpSpPr/>
          <p:nvPr/>
        </p:nvGrpSpPr>
        <p:grpSpPr>
          <a:xfrm>
            <a:off x="0" y="3902075"/>
            <a:ext cx="3400426" cy="2949575"/>
            <a:chOff x="0" y="0"/>
            <a:chExt cx="3400425" cy="2949575"/>
          </a:xfrm>
        </p:grpSpPr>
        <p:sp>
          <p:nvSpPr>
            <p:cNvPr id="3891"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2"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3"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4"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5"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6"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7"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99"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00" name="Body Level One…"/>
          <p:cNvSpPr txBox="1">
            <a:spLocks noGrp="1"/>
          </p:cNvSpPr>
          <p:nvPr>
            <p:ph type="body" idx="1"/>
          </p:nvPr>
        </p:nvSpPr>
        <p:spPr>
          <a:xfrm>
            <a:off x="457200" y="1600200"/>
            <a:ext cx="8229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01"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14.xml><?xml version="1.0" encoding="utf-8"?>
<p:sldLayout xmlns:a="http://schemas.openxmlformats.org/drawingml/2006/main" xmlns:r="http://schemas.openxmlformats.org/officeDocument/2006/relationships" xmlns:p="http://schemas.openxmlformats.org/presentationml/2006/main" showMasterSp="0" type="tx">
  <p:cSld name="Title, Text, and 2 Content">
    <p:bg>
      <p:bgPr>
        <a:solidFill>
          <a:srgbClr val="000000"/>
        </a:solidFill>
        <a:effectLst/>
      </p:bgPr>
    </p:bg>
    <p:spTree>
      <p:nvGrpSpPr>
        <p:cNvPr id="1" name=""/>
        <p:cNvGrpSpPr/>
        <p:nvPr/>
      </p:nvGrpSpPr>
      <p:grpSpPr>
        <a:xfrm>
          <a:off x="0" y="0"/>
          <a:ext cx="0" cy="0"/>
          <a:chOff x="0" y="0"/>
          <a:chExt cx="0" cy="0"/>
        </a:xfrm>
      </p:grpSpPr>
      <p:grpSp>
        <p:nvGrpSpPr>
          <p:cNvPr id="3915" name="Group 1026"/>
          <p:cNvGrpSpPr/>
          <p:nvPr/>
        </p:nvGrpSpPr>
        <p:grpSpPr>
          <a:xfrm>
            <a:off x="0" y="3902075"/>
            <a:ext cx="3400426" cy="2949575"/>
            <a:chOff x="0" y="0"/>
            <a:chExt cx="3400425" cy="2949575"/>
          </a:xfrm>
        </p:grpSpPr>
        <p:sp>
          <p:nvSpPr>
            <p:cNvPr id="3908"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09"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0"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1"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2"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3"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4"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916"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17" name="Body Level One…"/>
          <p:cNvSpPr txBox="1">
            <a:spLocks noGrp="1"/>
          </p:cNvSpPr>
          <p:nvPr>
            <p:ph type="body" sz="half" idx="1"/>
          </p:nvPr>
        </p:nvSpPr>
        <p:spPr>
          <a:xfrm>
            <a:off x="457200" y="1600200"/>
            <a:ext cx="4038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8"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15.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grpSp>
        <p:nvGrpSpPr>
          <p:cNvPr id="3932" name="Group 1026"/>
          <p:cNvGrpSpPr/>
          <p:nvPr/>
        </p:nvGrpSpPr>
        <p:grpSpPr>
          <a:xfrm>
            <a:off x="0" y="3902075"/>
            <a:ext cx="3400426" cy="2949575"/>
            <a:chOff x="0" y="0"/>
            <a:chExt cx="3400425" cy="2949575"/>
          </a:xfrm>
        </p:grpSpPr>
        <p:sp>
          <p:nvSpPr>
            <p:cNvPr id="3925"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26"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27"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28"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29"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30"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31"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933"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16.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grpSp>
        <p:nvGrpSpPr>
          <p:cNvPr id="3944" name="Group 1026"/>
          <p:cNvGrpSpPr/>
          <p:nvPr/>
        </p:nvGrpSpPr>
        <p:grpSpPr>
          <a:xfrm>
            <a:off x="457200" y="992150"/>
            <a:ext cx="8153401" cy="1600239"/>
            <a:chOff x="0" y="-37"/>
            <a:chExt cx="8153400" cy="1600237"/>
          </a:xfrm>
        </p:grpSpPr>
        <p:sp>
          <p:nvSpPr>
            <p:cNvPr id="3940" name="Arc 1027"/>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600"/>
                    <a:pt x="102" y="21600"/>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latin typeface="Times New Roman"/>
                  <a:ea typeface="Times New Roman"/>
                  <a:cs typeface="Times New Roman"/>
                  <a:sym typeface="Times New Roman"/>
                </a:defRPr>
              </a:pPr>
              <a:endParaRPr/>
            </a:p>
          </p:txBody>
        </p:sp>
        <p:sp>
          <p:nvSpPr>
            <p:cNvPr id="3941" name="Arc 1028"/>
            <p:cNvSpPr/>
            <p:nvPr/>
          </p:nvSpPr>
          <p:spPr>
            <a:xfrm>
              <a:off x="5175250" y="165070"/>
              <a:ext cx="2906713" cy="1270030"/>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latin typeface="Times New Roman"/>
                  <a:ea typeface="Times New Roman"/>
                  <a:cs typeface="Times New Roman"/>
                  <a:sym typeface="Times New Roman"/>
                </a:defRPr>
              </a:pPr>
              <a:endParaRPr/>
            </a:p>
          </p:txBody>
        </p:sp>
        <p:sp>
          <p:nvSpPr>
            <p:cNvPr id="3942" name="Arc 1029"/>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0"/>
                  </a:moveTo>
                  <a:cubicBezTo>
                    <a:pt x="312" y="0"/>
                    <a:pt x="316" y="0"/>
                    <a:pt x="320" y="0"/>
                  </a:cubicBezTo>
                  <a:cubicBezTo>
                    <a:pt x="12072" y="0"/>
                    <a:pt x="21600" y="4835"/>
                    <a:pt x="21600" y="10800"/>
                  </a:cubicBezTo>
                  <a:cubicBezTo>
                    <a:pt x="21600" y="16765"/>
                    <a:pt x="12072" y="21600"/>
                    <a:pt x="320" y="21600"/>
                  </a:cubicBezTo>
                  <a:cubicBezTo>
                    <a:pt x="213" y="21600"/>
                    <a:pt x="106" y="21600"/>
                    <a:pt x="0" y="21599"/>
                  </a:cubicBezTo>
                  <a:lnTo>
                    <a:pt x="320" y="10800"/>
                  </a:lnTo>
                  <a:lnTo>
                    <a:pt x="308" y="0"/>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latin typeface="Times New Roman"/>
                  <a:ea typeface="Times New Roman"/>
                  <a:cs typeface="Times New Roman"/>
                  <a:sym typeface="Times New Roman"/>
                </a:defRPr>
              </a:pPr>
              <a:endParaRPr/>
            </a:p>
          </p:txBody>
        </p:sp>
        <p:sp>
          <p:nvSpPr>
            <p:cNvPr id="3943" name="AutoShape 1030"/>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latin typeface="Times New Roman"/>
                  <a:ea typeface="Times New Roman"/>
                  <a:cs typeface="Times New Roman"/>
                  <a:sym typeface="Times New Roman"/>
                </a:defRPr>
              </a:pPr>
              <a:endParaRPr/>
            </a:p>
          </p:txBody>
        </p:sp>
      </p:grpSp>
      <p:sp>
        <p:nvSpPr>
          <p:cNvPr id="3945" name="Title Text"/>
          <p:cNvSpPr txBox="1">
            <a:spLocks noGrp="1"/>
          </p:cNvSpPr>
          <p:nvPr>
            <p:ph type="title"/>
          </p:nvPr>
        </p:nvSpPr>
        <p:spPr>
          <a:xfrm>
            <a:off x="381000" y="381000"/>
            <a:ext cx="8458200" cy="1143000"/>
          </a:xfrm>
          <a:prstGeom prst="rect">
            <a:avLst/>
          </a:prstGeom>
          <a:noFill/>
        </p:spPr>
        <p:txBody>
          <a:bodyPr lIns="46005" tIns="46005" rIns="46005" bIns="46005" anchor="b"/>
          <a:lstStyle>
            <a:lvl1pPr algn="r">
              <a:defRPr sz="4400" b="1" i="0">
                <a:solidFill>
                  <a:srgbClr val="FFCC66"/>
                </a:solidFill>
                <a:latin typeface="Arial" panose="020B0604020202020204" pitchFamily="34" charset="0"/>
                <a:cs typeface="Arial" panose="020B0604020202020204" pitchFamily="34" charset="0"/>
              </a:defRPr>
            </a:lvl1pPr>
          </a:lstStyle>
          <a:p>
            <a:r>
              <a:rPr dirty="0"/>
              <a:t>Title Text</a:t>
            </a:r>
          </a:p>
        </p:txBody>
      </p:sp>
      <p:sp>
        <p:nvSpPr>
          <p:cNvPr id="3946" name="Body Level One…"/>
          <p:cNvSpPr txBox="1">
            <a:spLocks noGrp="1"/>
          </p:cNvSpPr>
          <p:nvPr>
            <p:ph type="body" idx="1"/>
          </p:nvPr>
        </p:nvSpPr>
        <p:spPr>
          <a:xfrm>
            <a:off x="381000" y="2057400"/>
            <a:ext cx="8458200" cy="4114800"/>
          </a:xfrm>
          <a:prstGeom prst="rect">
            <a:avLst/>
          </a:prstGeom>
        </p:spPr>
        <p:txBody>
          <a:bodyPr lIns="46005" tIns="46005" rIns="46005" bIns="46005">
            <a:normAutofit/>
          </a:bodyPr>
          <a:lstStyle>
            <a:lvl1pPr marL="342659" indent="-342659">
              <a:buClr>
                <a:srgbClr val="FFCC66"/>
              </a:buClr>
              <a:buSzPct val="100000"/>
              <a:buChar char="•"/>
              <a:defRPr b="1" i="0">
                <a:solidFill>
                  <a:srgbClr val="FFFFCC"/>
                </a:solidFill>
                <a:latin typeface="Arial" panose="020B0604020202020204" pitchFamily="34" charset="0"/>
                <a:cs typeface="Arial" panose="020B0604020202020204" pitchFamily="34" charset="0"/>
              </a:defRPr>
            </a:lvl1pPr>
            <a:lvl2pPr marL="783220" indent="-326340">
              <a:buClr>
                <a:srgbClr val="FFCC66"/>
              </a:buClr>
              <a:buSzPct val="100000"/>
              <a:buChar char="–"/>
              <a:defRPr b="1" i="0">
                <a:solidFill>
                  <a:srgbClr val="FFFFCC"/>
                </a:solidFill>
                <a:latin typeface="Arial" panose="020B0604020202020204" pitchFamily="34" charset="0"/>
                <a:cs typeface="Arial" panose="020B0604020202020204" pitchFamily="34" charset="0"/>
              </a:defRPr>
            </a:lvl2pPr>
            <a:lvl3pPr marL="1218345" indent="-304585">
              <a:buClr>
                <a:srgbClr val="FFCC66"/>
              </a:buClr>
              <a:buSzPct val="100000"/>
              <a:buChar char="•"/>
              <a:defRPr b="1" i="0">
                <a:solidFill>
                  <a:srgbClr val="FFFFCC"/>
                </a:solidFill>
                <a:latin typeface="Arial" panose="020B0604020202020204" pitchFamily="34" charset="0"/>
                <a:cs typeface="Arial" panose="020B0604020202020204" pitchFamily="34" charset="0"/>
              </a:defRPr>
            </a:lvl3pPr>
            <a:lvl4pPr marL="1736140" indent="-365502">
              <a:buClr>
                <a:srgbClr val="FFCC66"/>
              </a:buClr>
              <a:buSzPct val="100000"/>
              <a:buChar char="–"/>
              <a:defRPr b="1" i="0">
                <a:solidFill>
                  <a:srgbClr val="FFFFCC"/>
                </a:solidFill>
                <a:latin typeface="Arial" panose="020B0604020202020204" pitchFamily="34" charset="0"/>
                <a:cs typeface="Arial" panose="020B0604020202020204" pitchFamily="34" charset="0"/>
              </a:defRPr>
            </a:lvl4pPr>
            <a:lvl5pPr marL="2193020" indent="-365502">
              <a:buClr>
                <a:srgbClr val="FFCC66"/>
              </a:buClr>
              <a:defRPr b="1" i="0">
                <a:solidFill>
                  <a:srgbClr val="FFFFCC"/>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47" name="Slide Number"/>
          <p:cNvSpPr txBox="1">
            <a:spLocks noGrp="1"/>
          </p:cNvSpPr>
          <p:nvPr>
            <p:ph type="sldNum" sz="quarter" idx="2"/>
          </p:nvPr>
        </p:nvSpPr>
        <p:spPr>
          <a:xfrm>
            <a:off x="8147284" y="6399024"/>
            <a:ext cx="310917" cy="308352"/>
          </a:xfrm>
          <a:prstGeom prst="rect">
            <a:avLst/>
          </a:prstGeom>
        </p:spPr>
        <p:txBody>
          <a:bodyPr lIns="46005" tIns="46005" rIns="46005" bIns="46005" anchor="ctr"/>
          <a:lstStyle>
            <a:lvl1pPr>
              <a:defRPr b="1" i="0">
                <a:solidFill>
                  <a:srgbClr val="FFFFCC"/>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17.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3954" name="Rectangle 1"/>
          <p:cNvSpPr/>
          <p:nvPr/>
        </p:nvSpPr>
        <p:spPr>
          <a:xfrm>
            <a:off x="0" y="0"/>
            <a:ext cx="9144000" cy="6858000"/>
          </a:xfrm>
          <a:prstGeom prst="rect">
            <a:avLst/>
          </a:prstGeom>
          <a:gradFill>
            <a:gsLst>
              <a:gs pos="0">
                <a:srgbClr val="000000"/>
              </a:gs>
              <a:gs pos="50000">
                <a:srgbClr val="121D91"/>
              </a:gs>
              <a:gs pos="100000">
                <a:srgbClr val="000000"/>
              </a:gs>
            </a:gsLst>
          </a:gradFill>
          <a:ln w="12600">
            <a:solidFill>
              <a:srgbClr val="000000"/>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a:p>
        </p:txBody>
      </p:sp>
      <p:sp>
        <p:nvSpPr>
          <p:cNvPr id="3955" name="Text Box 2"/>
          <p:cNvSpPr txBox="1"/>
          <p:nvPr/>
        </p:nvSpPr>
        <p:spPr>
          <a:xfrm>
            <a:off x="797140" y="6562225"/>
            <a:ext cx="798090" cy="22325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7" tIns="41967" rIns="41967" bIns="41967" anchor="ctr">
            <a:spAutoFit/>
          </a:bodyPr>
          <a:lstStyle/>
          <a:p>
            <a:pPr algn="ctr">
              <a:spcBef>
                <a:spcPts val="500"/>
              </a:spcBef>
              <a:tabLst>
                <a:tab pos="812800" algn="l"/>
                <a:tab pos="1638300" algn="l"/>
                <a:tab pos="2451100" algn="l"/>
                <a:tab pos="3276600" algn="l"/>
                <a:tab pos="4102100" algn="l"/>
                <a:tab pos="4914900" algn="l"/>
                <a:tab pos="5740400" algn="l"/>
                <a:tab pos="6553200" algn="l"/>
                <a:tab pos="7378700" algn="l"/>
                <a:tab pos="8204200" algn="l"/>
                <a:tab pos="9017000" algn="l"/>
              </a:tabLst>
              <a:defRPr sz="800" b="1">
                <a:solidFill>
                  <a:srgbClr val="FFFFFF"/>
                </a:solidFill>
              </a:defRPr>
            </a:pPr>
            <a:r>
              <a:rPr b="1" i="0" dirty="0">
                <a:latin typeface="Arial" panose="020B0604020202020204" pitchFamily="34" charset="0"/>
                <a:cs typeface="Arial" panose="020B0604020202020204" pitchFamily="34" charset="0"/>
              </a:rPr>
              <a:t>© </a:t>
            </a:r>
            <a:r>
              <a:rPr sz="900" b="1" i="0" dirty="0">
                <a:latin typeface="Arial" panose="020B0604020202020204" pitchFamily="34" charset="0"/>
                <a:cs typeface="Arial" panose="020B0604020202020204" pitchFamily="34" charset="0"/>
              </a:rPr>
              <a:t>2006</a:t>
            </a:r>
            <a:r>
              <a:rPr b="1" i="0" dirty="0">
                <a:latin typeface="Arial" panose="020B0604020202020204" pitchFamily="34" charset="0"/>
                <a:cs typeface="Arial" panose="020B0604020202020204" pitchFamily="34" charset="0"/>
              </a:rPr>
              <a:t> TBBMI</a:t>
            </a:r>
          </a:p>
        </p:txBody>
      </p:sp>
      <p:sp>
        <p:nvSpPr>
          <p:cNvPr id="3956" name="Rectangle 3"/>
          <p:cNvSpPr txBox="1"/>
          <p:nvPr/>
        </p:nvSpPr>
        <p:spPr>
          <a:xfrm>
            <a:off x="7884120" y="6534253"/>
            <a:ext cx="594132" cy="24903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7" tIns="41967" rIns="41967" bIns="41967" anchor="ctr">
            <a:spAutoFit/>
          </a:bodyPr>
          <a:lstStyle>
            <a:lvl1pPr algn="ctr">
              <a:tabLst>
                <a:tab pos="812800" algn="l"/>
                <a:tab pos="1638300" algn="l"/>
                <a:tab pos="2451100" algn="l"/>
                <a:tab pos="3276600" algn="l"/>
                <a:tab pos="4089400" algn="l"/>
                <a:tab pos="4914900" algn="l"/>
                <a:tab pos="5727700" algn="l"/>
                <a:tab pos="6553200" algn="l"/>
                <a:tab pos="7378700" algn="l"/>
                <a:tab pos="8191500" algn="l"/>
                <a:tab pos="9017000" algn="l"/>
              </a:tabLst>
              <a:defRPr sz="900" b="1">
                <a:solidFill>
                  <a:srgbClr val="FFFFFF"/>
                </a:solidFill>
                <a:latin typeface="Comic Sans MS"/>
                <a:ea typeface="Comic Sans MS"/>
                <a:cs typeface="Comic Sans MS"/>
                <a:sym typeface="Comic Sans MS"/>
              </a:defRPr>
            </a:lvl1pPr>
          </a:lstStyle>
          <a:p>
            <a:r>
              <a:t>9.65.08.</a:t>
            </a:r>
          </a:p>
        </p:txBody>
      </p:sp>
      <p:sp>
        <p:nvSpPr>
          <p:cNvPr id="3957" name="Rectangle 4"/>
          <p:cNvSpPr txBox="1"/>
          <p:nvPr/>
        </p:nvSpPr>
        <p:spPr>
          <a:xfrm>
            <a:off x="507489" y="106362"/>
            <a:ext cx="3969783" cy="91971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519" tIns="45519" rIns="45519" bIns="45519">
            <a:spAutoFit/>
          </a:bodyPr>
          <a:lstStyle>
            <a:lvl1pPr>
              <a:lnSpc>
                <a:spcPct val="125000"/>
              </a:lnSpc>
              <a:spcBef>
                <a:spcPts val="1300"/>
              </a:spcBef>
              <a:tabLst>
                <a:tab pos="812800" algn="l"/>
                <a:tab pos="1638300" algn="l"/>
                <a:tab pos="2451100" algn="l"/>
                <a:tab pos="3276600" algn="l"/>
                <a:tab pos="4089400" algn="l"/>
                <a:tab pos="4914900" algn="l"/>
                <a:tab pos="5727700" algn="l"/>
                <a:tab pos="6553200" algn="l"/>
                <a:tab pos="7378700" algn="l"/>
                <a:tab pos="8191500" algn="l"/>
                <a:tab pos="9017000" algn="l"/>
              </a:tabLst>
              <a:defRPr b="1">
                <a:solidFill>
                  <a:srgbClr val="FFFF00"/>
                </a:solidFill>
                <a:latin typeface="+mn-lt"/>
                <a:ea typeface="+mn-ea"/>
                <a:cs typeface="+mn-cs"/>
                <a:sym typeface="Helvetica"/>
              </a:defRPr>
            </a:lvl1pPr>
          </a:lstStyle>
          <a:p>
            <a:r>
              <a:t>The  New Testament          Comes Together</a:t>
            </a:r>
          </a:p>
        </p:txBody>
      </p:sp>
      <p:sp>
        <p:nvSpPr>
          <p:cNvPr id="3958"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318.xml><?xml version="1.0" encoding="utf-8"?>
<p:sldLayout xmlns:a="http://schemas.openxmlformats.org/drawingml/2006/main" xmlns:r="http://schemas.openxmlformats.org/officeDocument/2006/relationships" xmlns:p="http://schemas.openxmlformats.org/presentationml/2006/main" showMasterSp="0" type="tx">
  <p:cSld name="Blank">
    <p:bg>
      <p:bgPr>
        <a:blipFill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3965" name="Slide Number"/>
          <p:cNvSpPr txBox="1">
            <a:spLocks noGrp="1"/>
          </p:cNvSpPr>
          <p:nvPr>
            <p:ph type="sldNum" sz="quarter" idx="2"/>
          </p:nvPr>
        </p:nvSpPr>
        <p:spPr>
          <a:xfrm>
            <a:off x="8176323" y="6248400"/>
            <a:ext cx="281877" cy="287023"/>
          </a:xfrm>
          <a:prstGeom prst="rect">
            <a:avLst/>
          </a:prstGeom>
        </p:spPr>
        <p:txBody>
          <a:bodyPr lIns="45687" tIns="45687" rIns="45687" bIns="45687"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19.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390039"/>
        </a:solidFill>
        <a:effectLst/>
      </p:bgPr>
    </p:bg>
    <p:spTree>
      <p:nvGrpSpPr>
        <p:cNvPr id="1" name=""/>
        <p:cNvGrpSpPr/>
        <p:nvPr/>
      </p:nvGrpSpPr>
      <p:grpSpPr>
        <a:xfrm>
          <a:off x="0" y="0"/>
          <a:ext cx="0" cy="0"/>
          <a:chOff x="0" y="0"/>
          <a:chExt cx="0" cy="0"/>
        </a:xfrm>
      </p:grpSpPr>
      <p:sp>
        <p:nvSpPr>
          <p:cNvPr id="398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82"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8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A0E5B"/>
        </a:solidFill>
        <a:effectLst/>
      </p:bgPr>
    </p:bg>
    <p:spTree>
      <p:nvGrpSpPr>
        <p:cNvPr id="1" name=""/>
        <p:cNvGrpSpPr/>
        <p:nvPr/>
      </p:nvGrpSpPr>
      <p:grpSpPr>
        <a:xfrm>
          <a:off x="0" y="0"/>
          <a:ext cx="0" cy="0"/>
          <a:chOff x="0" y="0"/>
          <a:chExt cx="0" cy="0"/>
        </a:xfrm>
      </p:grpSpPr>
      <p:sp>
        <p:nvSpPr>
          <p:cNvPr id="6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46" name="Group 7"/>
          <p:cNvGrpSpPr/>
          <p:nvPr/>
        </p:nvGrpSpPr>
        <p:grpSpPr>
          <a:xfrm>
            <a:off x="-1" y="355600"/>
            <a:ext cx="6172201" cy="2438400"/>
            <a:chOff x="0" y="0"/>
            <a:chExt cx="6172199" cy="2438400"/>
          </a:xfrm>
        </p:grpSpPr>
        <p:sp>
          <p:nvSpPr>
            <p:cNvPr id="6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47"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48" name="Body Level One…"/>
          <p:cNvSpPr txBox="1">
            <a:spLocks noGrp="1"/>
          </p:cNvSpPr>
          <p:nvPr>
            <p:ph type="body" idx="1"/>
          </p:nvPr>
        </p:nvSpPr>
        <p:spPr>
          <a:xfrm>
            <a:off x="1219200" y="1676400"/>
            <a:ext cx="7772401" cy="4572000"/>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49"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0.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390039"/>
        </a:solidFill>
        <a:effectLst/>
      </p:bgPr>
    </p:bg>
    <p:spTree>
      <p:nvGrpSpPr>
        <p:cNvPr id="1" name=""/>
        <p:cNvGrpSpPr/>
        <p:nvPr/>
      </p:nvGrpSpPr>
      <p:grpSpPr>
        <a:xfrm>
          <a:off x="0" y="0"/>
          <a:ext cx="0" cy="0"/>
          <a:chOff x="0" y="0"/>
          <a:chExt cx="0" cy="0"/>
        </a:xfrm>
      </p:grpSpPr>
      <p:sp>
        <p:nvSpPr>
          <p:cNvPr id="399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9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92"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1.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390039"/>
        </a:solidFill>
        <a:effectLst/>
      </p:bgPr>
    </p:bg>
    <p:spTree>
      <p:nvGrpSpPr>
        <p:cNvPr id="1" name=""/>
        <p:cNvGrpSpPr/>
        <p:nvPr/>
      </p:nvGrpSpPr>
      <p:grpSpPr>
        <a:xfrm>
          <a:off x="0" y="0"/>
          <a:ext cx="0" cy="0"/>
          <a:chOff x="0" y="0"/>
          <a:chExt cx="0" cy="0"/>
        </a:xfrm>
      </p:grpSpPr>
      <p:sp>
        <p:nvSpPr>
          <p:cNvPr id="399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0"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2.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390039"/>
        </a:solidFill>
        <a:effectLst/>
      </p:bgPr>
    </p:bg>
    <p:spTree>
      <p:nvGrpSpPr>
        <p:cNvPr id="1" name=""/>
        <p:cNvGrpSpPr/>
        <p:nvPr/>
      </p:nvGrpSpPr>
      <p:grpSpPr>
        <a:xfrm>
          <a:off x="0" y="0"/>
          <a:ext cx="0" cy="0"/>
          <a:chOff x="0" y="0"/>
          <a:chExt cx="0" cy="0"/>
        </a:xfrm>
      </p:grpSpPr>
      <p:sp>
        <p:nvSpPr>
          <p:cNvPr id="400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1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401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3.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390039"/>
        </a:solidFill>
        <a:effectLst/>
      </p:bgPr>
    </p:bg>
    <p:spTree>
      <p:nvGrpSpPr>
        <p:cNvPr id="1" name=""/>
        <p:cNvGrpSpPr/>
        <p:nvPr/>
      </p:nvGrpSpPr>
      <p:grpSpPr>
        <a:xfrm>
          <a:off x="0" y="0"/>
          <a:ext cx="0" cy="0"/>
          <a:chOff x="0" y="0"/>
          <a:chExt cx="0" cy="0"/>
        </a:xfrm>
      </p:grpSpPr>
      <p:sp>
        <p:nvSpPr>
          <p:cNvPr id="401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19"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4.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390039"/>
        </a:solidFill>
        <a:effectLst/>
      </p:bgPr>
    </p:bg>
    <p:spTree>
      <p:nvGrpSpPr>
        <p:cNvPr id="1" name=""/>
        <p:cNvGrpSpPr/>
        <p:nvPr/>
      </p:nvGrpSpPr>
      <p:grpSpPr>
        <a:xfrm>
          <a:off x="0" y="0"/>
          <a:ext cx="0" cy="0"/>
          <a:chOff x="0" y="0"/>
          <a:chExt cx="0" cy="0"/>
        </a:xfrm>
      </p:grpSpPr>
      <p:sp>
        <p:nvSpPr>
          <p:cNvPr id="402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5.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390039"/>
        </a:solidFill>
        <a:effectLst/>
      </p:bgPr>
    </p:bg>
    <p:spTree>
      <p:nvGrpSpPr>
        <p:cNvPr id="1" name=""/>
        <p:cNvGrpSpPr/>
        <p:nvPr/>
      </p:nvGrpSpPr>
      <p:grpSpPr>
        <a:xfrm>
          <a:off x="0" y="0"/>
          <a:ext cx="0" cy="0"/>
          <a:chOff x="0" y="0"/>
          <a:chExt cx="0" cy="0"/>
        </a:xfrm>
      </p:grpSpPr>
      <p:sp>
        <p:nvSpPr>
          <p:cNvPr id="403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3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3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403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6.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390039"/>
        </a:solidFill>
        <a:effectLst/>
      </p:bgPr>
    </p:bg>
    <p:spTree>
      <p:nvGrpSpPr>
        <p:cNvPr id="1" name=""/>
        <p:cNvGrpSpPr/>
        <p:nvPr/>
      </p:nvGrpSpPr>
      <p:grpSpPr>
        <a:xfrm>
          <a:off x="0" y="0"/>
          <a:ext cx="0" cy="0"/>
          <a:chOff x="0" y="0"/>
          <a:chExt cx="0" cy="0"/>
        </a:xfrm>
      </p:grpSpPr>
      <p:sp>
        <p:nvSpPr>
          <p:cNvPr id="404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4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04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4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7.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390039"/>
        </a:solidFill>
        <a:effectLst/>
      </p:bgPr>
    </p:bg>
    <p:spTree>
      <p:nvGrpSpPr>
        <p:cNvPr id="1" name=""/>
        <p:cNvGrpSpPr/>
        <p:nvPr/>
      </p:nvGrpSpPr>
      <p:grpSpPr>
        <a:xfrm>
          <a:off x="0" y="0"/>
          <a:ext cx="0" cy="0"/>
          <a:chOff x="0" y="0"/>
          <a:chExt cx="0" cy="0"/>
        </a:xfrm>
      </p:grpSpPr>
      <p:sp>
        <p:nvSpPr>
          <p:cNvPr id="4053"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54"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55"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8.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390039"/>
        </a:solidFill>
        <a:effectLst/>
      </p:bgPr>
    </p:bg>
    <p:spTree>
      <p:nvGrpSpPr>
        <p:cNvPr id="1" name=""/>
        <p:cNvGrpSpPr/>
        <p:nvPr/>
      </p:nvGrpSpPr>
      <p:grpSpPr>
        <a:xfrm>
          <a:off x="0" y="0"/>
          <a:ext cx="0" cy="0"/>
          <a:chOff x="0" y="0"/>
          <a:chExt cx="0" cy="0"/>
        </a:xfrm>
      </p:grpSpPr>
      <p:sp>
        <p:nvSpPr>
          <p:cNvPr id="4062"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63"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6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9.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390039"/>
        </a:solidFill>
        <a:effectLst/>
      </p:bgPr>
    </p:bg>
    <p:spTree>
      <p:nvGrpSpPr>
        <p:cNvPr id="1" name=""/>
        <p:cNvGrpSpPr/>
        <p:nvPr/>
      </p:nvGrpSpPr>
      <p:grpSpPr>
        <a:xfrm>
          <a:off x="0" y="0"/>
          <a:ext cx="0" cy="0"/>
          <a:chOff x="0" y="0"/>
          <a:chExt cx="0" cy="0"/>
        </a:xfrm>
      </p:grpSpPr>
      <p:sp>
        <p:nvSpPr>
          <p:cNvPr id="407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72"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7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A0E5B"/>
        </a:solidFill>
        <a:effectLst/>
      </p:bgPr>
    </p:bg>
    <p:spTree>
      <p:nvGrpSpPr>
        <p:cNvPr id="1" name=""/>
        <p:cNvGrpSpPr/>
        <p:nvPr/>
      </p:nvGrpSpPr>
      <p:grpSpPr>
        <a:xfrm>
          <a:off x="0" y="0"/>
          <a:ext cx="0" cy="0"/>
          <a:chOff x="0" y="0"/>
          <a:chExt cx="0" cy="0"/>
        </a:xfrm>
      </p:grpSpPr>
      <p:sp>
        <p:nvSpPr>
          <p:cNvPr id="656"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57"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63" name="Group 7"/>
          <p:cNvGrpSpPr/>
          <p:nvPr/>
        </p:nvGrpSpPr>
        <p:grpSpPr>
          <a:xfrm>
            <a:off x="-1" y="355600"/>
            <a:ext cx="6172201" cy="2438400"/>
            <a:chOff x="0" y="0"/>
            <a:chExt cx="6172199" cy="2438400"/>
          </a:xfrm>
        </p:grpSpPr>
        <p:sp>
          <p:nvSpPr>
            <p:cNvPr id="658"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59"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0"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1"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2"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64" name="Title Text"/>
          <p:cNvSpPr txBox="1">
            <a:spLocks noGrp="1"/>
          </p:cNvSpPr>
          <p:nvPr>
            <p:ph type="title"/>
          </p:nvPr>
        </p:nvSpPr>
        <p:spPr>
          <a:xfrm>
            <a:off x="722312" y="4406900"/>
            <a:ext cx="7772401" cy="1362075"/>
          </a:xfrm>
          <a:prstGeom prst="rect">
            <a:avLst/>
          </a:prstGeom>
          <a:noFill/>
          <a:effectLst>
            <a:outerShdw blurRad="63500" dist="12700" dir="16200000" rotWithShape="0">
              <a:srgbClr val="FFFFFF">
                <a:alpha val="74998"/>
              </a:srgbClr>
            </a:outerShdw>
          </a:effectLst>
        </p:spPr>
        <p:txBody>
          <a:bodyPr anchor="t"/>
          <a:lstStyle>
            <a:lvl1pPr algn="l">
              <a:defRPr sz="4000" b="1" i="0" cap="all">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6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FFFFFF"/>
                </a:solidFill>
                <a:latin typeface="Times Roman"/>
                <a:ea typeface="Times Roman"/>
                <a:cs typeface="Times Roman"/>
                <a:sym typeface="Times Roman"/>
              </a:defRPr>
            </a:lvl1pPr>
            <a:lvl2pPr marL="0" indent="456342">
              <a:spcBef>
                <a:spcPts val="400"/>
              </a:spcBef>
              <a:buSzTx/>
              <a:buNone/>
              <a:defRPr sz="2000">
                <a:solidFill>
                  <a:srgbClr val="FFFFFF"/>
                </a:solidFill>
                <a:latin typeface="Times Roman"/>
                <a:ea typeface="Times Roman"/>
                <a:cs typeface="Times Roman"/>
                <a:sym typeface="Times Roman"/>
              </a:defRPr>
            </a:lvl2pPr>
            <a:lvl3pPr marL="0" indent="912690">
              <a:spcBef>
                <a:spcPts val="400"/>
              </a:spcBef>
              <a:buSzTx/>
              <a:buNone/>
              <a:defRPr sz="2000">
                <a:solidFill>
                  <a:srgbClr val="FFFFFF"/>
                </a:solidFill>
                <a:latin typeface="Times Roman"/>
                <a:ea typeface="Times Roman"/>
                <a:cs typeface="Times Roman"/>
                <a:sym typeface="Times Roman"/>
              </a:defRPr>
            </a:lvl3pPr>
            <a:lvl4pPr marL="0" indent="1369015">
              <a:spcBef>
                <a:spcPts val="400"/>
              </a:spcBef>
              <a:buSzTx/>
              <a:buNone/>
              <a:defRPr sz="2000">
                <a:solidFill>
                  <a:srgbClr val="FFFFFF"/>
                </a:solidFill>
                <a:latin typeface="Times Roman"/>
                <a:ea typeface="Times Roman"/>
                <a:cs typeface="Times Roman"/>
                <a:sym typeface="Times Roman"/>
              </a:defRPr>
            </a:lvl4pPr>
            <a:lvl5pPr marL="0" indent="1825374">
              <a:spcBef>
                <a:spcPts val="400"/>
              </a:spcBef>
              <a:buSzTx/>
              <a:buNone/>
              <a:defRPr sz="20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66"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0.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4080" name="Title Text"/>
          <p:cNvSpPr txBox="1">
            <a:spLocks noGrp="1"/>
          </p:cNvSpPr>
          <p:nvPr>
            <p:ph type="title"/>
          </p:nvPr>
        </p:nvSpPr>
        <p:spPr>
          <a:xfrm>
            <a:off x="685436" y="2130088"/>
            <a:ext cx="7773128" cy="1470291"/>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81" name="Body Level One…"/>
          <p:cNvSpPr txBox="1">
            <a:spLocks noGrp="1"/>
          </p:cNvSpPr>
          <p:nvPr>
            <p:ph type="body" sz="quarter" idx="1"/>
          </p:nvPr>
        </p:nvSpPr>
        <p:spPr>
          <a:xfrm>
            <a:off x="1371990" y="3886163"/>
            <a:ext cx="6400019" cy="1752737"/>
          </a:xfrm>
          <a:prstGeom prst="rect">
            <a:avLst/>
          </a:prstGeom>
        </p:spPr>
        <p:txBody>
          <a:bodyPr lIns="32888" tIns="32888" rIns="32888" bIns="32888">
            <a:normAutofit/>
          </a:bodyPr>
          <a:lstStyle>
            <a:lvl1pPr marL="0" indent="0" algn="ctr"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311" algn="ctr"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622" algn="ctr"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3933" algn="ctr"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5244" algn="ctr"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82"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1.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4089"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0" name="Body Level One…"/>
          <p:cNvSpPr txBox="1">
            <a:spLocks noGrp="1"/>
          </p:cNvSpPr>
          <p:nvPr>
            <p:ph type="body" sz="half" idx="1"/>
          </p:nvPr>
        </p:nvSpPr>
        <p:spPr>
          <a:xfrm>
            <a:off x="321507" y="1125335"/>
            <a:ext cx="5786029" cy="3181720"/>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91"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2.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4098" name="Title Text"/>
          <p:cNvSpPr txBox="1">
            <a:spLocks noGrp="1"/>
          </p:cNvSpPr>
          <p:nvPr>
            <p:ph type="title"/>
          </p:nvPr>
        </p:nvSpPr>
        <p:spPr>
          <a:xfrm>
            <a:off x="722289" y="4406413"/>
            <a:ext cx="7772010" cy="1363116"/>
          </a:xfrm>
          <a:prstGeom prst="rect">
            <a:avLst/>
          </a:prstGeom>
          <a:noFill/>
        </p:spPr>
        <p:txBody>
          <a:bodyPr lIns="32888" tIns="32888" rIns="32888" bIns="32888" anchor="t"/>
          <a:lstStyle>
            <a:lvl1pPr algn="l" defTabSz="321311">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9" name="Body Level One…"/>
          <p:cNvSpPr txBox="1">
            <a:spLocks noGrp="1"/>
          </p:cNvSpPr>
          <p:nvPr>
            <p:ph type="body" sz="quarter" idx="1"/>
          </p:nvPr>
        </p:nvSpPr>
        <p:spPr>
          <a:xfrm>
            <a:off x="722289" y="2907085"/>
            <a:ext cx="7772010" cy="1499317"/>
          </a:xfrm>
          <a:prstGeom prst="rect">
            <a:avLst/>
          </a:prstGeom>
        </p:spPr>
        <p:txBody>
          <a:bodyPr lIns="32888" tIns="32888" rIns="32888" bIns="32888" anchor="b">
            <a:normAutofit/>
          </a:bodyPr>
          <a:lstStyle>
            <a:lvl1pPr marL="0" indent="0" defTabSz="321311">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0"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3.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4107"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08" name="Body Level One…"/>
          <p:cNvSpPr txBox="1">
            <a:spLocks noGrp="1"/>
          </p:cNvSpPr>
          <p:nvPr>
            <p:ph type="body" sz="quarter" idx="1"/>
          </p:nvPr>
        </p:nvSpPr>
        <p:spPr>
          <a:xfrm>
            <a:off x="321520" y="1125335"/>
            <a:ext cx="2838871" cy="3181720"/>
          </a:xfrm>
          <a:prstGeom prst="rect">
            <a:avLst/>
          </a:prstGeom>
        </p:spPr>
        <p:txBody>
          <a:bodyPr lIns="32888" tIns="32888" rIns="32888" bIns="32888">
            <a:normAutofit/>
          </a:bodyPr>
          <a:lstStyle>
            <a:lvl1pPr marL="240982" indent="-240982" defTabSz="321311">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4.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4116" name="Title Text"/>
          <p:cNvSpPr txBox="1">
            <a:spLocks noGrp="1"/>
          </p:cNvSpPr>
          <p:nvPr>
            <p:ph type="title"/>
          </p:nvPr>
        </p:nvSpPr>
        <p:spPr>
          <a:xfrm>
            <a:off x="457714" y="274632"/>
            <a:ext cx="8228596" cy="1143188"/>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17" name="Body Level One…"/>
          <p:cNvSpPr txBox="1">
            <a:spLocks noGrp="1"/>
          </p:cNvSpPr>
          <p:nvPr>
            <p:ph type="body" sz="quarter" idx="1"/>
          </p:nvPr>
        </p:nvSpPr>
        <p:spPr>
          <a:xfrm>
            <a:off x="457714" y="1535040"/>
            <a:ext cx="4040063" cy="639694"/>
          </a:xfrm>
          <a:prstGeom prst="rect">
            <a:avLst/>
          </a:prstGeom>
        </p:spPr>
        <p:txBody>
          <a:bodyPr lIns="32888" tIns="32888" rIns="32888" bIns="32888" anchor="b">
            <a:normAutofit/>
          </a:bodyPr>
          <a:lstStyle>
            <a:lvl1pPr marL="0" indent="0" defTabSz="321311">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18" name="Text Placeholder 4"/>
          <p:cNvSpPr>
            <a:spLocks noGrp="1"/>
          </p:cNvSpPr>
          <p:nvPr>
            <p:ph type="body" sz="quarter" idx="21"/>
          </p:nvPr>
        </p:nvSpPr>
        <p:spPr>
          <a:xfrm>
            <a:off x="4645121" y="1535040"/>
            <a:ext cx="4041178" cy="639693"/>
          </a:xfrm>
          <a:prstGeom prst="rect">
            <a:avLst/>
          </a:prstGeom>
        </p:spPr>
        <p:txBody>
          <a:bodyPr lIns="32888" tIns="32888" rIns="32888" bIns="32888" anchor="b">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700" b="1">
                <a:solidFill>
                  <a:srgbClr val="000000"/>
                </a:solidFill>
              </a:defRPr>
            </a:pPr>
            <a:endParaRPr dirty="0"/>
          </a:p>
        </p:txBody>
      </p:sp>
      <p:sp>
        <p:nvSpPr>
          <p:cNvPr id="411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5.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4126"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27"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6.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413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7.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4141" name="Title Text"/>
          <p:cNvSpPr txBox="1">
            <a:spLocks noGrp="1"/>
          </p:cNvSpPr>
          <p:nvPr>
            <p:ph type="title"/>
          </p:nvPr>
        </p:nvSpPr>
        <p:spPr>
          <a:xfrm>
            <a:off x="457714" y="273517"/>
            <a:ext cx="3007440" cy="1161049"/>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42" name="Body Level One…"/>
          <p:cNvSpPr txBox="1">
            <a:spLocks noGrp="1"/>
          </p:cNvSpPr>
          <p:nvPr>
            <p:ph type="body" idx="1"/>
          </p:nvPr>
        </p:nvSpPr>
        <p:spPr>
          <a:xfrm>
            <a:off x="3574544" y="273517"/>
            <a:ext cx="5111755" cy="5852131"/>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43" name="Text Placeholder 3"/>
          <p:cNvSpPr>
            <a:spLocks noGrp="1"/>
          </p:cNvSpPr>
          <p:nvPr>
            <p:ph type="body" sz="half" idx="21"/>
          </p:nvPr>
        </p:nvSpPr>
        <p:spPr>
          <a:xfrm>
            <a:off x="457714" y="1434565"/>
            <a:ext cx="3007441" cy="4691082"/>
          </a:xfrm>
          <a:prstGeom prst="rect">
            <a:avLst/>
          </a:prstGeom>
        </p:spPr>
        <p:txBody>
          <a:bodyPr lIns="32888" tIns="32888" rIns="32888" bIns="32888">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000">
                <a:solidFill>
                  <a:srgbClr val="000000"/>
                </a:solidFill>
              </a:defRPr>
            </a:pPr>
            <a:endParaRPr dirty="0"/>
          </a:p>
        </p:txBody>
      </p:sp>
      <p:sp>
        <p:nvSpPr>
          <p:cNvPr id="414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8.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4151" name="Title Text"/>
          <p:cNvSpPr txBox="1">
            <a:spLocks noGrp="1"/>
          </p:cNvSpPr>
          <p:nvPr>
            <p:ph type="title"/>
          </p:nvPr>
        </p:nvSpPr>
        <p:spPr>
          <a:xfrm>
            <a:off x="1791737" y="4800500"/>
            <a:ext cx="5486848" cy="567128"/>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52" name="Picture Placeholder 2"/>
          <p:cNvSpPr>
            <a:spLocks noGrp="1"/>
          </p:cNvSpPr>
          <p:nvPr>
            <p:ph type="pic" sz="half" idx="21"/>
          </p:nvPr>
        </p:nvSpPr>
        <p:spPr>
          <a:xfrm>
            <a:off x="1791737" y="612912"/>
            <a:ext cx="5486848" cy="4115023"/>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153" name="Body Level One…"/>
          <p:cNvSpPr txBox="1">
            <a:spLocks noGrp="1"/>
          </p:cNvSpPr>
          <p:nvPr>
            <p:ph type="body" sz="quarter" idx="1"/>
          </p:nvPr>
        </p:nvSpPr>
        <p:spPr>
          <a:xfrm>
            <a:off x="1791737" y="5367628"/>
            <a:ext cx="5486848" cy="804920"/>
          </a:xfrm>
          <a:prstGeom prst="rect">
            <a:avLst/>
          </a:prstGeom>
        </p:spPr>
        <p:txBody>
          <a:bodyPr lIns="32888" tIns="32888" rIns="32888" bIns="32888">
            <a:normAutofit/>
          </a:bodyPr>
          <a:lstStyle>
            <a:lvl1pPr marL="0" indent="0" defTabSz="321311">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5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9.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4161"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62" name="Body Level One…"/>
          <p:cNvSpPr txBox="1">
            <a:spLocks noGrp="1"/>
          </p:cNvSpPr>
          <p:nvPr>
            <p:ph type="body" sz="half" idx="1"/>
          </p:nvPr>
        </p:nvSpPr>
        <p:spPr>
          <a:xfrm>
            <a:off x="321507" y="1125335"/>
            <a:ext cx="5786029" cy="3181720"/>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63"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A0E5B"/>
        </a:solidFill>
        <a:effectLst/>
      </p:bgPr>
    </p:bg>
    <p:spTree>
      <p:nvGrpSpPr>
        <p:cNvPr id="1" name=""/>
        <p:cNvGrpSpPr/>
        <p:nvPr/>
      </p:nvGrpSpPr>
      <p:grpSpPr>
        <a:xfrm>
          <a:off x="0" y="0"/>
          <a:ext cx="0" cy="0"/>
          <a:chOff x="0" y="0"/>
          <a:chExt cx="0" cy="0"/>
        </a:xfrm>
      </p:grpSpPr>
      <p:sp>
        <p:nvSpPr>
          <p:cNvPr id="673"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74"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80" name="Group 7"/>
          <p:cNvGrpSpPr/>
          <p:nvPr/>
        </p:nvGrpSpPr>
        <p:grpSpPr>
          <a:xfrm>
            <a:off x="-1" y="355600"/>
            <a:ext cx="6172201" cy="2438400"/>
            <a:chOff x="0" y="0"/>
            <a:chExt cx="6172199" cy="2438400"/>
          </a:xfrm>
        </p:grpSpPr>
        <p:sp>
          <p:nvSpPr>
            <p:cNvPr id="675"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6"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7"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8"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9"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81"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82" name="Body Level One…"/>
          <p:cNvSpPr txBox="1">
            <a:spLocks noGrp="1"/>
          </p:cNvSpPr>
          <p:nvPr>
            <p:ph type="body" sz="half" idx="1"/>
          </p:nvPr>
        </p:nvSpPr>
        <p:spPr>
          <a:xfrm>
            <a:off x="1219200" y="1676400"/>
            <a:ext cx="3810000" cy="4572000"/>
          </a:xfrm>
          <a:prstGeom prst="rect">
            <a:avLst/>
          </a:prstGeom>
        </p:spPr>
        <p:txBody>
          <a:bodyPr>
            <a:normAutofit/>
          </a:bodyPr>
          <a:lstStyle>
            <a:lvl1pPr>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1pPr>
            <a:lvl2pPr marL="789082" indent="-33275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2pPr>
            <a:lvl3pPr marL="1232107" indent="-319440">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3pPr>
            <a:lvl4pPr marL="1723956" indent="-35493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4pPr>
            <a:lvl5pPr marL="2180286" indent="-354934">
              <a:spcBef>
                <a:spcPts val="600"/>
              </a:spcBef>
              <a:buClr>
                <a:srgbClr val="4460EE"/>
              </a:buClr>
              <a:buFont typeface="Times Roman"/>
              <a:buChar char="▪"/>
              <a:defRPr sz="28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83"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0.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4170" name="Title Text"/>
          <p:cNvSpPr txBox="1">
            <a:spLocks noGrp="1"/>
          </p:cNvSpPr>
          <p:nvPr>
            <p:ph type="title"/>
          </p:nvPr>
        </p:nvSpPr>
        <p:spPr>
          <a:xfrm>
            <a:off x="4661865" y="193136"/>
            <a:ext cx="1445671" cy="4113907"/>
          </a:xfrm>
          <a:prstGeom prst="rect">
            <a:avLst/>
          </a:prstGeom>
          <a:noFill/>
        </p:spPr>
        <p:txBody>
          <a:bodyPr vert="eaVert"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71" name="Body Level One…"/>
          <p:cNvSpPr txBox="1">
            <a:spLocks noGrp="1"/>
          </p:cNvSpPr>
          <p:nvPr>
            <p:ph type="body" sz="half" idx="1"/>
          </p:nvPr>
        </p:nvSpPr>
        <p:spPr>
          <a:xfrm>
            <a:off x="321507" y="193136"/>
            <a:ext cx="4233190" cy="4113907"/>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72"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1.xml><?xml version="1.0" encoding="utf-8"?>
<p:sldLayout xmlns:a="http://schemas.openxmlformats.org/drawingml/2006/main" xmlns:r="http://schemas.openxmlformats.org/officeDocument/2006/relationships" xmlns:p="http://schemas.openxmlformats.org/presentationml/2006/main" showMasterSp="0" type="tx">
  <p:cSld name="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187" name="Group 2"/>
          <p:cNvGrpSpPr/>
          <p:nvPr/>
        </p:nvGrpSpPr>
        <p:grpSpPr>
          <a:xfrm>
            <a:off x="-1" y="6"/>
            <a:ext cx="9144001" cy="6860193"/>
            <a:chOff x="0" y="3"/>
            <a:chExt cx="9144000" cy="6860192"/>
          </a:xfrm>
        </p:grpSpPr>
        <p:sp>
          <p:nvSpPr>
            <p:cNvPr id="417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188" name="Title Text"/>
          <p:cNvSpPr txBox="1">
            <a:spLocks noGrp="1"/>
          </p:cNvSpPr>
          <p:nvPr>
            <p:ph type="title"/>
          </p:nvPr>
        </p:nvSpPr>
        <p:spPr>
          <a:xfrm>
            <a:off x="685800" y="2286000"/>
            <a:ext cx="77724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189" name="Body Level One…"/>
          <p:cNvSpPr txBox="1">
            <a:spLocks noGrp="1"/>
          </p:cNvSpPr>
          <p:nvPr>
            <p:ph type="body" sz="quarter" idx="1"/>
          </p:nvPr>
        </p:nvSpPr>
        <p:spPr>
          <a:xfrm>
            <a:off x="1371600" y="3886200"/>
            <a:ext cx="6400800" cy="1752600"/>
          </a:xfrm>
          <a:prstGeom prst="rect">
            <a:avLst/>
          </a:prstGeom>
        </p:spPr>
        <p:txBody>
          <a:bodyPr lIns="45687" tIns="45687" rIns="45687" bIns="45687">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783220" indent="-326340" algn="ctr">
              <a:buSzPct val="100000"/>
              <a:buChar char="–"/>
              <a:defRPr b="1" i="0">
                <a:solidFill>
                  <a:srgbClr val="FFFFFF"/>
                </a:solidFill>
                <a:latin typeface="Arial" panose="020B0604020202020204" pitchFamily="34" charset="0"/>
                <a:cs typeface="Arial" panose="020B0604020202020204" pitchFamily="34" charset="0"/>
              </a:defRPr>
            </a:lvl2pPr>
            <a:lvl3pPr marL="1218345" indent="-304585" algn="ctr">
              <a:buSzPct val="100000"/>
              <a:buChar char="•"/>
              <a:defRPr b="1" i="0">
                <a:solidFill>
                  <a:srgbClr val="FFFFFF"/>
                </a:solidFill>
                <a:latin typeface="Arial" panose="020B0604020202020204" pitchFamily="34" charset="0"/>
                <a:cs typeface="Arial" panose="020B0604020202020204" pitchFamily="34" charset="0"/>
              </a:defRPr>
            </a:lvl3pPr>
            <a:lvl4pPr marL="1736140" indent="-365502" algn="ctr">
              <a:buSzPct val="100000"/>
              <a:buChar char="–"/>
              <a:defRPr b="1" i="0">
                <a:solidFill>
                  <a:srgbClr val="FFFFFF"/>
                </a:solidFill>
                <a:latin typeface="Arial" panose="020B0604020202020204" pitchFamily="34" charset="0"/>
                <a:cs typeface="Arial" panose="020B0604020202020204" pitchFamily="34" charset="0"/>
              </a:defRPr>
            </a:lvl4pPr>
            <a:lvl5pPr marL="2193020" indent="-365502"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9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2.xml><?xml version="1.0" encoding="utf-8"?>
<p:sldLayout xmlns:a="http://schemas.openxmlformats.org/drawingml/2006/main" xmlns:r="http://schemas.openxmlformats.org/officeDocument/2006/relationships" xmlns:p="http://schemas.openxmlformats.org/presentationml/2006/main" showMasterSp="0" type="tx">
  <p:cSld name="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05" name="Group 2"/>
          <p:cNvGrpSpPr/>
          <p:nvPr/>
        </p:nvGrpSpPr>
        <p:grpSpPr>
          <a:xfrm>
            <a:off x="-1" y="6"/>
            <a:ext cx="9144001" cy="6860193"/>
            <a:chOff x="0" y="3"/>
            <a:chExt cx="9144000" cy="6860192"/>
          </a:xfrm>
        </p:grpSpPr>
        <p:sp>
          <p:nvSpPr>
            <p:cNvPr id="419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06"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07" name="Body Level One…"/>
          <p:cNvSpPr txBox="1">
            <a:spLocks noGrp="1"/>
          </p:cNvSpPr>
          <p:nvPr>
            <p:ph type="body" idx="1"/>
          </p:nvPr>
        </p:nvSpPr>
        <p:spPr>
          <a:xfrm>
            <a:off x="0" y="1981200"/>
            <a:ext cx="9144000" cy="41148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0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3.xml><?xml version="1.0" encoding="utf-8"?>
<p:sldLayout xmlns:a="http://schemas.openxmlformats.org/drawingml/2006/main" xmlns:r="http://schemas.openxmlformats.org/officeDocument/2006/relationships" xmlns:p="http://schemas.openxmlformats.org/presentationml/2006/main" showMasterSp="0" type="tx">
  <p:cSld name="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23" name="Group 2"/>
          <p:cNvGrpSpPr/>
          <p:nvPr/>
        </p:nvGrpSpPr>
        <p:grpSpPr>
          <a:xfrm>
            <a:off x="-1" y="6"/>
            <a:ext cx="9144001" cy="6860193"/>
            <a:chOff x="0" y="3"/>
            <a:chExt cx="9144000" cy="6860192"/>
          </a:xfrm>
        </p:grpSpPr>
        <p:sp>
          <p:nvSpPr>
            <p:cNvPr id="4215"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6"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7"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8"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9"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0"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1"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2"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24" name="Title Text"/>
          <p:cNvSpPr txBox="1">
            <a:spLocks noGrp="1"/>
          </p:cNvSpPr>
          <p:nvPr>
            <p:ph type="title"/>
          </p:nvPr>
        </p:nvSpPr>
        <p:spPr>
          <a:xfrm>
            <a:off x="722312" y="4406905"/>
            <a:ext cx="7772401" cy="1362076"/>
          </a:xfrm>
          <a:prstGeom prst="rect">
            <a:avLst/>
          </a:prstGeom>
          <a:noFill/>
        </p:spPr>
        <p:txBody>
          <a:bodyPr lIns="45687" tIns="45687" rIns="45687" bIns="45687"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4225" name="Body Level One…"/>
          <p:cNvSpPr txBox="1">
            <a:spLocks noGrp="1"/>
          </p:cNvSpPr>
          <p:nvPr>
            <p:ph type="body" sz="quarter" idx="1"/>
          </p:nvPr>
        </p:nvSpPr>
        <p:spPr>
          <a:xfrm>
            <a:off x="722312" y="2906713"/>
            <a:ext cx="7772401" cy="1500188"/>
          </a:xfrm>
          <a:prstGeom prst="rect">
            <a:avLst/>
          </a:prstGeom>
        </p:spPr>
        <p:txBody>
          <a:bodyPr lIns="45687" tIns="45687" rIns="45687" bIns="45687"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88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3757">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0639">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7516">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2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4.xml><?xml version="1.0" encoding="utf-8"?>
<p:sldLayout xmlns:a="http://schemas.openxmlformats.org/drawingml/2006/main" xmlns:r="http://schemas.openxmlformats.org/officeDocument/2006/relationships" xmlns:p="http://schemas.openxmlformats.org/presentationml/2006/main" showMasterSp="0" type="tx">
  <p:cSld name="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41" name="Group 2"/>
          <p:cNvGrpSpPr/>
          <p:nvPr/>
        </p:nvGrpSpPr>
        <p:grpSpPr>
          <a:xfrm>
            <a:off x="-1" y="6"/>
            <a:ext cx="9144001" cy="6860193"/>
            <a:chOff x="0" y="3"/>
            <a:chExt cx="9144000" cy="6860192"/>
          </a:xfrm>
        </p:grpSpPr>
        <p:sp>
          <p:nvSpPr>
            <p:cNvPr id="423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4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42"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43" name="Body Level One…"/>
          <p:cNvSpPr txBox="1">
            <a:spLocks noGrp="1"/>
          </p:cNvSpPr>
          <p:nvPr>
            <p:ph type="body" sz="half" idx="1"/>
          </p:nvPr>
        </p:nvSpPr>
        <p:spPr>
          <a:xfrm>
            <a:off x="685800" y="1981200"/>
            <a:ext cx="3810000" cy="4114800"/>
          </a:xfrm>
          <a:prstGeom prst="rect">
            <a:avLst/>
          </a:prstGeom>
        </p:spPr>
        <p:txBody>
          <a:bodyPr lIns="45687" tIns="45687" rIns="45687" bIns="45687">
            <a:normAutofit/>
          </a:bodyPr>
          <a:lstStyle>
            <a:lvl1pPr marL="342659" indent="-342659">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019" indent="-333139">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3574" indent="-319814">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5987" indent="-355349">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2867" indent="-355349">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4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5.xml><?xml version="1.0" encoding="utf-8"?>
<p:sldLayout xmlns:a="http://schemas.openxmlformats.org/drawingml/2006/main" xmlns:r="http://schemas.openxmlformats.org/officeDocument/2006/relationships" xmlns:p="http://schemas.openxmlformats.org/presentationml/2006/main" showMasterSp="0" type="tx">
  <p:cSld name="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59" name="Group 2"/>
          <p:cNvGrpSpPr/>
          <p:nvPr/>
        </p:nvGrpSpPr>
        <p:grpSpPr>
          <a:xfrm>
            <a:off x="-1" y="6"/>
            <a:ext cx="9144001" cy="6860193"/>
            <a:chOff x="0" y="3"/>
            <a:chExt cx="9144000" cy="6860192"/>
          </a:xfrm>
        </p:grpSpPr>
        <p:sp>
          <p:nvSpPr>
            <p:cNvPr id="425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60" name="Title Text"/>
          <p:cNvSpPr txBox="1">
            <a:spLocks noGrp="1"/>
          </p:cNvSpPr>
          <p:nvPr>
            <p:ph type="title"/>
          </p:nvPr>
        </p:nvSpPr>
        <p:spPr>
          <a:xfrm>
            <a:off x="457200" y="274638"/>
            <a:ext cx="8229600" cy="1143001"/>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61" name="Body Level One…"/>
          <p:cNvSpPr txBox="1">
            <a:spLocks noGrp="1"/>
          </p:cNvSpPr>
          <p:nvPr>
            <p:ph type="body" sz="quarter" idx="1"/>
          </p:nvPr>
        </p:nvSpPr>
        <p:spPr>
          <a:xfrm>
            <a:off x="457201" y="1535112"/>
            <a:ext cx="4040188" cy="639763"/>
          </a:xfrm>
          <a:prstGeom prst="rect">
            <a:avLst/>
          </a:prstGeom>
        </p:spPr>
        <p:txBody>
          <a:bodyPr lIns="45687" tIns="45687" rIns="45687" bIns="45687"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88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3757">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0639">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7516">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62" name="Text Placeholder 4"/>
          <p:cNvSpPr>
            <a:spLocks noGrp="1"/>
          </p:cNvSpPr>
          <p:nvPr>
            <p:ph type="body" sz="quarter" idx="21"/>
          </p:nvPr>
        </p:nvSpPr>
        <p:spPr>
          <a:xfrm>
            <a:off x="4645030" y="1535112"/>
            <a:ext cx="4041776" cy="639763"/>
          </a:xfrm>
          <a:prstGeom prst="rect">
            <a:avLst/>
          </a:prstGeom>
        </p:spPr>
        <p:txBody>
          <a:bodyPr lIns="45687" tIns="45687" rIns="45687" bIns="45687"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4263"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6.xml><?xml version="1.0" encoding="utf-8"?>
<p:sldLayout xmlns:a="http://schemas.openxmlformats.org/drawingml/2006/main" xmlns:r="http://schemas.openxmlformats.org/officeDocument/2006/relationships" xmlns:p="http://schemas.openxmlformats.org/presentationml/2006/main" showMasterSp="0" type="tx">
  <p:cSld name="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78" name="Group 2"/>
          <p:cNvGrpSpPr/>
          <p:nvPr/>
        </p:nvGrpSpPr>
        <p:grpSpPr>
          <a:xfrm>
            <a:off x="-1" y="6"/>
            <a:ext cx="9144001" cy="6860193"/>
            <a:chOff x="0" y="3"/>
            <a:chExt cx="9144000" cy="6860192"/>
          </a:xfrm>
        </p:grpSpPr>
        <p:sp>
          <p:nvSpPr>
            <p:cNvPr id="4270"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1"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2"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3"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4"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5"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6"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7"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79"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8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7.xml><?xml version="1.0" encoding="utf-8"?>
<p:sldLayout xmlns:a="http://schemas.openxmlformats.org/drawingml/2006/main" xmlns:r="http://schemas.openxmlformats.org/officeDocument/2006/relationships" xmlns:p="http://schemas.openxmlformats.org/presentationml/2006/main" showMasterSp="0" type="tx">
  <p:cSld name="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95" name="Group 2"/>
          <p:cNvGrpSpPr/>
          <p:nvPr/>
        </p:nvGrpSpPr>
        <p:grpSpPr>
          <a:xfrm>
            <a:off x="-1" y="6"/>
            <a:ext cx="9144001" cy="6860193"/>
            <a:chOff x="0" y="3"/>
            <a:chExt cx="9144000" cy="6860192"/>
          </a:xfrm>
        </p:grpSpPr>
        <p:sp>
          <p:nvSpPr>
            <p:cNvPr id="428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9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8.xml><?xml version="1.0" encoding="utf-8"?>
<p:sldLayout xmlns:a="http://schemas.openxmlformats.org/drawingml/2006/main" xmlns:r="http://schemas.openxmlformats.org/officeDocument/2006/relationships" xmlns:p="http://schemas.openxmlformats.org/presentationml/2006/main" showMasterSp="0" type="tx">
  <p:cSld name="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11" name="Group 2"/>
          <p:cNvGrpSpPr/>
          <p:nvPr/>
        </p:nvGrpSpPr>
        <p:grpSpPr>
          <a:xfrm>
            <a:off x="-1" y="6"/>
            <a:ext cx="9144001" cy="6860193"/>
            <a:chOff x="0" y="3"/>
            <a:chExt cx="9144000" cy="6860192"/>
          </a:xfrm>
        </p:grpSpPr>
        <p:sp>
          <p:nvSpPr>
            <p:cNvPr id="430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1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12" name="Title Text"/>
          <p:cNvSpPr txBox="1">
            <a:spLocks noGrp="1"/>
          </p:cNvSpPr>
          <p:nvPr>
            <p:ph type="title"/>
          </p:nvPr>
        </p:nvSpPr>
        <p:spPr>
          <a:xfrm>
            <a:off x="457204" y="273050"/>
            <a:ext cx="3008314" cy="1162050"/>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13" name="Body Level One…"/>
          <p:cNvSpPr txBox="1">
            <a:spLocks noGrp="1"/>
          </p:cNvSpPr>
          <p:nvPr>
            <p:ph type="body" idx="1"/>
          </p:nvPr>
        </p:nvSpPr>
        <p:spPr>
          <a:xfrm>
            <a:off x="3575050" y="273050"/>
            <a:ext cx="5111750" cy="5853113"/>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14" name="Text Placeholder 3"/>
          <p:cNvSpPr>
            <a:spLocks noGrp="1"/>
          </p:cNvSpPr>
          <p:nvPr>
            <p:ph type="body" sz="half" idx="21"/>
          </p:nvPr>
        </p:nvSpPr>
        <p:spPr>
          <a:xfrm>
            <a:off x="457203" y="1435100"/>
            <a:ext cx="3008315" cy="4691063"/>
          </a:xfrm>
          <a:prstGeom prst="rect">
            <a:avLst/>
          </a:prstGeom>
        </p:spPr>
        <p:txBody>
          <a:bodyPr lIns="45687" tIns="45687" rIns="45687" bIns="45687">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4315"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9.xml><?xml version="1.0" encoding="utf-8"?>
<p:sldLayout xmlns:a="http://schemas.openxmlformats.org/drawingml/2006/main" xmlns:r="http://schemas.openxmlformats.org/officeDocument/2006/relationships" xmlns:p="http://schemas.openxmlformats.org/presentationml/2006/main" showMasterSp="0" type="tx">
  <p:cSld name="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30" name="Group 2"/>
          <p:cNvGrpSpPr/>
          <p:nvPr/>
        </p:nvGrpSpPr>
        <p:grpSpPr>
          <a:xfrm>
            <a:off x="-1" y="6"/>
            <a:ext cx="9144001" cy="6860193"/>
            <a:chOff x="0" y="3"/>
            <a:chExt cx="9144000" cy="6860192"/>
          </a:xfrm>
        </p:grpSpPr>
        <p:sp>
          <p:nvSpPr>
            <p:cNvPr id="4322"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3"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4"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5"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6"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7"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8"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9"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31" name="Title Text"/>
          <p:cNvSpPr txBox="1">
            <a:spLocks noGrp="1"/>
          </p:cNvSpPr>
          <p:nvPr>
            <p:ph type="title"/>
          </p:nvPr>
        </p:nvSpPr>
        <p:spPr>
          <a:xfrm>
            <a:off x="1792288" y="4800600"/>
            <a:ext cx="5486401" cy="566738"/>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3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333" name="Body Level One…"/>
          <p:cNvSpPr txBox="1">
            <a:spLocks noGrp="1"/>
          </p:cNvSpPr>
          <p:nvPr>
            <p:ph type="body" sz="quarter" idx="1"/>
          </p:nvPr>
        </p:nvSpPr>
        <p:spPr>
          <a:xfrm>
            <a:off x="1792288" y="5367337"/>
            <a:ext cx="5486401" cy="804863"/>
          </a:xfrm>
          <a:prstGeom prst="rect">
            <a:avLst/>
          </a:prstGeom>
        </p:spPr>
        <p:txBody>
          <a:bodyPr lIns="45687" tIns="45687" rIns="45687" bIns="45687">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88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3757">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0639">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7516">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3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A0E5B"/>
        </a:solidFill>
        <a:effectLst/>
      </p:bgPr>
    </p:bg>
    <p:spTree>
      <p:nvGrpSpPr>
        <p:cNvPr id="1" name=""/>
        <p:cNvGrpSpPr/>
        <p:nvPr/>
      </p:nvGrpSpPr>
      <p:grpSpPr>
        <a:xfrm>
          <a:off x="0" y="0"/>
          <a:ext cx="0" cy="0"/>
          <a:chOff x="0" y="0"/>
          <a:chExt cx="0" cy="0"/>
        </a:xfrm>
      </p:grpSpPr>
      <p:sp>
        <p:nvSpPr>
          <p:cNvPr id="690"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91"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97" name="Group 7"/>
          <p:cNvGrpSpPr/>
          <p:nvPr/>
        </p:nvGrpSpPr>
        <p:grpSpPr>
          <a:xfrm>
            <a:off x="-1" y="355600"/>
            <a:ext cx="6172201" cy="2438400"/>
            <a:chOff x="0" y="0"/>
            <a:chExt cx="6172199" cy="2438400"/>
          </a:xfrm>
        </p:grpSpPr>
        <p:sp>
          <p:nvSpPr>
            <p:cNvPr id="692"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3"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4"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5"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6"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98" name="Title Text"/>
          <p:cNvSpPr txBox="1">
            <a:spLocks noGrp="1"/>
          </p:cNvSpPr>
          <p:nvPr>
            <p:ph type="title"/>
          </p:nvPr>
        </p:nvSpPr>
        <p:spPr>
          <a:xfrm>
            <a:off x="457200" y="274638"/>
            <a:ext cx="8229600" cy="1143001"/>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9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FFFFFF"/>
                </a:solidFill>
                <a:latin typeface="Times Roman"/>
                <a:ea typeface="Times Roman"/>
                <a:cs typeface="Times Roman"/>
                <a:sym typeface="Times Roman"/>
              </a:defRPr>
            </a:lvl1pPr>
            <a:lvl2pPr marL="0" indent="456342">
              <a:spcBef>
                <a:spcPts val="500"/>
              </a:spcBef>
              <a:buSzTx/>
              <a:buNone/>
              <a:defRPr sz="2400" b="1">
                <a:solidFill>
                  <a:srgbClr val="FFFFFF"/>
                </a:solidFill>
                <a:latin typeface="Times Roman"/>
                <a:ea typeface="Times Roman"/>
                <a:cs typeface="Times Roman"/>
                <a:sym typeface="Times Roman"/>
              </a:defRPr>
            </a:lvl2pPr>
            <a:lvl3pPr marL="0" indent="912690">
              <a:spcBef>
                <a:spcPts val="500"/>
              </a:spcBef>
              <a:buSzTx/>
              <a:buNone/>
              <a:defRPr sz="2400" b="1">
                <a:solidFill>
                  <a:srgbClr val="FFFFFF"/>
                </a:solidFill>
                <a:latin typeface="Times Roman"/>
                <a:ea typeface="Times Roman"/>
                <a:cs typeface="Times Roman"/>
                <a:sym typeface="Times Roman"/>
              </a:defRPr>
            </a:lvl3pPr>
            <a:lvl4pPr marL="0" indent="1369015">
              <a:spcBef>
                <a:spcPts val="500"/>
              </a:spcBef>
              <a:buSzTx/>
              <a:buNone/>
              <a:defRPr sz="2400" b="1">
                <a:solidFill>
                  <a:srgbClr val="FFFFFF"/>
                </a:solidFill>
                <a:latin typeface="Times Roman"/>
                <a:ea typeface="Times Roman"/>
                <a:cs typeface="Times Roman"/>
                <a:sym typeface="Times Roman"/>
              </a:defRPr>
            </a:lvl4pPr>
            <a:lvl5pPr marL="0" indent="1825374">
              <a:spcBef>
                <a:spcPts val="500"/>
              </a:spcBef>
              <a:buSzTx/>
              <a:buNone/>
              <a:defRPr sz="2400" b="1">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00"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FFFFFF"/>
                </a:solidFill>
                <a:latin typeface="Times Roman"/>
                <a:ea typeface="Times Roman"/>
                <a:cs typeface="Times Roman"/>
                <a:sym typeface="Times Roman"/>
              </a:defRPr>
            </a:pPr>
            <a:endParaRPr/>
          </a:p>
        </p:txBody>
      </p:sp>
      <p:sp>
        <p:nvSpPr>
          <p:cNvPr id="701"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50.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49" name="Group 2"/>
          <p:cNvGrpSpPr/>
          <p:nvPr/>
        </p:nvGrpSpPr>
        <p:grpSpPr>
          <a:xfrm>
            <a:off x="-1" y="6"/>
            <a:ext cx="9144001" cy="6860193"/>
            <a:chOff x="0" y="3"/>
            <a:chExt cx="9144000" cy="6860192"/>
          </a:xfrm>
        </p:grpSpPr>
        <p:sp>
          <p:nvSpPr>
            <p:cNvPr id="434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50"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51" name="Body Level One…"/>
          <p:cNvSpPr txBox="1">
            <a:spLocks noGrp="1"/>
          </p:cNvSpPr>
          <p:nvPr>
            <p:ph type="body" idx="1"/>
          </p:nvPr>
        </p:nvSpPr>
        <p:spPr>
          <a:xfrm>
            <a:off x="0" y="1981200"/>
            <a:ext cx="9144000" cy="41148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52"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51.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67" name="Group 2"/>
          <p:cNvGrpSpPr/>
          <p:nvPr/>
        </p:nvGrpSpPr>
        <p:grpSpPr>
          <a:xfrm>
            <a:off x="-1" y="6"/>
            <a:ext cx="9144001" cy="6860193"/>
            <a:chOff x="0" y="3"/>
            <a:chExt cx="9144000" cy="6860192"/>
          </a:xfrm>
        </p:grpSpPr>
        <p:sp>
          <p:nvSpPr>
            <p:cNvPr id="435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68" name="Title Text"/>
          <p:cNvSpPr txBox="1">
            <a:spLocks noGrp="1"/>
          </p:cNvSpPr>
          <p:nvPr>
            <p:ph type="title"/>
          </p:nvPr>
        </p:nvSpPr>
        <p:spPr>
          <a:xfrm>
            <a:off x="6515100" y="609600"/>
            <a:ext cx="1943100" cy="5486400"/>
          </a:xfrm>
          <a:prstGeom prst="rect">
            <a:avLst/>
          </a:prstGeom>
          <a:noFill/>
        </p:spPr>
        <p:txBody>
          <a:bodyPr vert="eaVert"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69" name="Body Level One…"/>
          <p:cNvSpPr txBox="1">
            <a:spLocks noGrp="1"/>
          </p:cNvSpPr>
          <p:nvPr>
            <p:ph type="body" idx="1"/>
          </p:nvPr>
        </p:nvSpPr>
        <p:spPr>
          <a:xfrm>
            <a:off x="685800" y="609600"/>
            <a:ext cx="5676900" cy="54864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7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52.xml><?xml version="1.0" encoding="utf-8"?>
<p:sldLayout xmlns:a="http://schemas.openxmlformats.org/drawingml/2006/main" xmlns:r="http://schemas.openxmlformats.org/officeDocument/2006/relationships" xmlns:p="http://schemas.openxmlformats.org/presentationml/2006/main" showMasterSp="0" type="tx">
  <p:cSld name="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85" name="Group 2"/>
          <p:cNvGrpSpPr/>
          <p:nvPr/>
        </p:nvGrpSpPr>
        <p:grpSpPr>
          <a:xfrm>
            <a:off x="-1" y="6"/>
            <a:ext cx="9144001" cy="6860193"/>
            <a:chOff x="0" y="3"/>
            <a:chExt cx="9144000" cy="6860192"/>
          </a:xfrm>
        </p:grpSpPr>
        <p:sp>
          <p:nvSpPr>
            <p:cNvPr id="437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86" name="Title Text"/>
          <p:cNvSpPr txBox="1">
            <a:spLocks noGrp="1"/>
          </p:cNvSpPr>
          <p:nvPr>
            <p:ph type="title"/>
          </p:nvPr>
        </p:nvSpPr>
        <p:spPr>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87" name="Body Level One…"/>
          <p:cNvSpPr txBox="1">
            <a:spLocks noGrp="1"/>
          </p:cNvSpPr>
          <p:nvPr>
            <p:ph type="body" sz="quarter" idx="1"/>
          </p:nvPr>
        </p:nvSpPr>
        <p:spPr>
          <a:xfrm>
            <a:off x="685800" y="1981200"/>
            <a:ext cx="3810000" cy="19812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8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53.xml><?xml version="1.0" encoding="utf-8"?>
<p:sldLayout xmlns:a="http://schemas.openxmlformats.org/drawingml/2006/main" xmlns:r="http://schemas.openxmlformats.org/officeDocument/2006/relationships" xmlns:p="http://schemas.openxmlformats.org/presentationml/2006/main" showMasterSp="0" type="tx">
  <p:cSld name="Title and Tabl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403" name="Group 2"/>
          <p:cNvGrpSpPr/>
          <p:nvPr/>
        </p:nvGrpSpPr>
        <p:grpSpPr>
          <a:xfrm>
            <a:off x="-1" y="6"/>
            <a:ext cx="9144001" cy="6860193"/>
            <a:chOff x="0" y="3"/>
            <a:chExt cx="9144000" cy="6860192"/>
          </a:xfrm>
        </p:grpSpPr>
        <p:sp>
          <p:nvSpPr>
            <p:cNvPr id="4395"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96"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97"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98"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99"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400"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401"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402"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404" name="Title Text"/>
          <p:cNvSpPr txBox="1">
            <a:spLocks noGrp="1"/>
          </p:cNvSpPr>
          <p:nvPr>
            <p:ph type="title"/>
          </p:nvPr>
        </p:nvSpPr>
        <p:spPr>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405"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pPr>
                <a:defRPr/>
              </a:pPr>
              <a:t>3/6/25</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77695054"/>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pPr>
                <a:defRPr/>
              </a:pPr>
              <a:t>3/6/25</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56013415"/>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pPr>
                <a:defRPr/>
              </a:pPr>
              <a:t>3/6/25</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1224156"/>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pPr>
                <a:defRPr/>
              </a:pPr>
              <a:t>3/6/25</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20049634"/>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pPr>
                <a:defRPr/>
              </a:pPr>
              <a:t>3/6/25</a:t>
            </a:fld>
            <a:endParaRPr lang="en-US" dirty="0"/>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16409330"/>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pPr>
                <a:defRPr/>
              </a:pPr>
              <a:t>3/6/25</a:t>
            </a:fld>
            <a:endParaRPr lang="en-US" dirty="0"/>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12520787"/>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A0E5B"/>
        </a:solidFill>
        <a:effectLst/>
      </p:bgPr>
    </p:bg>
    <p:spTree>
      <p:nvGrpSpPr>
        <p:cNvPr id="1" name=""/>
        <p:cNvGrpSpPr/>
        <p:nvPr/>
      </p:nvGrpSpPr>
      <p:grpSpPr>
        <a:xfrm>
          <a:off x="0" y="0"/>
          <a:ext cx="0" cy="0"/>
          <a:chOff x="0" y="0"/>
          <a:chExt cx="0" cy="0"/>
        </a:xfrm>
      </p:grpSpPr>
      <p:sp>
        <p:nvSpPr>
          <p:cNvPr id="708"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09"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15" name="Group 7"/>
          <p:cNvGrpSpPr/>
          <p:nvPr/>
        </p:nvGrpSpPr>
        <p:grpSpPr>
          <a:xfrm>
            <a:off x="-1" y="355600"/>
            <a:ext cx="6172201" cy="2438400"/>
            <a:chOff x="0" y="0"/>
            <a:chExt cx="6172199" cy="2438400"/>
          </a:xfrm>
        </p:grpSpPr>
        <p:sp>
          <p:nvSpPr>
            <p:cNvPr id="710"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1"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2"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3"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4"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16"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17"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pPr>
                <a:defRPr/>
              </a:pPr>
              <a:t>3/6/25</a:t>
            </a:fld>
            <a:endParaRPr lang="en-US" dirty="0"/>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60168312"/>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pPr>
                <a:defRPr/>
              </a:pPr>
              <a:t>3/6/25</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50670980"/>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pPr>
                <a:defRPr/>
              </a:pPr>
              <a:t>3/6/25</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32105467"/>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pPr>
                <a:defRPr/>
              </a:pPr>
              <a:t>3/6/25</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17817459"/>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pPr>
                <a:defRPr/>
              </a:pPr>
              <a:t>3/6/25</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38197996"/>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0" y="0"/>
            <a:ext cx="4572000" cy="6858000"/>
          </a:xfrm>
          <a:prstGeom prst="rect">
            <a:avLst/>
          </a:prstGeom>
          <a:solidFill>
            <a:srgbClr val="CAE2CA"/>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algn="ctr"/>
            <a:endParaRPr kumimoji="1" lang="en-US" b="1" i="0" dirty="0">
              <a:solidFill>
                <a:srgbClr val="003366"/>
              </a:solidFill>
              <a:latin typeface="Arial" panose="020B0604020202020204" pitchFamily="34" charset="0"/>
            </a:endParaRPr>
          </a:p>
        </p:txBody>
      </p:sp>
      <p:sp>
        <p:nvSpPr>
          <p:cNvPr id="5" name="AutoShape 3"/>
          <p:cNvSpPr>
            <a:spLocks noChangeArrowheads="1"/>
          </p:cNvSpPr>
          <p:nvPr/>
        </p:nvSpPr>
        <p:spPr bwMode="auto">
          <a:xfrm>
            <a:off x="685800" y="990600"/>
            <a:ext cx="5181600" cy="1905000"/>
          </a:xfrm>
          <a:prstGeom prst="roundRect">
            <a:avLst>
              <a:gd name="adj" fmla="val 50000"/>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1376" tIns="45688" rIns="91376" bIns="45688" anchor="ctr"/>
          <a:lstStyle/>
          <a:p>
            <a:pPr algn="ctr"/>
            <a:endParaRPr kumimoji="1" lang="en-US" b="1" i="0" dirty="0">
              <a:solidFill>
                <a:srgbClr val="003366"/>
              </a:solidFill>
              <a:latin typeface="Arial" panose="020B0604020202020204" pitchFamily="34" charset="0"/>
            </a:endParaRPr>
          </a:p>
        </p:txBody>
      </p:sp>
      <p:grpSp>
        <p:nvGrpSpPr>
          <p:cNvPr id="6" name="Group 15"/>
          <p:cNvGrpSpPr>
            <a:grpSpLocks/>
          </p:cNvGrpSpPr>
          <p:nvPr/>
        </p:nvGrpSpPr>
        <p:grpSpPr bwMode="auto">
          <a:xfrm>
            <a:off x="3632200" y="4889500"/>
            <a:ext cx="4876800" cy="319088"/>
            <a:chOff x="2288" y="3080"/>
            <a:chExt cx="3072" cy="201"/>
          </a:xfrm>
        </p:grpSpPr>
        <p:sp>
          <p:nvSpPr>
            <p:cNvPr id="7" name="AutoShape 6"/>
            <p:cNvSpPr>
              <a:spLocks noChangeArrowheads="1"/>
            </p:cNvSpPr>
            <p:nvPr/>
          </p:nvSpPr>
          <p:spPr bwMode="auto">
            <a:xfrm flipH="1">
              <a:off x="2288" y="3080"/>
              <a:ext cx="2914" cy="200"/>
            </a:xfrm>
            <a:prstGeom prst="roundRect">
              <a:avLst>
                <a:gd name="adj" fmla="val 0"/>
              </a:avLst>
            </a:pr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003366"/>
                </a:solidFill>
                <a:latin typeface="Arial" panose="020B0604020202020204" pitchFamily="34" charset="0"/>
              </a:endParaRPr>
            </a:p>
          </p:txBody>
        </p:sp>
        <p:sp>
          <p:nvSpPr>
            <p:cNvPr id="8" name="AutoShape 7"/>
            <p:cNvSpPr>
              <a:spLocks noChangeArrowheads="1"/>
            </p:cNvSpPr>
            <p:nvPr/>
          </p:nvSpPr>
          <p:spPr bwMode="auto">
            <a:xfrm>
              <a:off x="5196" y="3080"/>
              <a:ext cx="164" cy="201"/>
            </a:xfrm>
            <a:prstGeom prst="flowChartDelay">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solidFill>
                  <a:srgbClr val="003366"/>
                </a:solidFill>
                <a:latin typeface="Arial" panose="020B0604020202020204" pitchFamily="34" charset="0"/>
              </a:endParaRPr>
            </a:p>
          </p:txBody>
        </p:sp>
      </p:grpSp>
      <p:sp>
        <p:nvSpPr>
          <p:cNvPr id="8196" name="Rectangle 4"/>
          <p:cNvSpPr>
            <a:spLocks noGrp="1" noChangeArrowheads="1"/>
          </p:cNvSpPr>
          <p:nvPr>
            <p:ph type="subTitle" idx="1"/>
          </p:nvPr>
        </p:nvSpPr>
        <p:spPr>
          <a:xfrm>
            <a:off x="4673600" y="2927354"/>
            <a:ext cx="3657600" cy="1822450"/>
          </a:xfrm>
        </p:spPr>
        <p:txBody>
          <a:bodyPr anchor="b"/>
          <a:lstStyle>
            <a:lvl1pPr marL="0" indent="0">
              <a:buFont typeface="Wingdings" charset="2"/>
              <a:buNone/>
              <a:defRPr b="1" i="0">
                <a:solidFill>
                  <a:schemeClr val="tx2"/>
                </a:solidFill>
                <a:latin typeface="Arial" panose="020B0604020202020204" pitchFamily="34" charset="0"/>
              </a:defRPr>
            </a:lvl1pPr>
          </a:lstStyle>
          <a:p>
            <a:r>
              <a:rPr lang="en-US" dirty="0"/>
              <a:t>Click to edit Master subtitle style</a:t>
            </a:r>
          </a:p>
        </p:txBody>
      </p:sp>
      <p:sp>
        <p:nvSpPr>
          <p:cNvPr id="8203" name="Rectangle 11"/>
          <p:cNvSpPr>
            <a:spLocks noGrp="1" noChangeArrowheads="1"/>
          </p:cNvSpPr>
          <p:nvPr>
            <p:ph type="ctrTitle" sz="quarter"/>
          </p:nvPr>
        </p:nvSpPr>
        <p:spPr>
          <a:xfrm>
            <a:off x="936625" y="1425575"/>
            <a:ext cx="7772400" cy="1143000"/>
          </a:xfrm>
        </p:spPr>
        <p:txBody>
          <a:bodyPr anchor="ctr"/>
          <a:lstStyle>
            <a:lvl1pPr algn="ctr">
              <a:defRPr b="1" i="0">
                <a:solidFill>
                  <a:schemeClr val="tx1"/>
                </a:solidFill>
                <a:latin typeface="Arial" panose="020B0604020202020204" pitchFamily="34" charset="0"/>
              </a:defRPr>
            </a:lvl1pPr>
          </a:lstStyle>
          <a:p>
            <a:r>
              <a:rPr lang="en-US" dirty="0"/>
              <a:t>Click to edit Master title style</a:t>
            </a:r>
          </a:p>
        </p:txBody>
      </p:sp>
      <p:sp>
        <p:nvSpPr>
          <p:cNvPr id="9" name="Rectangle 8"/>
          <p:cNvSpPr>
            <a:spLocks noGrp="1" noChangeArrowheads="1"/>
          </p:cNvSpPr>
          <p:nvPr>
            <p:ph type="dt" sz="quarter" idx="10"/>
          </p:nvPr>
        </p:nvSpPr>
        <p:spPr>
          <a:xfrm>
            <a:off x="2667000" y="6549972"/>
            <a:ext cx="1905000" cy="308028"/>
          </a:xfrm>
        </p:spPr>
        <p:txBody>
          <a:bodyPr/>
          <a:lstStyle>
            <a:lvl1pPr eaLnBrk="0" hangingPunct="0">
              <a:defRPr b="1" i="0">
                <a:solidFill>
                  <a:srgbClr val="FFFFFF"/>
                </a:solidFill>
                <a:latin typeface="Arial" panose="020B0604020202020204" pitchFamily="34" charset="0"/>
              </a:defRPr>
            </a:lvl1pPr>
          </a:lstStyle>
          <a:p>
            <a:pPr>
              <a:defRPr/>
            </a:pPr>
            <a:endParaRPr lang="en-US" dirty="0"/>
          </a:p>
        </p:txBody>
      </p:sp>
      <p:sp>
        <p:nvSpPr>
          <p:cNvPr id="10" name="Rectangle 9"/>
          <p:cNvSpPr>
            <a:spLocks noGrp="1" noChangeArrowheads="1"/>
          </p:cNvSpPr>
          <p:nvPr>
            <p:ph type="ftr" sz="quarter" idx="11"/>
          </p:nvPr>
        </p:nvSpPr>
        <p:spPr>
          <a:xfrm>
            <a:off x="5195894" y="6549972"/>
            <a:ext cx="3279775" cy="308028"/>
          </a:xfrm>
        </p:spPr>
        <p:txBody>
          <a:bodyPr/>
          <a:lstStyle>
            <a:lvl1pPr algn="r" eaLnBrk="0" hangingPunct="0">
              <a:defRPr b="1" i="0">
                <a:latin typeface="Arial" panose="020B0604020202020204" pitchFamily="34" charset="0"/>
              </a:defRPr>
            </a:lvl1pPr>
          </a:lstStyle>
          <a:p>
            <a:pPr>
              <a:defRPr/>
            </a:pPr>
            <a:endParaRPr lang="en-US" dirty="0"/>
          </a:p>
        </p:txBody>
      </p:sp>
      <p:sp>
        <p:nvSpPr>
          <p:cNvPr id="11" name="Rectangle 10"/>
          <p:cNvSpPr>
            <a:spLocks noGrp="1" noChangeArrowheads="1"/>
          </p:cNvSpPr>
          <p:nvPr>
            <p:ph type="sldNum" sz="quarter" idx="12"/>
          </p:nvPr>
        </p:nvSpPr>
        <p:spPr>
          <a:xfrm>
            <a:off x="9531" y="6356099"/>
            <a:ext cx="587375" cy="492378"/>
          </a:xfrm>
        </p:spPr>
        <p:txBody>
          <a:bodyPr anchorCtr="0"/>
          <a:lstStyle>
            <a:lvl1pPr eaLnBrk="0" hangingPunct="0">
              <a:defRPr b="1" i="0">
                <a:latin typeface="Arial" panose="020B0604020202020204" pitchFamily="34" charset="0"/>
              </a:defRPr>
            </a:lvl1pPr>
          </a:lstStyle>
          <a:p>
            <a:pPr>
              <a:defRPr/>
            </a:pPr>
            <a:fld id="{3648C958-12DE-3946-A9E6-98A01D7DB3B6}" type="slidenum">
              <a:rPr lang="en-US" smtClean="0"/>
              <a:pPr>
                <a:defRPr/>
              </a:pPr>
              <a:t>‹#›</a:t>
            </a:fld>
            <a:endParaRPr lang="en-US" dirty="0"/>
          </a:p>
        </p:txBody>
      </p:sp>
    </p:spTree>
    <p:extLst>
      <p:ext uri="{BB962C8B-B14F-4D97-AF65-F5344CB8AC3E}">
        <p14:creationId xmlns:p14="http://schemas.microsoft.com/office/powerpoint/2010/main" val="4115379226"/>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5CD5E526-007E-F44E-A2D0-E822CBFD2D0D}" type="slidenum">
              <a:rPr lang="en-US" smtClean="0"/>
              <a:pPr>
                <a:defRPr/>
              </a:pPr>
              <a:t>‹#›</a:t>
            </a:fld>
            <a:endParaRPr lang="en-US" dirty="0"/>
          </a:p>
        </p:txBody>
      </p:sp>
    </p:spTree>
    <p:extLst>
      <p:ext uri="{BB962C8B-B14F-4D97-AF65-F5344CB8AC3E}">
        <p14:creationId xmlns:p14="http://schemas.microsoft.com/office/powerpoint/2010/main" val="3615026350"/>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6880" indent="0">
              <a:buNone/>
              <a:defRPr sz="1800"/>
            </a:lvl2pPr>
            <a:lvl3pPr marL="913758" indent="0">
              <a:buNone/>
              <a:defRPr sz="1600"/>
            </a:lvl3pPr>
            <a:lvl4pPr marL="1370639" indent="0">
              <a:buNone/>
              <a:defRPr sz="1400"/>
            </a:lvl4pPr>
            <a:lvl5pPr marL="1827517" indent="0">
              <a:buNone/>
              <a:defRPr sz="1400"/>
            </a:lvl5pPr>
            <a:lvl6pPr marL="2284398" indent="0">
              <a:buNone/>
              <a:defRPr sz="1400"/>
            </a:lvl6pPr>
            <a:lvl7pPr marL="2741275" indent="0">
              <a:buNone/>
              <a:defRPr sz="1400"/>
            </a:lvl7pPr>
            <a:lvl8pPr marL="3198156" indent="0">
              <a:buNone/>
              <a:defRPr sz="1400"/>
            </a:lvl8pPr>
            <a:lvl9pPr marL="3655033"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C3383F4C-975D-E041-8514-8E4D930F84A4}" type="slidenum">
              <a:rPr lang="en-US" smtClean="0"/>
              <a:pPr>
                <a:defRPr/>
              </a:pPr>
              <a:t>‹#›</a:t>
            </a:fld>
            <a:endParaRPr lang="en-US" dirty="0"/>
          </a:p>
        </p:txBody>
      </p:sp>
    </p:spTree>
    <p:extLst>
      <p:ext uri="{BB962C8B-B14F-4D97-AF65-F5344CB8AC3E}">
        <p14:creationId xmlns:p14="http://schemas.microsoft.com/office/powerpoint/2010/main" val="3255461410"/>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914400" y="2362200"/>
            <a:ext cx="3924300" cy="3733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991100" y="2362200"/>
            <a:ext cx="3924300" cy="3733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DEEE58EA-59D6-D14E-8595-38C3FC1FBD9E}" type="slidenum">
              <a:rPr lang="en-US" smtClean="0"/>
              <a:pPr>
                <a:defRPr/>
              </a:pPr>
              <a:t>‹#›</a:t>
            </a:fld>
            <a:endParaRPr lang="en-US" dirty="0"/>
          </a:p>
        </p:txBody>
      </p:sp>
    </p:spTree>
    <p:extLst>
      <p:ext uri="{BB962C8B-B14F-4D97-AF65-F5344CB8AC3E}">
        <p14:creationId xmlns:p14="http://schemas.microsoft.com/office/powerpoint/2010/main" val="515782488"/>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i="0">
                <a:latin typeface="Arial" panose="020B0604020202020204" pitchFamily="34" charset="0"/>
              </a:defRPr>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8"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9"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84F34329-36FB-8045-A857-6B87ACF05743}" type="slidenum">
              <a:rPr lang="en-US" smtClean="0"/>
              <a:pPr>
                <a:defRPr/>
              </a:pPr>
              <a:t>‹#›</a:t>
            </a:fld>
            <a:endParaRPr lang="en-US" dirty="0"/>
          </a:p>
        </p:txBody>
      </p:sp>
    </p:spTree>
    <p:extLst>
      <p:ext uri="{BB962C8B-B14F-4D97-AF65-F5344CB8AC3E}">
        <p14:creationId xmlns:p14="http://schemas.microsoft.com/office/powerpoint/2010/main" val="51243000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A0E5B"/>
        </a:solidFill>
        <a:effectLst/>
      </p:bgPr>
    </p:bg>
    <p:spTree>
      <p:nvGrpSpPr>
        <p:cNvPr id="1" name=""/>
        <p:cNvGrpSpPr/>
        <p:nvPr/>
      </p:nvGrpSpPr>
      <p:grpSpPr>
        <a:xfrm>
          <a:off x="0" y="0"/>
          <a:ext cx="0" cy="0"/>
          <a:chOff x="0" y="0"/>
          <a:chExt cx="0" cy="0"/>
        </a:xfrm>
      </p:grpSpPr>
      <p:sp>
        <p:nvSpPr>
          <p:cNvPr id="724"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25"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31" name="Group 7"/>
          <p:cNvGrpSpPr/>
          <p:nvPr/>
        </p:nvGrpSpPr>
        <p:grpSpPr>
          <a:xfrm>
            <a:off x="-1" y="355600"/>
            <a:ext cx="6172201" cy="2438400"/>
            <a:chOff x="0" y="0"/>
            <a:chExt cx="6172199" cy="2438400"/>
          </a:xfrm>
        </p:grpSpPr>
        <p:sp>
          <p:nvSpPr>
            <p:cNvPr id="726"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7"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8"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9"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30"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3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5053B6AF-E929-294A-A862-EBA6E7B5D9B9}" type="slidenum">
              <a:rPr lang="en-US" smtClean="0"/>
              <a:pPr>
                <a:defRPr/>
              </a:pPr>
              <a:t>‹#›</a:t>
            </a:fld>
            <a:endParaRPr lang="en-US" dirty="0"/>
          </a:p>
        </p:txBody>
      </p:sp>
    </p:spTree>
    <p:extLst>
      <p:ext uri="{BB962C8B-B14F-4D97-AF65-F5344CB8AC3E}">
        <p14:creationId xmlns:p14="http://schemas.microsoft.com/office/powerpoint/2010/main" val="2497656047"/>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3"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C2298EEC-5975-2044-AE96-C560D72AB1B9}" type="slidenum">
              <a:rPr lang="en-US" smtClean="0"/>
              <a:pPr>
                <a:defRPr/>
              </a:pPr>
              <a:t>‹#›</a:t>
            </a:fld>
            <a:endParaRPr lang="en-US" dirty="0"/>
          </a:p>
        </p:txBody>
      </p:sp>
    </p:spTree>
    <p:extLst>
      <p:ext uri="{BB962C8B-B14F-4D97-AF65-F5344CB8AC3E}">
        <p14:creationId xmlns:p14="http://schemas.microsoft.com/office/powerpoint/2010/main" val="400742268"/>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b="1" i="0">
                <a:latin typeface="Arial" panose="020B0604020202020204" pitchFamily="34" charset="0"/>
              </a:defRPr>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DE8481B0-56EC-E54C-8B69-C6049B09C6F1}" type="slidenum">
              <a:rPr lang="en-US" smtClean="0"/>
              <a:pPr>
                <a:defRPr/>
              </a:pPr>
              <a:t>‹#›</a:t>
            </a:fld>
            <a:endParaRPr lang="en-US" dirty="0"/>
          </a:p>
        </p:txBody>
      </p:sp>
    </p:spTree>
    <p:extLst>
      <p:ext uri="{BB962C8B-B14F-4D97-AF65-F5344CB8AC3E}">
        <p14:creationId xmlns:p14="http://schemas.microsoft.com/office/powerpoint/2010/main" val="1970609592"/>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880" indent="0">
              <a:buNone/>
              <a:defRPr sz="2800"/>
            </a:lvl2pPr>
            <a:lvl3pPr marL="913758" indent="0">
              <a:buNone/>
              <a:defRPr sz="2400"/>
            </a:lvl3pPr>
            <a:lvl4pPr marL="1370639" indent="0">
              <a:buNone/>
              <a:defRPr sz="2000"/>
            </a:lvl4pPr>
            <a:lvl5pPr marL="1827517" indent="0">
              <a:buNone/>
              <a:defRPr sz="2000"/>
            </a:lvl5pPr>
            <a:lvl6pPr marL="2284398" indent="0">
              <a:buNone/>
              <a:defRPr sz="2000"/>
            </a:lvl6pPr>
            <a:lvl7pPr marL="2741275" indent="0">
              <a:buNone/>
              <a:defRPr sz="2000"/>
            </a:lvl7pPr>
            <a:lvl8pPr marL="3198156" indent="0">
              <a:buNone/>
              <a:defRPr sz="2000"/>
            </a:lvl8pPr>
            <a:lvl9pPr marL="3655033"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FE8D880C-F111-DE4E-BC69-B898C79D15EE}" type="slidenum">
              <a:rPr lang="en-US" smtClean="0"/>
              <a:pPr>
                <a:defRPr/>
              </a:pPr>
              <a:t>‹#›</a:t>
            </a:fld>
            <a:endParaRPr lang="en-US" dirty="0"/>
          </a:p>
        </p:txBody>
      </p:sp>
    </p:spTree>
    <p:extLst>
      <p:ext uri="{BB962C8B-B14F-4D97-AF65-F5344CB8AC3E}">
        <p14:creationId xmlns:p14="http://schemas.microsoft.com/office/powerpoint/2010/main" val="3225770035"/>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3526472E-5335-254C-9C38-DD6A0E161E36}" type="slidenum">
              <a:rPr lang="en-US" smtClean="0"/>
              <a:pPr>
                <a:defRPr/>
              </a:pPr>
              <a:t>‹#›</a:t>
            </a:fld>
            <a:endParaRPr lang="en-US" dirty="0"/>
          </a:p>
        </p:txBody>
      </p:sp>
    </p:spTree>
    <p:extLst>
      <p:ext uri="{BB962C8B-B14F-4D97-AF65-F5344CB8AC3E}">
        <p14:creationId xmlns:p14="http://schemas.microsoft.com/office/powerpoint/2010/main" val="3981446237"/>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15150" y="762000"/>
            <a:ext cx="2000250" cy="5334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914400" y="762000"/>
            <a:ext cx="5848350" cy="53340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F623026D-8A6D-534F-AE4E-0D05609DF2D7}" type="slidenum">
              <a:rPr lang="en-US" smtClean="0"/>
              <a:pPr>
                <a:defRPr/>
              </a:pPr>
              <a:t>‹#›</a:t>
            </a:fld>
            <a:endParaRPr lang="en-US" dirty="0"/>
          </a:p>
        </p:txBody>
      </p:sp>
    </p:spTree>
    <p:extLst>
      <p:ext uri="{BB962C8B-B14F-4D97-AF65-F5344CB8AC3E}">
        <p14:creationId xmlns:p14="http://schemas.microsoft.com/office/powerpoint/2010/main" val="461841277"/>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37C960C3-C098-8C49-87DA-292DA6F71F00}" type="slidenum">
              <a:rPr lang="en-GB"/>
              <a:pPr>
                <a:defRPr/>
              </a:pPr>
              <a:t>‹#›</a:t>
            </a:fld>
            <a:endParaRPr lang="en-GB"/>
          </a:p>
        </p:txBody>
      </p:sp>
    </p:spTree>
    <p:extLst>
      <p:ext uri="{BB962C8B-B14F-4D97-AF65-F5344CB8AC3E}">
        <p14:creationId xmlns:p14="http://schemas.microsoft.com/office/powerpoint/2010/main" val="870982875"/>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31601162"/>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438834617"/>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9943748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A0E5B"/>
        </a:solidFill>
        <a:effectLst/>
      </p:bgPr>
    </p:bg>
    <p:spTree>
      <p:nvGrpSpPr>
        <p:cNvPr id="1" name=""/>
        <p:cNvGrpSpPr/>
        <p:nvPr/>
      </p:nvGrpSpPr>
      <p:grpSpPr>
        <a:xfrm>
          <a:off x="0" y="0"/>
          <a:ext cx="0" cy="0"/>
          <a:chOff x="0" y="0"/>
          <a:chExt cx="0" cy="0"/>
        </a:xfrm>
      </p:grpSpPr>
      <p:sp>
        <p:nvSpPr>
          <p:cNvPr id="7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46" name="Group 7"/>
          <p:cNvGrpSpPr/>
          <p:nvPr/>
        </p:nvGrpSpPr>
        <p:grpSpPr>
          <a:xfrm>
            <a:off x="-1" y="355600"/>
            <a:ext cx="6172201" cy="2438400"/>
            <a:chOff x="0" y="0"/>
            <a:chExt cx="6172199" cy="2438400"/>
          </a:xfrm>
        </p:grpSpPr>
        <p:sp>
          <p:nvSpPr>
            <p:cNvPr id="7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47" name="Title Text"/>
          <p:cNvSpPr txBox="1">
            <a:spLocks noGrp="1"/>
          </p:cNvSpPr>
          <p:nvPr>
            <p:ph type="title"/>
          </p:nvPr>
        </p:nvSpPr>
        <p:spPr>
          <a:xfrm>
            <a:off x="457237" y="273050"/>
            <a:ext cx="3008315" cy="1162050"/>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48"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49"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FFFFFF"/>
                </a:solidFill>
                <a:latin typeface="Times Roman"/>
                <a:ea typeface="Times Roman"/>
                <a:cs typeface="Times Roman"/>
                <a:sym typeface="Times Roman"/>
              </a:defRPr>
            </a:pPr>
            <a:endParaRPr/>
          </a:p>
        </p:txBody>
      </p:sp>
      <p:sp>
        <p:nvSpPr>
          <p:cNvPr id="750"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044609943"/>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972164577"/>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969062762"/>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058076711"/>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575662627"/>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766996883"/>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877770056"/>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490798908"/>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781875187"/>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66583006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A0E5B"/>
        </a:solidFill>
        <a:effectLst/>
      </p:bgPr>
    </p:bg>
    <p:spTree>
      <p:nvGrpSpPr>
        <p:cNvPr id="1" name=""/>
        <p:cNvGrpSpPr/>
        <p:nvPr/>
      </p:nvGrpSpPr>
      <p:grpSpPr>
        <a:xfrm>
          <a:off x="0" y="0"/>
          <a:ext cx="0" cy="0"/>
          <a:chOff x="0" y="0"/>
          <a:chExt cx="0" cy="0"/>
        </a:xfrm>
      </p:grpSpPr>
      <p:sp>
        <p:nvSpPr>
          <p:cNvPr id="757"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58"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64" name="Group 7"/>
          <p:cNvGrpSpPr/>
          <p:nvPr/>
        </p:nvGrpSpPr>
        <p:grpSpPr>
          <a:xfrm>
            <a:off x="-1" y="355600"/>
            <a:ext cx="6172201" cy="2438400"/>
            <a:chOff x="0" y="0"/>
            <a:chExt cx="6172199" cy="2438400"/>
          </a:xfrm>
        </p:grpSpPr>
        <p:sp>
          <p:nvSpPr>
            <p:cNvPr id="759"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0"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1"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2"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3"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65" name="Title Text"/>
          <p:cNvSpPr txBox="1">
            <a:spLocks noGrp="1"/>
          </p:cNvSpPr>
          <p:nvPr>
            <p:ph type="title"/>
          </p:nvPr>
        </p:nvSpPr>
        <p:spPr>
          <a:xfrm>
            <a:off x="1792288" y="4800600"/>
            <a:ext cx="5486401" cy="566738"/>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6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76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FFFFFF"/>
                </a:solidFill>
                <a:latin typeface="Times Roman"/>
                <a:ea typeface="Times Roman"/>
                <a:cs typeface="Times Roman"/>
                <a:sym typeface="Times Roman"/>
              </a:defRPr>
            </a:lvl1pPr>
            <a:lvl2pPr marL="0" indent="456342">
              <a:spcBef>
                <a:spcPts val="300"/>
              </a:spcBef>
              <a:buSzTx/>
              <a:buNone/>
              <a:defRPr sz="1400">
                <a:solidFill>
                  <a:srgbClr val="FFFFFF"/>
                </a:solidFill>
                <a:latin typeface="Times Roman"/>
                <a:ea typeface="Times Roman"/>
                <a:cs typeface="Times Roman"/>
                <a:sym typeface="Times Roman"/>
              </a:defRPr>
            </a:lvl2pPr>
            <a:lvl3pPr marL="0" indent="912690">
              <a:spcBef>
                <a:spcPts val="300"/>
              </a:spcBef>
              <a:buSzTx/>
              <a:buNone/>
              <a:defRPr sz="1400">
                <a:solidFill>
                  <a:srgbClr val="FFFFFF"/>
                </a:solidFill>
                <a:latin typeface="Times Roman"/>
                <a:ea typeface="Times Roman"/>
                <a:cs typeface="Times Roman"/>
                <a:sym typeface="Times Roman"/>
              </a:defRPr>
            </a:lvl3pPr>
            <a:lvl4pPr marL="0" indent="1369015">
              <a:spcBef>
                <a:spcPts val="300"/>
              </a:spcBef>
              <a:buSzTx/>
              <a:buNone/>
              <a:defRPr sz="1400">
                <a:solidFill>
                  <a:srgbClr val="FFFFFF"/>
                </a:solidFill>
                <a:latin typeface="Times Roman"/>
                <a:ea typeface="Times Roman"/>
                <a:cs typeface="Times Roman"/>
                <a:sym typeface="Times Roman"/>
              </a:defRPr>
            </a:lvl4pPr>
            <a:lvl5pPr marL="0" indent="1825374">
              <a:spcBef>
                <a:spcPts val="300"/>
              </a:spcBef>
              <a:buSzTx/>
              <a:buNone/>
              <a:defRPr sz="14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68"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9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7"/>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8"/>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35B5F06-5346-8D44-998F-457B827A2BE6}" type="slidenum">
              <a:rPr lang="en-US" smtClean="0"/>
              <a:pPr>
                <a:defRPr/>
              </a:pPr>
              <a:t>‹#›</a:t>
            </a:fld>
            <a:endParaRPr lang="en-US" dirty="0"/>
          </a:p>
        </p:txBody>
      </p:sp>
    </p:spTree>
    <p:extLst>
      <p:ext uri="{BB962C8B-B14F-4D97-AF65-F5344CB8AC3E}">
        <p14:creationId xmlns:p14="http://schemas.microsoft.com/office/powerpoint/2010/main" val="1356613523"/>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77"/>
            <a:ext cx="7773126" cy="1470289"/>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b="1" i="0">
                <a:latin typeface="Arial" panose="020B0604020202020204" pitchFamily="34" charset="0"/>
              </a:defRPr>
            </a:lvl1pPr>
            <a:lvl2pPr marL="321503" indent="0" algn="ctr">
              <a:buNone/>
              <a:defRPr/>
            </a:lvl2pPr>
            <a:lvl3pPr marL="643006" indent="0" algn="ctr">
              <a:buNone/>
              <a:defRPr/>
            </a:lvl3pPr>
            <a:lvl4pPr marL="964509" indent="0" algn="ctr">
              <a:buNone/>
              <a:defRPr/>
            </a:lvl4pPr>
            <a:lvl5pPr marL="1286012" indent="0" algn="ctr">
              <a:buNone/>
              <a:defRPr/>
            </a:lvl5pPr>
            <a:lvl6pPr marL="1607515" indent="0" algn="ctr">
              <a:buNone/>
              <a:defRPr/>
            </a:lvl6pPr>
            <a:lvl7pPr marL="1929018" indent="0" algn="ctr">
              <a:buNone/>
              <a:defRPr/>
            </a:lvl7pPr>
            <a:lvl8pPr marL="2250521" indent="0" algn="ctr">
              <a:buNone/>
              <a:defRPr/>
            </a:lvl8pPr>
            <a:lvl9pPr marL="2572024" indent="0" algn="ctr">
              <a:buNone/>
              <a:defRPr/>
            </a:lvl9pPr>
          </a:lstStyle>
          <a:p>
            <a:r>
              <a:rPr lang="en-US" dirty="0"/>
              <a:t>Click to edit Master subtitle style</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4EAE1DBF-CC78-C24C-9301-3E85D2E4313B}" type="slidenum">
              <a:rPr lang="en-US" smtClean="0"/>
              <a:pPr/>
              <a:t>‹#›</a:t>
            </a:fld>
            <a:endParaRPr lang="en-US" dirty="0"/>
          </a:p>
        </p:txBody>
      </p:sp>
    </p:spTree>
    <p:extLst>
      <p:ext uri="{BB962C8B-B14F-4D97-AF65-F5344CB8AC3E}">
        <p14:creationId xmlns:p14="http://schemas.microsoft.com/office/powerpoint/2010/main" val="3618550695"/>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01BDD824-D83A-A842-AE94-AC4DA5BF1141}" type="slidenum">
              <a:rPr lang="en-US" smtClean="0"/>
              <a:pPr/>
              <a:t>‹#›</a:t>
            </a:fld>
            <a:endParaRPr lang="en-US" dirty="0"/>
          </a:p>
        </p:txBody>
      </p:sp>
    </p:spTree>
    <p:extLst>
      <p:ext uri="{BB962C8B-B14F-4D97-AF65-F5344CB8AC3E}">
        <p14:creationId xmlns:p14="http://schemas.microsoft.com/office/powerpoint/2010/main" val="1610714664"/>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77" y="4406402"/>
            <a:ext cx="7772009" cy="1363115"/>
          </a:xfrm>
        </p:spPr>
        <p:txBody>
          <a:bodyPr anchor="t"/>
          <a:lstStyle>
            <a:lvl1pPr algn="l">
              <a:defRPr sz="28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277" y="2907086"/>
            <a:ext cx="7772009" cy="1499316"/>
          </a:xfrm>
        </p:spPr>
        <p:txBody>
          <a:bodyPr anchor="b"/>
          <a:lstStyle>
            <a:lvl1pPr marL="0" indent="0">
              <a:buNone/>
              <a:defRPr sz="1400" b="1" i="0">
                <a:latin typeface="Arial" panose="020B0604020202020204" pitchFamily="34" charset="0"/>
              </a:defRPr>
            </a:lvl1pPr>
            <a:lvl2pPr marL="321503" indent="0">
              <a:buNone/>
              <a:defRPr sz="1300"/>
            </a:lvl2pPr>
            <a:lvl3pPr marL="643006" indent="0">
              <a:buNone/>
              <a:defRPr sz="1100"/>
            </a:lvl3pPr>
            <a:lvl4pPr marL="964509" indent="0">
              <a:buNone/>
              <a:defRPr sz="1000"/>
            </a:lvl4pPr>
            <a:lvl5pPr marL="1286012" indent="0">
              <a:buNone/>
              <a:defRPr sz="1000"/>
            </a:lvl5pPr>
            <a:lvl6pPr marL="1607515" indent="0">
              <a:buNone/>
              <a:defRPr sz="1000"/>
            </a:lvl6pPr>
            <a:lvl7pPr marL="1929018" indent="0">
              <a:buNone/>
              <a:defRPr sz="1000"/>
            </a:lvl7pPr>
            <a:lvl8pPr marL="2250521" indent="0">
              <a:buNone/>
              <a:defRPr sz="1000"/>
            </a:lvl8pPr>
            <a:lvl9pPr marL="2572024" indent="0">
              <a:buNone/>
              <a:defRPr sz="1000"/>
            </a:lvl9pPr>
          </a:lstStyle>
          <a:p>
            <a:pPr lvl="0"/>
            <a:r>
              <a:rPr lang="en-US" dirty="0"/>
              <a:t>Click to edit Master text styles</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4967C0E3-0563-D145-962B-1E9BDD153E8B}" type="slidenum">
              <a:rPr lang="en-US" smtClean="0"/>
              <a:pPr/>
              <a:t>‹#›</a:t>
            </a:fld>
            <a:endParaRPr lang="en-US" dirty="0"/>
          </a:p>
        </p:txBody>
      </p:sp>
    </p:spTree>
    <p:extLst>
      <p:ext uri="{BB962C8B-B14F-4D97-AF65-F5344CB8AC3E}">
        <p14:creationId xmlns:p14="http://schemas.microsoft.com/office/powerpoint/2010/main" val="2322025388"/>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321508" y="1125324"/>
            <a:ext cx="2838871"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3267549" y="1125324"/>
            <a:ext cx="2839987"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38F8D440-3F87-5F41-B29C-1F60D102C0C6}" type="slidenum">
              <a:rPr lang="en-US" smtClean="0"/>
              <a:pPr/>
              <a:t>‹#›</a:t>
            </a:fld>
            <a:endParaRPr lang="en-US" dirty="0"/>
          </a:p>
        </p:txBody>
      </p:sp>
    </p:spTree>
    <p:extLst>
      <p:ext uri="{BB962C8B-B14F-4D97-AF65-F5344CB8AC3E}">
        <p14:creationId xmlns:p14="http://schemas.microsoft.com/office/powerpoint/2010/main" val="432623423"/>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03" y="274633"/>
            <a:ext cx="8228595" cy="1143186"/>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703" y="1535040"/>
            <a:ext cx="4040061" cy="639693"/>
          </a:xfrm>
        </p:spPr>
        <p:txBody>
          <a:bodyPr anchor="b"/>
          <a:lstStyle>
            <a:lvl1pPr marL="0" indent="0">
              <a:buNone/>
              <a:defRPr sz="1700" b="1" i="0">
                <a:latin typeface="Arial" panose="020B0604020202020204" pitchFamily="34" charset="0"/>
              </a:defRPr>
            </a:lvl1pPr>
            <a:lvl2pPr marL="321503" indent="0">
              <a:buNone/>
              <a:defRPr sz="1400" b="1"/>
            </a:lvl2pPr>
            <a:lvl3pPr marL="643006" indent="0">
              <a:buNone/>
              <a:defRPr sz="1300" b="1"/>
            </a:lvl3pPr>
            <a:lvl4pPr marL="964509" indent="0">
              <a:buNone/>
              <a:defRPr sz="1100" b="1"/>
            </a:lvl4pPr>
            <a:lvl5pPr marL="1286012" indent="0">
              <a:buNone/>
              <a:defRPr sz="1100" b="1"/>
            </a:lvl5pPr>
            <a:lvl6pPr marL="1607515" indent="0">
              <a:buNone/>
              <a:defRPr sz="1100" b="1"/>
            </a:lvl6pPr>
            <a:lvl7pPr marL="1929018" indent="0">
              <a:buNone/>
              <a:defRPr sz="1100" b="1"/>
            </a:lvl7pPr>
            <a:lvl8pPr marL="2250521" indent="0">
              <a:buNone/>
              <a:defRPr sz="1100" b="1"/>
            </a:lvl8pPr>
            <a:lvl9pPr marL="2572024" indent="0">
              <a:buNone/>
              <a:defRPr sz="1100" b="1"/>
            </a:lvl9pPr>
          </a:lstStyle>
          <a:p>
            <a:pPr lvl="0"/>
            <a:r>
              <a:rPr lang="en-US" dirty="0"/>
              <a:t>Click to edit Master text styles</a:t>
            </a:r>
          </a:p>
        </p:txBody>
      </p:sp>
      <p:sp>
        <p:nvSpPr>
          <p:cNvPr id="4" name="Content Placeholder 3"/>
          <p:cNvSpPr>
            <a:spLocks noGrp="1"/>
          </p:cNvSpPr>
          <p:nvPr>
            <p:ph sz="half" idx="2"/>
          </p:nvPr>
        </p:nvSpPr>
        <p:spPr>
          <a:xfrm>
            <a:off x="457703" y="2174733"/>
            <a:ext cx="4040061"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i="0">
                <a:latin typeface="Arial" panose="020B0604020202020204" pitchFamily="34" charset="0"/>
              </a:defRPr>
            </a:lvl1pPr>
            <a:lvl2pPr marL="321503" indent="0">
              <a:buNone/>
              <a:defRPr sz="1400" b="1"/>
            </a:lvl2pPr>
            <a:lvl3pPr marL="643006" indent="0">
              <a:buNone/>
              <a:defRPr sz="1300" b="1"/>
            </a:lvl3pPr>
            <a:lvl4pPr marL="964509" indent="0">
              <a:buNone/>
              <a:defRPr sz="1100" b="1"/>
            </a:lvl4pPr>
            <a:lvl5pPr marL="1286012" indent="0">
              <a:buNone/>
              <a:defRPr sz="1100" b="1"/>
            </a:lvl5pPr>
            <a:lvl6pPr marL="1607515" indent="0">
              <a:buNone/>
              <a:defRPr sz="1100" b="1"/>
            </a:lvl6pPr>
            <a:lvl7pPr marL="1929018" indent="0">
              <a:buNone/>
              <a:defRPr sz="1100" b="1"/>
            </a:lvl7pPr>
            <a:lvl8pPr marL="2250521" indent="0">
              <a:buNone/>
              <a:defRPr sz="1100" b="1"/>
            </a:lvl8pPr>
            <a:lvl9pPr marL="2572024" indent="0">
              <a:buNone/>
              <a:defRPr sz="1100" b="1"/>
            </a:lvl9pPr>
          </a:lstStyle>
          <a:p>
            <a:pPr lvl="0"/>
            <a:r>
              <a:rPr lang="en-US" dirty="0"/>
              <a:t>Click to edit Master text styles</a:t>
            </a:r>
          </a:p>
        </p:txBody>
      </p:sp>
      <p:sp>
        <p:nvSpPr>
          <p:cNvPr id="6" name="Content Placeholder 5"/>
          <p:cNvSpPr>
            <a:spLocks noGrp="1"/>
          </p:cNvSpPr>
          <p:nvPr>
            <p:ph sz="quarter" idx="4"/>
          </p:nvPr>
        </p:nvSpPr>
        <p:spPr>
          <a:xfrm>
            <a:off x="4645121" y="2174733"/>
            <a:ext cx="4041177"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8" name="Footer Placeholder 7"/>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9" name="Slide Number Placeholder 8"/>
          <p:cNvSpPr>
            <a:spLocks noGrp="1"/>
          </p:cNvSpPr>
          <p:nvPr>
            <p:ph type="sldNum" idx="12"/>
          </p:nvPr>
        </p:nvSpPr>
        <p:spPr/>
        <p:txBody>
          <a:bodyPr/>
          <a:lstStyle>
            <a:lvl1pPr>
              <a:defRPr b="1" i="0">
                <a:latin typeface="Arial" panose="020B0604020202020204" pitchFamily="34" charset="0"/>
              </a:defRPr>
            </a:lvl1pPr>
          </a:lstStyle>
          <a:p>
            <a:fld id="{F46832A7-7C68-544C-8781-26F6F2B83505}" type="slidenum">
              <a:rPr lang="en-US" smtClean="0"/>
              <a:pPr/>
              <a:t>‹#›</a:t>
            </a:fld>
            <a:endParaRPr lang="en-US" dirty="0"/>
          </a:p>
        </p:txBody>
      </p:sp>
    </p:spTree>
    <p:extLst>
      <p:ext uri="{BB962C8B-B14F-4D97-AF65-F5344CB8AC3E}">
        <p14:creationId xmlns:p14="http://schemas.microsoft.com/office/powerpoint/2010/main" val="2635855686"/>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4" name="Footer Placeholder 3"/>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5" name="Slide Number Placeholder 4"/>
          <p:cNvSpPr>
            <a:spLocks noGrp="1"/>
          </p:cNvSpPr>
          <p:nvPr>
            <p:ph type="sldNum" idx="12"/>
          </p:nvPr>
        </p:nvSpPr>
        <p:spPr/>
        <p:txBody>
          <a:bodyPr/>
          <a:lstStyle>
            <a:lvl1pPr>
              <a:defRPr b="1" i="0">
                <a:latin typeface="Arial" panose="020B0604020202020204" pitchFamily="34" charset="0"/>
              </a:defRPr>
            </a:lvl1pPr>
          </a:lstStyle>
          <a:p>
            <a:fld id="{C0B0E9F6-6DB6-274C-93A0-27DEB8A544CF}" type="slidenum">
              <a:rPr lang="en-US" smtClean="0"/>
              <a:pPr/>
              <a:t>‹#›</a:t>
            </a:fld>
            <a:endParaRPr lang="en-US" dirty="0"/>
          </a:p>
        </p:txBody>
      </p:sp>
    </p:spTree>
    <p:extLst>
      <p:ext uri="{BB962C8B-B14F-4D97-AF65-F5344CB8AC3E}">
        <p14:creationId xmlns:p14="http://schemas.microsoft.com/office/powerpoint/2010/main" val="3356133201"/>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3" name="Footer Placeholder 2"/>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4" name="Slide Number Placeholder 3"/>
          <p:cNvSpPr>
            <a:spLocks noGrp="1"/>
          </p:cNvSpPr>
          <p:nvPr>
            <p:ph type="sldNum" idx="12"/>
          </p:nvPr>
        </p:nvSpPr>
        <p:spPr/>
        <p:txBody>
          <a:bodyPr/>
          <a:lstStyle>
            <a:lvl1pPr>
              <a:defRPr b="1" i="0">
                <a:latin typeface="Arial" panose="020B0604020202020204" pitchFamily="34" charset="0"/>
              </a:defRPr>
            </a:lvl1pPr>
          </a:lstStyle>
          <a:p>
            <a:fld id="{CF305DA0-3767-8F47-BEE6-0EDF4ED47CCD}" type="slidenum">
              <a:rPr lang="en-US" smtClean="0"/>
              <a:pPr/>
              <a:t>‹#›</a:t>
            </a:fld>
            <a:endParaRPr lang="en-US" dirty="0"/>
          </a:p>
        </p:txBody>
      </p:sp>
    </p:spTree>
    <p:extLst>
      <p:ext uri="{BB962C8B-B14F-4D97-AF65-F5344CB8AC3E}">
        <p14:creationId xmlns:p14="http://schemas.microsoft.com/office/powerpoint/2010/main" val="2125445021"/>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03" y="273517"/>
            <a:ext cx="3007439" cy="1161048"/>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4544" y="273517"/>
            <a:ext cx="5111754" cy="5852130"/>
          </a:xfrm>
        </p:spPr>
        <p:txBody>
          <a:bodyPr/>
          <a:lstStyle>
            <a:lvl1pPr>
              <a:defRPr sz="2300" b="1" i="0">
                <a:latin typeface="Arial" panose="020B0604020202020204" pitchFamily="34" charset="0"/>
              </a:defRPr>
            </a:lvl1pPr>
            <a:lvl2pPr>
              <a:defRPr sz="2000" b="1" i="0">
                <a:latin typeface="Arial" panose="020B0604020202020204" pitchFamily="34" charset="0"/>
              </a:defRPr>
            </a:lvl2pPr>
            <a:lvl3pPr>
              <a:defRPr sz="1700" b="1" i="0">
                <a:latin typeface="Arial" panose="020B0604020202020204" pitchFamily="34" charset="0"/>
              </a:defRPr>
            </a:lvl3pPr>
            <a:lvl4pPr>
              <a:defRPr sz="1400" b="1" i="0">
                <a:latin typeface="Arial" panose="020B0604020202020204" pitchFamily="34" charset="0"/>
              </a:defRPr>
            </a:lvl4pPr>
            <a:lvl5pPr>
              <a:defRPr sz="1400" b="1" i="0">
                <a:latin typeface="Arial" panose="020B0604020202020204" pitchFamily="34" charset="0"/>
              </a:defRPr>
            </a:lvl5pPr>
            <a:lvl6pPr>
              <a:defRPr sz="1400"/>
            </a:lvl6pPr>
            <a:lvl7pPr>
              <a:defRPr sz="1400"/>
            </a:lvl7pPr>
            <a:lvl8pPr>
              <a:defRPr sz="1400"/>
            </a:lvl8pPr>
            <a:lvl9pPr>
              <a:defRPr sz="1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703" y="1434565"/>
            <a:ext cx="3007439" cy="4691082"/>
          </a:xfrm>
        </p:spPr>
        <p:txBody>
          <a:bodyPr/>
          <a:lstStyle>
            <a:lvl1pPr marL="0" indent="0">
              <a:buNone/>
              <a:defRPr sz="1000" b="1" i="0">
                <a:latin typeface="Arial" panose="020B0604020202020204" pitchFamily="34" charset="0"/>
              </a:defRPr>
            </a:lvl1pPr>
            <a:lvl2pPr marL="321503" indent="0">
              <a:buNone/>
              <a:defRPr sz="800"/>
            </a:lvl2pPr>
            <a:lvl3pPr marL="643006" indent="0">
              <a:buNone/>
              <a:defRPr sz="700"/>
            </a:lvl3pPr>
            <a:lvl4pPr marL="964509" indent="0">
              <a:buNone/>
              <a:defRPr sz="600"/>
            </a:lvl4pPr>
            <a:lvl5pPr marL="1286012" indent="0">
              <a:buNone/>
              <a:defRPr sz="600"/>
            </a:lvl5pPr>
            <a:lvl6pPr marL="1607515" indent="0">
              <a:buNone/>
              <a:defRPr sz="600"/>
            </a:lvl6pPr>
            <a:lvl7pPr marL="1929018" indent="0">
              <a:buNone/>
              <a:defRPr sz="600"/>
            </a:lvl7pPr>
            <a:lvl8pPr marL="2250521" indent="0">
              <a:buNone/>
              <a:defRPr sz="600"/>
            </a:lvl8pPr>
            <a:lvl9pPr marL="2572024"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C3F4AF52-3FD2-C545-ACD7-3405F1B37DAE}" type="slidenum">
              <a:rPr lang="en-US" smtClean="0"/>
              <a:pPr/>
              <a:t>‹#›</a:t>
            </a:fld>
            <a:endParaRPr lang="en-US" dirty="0"/>
          </a:p>
        </p:txBody>
      </p:sp>
    </p:spTree>
    <p:extLst>
      <p:ext uri="{BB962C8B-B14F-4D97-AF65-F5344CB8AC3E}">
        <p14:creationId xmlns:p14="http://schemas.microsoft.com/office/powerpoint/2010/main" val="732600550"/>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488"/>
            <a:ext cx="5486846" cy="567127"/>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1738" y="612900"/>
            <a:ext cx="5486846" cy="4115023"/>
          </a:xfrm>
        </p:spPr>
        <p:txBody>
          <a:bodyPr/>
          <a:lstStyle>
            <a:lvl1pPr marL="0" indent="0">
              <a:buNone/>
              <a:defRPr sz="2300" b="1" i="0">
                <a:latin typeface="Arial" panose="020B0604020202020204" pitchFamily="34" charset="0"/>
              </a:defRPr>
            </a:lvl1pPr>
            <a:lvl2pPr marL="321503" indent="0">
              <a:buNone/>
              <a:defRPr sz="2000"/>
            </a:lvl2pPr>
            <a:lvl3pPr marL="643006" indent="0">
              <a:buNone/>
              <a:defRPr sz="1700"/>
            </a:lvl3pPr>
            <a:lvl4pPr marL="964509" indent="0">
              <a:buNone/>
              <a:defRPr sz="1400"/>
            </a:lvl4pPr>
            <a:lvl5pPr marL="1286012" indent="0">
              <a:buNone/>
              <a:defRPr sz="1400"/>
            </a:lvl5pPr>
            <a:lvl6pPr marL="1607515" indent="0">
              <a:buNone/>
              <a:defRPr sz="1400"/>
            </a:lvl6pPr>
            <a:lvl7pPr marL="1929018" indent="0">
              <a:buNone/>
              <a:defRPr sz="1400"/>
            </a:lvl7pPr>
            <a:lvl8pPr marL="2250521" indent="0">
              <a:buNone/>
              <a:defRPr sz="1400"/>
            </a:lvl8pPr>
            <a:lvl9pPr marL="2572024" indent="0">
              <a:buNone/>
              <a:defRPr sz="1400"/>
            </a:lvl9pPr>
          </a:lstStyle>
          <a:p>
            <a:endParaRPr lang="en-US" dirty="0"/>
          </a:p>
        </p:txBody>
      </p:sp>
      <p:sp>
        <p:nvSpPr>
          <p:cNvPr id="4" name="Text Placeholder 3"/>
          <p:cNvSpPr>
            <a:spLocks noGrp="1"/>
          </p:cNvSpPr>
          <p:nvPr>
            <p:ph type="body" sz="half" idx="2"/>
          </p:nvPr>
        </p:nvSpPr>
        <p:spPr>
          <a:xfrm>
            <a:off x="1791738" y="5367616"/>
            <a:ext cx="5486846" cy="804919"/>
          </a:xfrm>
        </p:spPr>
        <p:txBody>
          <a:bodyPr/>
          <a:lstStyle>
            <a:lvl1pPr marL="0" indent="0">
              <a:buNone/>
              <a:defRPr sz="1000" b="1" i="0">
                <a:latin typeface="Arial" panose="020B0604020202020204" pitchFamily="34" charset="0"/>
              </a:defRPr>
            </a:lvl1pPr>
            <a:lvl2pPr marL="321503" indent="0">
              <a:buNone/>
              <a:defRPr sz="800"/>
            </a:lvl2pPr>
            <a:lvl3pPr marL="643006" indent="0">
              <a:buNone/>
              <a:defRPr sz="700"/>
            </a:lvl3pPr>
            <a:lvl4pPr marL="964509" indent="0">
              <a:buNone/>
              <a:defRPr sz="600"/>
            </a:lvl4pPr>
            <a:lvl5pPr marL="1286012" indent="0">
              <a:buNone/>
              <a:defRPr sz="600"/>
            </a:lvl5pPr>
            <a:lvl6pPr marL="1607515" indent="0">
              <a:buNone/>
              <a:defRPr sz="600"/>
            </a:lvl6pPr>
            <a:lvl7pPr marL="1929018" indent="0">
              <a:buNone/>
              <a:defRPr sz="600"/>
            </a:lvl7pPr>
            <a:lvl8pPr marL="2250521" indent="0">
              <a:buNone/>
              <a:defRPr sz="600"/>
            </a:lvl8pPr>
            <a:lvl9pPr marL="2572024"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50815E9E-229F-D14C-9C9A-669ADB6E5616}" type="slidenum">
              <a:rPr lang="en-US" smtClean="0"/>
              <a:pPr/>
              <a:t>‹#›</a:t>
            </a:fld>
            <a:endParaRPr lang="en-US" dirty="0"/>
          </a:p>
        </p:txBody>
      </p:sp>
    </p:spTree>
    <p:extLst>
      <p:ext uri="{BB962C8B-B14F-4D97-AF65-F5344CB8AC3E}">
        <p14:creationId xmlns:p14="http://schemas.microsoft.com/office/powerpoint/2010/main" val="146712008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344" name="Title Text"/>
          <p:cNvSpPr txBox="1">
            <a:spLocks noGrp="1"/>
          </p:cNvSpPr>
          <p:nvPr>
            <p:ph type="title"/>
          </p:nvPr>
        </p:nvSpPr>
        <p:spPr>
          <a:xfrm>
            <a:off x="457200" y="274638"/>
            <a:ext cx="8229600" cy="1143001"/>
          </a:xfrm>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4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6342">
              <a:spcBef>
                <a:spcPts val="500"/>
              </a:spcBef>
              <a:buSzTx/>
              <a:buNone/>
              <a:defRPr sz="2400" b="1" i="0">
                <a:latin typeface="Arial" panose="020B0604020202020204" pitchFamily="34" charset="0"/>
                <a:cs typeface="Arial" panose="020B0604020202020204" pitchFamily="34" charset="0"/>
              </a:defRPr>
            </a:lvl2pPr>
            <a:lvl3pPr marL="0" indent="912690">
              <a:spcBef>
                <a:spcPts val="500"/>
              </a:spcBef>
              <a:buSzTx/>
              <a:buNone/>
              <a:defRPr sz="2400" b="1" i="0">
                <a:latin typeface="Arial" panose="020B0604020202020204" pitchFamily="34" charset="0"/>
                <a:cs typeface="Arial" panose="020B0604020202020204" pitchFamily="34" charset="0"/>
              </a:defRPr>
            </a:lvl3pPr>
            <a:lvl4pPr marL="0" indent="1369015">
              <a:spcBef>
                <a:spcPts val="500"/>
              </a:spcBef>
              <a:buSzTx/>
              <a:buNone/>
              <a:defRPr sz="2400" b="1" i="0">
                <a:latin typeface="Arial" panose="020B0604020202020204" pitchFamily="34" charset="0"/>
                <a:cs typeface="Arial" panose="020B0604020202020204" pitchFamily="34" charset="0"/>
              </a:defRPr>
            </a:lvl4pPr>
            <a:lvl5pPr marL="0" indent="1825374">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34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A0E5B"/>
        </a:solidFill>
        <a:effectLst/>
      </p:bgPr>
    </p:bg>
    <p:spTree>
      <p:nvGrpSpPr>
        <p:cNvPr id="1" name=""/>
        <p:cNvGrpSpPr/>
        <p:nvPr/>
      </p:nvGrpSpPr>
      <p:grpSpPr>
        <a:xfrm>
          <a:off x="0" y="0"/>
          <a:ext cx="0" cy="0"/>
          <a:chOff x="0" y="0"/>
          <a:chExt cx="0" cy="0"/>
        </a:xfrm>
      </p:grpSpPr>
      <p:sp>
        <p:nvSpPr>
          <p:cNvPr id="775"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76"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82" name="Group 7"/>
          <p:cNvGrpSpPr/>
          <p:nvPr/>
        </p:nvGrpSpPr>
        <p:grpSpPr>
          <a:xfrm>
            <a:off x="-1" y="355600"/>
            <a:ext cx="6172201" cy="2438400"/>
            <a:chOff x="0" y="0"/>
            <a:chExt cx="6172199" cy="2438400"/>
          </a:xfrm>
        </p:grpSpPr>
        <p:sp>
          <p:nvSpPr>
            <p:cNvPr id="777"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8"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9"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0"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1"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83"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84" name="Body Level One…"/>
          <p:cNvSpPr txBox="1">
            <a:spLocks noGrp="1"/>
          </p:cNvSpPr>
          <p:nvPr>
            <p:ph type="body" idx="1"/>
          </p:nvPr>
        </p:nvSpPr>
        <p:spPr>
          <a:xfrm>
            <a:off x="1219200" y="1676400"/>
            <a:ext cx="7772401" cy="4572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85"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AA8ED368-3F7C-7D4E-8B60-9D3AC4C9B652}" type="slidenum">
              <a:rPr lang="en-US" smtClean="0"/>
              <a:pPr/>
              <a:t>‹#›</a:t>
            </a:fld>
            <a:endParaRPr lang="en-US" dirty="0"/>
          </a:p>
        </p:txBody>
      </p:sp>
    </p:spTree>
    <p:extLst>
      <p:ext uri="{BB962C8B-B14F-4D97-AF65-F5344CB8AC3E}">
        <p14:creationId xmlns:p14="http://schemas.microsoft.com/office/powerpoint/2010/main" val="3827368415"/>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79A140BA-1841-6547-88F3-1CD7255EE5D7}" type="slidenum">
              <a:rPr lang="en-US" smtClean="0"/>
              <a:pPr/>
              <a:t>‹#›</a:t>
            </a:fld>
            <a:endParaRPr lang="en-US" dirty="0"/>
          </a:p>
        </p:txBody>
      </p:sp>
    </p:spTree>
    <p:extLst>
      <p:ext uri="{BB962C8B-B14F-4D97-AF65-F5344CB8AC3E}">
        <p14:creationId xmlns:p14="http://schemas.microsoft.com/office/powerpoint/2010/main" val="919973919"/>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930417848"/>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79189920"/>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616818248"/>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760042872"/>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996166431"/>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64134776"/>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323559115"/>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94002387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A0E5B"/>
        </a:solidFill>
        <a:effectLst/>
      </p:bgPr>
    </p:bg>
    <p:spTree>
      <p:nvGrpSpPr>
        <p:cNvPr id="1" name=""/>
        <p:cNvGrpSpPr/>
        <p:nvPr/>
      </p:nvGrpSpPr>
      <p:grpSpPr>
        <a:xfrm>
          <a:off x="0" y="0"/>
          <a:ext cx="0" cy="0"/>
          <a:chOff x="0" y="0"/>
          <a:chExt cx="0" cy="0"/>
        </a:xfrm>
      </p:grpSpPr>
      <p:sp>
        <p:nvSpPr>
          <p:cNvPr id="792"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93"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99" name="Group 7"/>
          <p:cNvGrpSpPr/>
          <p:nvPr/>
        </p:nvGrpSpPr>
        <p:grpSpPr>
          <a:xfrm>
            <a:off x="-1" y="355600"/>
            <a:ext cx="6172201" cy="2438400"/>
            <a:chOff x="0" y="0"/>
            <a:chExt cx="6172199" cy="2438400"/>
          </a:xfrm>
        </p:grpSpPr>
        <p:sp>
          <p:nvSpPr>
            <p:cNvPr id="794"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5"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6"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7"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8"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800" name="Title Text"/>
          <p:cNvSpPr txBox="1">
            <a:spLocks noGrp="1"/>
          </p:cNvSpPr>
          <p:nvPr>
            <p:ph type="title"/>
          </p:nvPr>
        </p:nvSpPr>
        <p:spPr>
          <a:xfrm>
            <a:off x="6838950" y="152400"/>
            <a:ext cx="2228850" cy="6096000"/>
          </a:xfrm>
          <a:prstGeom prst="rect">
            <a:avLst/>
          </a:prstGeom>
          <a:noFill/>
          <a:effectLst>
            <a:outerShdw blurRad="63500" dist="12700" dir="16200000" rotWithShape="0">
              <a:srgbClr val="FFFFFF">
                <a:alpha val="74998"/>
              </a:srgbClr>
            </a:outerShdw>
          </a:effectLst>
        </p:spPr>
        <p:txBody>
          <a:bodyPr vert="eaVert"/>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801" name="Body Level One…"/>
          <p:cNvSpPr txBox="1">
            <a:spLocks noGrp="1"/>
          </p:cNvSpPr>
          <p:nvPr>
            <p:ph type="body" idx="1"/>
          </p:nvPr>
        </p:nvSpPr>
        <p:spPr>
          <a:xfrm>
            <a:off x="152400" y="152400"/>
            <a:ext cx="6534150" cy="6096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80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50754028"/>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861445644"/>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269910221"/>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587126947"/>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516891710"/>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6343" indent="0" algn="ctr">
              <a:buNone/>
              <a:defRPr/>
            </a:lvl2pPr>
            <a:lvl3pPr marL="912690" indent="0" algn="ctr">
              <a:buNone/>
              <a:defRPr/>
            </a:lvl3pPr>
            <a:lvl4pPr marL="1369016" indent="0" algn="ctr">
              <a:buNone/>
              <a:defRPr/>
            </a:lvl4pPr>
            <a:lvl5pPr marL="1825374" indent="0" algn="ctr">
              <a:buNone/>
              <a:defRPr/>
            </a:lvl5pPr>
            <a:lvl6pPr marL="2281697" indent="0" algn="ctr">
              <a:buNone/>
              <a:defRPr/>
            </a:lvl6pPr>
            <a:lvl7pPr marL="2738032" indent="0" algn="ctr">
              <a:buNone/>
              <a:defRPr/>
            </a:lvl7pPr>
            <a:lvl8pPr marL="3194368" indent="0" algn="ctr">
              <a:buNone/>
              <a:defRPr/>
            </a:lvl8pPr>
            <a:lvl9pPr marL="3650712"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62098112"/>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83472627"/>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343" indent="0">
              <a:buNone/>
              <a:defRPr sz="1800"/>
            </a:lvl2pPr>
            <a:lvl3pPr marL="912690" indent="0">
              <a:buNone/>
              <a:defRPr sz="1600"/>
            </a:lvl3pPr>
            <a:lvl4pPr marL="1369016" indent="0">
              <a:buNone/>
              <a:defRPr sz="1400"/>
            </a:lvl4pPr>
            <a:lvl5pPr marL="1825374" indent="0">
              <a:buNone/>
              <a:defRPr sz="1400"/>
            </a:lvl5pPr>
            <a:lvl6pPr marL="2281697" indent="0">
              <a:buNone/>
              <a:defRPr sz="1400"/>
            </a:lvl6pPr>
            <a:lvl7pPr marL="2738032" indent="0">
              <a:buNone/>
              <a:defRPr sz="1400"/>
            </a:lvl7pPr>
            <a:lvl8pPr marL="3194368" indent="0">
              <a:buNone/>
              <a:defRPr sz="1400"/>
            </a:lvl8pPr>
            <a:lvl9pPr marL="3650712"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010448294"/>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741112608"/>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63" y="1535113"/>
            <a:ext cx="4041775" cy="639762"/>
          </a:xfrm>
        </p:spPr>
        <p:txBody>
          <a:bodyPr anchor="b"/>
          <a:lstStyle>
            <a:lvl1pPr marL="0" indent="0">
              <a:buNone/>
              <a:defRPr sz="2400" b="1" i="0">
                <a:latin typeface="Arial" panose="020B0604020202020204" pitchFamily="34" charset="0"/>
              </a:defRPr>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63"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a:latin typeface="Times New Roman" charset="0"/>
              </a:defRPr>
            </a:lvl1pPr>
          </a:lstStyle>
          <a:p>
            <a:pPr>
              <a:defRPr/>
            </a:pPr>
            <a:endParaRPr lang="en-US"/>
          </a:p>
        </p:txBody>
      </p:sp>
      <p:sp>
        <p:nvSpPr>
          <p:cNvPr id="8" name="Footer Placeholder 7"/>
          <p:cNvSpPr>
            <a:spLocks noGrp="1"/>
          </p:cNvSpPr>
          <p:nvPr>
            <p:ph type="ftr" sz="quarter" idx="11"/>
          </p:nvPr>
        </p:nvSpPr>
        <p:spPr/>
        <p:txBody>
          <a:bodyPr/>
          <a:lstStyle>
            <a:lvl1pPr>
              <a:defRPr>
                <a:latin typeface="Times New Roman" charset="0"/>
              </a:defRPr>
            </a:lvl1pPr>
          </a:lstStyle>
          <a:p>
            <a:pPr>
              <a:defRPr/>
            </a:pPr>
            <a:endParaRPr lang="en-US"/>
          </a:p>
        </p:txBody>
      </p:sp>
      <p:sp>
        <p:nvSpPr>
          <p:cNvPr id="9" name="Slide Number Placeholder 8"/>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2299824"/>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type="tx">
  <p:cSld name="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17" name="Group 2"/>
          <p:cNvGrpSpPr/>
          <p:nvPr/>
        </p:nvGrpSpPr>
        <p:grpSpPr>
          <a:xfrm>
            <a:off x="-1" y="76"/>
            <a:ext cx="9144001" cy="6860193"/>
            <a:chOff x="0" y="38"/>
            <a:chExt cx="9144000" cy="6860192"/>
          </a:xfrm>
        </p:grpSpPr>
        <p:sp>
          <p:nvSpPr>
            <p:cNvPr id="80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18"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19"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algn="ctr">
              <a:buSzPct val="100000"/>
              <a:buChar char="–"/>
              <a:defRPr b="1" i="0">
                <a:solidFill>
                  <a:srgbClr val="FFFFFF"/>
                </a:solidFill>
                <a:latin typeface="Arial" panose="020B0604020202020204" pitchFamily="34" charset="0"/>
                <a:cs typeface="Arial" panose="020B0604020202020204" pitchFamily="34" charset="0"/>
              </a:defRPr>
            </a:lvl2pPr>
            <a:lvl3pPr algn="ctr">
              <a:buSzPct val="100000"/>
              <a:buChar char="•"/>
              <a:defRPr b="1" i="0">
                <a:solidFill>
                  <a:srgbClr val="FFFFFF"/>
                </a:solidFill>
                <a:latin typeface="Arial" panose="020B0604020202020204" pitchFamily="34" charset="0"/>
                <a:cs typeface="Arial" panose="020B0604020202020204" pitchFamily="34" charset="0"/>
              </a:defRPr>
            </a:lvl3pPr>
            <a:lvl4pPr algn="ctr">
              <a:buSzPct val="100000"/>
              <a:buChar char="–"/>
              <a:defRPr b="1" i="0">
                <a:solidFill>
                  <a:srgbClr val="FFFFFF"/>
                </a:solidFill>
                <a:latin typeface="Arial" panose="020B0604020202020204" pitchFamily="34" charset="0"/>
                <a:cs typeface="Arial" panose="020B0604020202020204" pitchFamily="34" charset="0"/>
              </a:defRPr>
            </a:lvl4pPr>
            <a:lvl5pPr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0" name="Slide Number"/>
          <p:cNvSpPr txBox="1">
            <a:spLocks noGrp="1"/>
          </p:cNvSpPr>
          <p:nvPr>
            <p:ph type="sldNum" sz="quarter" idx="2"/>
          </p:nvPr>
        </p:nvSpPr>
        <p:spPr>
          <a:xfrm>
            <a:off x="8176437" y="6418691"/>
            <a:ext cx="281763" cy="286910"/>
          </a:xfrm>
          <a:prstGeom prst="rect">
            <a:avLst/>
          </a:prstGeom>
        </p:spPr>
        <p:txBody>
          <a:bodyPr/>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a:latin typeface="Times New Roman" charset="0"/>
              </a:defRPr>
            </a:lvl1pPr>
          </a:lstStyle>
          <a:p>
            <a:pPr>
              <a:defRPr/>
            </a:pPr>
            <a:endParaRPr lang="en-US"/>
          </a:p>
        </p:txBody>
      </p:sp>
      <p:sp>
        <p:nvSpPr>
          <p:cNvPr id="4" name="Footer Placeholder 3"/>
          <p:cNvSpPr>
            <a:spLocks noGrp="1"/>
          </p:cNvSpPr>
          <p:nvPr>
            <p:ph type="ftr" sz="quarter" idx="11"/>
          </p:nvPr>
        </p:nvSpPr>
        <p:spPr/>
        <p:txBody>
          <a:bodyPr/>
          <a:lstStyle>
            <a:lvl1pPr>
              <a:defRPr>
                <a:latin typeface="Times New Roman" charset="0"/>
              </a:defRPr>
            </a:lvl1pPr>
          </a:lstStyle>
          <a:p>
            <a:pPr>
              <a:defRPr/>
            </a:pPr>
            <a:endParaRPr lang="en-US"/>
          </a:p>
        </p:txBody>
      </p:sp>
      <p:sp>
        <p:nvSpPr>
          <p:cNvPr id="5" name="Slide Number Placeholder 4"/>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250346442"/>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atin typeface="Times New Roman" charset="0"/>
              </a:defRPr>
            </a:lvl1pPr>
          </a:lstStyle>
          <a:p>
            <a:pPr>
              <a:defRPr/>
            </a:pPr>
            <a:endParaRPr lang="en-US"/>
          </a:p>
        </p:txBody>
      </p:sp>
      <p:sp>
        <p:nvSpPr>
          <p:cNvPr id="3" name="Footer Placeholder 2"/>
          <p:cNvSpPr>
            <a:spLocks noGrp="1"/>
          </p:cNvSpPr>
          <p:nvPr>
            <p:ph type="ftr" sz="quarter" idx="11"/>
          </p:nvPr>
        </p:nvSpPr>
        <p:spPr/>
        <p:txBody>
          <a:bodyPr/>
          <a:lstStyle>
            <a:lvl1pPr>
              <a:defRPr>
                <a:latin typeface="Times New Roman"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98970092"/>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8"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88"/>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38" y="1435101"/>
            <a:ext cx="3008313" cy="4691063"/>
          </a:xfrm>
        </p:spPr>
        <p:txBody>
          <a:bodyPr/>
          <a:lstStyle>
            <a:lvl1pPr marL="0" indent="0">
              <a:buNone/>
              <a:defRPr sz="1400" b="1" i="0">
                <a:latin typeface="Arial" panose="020B0604020202020204" pitchFamily="34" charset="0"/>
              </a:defRPr>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25859068"/>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343" indent="0">
              <a:buNone/>
              <a:defRPr sz="2800"/>
            </a:lvl2pPr>
            <a:lvl3pPr marL="912690" indent="0">
              <a:buNone/>
              <a:defRPr sz="2400"/>
            </a:lvl3pPr>
            <a:lvl4pPr marL="1369016" indent="0">
              <a:buNone/>
              <a:defRPr sz="2000"/>
            </a:lvl4pPr>
            <a:lvl5pPr marL="1825374" indent="0">
              <a:buNone/>
              <a:defRPr sz="2000"/>
            </a:lvl5pPr>
            <a:lvl6pPr marL="2281697" indent="0">
              <a:buNone/>
              <a:defRPr sz="2000"/>
            </a:lvl6pPr>
            <a:lvl7pPr marL="2738032" indent="0">
              <a:buNone/>
              <a:defRPr sz="2000"/>
            </a:lvl7pPr>
            <a:lvl8pPr marL="3194368" indent="0">
              <a:buNone/>
              <a:defRPr sz="2000"/>
            </a:lvl8pPr>
            <a:lvl9pPr marL="3650712"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956760514"/>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748904673"/>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6"/>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76"/>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433716623"/>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79162762"/>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07861707"/>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623792844"/>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1918735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type="tx">
  <p:cSld name="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35" name="Group 2"/>
          <p:cNvGrpSpPr/>
          <p:nvPr/>
        </p:nvGrpSpPr>
        <p:grpSpPr>
          <a:xfrm>
            <a:off x="-1" y="76"/>
            <a:ext cx="9144001" cy="6860193"/>
            <a:chOff x="0" y="38"/>
            <a:chExt cx="9144000" cy="6860192"/>
          </a:xfrm>
        </p:grpSpPr>
        <p:sp>
          <p:nvSpPr>
            <p:cNvPr id="82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3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37" name="Body Level One…"/>
          <p:cNvSpPr txBox="1">
            <a:spLocks noGrp="1"/>
          </p:cNvSpPr>
          <p:nvPr>
            <p:ph type="body" idx="1"/>
          </p:nvPr>
        </p:nvSpPr>
        <p:spPr>
          <a:xfrm>
            <a:off x="0" y="1981200"/>
            <a:ext cx="9144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8"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78186507"/>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37964572"/>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36740304"/>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99441553"/>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46951905"/>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04318590"/>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826208199"/>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76122716"/>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65716372"/>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5762" indent="0">
              <a:buNone/>
              <a:defRPr sz="1800"/>
            </a:lvl2pPr>
            <a:lvl3pPr marL="911519" indent="0">
              <a:buNone/>
              <a:defRPr sz="1600"/>
            </a:lvl3pPr>
            <a:lvl4pPr marL="1367277" indent="0">
              <a:buNone/>
              <a:defRPr sz="1400"/>
            </a:lvl4pPr>
            <a:lvl5pPr marL="1823035" indent="0">
              <a:buNone/>
              <a:defRPr sz="1400"/>
            </a:lvl5pPr>
            <a:lvl6pPr marL="2278794" indent="0">
              <a:buNone/>
              <a:defRPr sz="1400"/>
            </a:lvl6pPr>
            <a:lvl7pPr marL="2734551" indent="0">
              <a:buNone/>
              <a:defRPr sz="1400"/>
            </a:lvl7pPr>
            <a:lvl8pPr marL="3190313" indent="0">
              <a:buNone/>
              <a:defRPr sz="1400"/>
            </a:lvl8pPr>
            <a:lvl9pPr marL="3646069"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43267215"/>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type="tx">
  <p:cSld name="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53" name="Group 2"/>
          <p:cNvGrpSpPr/>
          <p:nvPr/>
        </p:nvGrpSpPr>
        <p:grpSpPr>
          <a:xfrm>
            <a:off x="-1" y="76"/>
            <a:ext cx="9144001" cy="6860193"/>
            <a:chOff x="0" y="38"/>
            <a:chExt cx="9144000" cy="6860192"/>
          </a:xfrm>
        </p:grpSpPr>
        <p:sp>
          <p:nvSpPr>
            <p:cNvPr id="845"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6"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7"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8"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9"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0"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1"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2"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54"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85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182389766"/>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5762" indent="0">
              <a:buNone/>
              <a:defRPr sz="2000" b="1"/>
            </a:lvl2pPr>
            <a:lvl3pPr marL="911519" indent="0">
              <a:buNone/>
              <a:defRPr sz="1800" b="1"/>
            </a:lvl3pPr>
            <a:lvl4pPr marL="1367277" indent="0">
              <a:buNone/>
              <a:defRPr sz="1600" b="1"/>
            </a:lvl4pPr>
            <a:lvl5pPr marL="1823035" indent="0">
              <a:buNone/>
              <a:defRPr sz="1600" b="1"/>
            </a:lvl5pPr>
            <a:lvl6pPr marL="2278794" indent="0">
              <a:buNone/>
              <a:defRPr sz="1600" b="1"/>
            </a:lvl6pPr>
            <a:lvl7pPr marL="2734551" indent="0">
              <a:buNone/>
              <a:defRPr sz="1600" b="1"/>
            </a:lvl7pPr>
            <a:lvl8pPr marL="3190313" indent="0">
              <a:buNone/>
              <a:defRPr sz="1600" b="1"/>
            </a:lvl8pPr>
            <a:lvl9pPr marL="3646069"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52" y="1535113"/>
            <a:ext cx="4041775" cy="639762"/>
          </a:xfrm>
        </p:spPr>
        <p:txBody>
          <a:bodyPr anchor="b"/>
          <a:lstStyle>
            <a:lvl1pPr marL="0" indent="0">
              <a:buNone/>
              <a:defRPr sz="2400" b="1" i="0">
                <a:latin typeface="Arial" panose="020B0604020202020204" pitchFamily="34" charset="0"/>
              </a:defRPr>
            </a:lvl1pPr>
            <a:lvl2pPr marL="455762" indent="0">
              <a:buNone/>
              <a:defRPr sz="2000" b="1"/>
            </a:lvl2pPr>
            <a:lvl3pPr marL="911519" indent="0">
              <a:buNone/>
              <a:defRPr sz="1800" b="1"/>
            </a:lvl3pPr>
            <a:lvl4pPr marL="1367277" indent="0">
              <a:buNone/>
              <a:defRPr sz="1600" b="1"/>
            </a:lvl4pPr>
            <a:lvl5pPr marL="1823035" indent="0">
              <a:buNone/>
              <a:defRPr sz="1600" b="1"/>
            </a:lvl5pPr>
            <a:lvl6pPr marL="2278794" indent="0">
              <a:buNone/>
              <a:defRPr sz="1600" b="1"/>
            </a:lvl6pPr>
            <a:lvl7pPr marL="2734551" indent="0">
              <a:buNone/>
              <a:defRPr sz="1600" b="1"/>
            </a:lvl7pPr>
            <a:lvl8pPr marL="3190313" indent="0">
              <a:buNone/>
              <a:defRPr sz="1600" b="1"/>
            </a:lvl8pPr>
            <a:lvl9pPr marL="3646069"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5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588084317"/>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72750231"/>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37717357"/>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b="1" i="0">
                <a:latin typeface="Arial" panose="020B0604020202020204" pitchFamily="34" charset="0"/>
              </a:defRPr>
            </a:lvl1pPr>
            <a:lvl2pPr marL="455762" indent="0">
              <a:buNone/>
              <a:defRPr sz="1200"/>
            </a:lvl2pPr>
            <a:lvl3pPr marL="911519" indent="0">
              <a:buNone/>
              <a:defRPr sz="1000"/>
            </a:lvl3pPr>
            <a:lvl4pPr marL="1367277" indent="0">
              <a:buNone/>
              <a:defRPr sz="900"/>
            </a:lvl4pPr>
            <a:lvl5pPr marL="1823035" indent="0">
              <a:buNone/>
              <a:defRPr sz="900"/>
            </a:lvl5pPr>
            <a:lvl6pPr marL="2278794" indent="0">
              <a:buNone/>
              <a:defRPr sz="900"/>
            </a:lvl6pPr>
            <a:lvl7pPr marL="2734551" indent="0">
              <a:buNone/>
              <a:defRPr sz="900"/>
            </a:lvl7pPr>
            <a:lvl8pPr marL="3190313" indent="0">
              <a:buNone/>
              <a:defRPr sz="900"/>
            </a:lvl8pPr>
            <a:lvl9pPr marL="3646069"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64770416"/>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5762" indent="0">
              <a:buNone/>
              <a:defRPr sz="2800"/>
            </a:lvl2pPr>
            <a:lvl3pPr marL="911519" indent="0">
              <a:buNone/>
              <a:defRPr sz="2400"/>
            </a:lvl3pPr>
            <a:lvl4pPr marL="1367277" indent="0">
              <a:buNone/>
              <a:defRPr sz="2000"/>
            </a:lvl4pPr>
            <a:lvl5pPr marL="1823035" indent="0">
              <a:buNone/>
              <a:defRPr sz="2000"/>
            </a:lvl5pPr>
            <a:lvl6pPr marL="2278794" indent="0">
              <a:buNone/>
              <a:defRPr sz="2000"/>
            </a:lvl6pPr>
            <a:lvl7pPr marL="2734551" indent="0">
              <a:buNone/>
              <a:defRPr sz="2000"/>
            </a:lvl7pPr>
            <a:lvl8pPr marL="3190313" indent="0">
              <a:buNone/>
              <a:defRPr sz="2000"/>
            </a:lvl8pPr>
            <a:lvl9pPr marL="3646069"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5762" indent="0">
              <a:buNone/>
              <a:defRPr sz="1200"/>
            </a:lvl2pPr>
            <a:lvl3pPr marL="911519" indent="0">
              <a:buNone/>
              <a:defRPr sz="1000"/>
            </a:lvl3pPr>
            <a:lvl4pPr marL="1367277" indent="0">
              <a:buNone/>
              <a:defRPr sz="900"/>
            </a:lvl4pPr>
            <a:lvl5pPr marL="1823035" indent="0">
              <a:buNone/>
              <a:defRPr sz="900"/>
            </a:lvl5pPr>
            <a:lvl6pPr marL="2278794" indent="0">
              <a:buNone/>
              <a:defRPr sz="900"/>
            </a:lvl6pPr>
            <a:lvl7pPr marL="2734551" indent="0">
              <a:buNone/>
              <a:defRPr sz="900"/>
            </a:lvl7pPr>
            <a:lvl8pPr marL="3190313" indent="0">
              <a:buNone/>
              <a:defRPr sz="900"/>
            </a:lvl8pPr>
            <a:lvl9pPr marL="3646069"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59153594"/>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548043908"/>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36201668"/>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46DF57E7-DFB4-4029-97BF-9DFC68CFF020}"/>
              </a:ext>
            </a:extLst>
          </p:cNvPr>
          <p:cNvSpPr>
            <a:spLocks noGrp="1"/>
          </p:cNvSpPr>
          <p:nvPr>
            <p:ph type="dt" sz="half" idx="10"/>
          </p:nvPr>
        </p:nvSpPr>
        <p:spPr/>
        <p:txBody>
          <a:bodyPr/>
          <a:lstStyle>
            <a:lvl1pPr>
              <a:defRPr/>
            </a:lvl1pPr>
          </a:lstStyle>
          <a:p>
            <a:fld id="{0A018BD7-FF27-41E5-B35B-5766B5EDE659}" type="datetimeFigureOut">
              <a:rPr lang="en-US" altLang="en-US"/>
              <a:pPr/>
              <a:t>3/6/25</a:t>
            </a:fld>
            <a:endParaRPr lang="en-US" altLang="en-US"/>
          </a:p>
        </p:txBody>
      </p:sp>
      <p:sp>
        <p:nvSpPr>
          <p:cNvPr id="5" name="Footer Placeholder 4">
            <a:extLst>
              <a:ext uri="{FF2B5EF4-FFF2-40B4-BE49-F238E27FC236}">
                <a16:creationId xmlns:a16="http://schemas.microsoft.com/office/drawing/2014/main" id="{72AE273E-8CAE-46E5-933B-0A519F8F2074}"/>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843439CF-E604-47CA-8CA9-8F8422073875}"/>
              </a:ext>
            </a:extLst>
          </p:cNvPr>
          <p:cNvSpPr>
            <a:spLocks noGrp="1"/>
          </p:cNvSpPr>
          <p:nvPr>
            <p:ph type="sldNum" sz="quarter" idx="12"/>
          </p:nvPr>
        </p:nvSpPr>
        <p:spPr/>
        <p:txBody>
          <a:bodyPr/>
          <a:lstStyle>
            <a:lvl1pPr>
              <a:defRPr/>
            </a:lvl1pPr>
          </a:lstStyle>
          <a:p>
            <a:fld id="{ADB30D82-399B-4255-A4EF-F059C753E515}" type="slidenum">
              <a:rPr lang="en-US" altLang="en-US"/>
              <a:pPr/>
              <a:t>‹#›</a:t>
            </a:fld>
            <a:endParaRPr lang="en-US" altLang="en-US"/>
          </a:p>
        </p:txBody>
      </p:sp>
    </p:spTree>
    <p:extLst>
      <p:ext uri="{BB962C8B-B14F-4D97-AF65-F5344CB8AC3E}">
        <p14:creationId xmlns:p14="http://schemas.microsoft.com/office/powerpoint/2010/main" val="4062067522"/>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68F8F17-4526-48EE-A155-68BFF1D50B58}"/>
              </a:ext>
            </a:extLst>
          </p:cNvPr>
          <p:cNvSpPr>
            <a:spLocks noGrp="1"/>
          </p:cNvSpPr>
          <p:nvPr>
            <p:ph type="dt" sz="half" idx="10"/>
          </p:nvPr>
        </p:nvSpPr>
        <p:spPr/>
        <p:txBody>
          <a:bodyPr/>
          <a:lstStyle>
            <a:lvl1pPr>
              <a:defRPr/>
            </a:lvl1pPr>
          </a:lstStyle>
          <a:p>
            <a:fld id="{D09710AA-3B51-4212-84EA-826F634ACB7F}" type="datetimeFigureOut">
              <a:rPr lang="en-US" altLang="en-US"/>
              <a:pPr/>
              <a:t>3/6/25</a:t>
            </a:fld>
            <a:endParaRPr lang="en-US" altLang="en-US"/>
          </a:p>
        </p:txBody>
      </p:sp>
      <p:sp>
        <p:nvSpPr>
          <p:cNvPr id="5" name="Footer Placeholder 4">
            <a:extLst>
              <a:ext uri="{FF2B5EF4-FFF2-40B4-BE49-F238E27FC236}">
                <a16:creationId xmlns:a16="http://schemas.microsoft.com/office/drawing/2014/main" id="{EDA2E769-72F6-4E52-B1B3-61156C1BC790}"/>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B2EE8E3B-97DA-43E0-BE22-3BBC21FEC31C}"/>
              </a:ext>
            </a:extLst>
          </p:cNvPr>
          <p:cNvSpPr>
            <a:spLocks noGrp="1"/>
          </p:cNvSpPr>
          <p:nvPr>
            <p:ph type="sldNum" sz="quarter" idx="12"/>
          </p:nvPr>
        </p:nvSpPr>
        <p:spPr/>
        <p:txBody>
          <a:bodyPr/>
          <a:lstStyle>
            <a:lvl1pPr>
              <a:defRPr/>
            </a:lvl1pPr>
          </a:lstStyle>
          <a:p>
            <a:fld id="{DDC9D7EE-0902-4628-BC0F-81235EF56D94}" type="slidenum">
              <a:rPr lang="en-US" altLang="en-US"/>
              <a:pPr/>
              <a:t>‹#›</a:t>
            </a:fld>
            <a:endParaRPr lang="en-US" altLang="en-US"/>
          </a:p>
        </p:txBody>
      </p:sp>
    </p:spTree>
    <p:extLst>
      <p:ext uri="{BB962C8B-B14F-4D97-AF65-F5344CB8AC3E}">
        <p14:creationId xmlns:p14="http://schemas.microsoft.com/office/powerpoint/2010/main" val="407633736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type="tx">
  <p:cSld name="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71" name="Group 2"/>
          <p:cNvGrpSpPr/>
          <p:nvPr/>
        </p:nvGrpSpPr>
        <p:grpSpPr>
          <a:xfrm>
            <a:off x="-1" y="76"/>
            <a:ext cx="9144001" cy="6860193"/>
            <a:chOff x="0" y="38"/>
            <a:chExt cx="9144000" cy="6860192"/>
          </a:xfrm>
        </p:grpSpPr>
        <p:sp>
          <p:nvSpPr>
            <p:cNvPr id="863"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4"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5"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6"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7"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8"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9"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70"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4"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65996857-2863-4EB6-8E39-AD0CA43BD6D1}"/>
              </a:ext>
            </a:extLst>
          </p:cNvPr>
          <p:cNvSpPr>
            <a:spLocks noGrp="1"/>
          </p:cNvSpPr>
          <p:nvPr>
            <p:ph type="dt" sz="half" idx="10"/>
          </p:nvPr>
        </p:nvSpPr>
        <p:spPr/>
        <p:txBody>
          <a:bodyPr/>
          <a:lstStyle>
            <a:lvl1pPr>
              <a:defRPr/>
            </a:lvl1pPr>
          </a:lstStyle>
          <a:p>
            <a:fld id="{EB9282CF-5347-42F3-A081-20F90D8CF652}" type="datetimeFigureOut">
              <a:rPr lang="en-US" altLang="en-US"/>
              <a:pPr/>
              <a:t>3/6/25</a:t>
            </a:fld>
            <a:endParaRPr lang="en-US" altLang="en-US"/>
          </a:p>
        </p:txBody>
      </p:sp>
      <p:sp>
        <p:nvSpPr>
          <p:cNvPr id="5" name="Footer Placeholder 4">
            <a:extLst>
              <a:ext uri="{FF2B5EF4-FFF2-40B4-BE49-F238E27FC236}">
                <a16:creationId xmlns:a16="http://schemas.microsoft.com/office/drawing/2014/main" id="{C390BF47-1EB2-4EB5-A5D1-DBA3B45214F1}"/>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4F5E27E0-1998-492B-BEC5-050229B6495D}"/>
              </a:ext>
            </a:extLst>
          </p:cNvPr>
          <p:cNvSpPr>
            <a:spLocks noGrp="1"/>
          </p:cNvSpPr>
          <p:nvPr>
            <p:ph type="sldNum" sz="quarter" idx="12"/>
          </p:nvPr>
        </p:nvSpPr>
        <p:spPr/>
        <p:txBody>
          <a:bodyPr/>
          <a:lstStyle>
            <a:lvl1pPr>
              <a:defRPr/>
            </a:lvl1pPr>
          </a:lstStyle>
          <a:p>
            <a:fld id="{E02B8619-DD10-430A-B3C5-BC9E49A402F2}" type="slidenum">
              <a:rPr lang="en-US" altLang="en-US"/>
              <a:pPr/>
              <a:t>‹#›</a:t>
            </a:fld>
            <a:endParaRPr lang="en-US" altLang="en-US"/>
          </a:p>
        </p:txBody>
      </p:sp>
    </p:spTree>
    <p:extLst>
      <p:ext uri="{BB962C8B-B14F-4D97-AF65-F5344CB8AC3E}">
        <p14:creationId xmlns:p14="http://schemas.microsoft.com/office/powerpoint/2010/main" val="276982565"/>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4267F183-0A35-4DAB-A083-3A4CDDDE8594}"/>
              </a:ext>
            </a:extLst>
          </p:cNvPr>
          <p:cNvSpPr>
            <a:spLocks noGrp="1"/>
          </p:cNvSpPr>
          <p:nvPr>
            <p:ph type="dt" sz="half" idx="10"/>
          </p:nvPr>
        </p:nvSpPr>
        <p:spPr/>
        <p:txBody>
          <a:bodyPr/>
          <a:lstStyle>
            <a:lvl1pPr>
              <a:defRPr/>
            </a:lvl1pPr>
          </a:lstStyle>
          <a:p>
            <a:fld id="{1AF8433C-DF9E-487E-A932-F7AD6F508697}" type="datetimeFigureOut">
              <a:rPr lang="en-US" altLang="en-US"/>
              <a:pPr/>
              <a:t>3/6/25</a:t>
            </a:fld>
            <a:endParaRPr lang="en-US" altLang="en-US"/>
          </a:p>
        </p:txBody>
      </p:sp>
      <p:sp>
        <p:nvSpPr>
          <p:cNvPr id="6" name="Footer Placeholder 4">
            <a:extLst>
              <a:ext uri="{FF2B5EF4-FFF2-40B4-BE49-F238E27FC236}">
                <a16:creationId xmlns:a16="http://schemas.microsoft.com/office/drawing/2014/main" id="{78136623-F9DD-48A3-828B-5F951CDDD9E1}"/>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CE5EB064-2BDF-4C0E-AA75-CCACFC329B38}"/>
              </a:ext>
            </a:extLst>
          </p:cNvPr>
          <p:cNvSpPr>
            <a:spLocks noGrp="1"/>
          </p:cNvSpPr>
          <p:nvPr>
            <p:ph type="sldNum" sz="quarter" idx="12"/>
          </p:nvPr>
        </p:nvSpPr>
        <p:spPr/>
        <p:txBody>
          <a:bodyPr/>
          <a:lstStyle>
            <a:lvl1pPr>
              <a:defRPr/>
            </a:lvl1pPr>
          </a:lstStyle>
          <a:p>
            <a:fld id="{22BA111D-411E-4E35-8D5D-216A81AF5EFD}" type="slidenum">
              <a:rPr lang="en-US" altLang="en-US"/>
              <a:pPr/>
              <a:t>‹#›</a:t>
            </a:fld>
            <a:endParaRPr lang="en-US" altLang="en-US"/>
          </a:p>
        </p:txBody>
      </p:sp>
    </p:spTree>
    <p:extLst>
      <p:ext uri="{BB962C8B-B14F-4D97-AF65-F5344CB8AC3E}">
        <p14:creationId xmlns:p14="http://schemas.microsoft.com/office/powerpoint/2010/main" val="2480624019"/>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44E9A815-AAEB-4484-B0B8-F91617AA759D}"/>
              </a:ext>
            </a:extLst>
          </p:cNvPr>
          <p:cNvSpPr>
            <a:spLocks noGrp="1"/>
          </p:cNvSpPr>
          <p:nvPr>
            <p:ph type="dt" sz="half" idx="10"/>
          </p:nvPr>
        </p:nvSpPr>
        <p:spPr/>
        <p:txBody>
          <a:bodyPr/>
          <a:lstStyle>
            <a:lvl1pPr>
              <a:defRPr/>
            </a:lvl1pPr>
          </a:lstStyle>
          <a:p>
            <a:fld id="{D5FF2D78-F4AF-4CAA-A6CA-D493B8AA8401}" type="datetimeFigureOut">
              <a:rPr lang="en-US" altLang="en-US"/>
              <a:pPr/>
              <a:t>3/6/25</a:t>
            </a:fld>
            <a:endParaRPr lang="en-US" altLang="en-US"/>
          </a:p>
        </p:txBody>
      </p:sp>
      <p:sp>
        <p:nvSpPr>
          <p:cNvPr id="8" name="Footer Placeholder 4">
            <a:extLst>
              <a:ext uri="{FF2B5EF4-FFF2-40B4-BE49-F238E27FC236}">
                <a16:creationId xmlns:a16="http://schemas.microsoft.com/office/drawing/2014/main" id="{34830CC9-9182-4C54-A9C4-BDE755A7DCBA}"/>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516F610F-5089-4A9B-ACEC-36A23548AFBF}"/>
              </a:ext>
            </a:extLst>
          </p:cNvPr>
          <p:cNvSpPr>
            <a:spLocks noGrp="1"/>
          </p:cNvSpPr>
          <p:nvPr>
            <p:ph type="sldNum" sz="quarter" idx="12"/>
          </p:nvPr>
        </p:nvSpPr>
        <p:spPr/>
        <p:txBody>
          <a:bodyPr/>
          <a:lstStyle>
            <a:lvl1pPr>
              <a:defRPr/>
            </a:lvl1pPr>
          </a:lstStyle>
          <a:p>
            <a:fld id="{8B8E1A7B-422F-4417-A54C-C8351998E153}" type="slidenum">
              <a:rPr lang="en-US" altLang="en-US"/>
              <a:pPr/>
              <a:t>‹#›</a:t>
            </a:fld>
            <a:endParaRPr lang="en-US" altLang="en-US"/>
          </a:p>
        </p:txBody>
      </p:sp>
    </p:spTree>
    <p:extLst>
      <p:ext uri="{BB962C8B-B14F-4D97-AF65-F5344CB8AC3E}">
        <p14:creationId xmlns:p14="http://schemas.microsoft.com/office/powerpoint/2010/main" val="3357137723"/>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D1E3B1DB-C8B9-4222-8064-51A8459158DF}"/>
              </a:ext>
            </a:extLst>
          </p:cNvPr>
          <p:cNvSpPr>
            <a:spLocks noGrp="1"/>
          </p:cNvSpPr>
          <p:nvPr>
            <p:ph type="dt" sz="half" idx="10"/>
          </p:nvPr>
        </p:nvSpPr>
        <p:spPr/>
        <p:txBody>
          <a:bodyPr/>
          <a:lstStyle>
            <a:lvl1pPr>
              <a:defRPr/>
            </a:lvl1pPr>
          </a:lstStyle>
          <a:p>
            <a:fld id="{C378A645-CB4A-4FD4-B012-EF4FC8C5873C}" type="datetimeFigureOut">
              <a:rPr lang="en-US" altLang="en-US"/>
              <a:pPr/>
              <a:t>3/6/25</a:t>
            </a:fld>
            <a:endParaRPr lang="en-US" altLang="en-US"/>
          </a:p>
        </p:txBody>
      </p:sp>
      <p:sp>
        <p:nvSpPr>
          <p:cNvPr id="4" name="Footer Placeholder 4">
            <a:extLst>
              <a:ext uri="{FF2B5EF4-FFF2-40B4-BE49-F238E27FC236}">
                <a16:creationId xmlns:a16="http://schemas.microsoft.com/office/drawing/2014/main" id="{A04C6ED1-D40B-4BFC-90EB-7B101F022AFA}"/>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8D7353BE-DC7D-4F49-AF44-C8E48B23929D}"/>
              </a:ext>
            </a:extLst>
          </p:cNvPr>
          <p:cNvSpPr>
            <a:spLocks noGrp="1"/>
          </p:cNvSpPr>
          <p:nvPr>
            <p:ph type="sldNum" sz="quarter" idx="12"/>
          </p:nvPr>
        </p:nvSpPr>
        <p:spPr/>
        <p:txBody>
          <a:bodyPr/>
          <a:lstStyle>
            <a:lvl1pPr>
              <a:defRPr/>
            </a:lvl1pPr>
          </a:lstStyle>
          <a:p>
            <a:fld id="{7222231B-4285-4C26-809F-72BD6ACFC000}" type="slidenum">
              <a:rPr lang="en-US" altLang="en-US"/>
              <a:pPr/>
              <a:t>‹#›</a:t>
            </a:fld>
            <a:endParaRPr lang="en-US" altLang="en-US"/>
          </a:p>
        </p:txBody>
      </p:sp>
    </p:spTree>
    <p:extLst>
      <p:ext uri="{BB962C8B-B14F-4D97-AF65-F5344CB8AC3E}">
        <p14:creationId xmlns:p14="http://schemas.microsoft.com/office/powerpoint/2010/main" val="2301839205"/>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58CCC6D9-83E3-45E8-A575-4CAE24CE155D}"/>
              </a:ext>
            </a:extLst>
          </p:cNvPr>
          <p:cNvSpPr>
            <a:spLocks noGrp="1"/>
          </p:cNvSpPr>
          <p:nvPr>
            <p:ph type="dt" sz="half" idx="10"/>
          </p:nvPr>
        </p:nvSpPr>
        <p:spPr/>
        <p:txBody>
          <a:bodyPr/>
          <a:lstStyle>
            <a:lvl1pPr>
              <a:defRPr/>
            </a:lvl1pPr>
          </a:lstStyle>
          <a:p>
            <a:fld id="{FA145066-D068-43E0-AF28-29CF73457E9B}" type="datetimeFigureOut">
              <a:rPr lang="en-US" altLang="en-US"/>
              <a:pPr/>
              <a:t>3/6/25</a:t>
            </a:fld>
            <a:endParaRPr lang="en-US" altLang="en-US"/>
          </a:p>
        </p:txBody>
      </p:sp>
      <p:sp>
        <p:nvSpPr>
          <p:cNvPr id="3" name="Footer Placeholder 4">
            <a:extLst>
              <a:ext uri="{FF2B5EF4-FFF2-40B4-BE49-F238E27FC236}">
                <a16:creationId xmlns:a16="http://schemas.microsoft.com/office/drawing/2014/main" id="{130EA1F5-AF13-4C1A-8F5A-B9570916003D}"/>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4B3BBDE7-EB4C-4147-8C98-0AFD1F7F7DE3}"/>
              </a:ext>
            </a:extLst>
          </p:cNvPr>
          <p:cNvSpPr>
            <a:spLocks noGrp="1"/>
          </p:cNvSpPr>
          <p:nvPr>
            <p:ph type="sldNum" sz="quarter" idx="12"/>
          </p:nvPr>
        </p:nvSpPr>
        <p:spPr/>
        <p:txBody>
          <a:bodyPr/>
          <a:lstStyle>
            <a:lvl1pPr>
              <a:defRPr/>
            </a:lvl1pPr>
          </a:lstStyle>
          <a:p>
            <a:fld id="{DA5822F4-ACE4-429B-8A79-EAB79824101E}" type="slidenum">
              <a:rPr lang="en-US" altLang="en-US"/>
              <a:pPr/>
              <a:t>‹#›</a:t>
            </a:fld>
            <a:endParaRPr lang="en-US" altLang="en-US"/>
          </a:p>
        </p:txBody>
      </p:sp>
    </p:spTree>
    <p:extLst>
      <p:ext uri="{BB962C8B-B14F-4D97-AF65-F5344CB8AC3E}">
        <p14:creationId xmlns:p14="http://schemas.microsoft.com/office/powerpoint/2010/main" val="2502411541"/>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8C332F23-9386-4433-A009-423686A3F95D}"/>
              </a:ext>
            </a:extLst>
          </p:cNvPr>
          <p:cNvSpPr>
            <a:spLocks noGrp="1"/>
          </p:cNvSpPr>
          <p:nvPr>
            <p:ph type="dt" sz="half" idx="10"/>
          </p:nvPr>
        </p:nvSpPr>
        <p:spPr/>
        <p:txBody>
          <a:bodyPr/>
          <a:lstStyle>
            <a:lvl1pPr>
              <a:defRPr/>
            </a:lvl1pPr>
          </a:lstStyle>
          <a:p>
            <a:fld id="{478B5E92-E244-4AE2-AA22-F384603C8BC5}" type="datetimeFigureOut">
              <a:rPr lang="en-US" altLang="en-US"/>
              <a:pPr/>
              <a:t>3/6/25</a:t>
            </a:fld>
            <a:endParaRPr lang="en-US" altLang="en-US"/>
          </a:p>
        </p:txBody>
      </p:sp>
      <p:sp>
        <p:nvSpPr>
          <p:cNvPr id="6" name="Footer Placeholder 4">
            <a:extLst>
              <a:ext uri="{FF2B5EF4-FFF2-40B4-BE49-F238E27FC236}">
                <a16:creationId xmlns:a16="http://schemas.microsoft.com/office/drawing/2014/main" id="{D0FBE6CD-7CD2-4EF9-A557-A175D12E7241}"/>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619957E1-2508-45CF-8DE8-AFF98BCF2A2E}"/>
              </a:ext>
            </a:extLst>
          </p:cNvPr>
          <p:cNvSpPr>
            <a:spLocks noGrp="1"/>
          </p:cNvSpPr>
          <p:nvPr>
            <p:ph type="sldNum" sz="quarter" idx="12"/>
          </p:nvPr>
        </p:nvSpPr>
        <p:spPr/>
        <p:txBody>
          <a:bodyPr/>
          <a:lstStyle>
            <a:lvl1pPr>
              <a:defRPr/>
            </a:lvl1pPr>
          </a:lstStyle>
          <a:p>
            <a:fld id="{55CCDD8B-44D0-4BCF-9AAA-ED289168185B}" type="slidenum">
              <a:rPr lang="en-US" altLang="en-US"/>
              <a:pPr/>
              <a:t>‹#›</a:t>
            </a:fld>
            <a:endParaRPr lang="en-US" altLang="en-US"/>
          </a:p>
        </p:txBody>
      </p:sp>
    </p:spTree>
    <p:extLst>
      <p:ext uri="{BB962C8B-B14F-4D97-AF65-F5344CB8AC3E}">
        <p14:creationId xmlns:p14="http://schemas.microsoft.com/office/powerpoint/2010/main" val="3857446987"/>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91EEBE06-60CC-49E6-92F5-050C10A72117}"/>
              </a:ext>
            </a:extLst>
          </p:cNvPr>
          <p:cNvSpPr>
            <a:spLocks noGrp="1"/>
          </p:cNvSpPr>
          <p:nvPr>
            <p:ph type="dt" sz="half" idx="10"/>
          </p:nvPr>
        </p:nvSpPr>
        <p:spPr/>
        <p:txBody>
          <a:bodyPr/>
          <a:lstStyle>
            <a:lvl1pPr>
              <a:defRPr/>
            </a:lvl1pPr>
          </a:lstStyle>
          <a:p>
            <a:fld id="{917C4C86-BC50-4156-A0D4-A1B174BA7C79}" type="datetimeFigureOut">
              <a:rPr lang="en-US" altLang="en-US"/>
              <a:pPr/>
              <a:t>3/6/25</a:t>
            </a:fld>
            <a:endParaRPr lang="en-US" altLang="en-US"/>
          </a:p>
        </p:txBody>
      </p:sp>
      <p:sp>
        <p:nvSpPr>
          <p:cNvPr id="6" name="Footer Placeholder 4">
            <a:extLst>
              <a:ext uri="{FF2B5EF4-FFF2-40B4-BE49-F238E27FC236}">
                <a16:creationId xmlns:a16="http://schemas.microsoft.com/office/drawing/2014/main" id="{5FBAC2B9-514C-4160-885C-E79B6EFAF686}"/>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A3EC1C97-3151-4158-B98E-24E60ADE0DED}"/>
              </a:ext>
            </a:extLst>
          </p:cNvPr>
          <p:cNvSpPr>
            <a:spLocks noGrp="1"/>
          </p:cNvSpPr>
          <p:nvPr>
            <p:ph type="sldNum" sz="quarter" idx="12"/>
          </p:nvPr>
        </p:nvSpPr>
        <p:spPr/>
        <p:txBody>
          <a:bodyPr/>
          <a:lstStyle>
            <a:lvl1pPr>
              <a:defRPr/>
            </a:lvl1pPr>
          </a:lstStyle>
          <a:p>
            <a:fld id="{7E61EC3E-5007-4B38-8ED8-22996A853182}" type="slidenum">
              <a:rPr lang="en-US" altLang="en-US"/>
              <a:pPr/>
              <a:t>‹#›</a:t>
            </a:fld>
            <a:endParaRPr lang="en-US" altLang="en-US"/>
          </a:p>
        </p:txBody>
      </p:sp>
    </p:spTree>
    <p:extLst>
      <p:ext uri="{BB962C8B-B14F-4D97-AF65-F5344CB8AC3E}">
        <p14:creationId xmlns:p14="http://schemas.microsoft.com/office/powerpoint/2010/main" val="2993629301"/>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F612090-7F8D-47DC-9B8E-AF0B20EE81FA}"/>
              </a:ext>
            </a:extLst>
          </p:cNvPr>
          <p:cNvSpPr>
            <a:spLocks noGrp="1"/>
          </p:cNvSpPr>
          <p:nvPr>
            <p:ph type="dt" sz="half" idx="10"/>
          </p:nvPr>
        </p:nvSpPr>
        <p:spPr/>
        <p:txBody>
          <a:bodyPr/>
          <a:lstStyle>
            <a:lvl1pPr>
              <a:defRPr/>
            </a:lvl1pPr>
          </a:lstStyle>
          <a:p>
            <a:fld id="{1B075FA5-E21A-41D9-B703-CEFF1FBFE981}" type="datetimeFigureOut">
              <a:rPr lang="en-US" altLang="en-US"/>
              <a:pPr/>
              <a:t>3/6/25</a:t>
            </a:fld>
            <a:endParaRPr lang="en-US" altLang="en-US"/>
          </a:p>
        </p:txBody>
      </p:sp>
      <p:sp>
        <p:nvSpPr>
          <p:cNvPr id="5" name="Footer Placeholder 4">
            <a:extLst>
              <a:ext uri="{FF2B5EF4-FFF2-40B4-BE49-F238E27FC236}">
                <a16:creationId xmlns:a16="http://schemas.microsoft.com/office/drawing/2014/main" id="{C651EDD9-B901-48A2-8DD2-A2A2A2B8C72F}"/>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F97E3AE3-9E22-4193-A406-074DDCFB500C}"/>
              </a:ext>
            </a:extLst>
          </p:cNvPr>
          <p:cNvSpPr>
            <a:spLocks noGrp="1"/>
          </p:cNvSpPr>
          <p:nvPr>
            <p:ph type="sldNum" sz="quarter" idx="12"/>
          </p:nvPr>
        </p:nvSpPr>
        <p:spPr/>
        <p:txBody>
          <a:bodyPr/>
          <a:lstStyle>
            <a:lvl1pPr>
              <a:defRPr/>
            </a:lvl1pPr>
          </a:lstStyle>
          <a:p>
            <a:fld id="{B8A0ED68-AD7C-410B-AF51-C346DEFCB0D4}" type="slidenum">
              <a:rPr lang="en-US" altLang="en-US"/>
              <a:pPr/>
              <a:t>‹#›</a:t>
            </a:fld>
            <a:endParaRPr lang="en-US" altLang="en-US"/>
          </a:p>
        </p:txBody>
      </p:sp>
    </p:spTree>
    <p:extLst>
      <p:ext uri="{BB962C8B-B14F-4D97-AF65-F5344CB8AC3E}">
        <p14:creationId xmlns:p14="http://schemas.microsoft.com/office/powerpoint/2010/main" val="4223237842"/>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128C307-DE8B-4EC9-B249-BDA7F25DB27A}"/>
              </a:ext>
            </a:extLst>
          </p:cNvPr>
          <p:cNvSpPr>
            <a:spLocks noGrp="1"/>
          </p:cNvSpPr>
          <p:nvPr>
            <p:ph type="dt" sz="half" idx="10"/>
          </p:nvPr>
        </p:nvSpPr>
        <p:spPr/>
        <p:txBody>
          <a:bodyPr/>
          <a:lstStyle>
            <a:lvl1pPr>
              <a:defRPr/>
            </a:lvl1pPr>
          </a:lstStyle>
          <a:p>
            <a:fld id="{DFB6BD2A-A66E-4D9A-99E3-439318D61F69}" type="datetimeFigureOut">
              <a:rPr lang="en-US" altLang="en-US"/>
              <a:pPr/>
              <a:t>3/6/25</a:t>
            </a:fld>
            <a:endParaRPr lang="en-US" altLang="en-US"/>
          </a:p>
        </p:txBody>
      </p:sp>
      <p:sp>
        <p:nvSpPr>
          <p:cNvPr id="5" name="Footer Placeholder 4">
            <a:extLst>
              <a:ext uri="{FF2B5EF4-FFF2-40B4-BE49-F238E27FC236}">
                <a16:creationId xmlns:a16="http://schemas.microsoft.com/office/drawing/2014/main" id="{5DC9544E-9225-4E0D-8A2A-FB480259363E}"/>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24F366E3-B7F2-47D0-B072-D7FDCCA86453}"/>
              </a:ext>
            </a:extLst>
          </p:cNvPr>
          <p:cNvSpPr>
            <a:spLocks noGrp="1"/>
          </p:cNvSpPr>
          <p:nvPr>
            <p:ph type="sldNum" sz="quarter" idx="12"/>
          </p:nvPr>
        </p:nvSpPr>
        <p:spPr/>
        <p:txBody>
          <a:bodyPr/>
          <a:lstStyle>
            <a:lvl1pPr>
              <a:defRPr/>
            </a:lvl1pPr>
          </a:lstStyle>
          <a:p>
            <a:fld id="{0F4E85FB-9AFA-4C22-A8DA-4BD0A191F9A8}" type="slidenum">
              <a:rPr lang="en-US" altLang="en-US"/>
              <a:pPr/>
              <a:t>‹#›</a:t>
            </a:fld>
            <a:endParaRPr lang="en-US" altLang="en-US"/>
          </a:p>
        </p:txBody>
      </p:sp>
    </p:spTree>
    <p:extLst>
      <p:ext uri="{BB962C8B-B14F-4D97-AF65-F5344CB8AC3E}">
        <p14:creationId xmlns:p14="http://schemas.microsoft.com/office/powerpoint/2010/main" val="3849378191"/>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1076969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type="tx">
  <p:cSld name="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89" name="Group 2"/>
          <p:cNvGrpSpPr/>
          <p:nvPr/>
        </p:nvGrpSpPr>
        <p:grpSpPr>
          <a:xfrm>
            <a:off x="-1" y="76"/>
            <a:ext cx="9144001" cy="6860193"/>
            <a:chOff x="0" y="38"/>
            <a:chExt cx="9144000" cy="6860192"/>
          </a:xfrm>
        </p:grpSpPr>
        <p:sp>
          <p:nvSpPr>
            <p:cNvPr id="881"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2"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3"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4"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5"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6"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7"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8"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9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9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89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358492339"/>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658" indent="0">
              <a:buNone/>
              <a:defRPr sz="1800"/>
            </a:lvl2pPr>
            <a:lvl3pPr marL="913320" indent="0">
              <a:buNone/>
              <a:defRPr sz="1600"/>
            </a:lvl3pPr>
            <a:lvl4pPr marL="1369968" indent="0">
              <a:buNone/>
              <a:defRPr sz="1400"/>
            </a:lvl4pPr>
            <a:lvl5pPr marL="1826637" indent="0">
              <a:buNone/>
              <a:defRPr sz="1400"/>
            </a:lvl5pPr>
            <a:lvl6pPr marL="2283280" indent="0">
              <a:buNone/>
              <a:defRPr sz="1400"/>
            </a:lvl6pPr>
            <a:lvl7pPr marL="2739936" indent="0">
              <a:buNone/>
              <a:defRPr sz="1400"/>
            </a:lvl7pPr>
            <a:lvl8pPr marL="3196590" indent="0">
              <a:buNone/>
              <a:defRPr sz="1400"/>
            </a:lvl8pPr>
            <a:lvl9pPr marL="3653247"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717953285"/>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75186025"/>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658" indent="0">
              <a:buNone/>
              <a:defRPr sz="2000" b="1"/>
            </a:lvl2pPr>
            <a:lvl3pPr marL="913320" indent="0">
              <a:buNone/>
              <a:defRPr sz="1800" b="1"/>
            </a:lvl3pPr>
            <a:lvl4pPr marL="1369968" indent="0">
              <a:buNone/>
              <a:defRPr sz="1600" b="1"/>
            </a:lvl4pPr>
            <a:lvl5pPr marL="1826637" indent="0">
              <a:buNone/>
              <a:defRPr sz="1600" b="1"/>
            </a:lvl5pPr>
            <a:lvl6pPr marL="2283280" indent="0">
              <a:buNone/>
              <a:defRPr sz="1600" b="1"/>
            </a:lvl6pPr>
            <a:lvl7pPr marL="2739936" indent="0">
              <a:buNone/>
              <a:defRPr sz="1600" b="1"/>
            </a:lvl7pPr>
            <a:lvl8pPr marL="3196590" indent="0">
              <a:buNone/>
              <a:defRPr sz="1600" b="1"/>
            </a:lvl8pPr>
            <a:lvl9pPr marL="3653247"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49" y="1535113"/>
            <a:ext cx="4041775" cy="639762"/>
          </a:xfrm>
        </p:spPr>
        <p:txBody>
          <a:bodyPr anchor="b"/>
          <a:lstStyle>
            <a:lvl1pPr marL="0" indent="0">
              <a:buNone/>
              <a:defRPr sz="2400" b="1" i="0">
                <a:latin typeface="Arial" panose="020B0604020202020204" pitchFamily="34" charset="0"/>
              </a:defRPr>
            </a:lvl1pPr>
            <a:lvl2pPr marL="456658" indent="0">
              <a:buNone/>
              <a:defRPr sz="2000" b="1"/>
            </a:lvl2pPr>
            <a:lvl3pPr marL="913320" indent="0">
              <a:buNone/>
              <a:defRPr sz="1800" b="1"/>
            </a:lvl3pPr>
            <a:lvl4pPr marL="1369968" indent="0">
              <a:buNone/>
              <a:defRPr sz="1600" b="1"/>
            </a:lvl4pPr>
            <a:lvl5pPr marL="1826637" indent="0">
              <a:buNone/>
              <a:defRPr sz="1600" b="1"/>
            </a:lvl5pPr>
            <a:lvl6pPr marL="2283280" indent="0">
              <a:buNone/>
              <a:defRPr sz="1600" b="1"/>
            </a:lvl6pPr>
            <a:lvl7pPr marL="2739936" indent="0">
              <a:buNone/>
              <a:defRPr sz="1600" b="1"/>
            </a:lvl7pPr>
            <a:lvl8pPr marL="3196590" indent="0">
              <a:buNone/>
              <a:defRPr sz="1600" b="1"/>
            </a:lvl8pPr>
            <a:lvl9pPr marL="3653247"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49"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468694602"/>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008680479"/>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7484314"/>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4"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4"/>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4" y="1435101"/>
            <a:ext cx="3008313" cy="4691063"/>
          </a:xfrm>
        </p:spPr>
        <p:txBody>
          <a:bodyPr/>
          <a:lstStyle>
            <a:lvl1pPr marL="0" indent="0">
              <a:buNone/>
              <a:defRPr sz="1400" b="1" i="0">
                <a:latin typeface="Arial" panose="020B0604020202020204" pitchFamily="34" charset="0"/>
              </a:defRPr>
            </a:lvl1pPr>
            <a:lvl2pPr marL="456658" indent="0">
              <a:buNone/>
              <a:defRPr sz="1200"/>
            </a:lvl2pPr>
            <a:lvl3pPr marL="913320" indent="0">
              <a:buNone/>
              <a:defRPr sz="1000"/>
            </a:lvl3pPr>
            <a:lvl4pPr marL="1369968" indent="0">
              <a:buNone/>
              <a:defRPr sz="900"/>
            </a:lvl4pPr>
            <a:lvl5pPr marL="1826637" indent="0">
              <a:buNone/>
              <a:defRPr sz="900"/>
            </a:lvl5pPr>
            <a:lvl6pPr marL="2283280" indent="0">
              <a:buNone/>
              <a:defRPr sz="900"/>
            </a:lvl6pPr>
            <a:lvl7pPr marL="2739936" indent="0">
              <a:buNone/>
              <a:defRPr sz="900"/>
            </a:lvl7pPr>
            <a:lvl8pPr marL="3196590" indent="0">
              <a:buNone/>
              <a:defRPr sz="900"/>
            </a:lvl8pPr>
            <a:lvl9pPr marL="3653247"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91905014"/>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658" indent="0">
              <a:buNone/>
              <a:defRPr sz="2800"/>
            </a:lvl2pPr>
            <a:lvl3pPr marL="913320" indent="0">
              <a:buNone/>
              <a:defRPr sz="2400"/>
            </a:lvl3pPr>
            <a:lvl4pPr marL="1369968" indent="0">
              <a:buNone/>
              <a:defRPr sz="2000"/>
            </a:lvl4pPr>
            <a:lvl5pPr marL="1826637" indent="0">
              <a:buNone/>
              <a:defRPr sz="2000"/>
            </a:lvl5pPr>
            <a:lvl6pPr marL="2283280" indent="0">
              <a:buNone/>
              <a:defRPr sz="2000"/>
            </a:lvl6pPr>
            <a:lvl7pPr marL="2739936" indent="0">
              <a:buNone/>
              <a:defRPr sz="2000"/>
            </a:lvl7pPr>
            <a:lvl8pPr marL="3196590" indent="0">
              <a:buNone/>
              <a:defRPr sz="2000"/>
            </a:lvl8pPr>
            <a:lvl9pPr marL="3653247"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658" indent="0">
              <a:buNone/>
              <a:defRPr sz="1200"/>
            </a:lvl2pPr>
            <a:lvl3pPr marL="913320" indent="0">
              <a:buNone/>
              <a:defRPr sz="1000"/>
            </a:lvl3pPr>
            <a:lvl4pPr marL="1369968" indent="0">
              <a:buNone/>
              <a:defRPr sz="900"/>
            </a:lvl4pPr>
            <a:lvl5pPr marL="1826637" indent="0">
              <a:buNone/>
              <a:defRPr sz="900"/>
            </a:lvl5pPr>
            <a:lvl6pPr marL="2283280" indent="0">
              <a:buNone/>
              <a:defRPr sz="900"/>
            </a:lvl6pPr>
            <a:lvl7pPr marL="2739936" indent="0">
              <a:buNone/>
              <a:defRPr sz="900"/>
            </a:lvl7pPr>
            <a:lvl8pPr marL="3196590" indent="0">
              <a:buNone/>
              <a:defRPr sz="900"/>
            </a:lvl8pPr>
            <a:lvl9pPr marL="3653247"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592658396"/>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67724277"/>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2105382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type="tx">
  <p:cSld name="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08" name="Group 2"/>
          <p:cNvGrpSpPr/>
          <p:nvPr/>
        </p:nvGrpSpPr>
        <p:grpSpPr>
          <a:xfrm>
            <a:off x="-1" y="76"/>
            <a:ext cx="9144001" cy="6860193"/>
            <a:chOff x="0" y="38"/>
            <a:chExt cx="9144000" cy="6860192"/>
          </a:xfrm>
        </p:grpSpPr>
        <p:sp>
          <p:nvSpPr>
            <p:cNvPr id="90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09"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10"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40642210"/>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48696084"/>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907" indent="0">
              <a:buNone/>
              <a:defRPr sz="1800"/>
            </a:lvl2pPr>
            <a:lvl3pPr marL="913815" indent="0">
              <a:buNone/>
              <a:defRPr sz="1600"/>
            </a:lvl3pPr>
            <a:lvl4pPr marL="1370716" indent="0">
              <a:buNone/>
              <a:defRPr sz="1400"/>
            </a:lvl4pPr>
            <a:lvl5pPr marL="1827627" indent="0">
              <a:buNone/>
              <a:defRPr sz="1400"/>
            </a:lvl5pPr>
            <a:lvl6pPr marL="2284525" indent="0">
              <a:buNone/>
              <a:defRPr sz="1400"/>
            </a:lvl6pPr>
            <a:lvl7pPr marL="2741432" indent="0">
              <a:buNone/>
              <a:defRPr sz="1400"/>
            </a:lvl7pPr>
            <a:lvl8pPr marL="3198336" indent="0">
              <a:buNone/>
              <a:defRPr sz="1400"/>
            </a:lvl8pPr>
            <a:lvl9pPr marL="365524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95827872"/>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081040437"/>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907" indent="0">
              <a:buNone/>
              <a:defRPr sz="2000" b="1"/>
            </a:lvl2pPr>
            <a:lvl3pPr marL="913815" indent="0">
              <a:buNone/>
              <a:defRPr sz="1800" b="1"/>
            </a:lvl3pPr>
            <a:lvl4pPr marL="1370716" indent="0">
              <a:buNone/>
              <a:defRPr sz="1600" b="1"/>
            </a:lvl4pPr>
            <a:lvl5pPr marL="1827627" indent="0">
              <a:buNone/>
              <a:defRPr sz="1600" b="1"/>
            </a:lvl5pPr>
            <a:lvl6pPr marL="2284525" indent="0">
              <a:buNone/>
              <a:defRPr sz="1600" b="1"/>
            </a:lvl6pPr>
            <a:lvl7pPr marL="2741432" indent="0">
              <a:buNone/>
              <a:defRPr sz="1600" b="1"/>
            </a:lvl7pPr>
            <a:lvl8pPr marL="3198336" indent="0">
              <a:buNone/>
              <a:defRPr sz="1600" b="1"/>
            </a:lvl8pPr>
            <a:lvl9pPr marL="365524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8" y="1535113"/>
            <a:ext cx="4041775" cy="639762"/>
          </a:xfrm>
        </p:spPr>
        <p:txBody>
          <a:bodyPr anchor="b"/>
          <a:lstStyle>
            <a:lvl1pPr marL="0" indent="0">
              <a:buNone/>
              <a:defRPr sz="2400" b="1" i="0">
                <a:latin typeface="Arial" panose="020B0604020202020204" pitchFamily="34" charset="0"/>
              </a:defRPr>
            </a:lvl1pPr>
            <a:lvl2pPr marL="456907" indent="0">
              <a:buNone/>
              <a:defRPr sz="2000" b="1"/>
            </a:lvl2pPr>
            <a:lvl3pPr marL="913815" indent="0">
              <a:buNone/>
              <a:defRPr sz="1800" b="1"/>
            </a:lvl3pPr>
            <a:lvl4pPr marL="1370716" indent="0">
              <a:buNone/>
              <a:defRPr sz="1600" b="1"/>
            </a:lvl4pPr>
            <a:lvl5pPr marL="1827627" indent="0">
              <a:buNone/>
              <a:defRPr sz="1600" b="1"/>
            </a:lvl5pPr>
            <a:lvl6pPr marL="2284525" indent="0">
              <a:buNone/>
              <a:defRPr sz="1600" b="1"/>
            </a:lvl6pPr>
            <a:lvl7pPr marL="2741432" indent="0">
              <a:buNone/>
              <a:defRPr sz="1600" b="1"/>
            </a:lvl7pPr>
            <a:lvl8pPr marL="3198336" indent="0">
              <a:buNone/>
              <a:defRPr sz="1600" b="1"/>
            </a:lvl8pPr>
            <a:lvl9pPr marL="365524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8"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691108573"/>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20082115"/>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69394125"/>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63"/>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13" y="1435101"/>
            <a:ext cx="3008313" cy="4691063"/>
          </a:xfrm>
        </p:spPr>
        <p:txBody>
          <a:bodyPr/>
          <a:lstStyle>
            <a:lvl1pPr marL="0" indent="0">
              <a:buNone/>
              <a:defRPr sz="1400" b="1" i="0">
                <a:latin typeface="Arial" panose="020B0604020202020204" pitchFamily="34" charset="0"/>
              </a:defRPr>
            </a:lvl1pPr>
            <a:lvl2pPr marL="456907" indent="0">
              <a:buNone/>
              <a:defRPr sz="1200"/>
            </a:lvl2pPr>
            <a:lvl3pPr marL="913815" indent="0">
              <a:buNone/>
              <a:defRPr sz="1000"/>
            </a:lvl3pPr>
            <a:lvl4pPr marL="1370716" indent="0">
              <a:buNone/>
              <a:defRPr sz="900"/>
            </a:lvl4pPr>
            <a:lvl5pPr marL="1827627" indent="0">
              <a:buNone/>
              <a:defRPr sz="900"/>
            </a:lvl5pPr>
            <a:lvl6pPr marL="2284525" indent="0">
              <a:buNone/>
              <a:defRPr sz="900"/>
            </a:lvl6pPr>
            <a:lvl7pPr marL="2741432" indent="0">
              <a:buNone/>
              <a:defRPr sz="900"/>
            </a:lvl7pPr>
            <a:lvl8pPr marL="3198336" indent="0">
              <a:buNone/>
              <a:defRPr sz="900"/>
            </a:lvl8pPr>
            <a:lvl9pPr marL="365524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13678651"/>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907" indent="0">
              <a:buNone/>
              <a:defRPr sz="2800"/>
            </a:lvl2pPr>
            <a:lvl3pPr marL="913815" indent="0">
              <a:buNone/>
              <a:defRPr sz="2400"/>
            </a:lvl3pPr>
            <a:lvl4pPr marL="1370716" indent="0">
              <a:buNone/>
              <a:defRPr sz="2000"/>
            </a:lvl4pPr>
            <a:lvl5pPr marL="1827627" indent="0">
              <a:buNone/>
              <a:defRPr sz="2000"/>
            </a:lvl5pPr>
            <a:lvl6pPr marL="2284525" indent="0">
              <a:buNone/>
              <a:defRPr sz="2000"/>
            </a:lvl6pPr>
            <a:lvl7pPr marL="2741432" indent="0">
              <a:buNone/>
              <a:defRPr sz="2000"/>
            </a:lvl7pPr>
            <a:lvl8pPr marL="3198336" indent="0">
              <a:buNone/>
              <a:defRPr sz="2000"/>
            </a:lvl8pPr>
            <a:lvl9pPr marL="365524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907" indent="0">
              <a:buNone/>
              <a:defRPr sz="1200"/>
            </a:lvl2pPr>
            <a:lvl3pPr marL="913815" indent="0">
              <a:buNone/>
              <a:defRPr sz="1000"/>
            </a:lvl3pPr>
            <a:lvl4pPr marL="1370716" indent="0">
              <a:buNone/>
              <a:defRPr sz="900"/>
            </a:lvl4pPr>
            <a:lvl5pPr marL="1827627" indent="0">
              <a:buNone/>
              <a:defRPr sz="900"/>
            </a:lvl5pPr>
            <a:lvl6pPr marL="2284525" indent="0">
              <a:buNone/>
              <a:defRPr sz="900"/>
            </a:lvl6pPr>
            <a:lvl7pPr marL="2741432" indent="0">
              <a:buNone/>
              <a:defRPr sz="900"/>
            </a:lvl7pPr>
            <a:lvl8pPr marL="3198336" indent="0">
              <a:buNone/>
              <a:defRPr sz="900"/>
            </a:lvl8pPr>
            <a:lvl9pPr marL="365524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570966238"/>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03771134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type="tx">
  <p:cSld name="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25" name="Group 2"/>
          <p:cNvGrpSpPr/>
          <p:nvPr/>
        </p:nvGrpSpPr>
        <p:grpSpPr>
          <a:xfrm>
            <a:off x="-1" y="76"/>
            <a:ext cx="9144001" cy="6860193"/>
            <a:chOff x="0" y="38"/>
            <a:chExt cx="9144000" cy="6860192"/>
          </a:xfrm>
        </p:grpSpPr>
        <p:sp>
          <p:nvSpPr>
            <p:cNvPr id="91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2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31541746"/>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38909838"/>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959537237"/>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20" indent="0">
              <a:buNone/>
              <a:defRPr sz="1800"/>
            </a:lvl2pPr>
            <a:lvl3pPr marL="914040" indent="0">
              <a:buNone/>
              <a:defRPr sz="1600"/>
            </a:lvl3pPr>
            <a:lvl4pPr marL="1371056" indent="0">
              <a:buNone/>
              <a:defRPr sz="1400"/>
            </a:lvl4pPr>
            <a:lvl5pPr marL="1828080" indent="0">
              <a:buNone/>
              <a:defRPr sz="1400"/>
            </a:lvl5pPr>
            <a:lvl6pPr marL="2285092" indent="0">
              <a:buNone/>
              <a:defRPr sz="1400"/>
            </a:lvl6pPr>
            <a:lvl7pPr marL="2742112" indent="0">
              <a:buNone/>
              <a:defRPr sz="1400"/>
            </a:lvl7pPr>
            <a:lvl8pPr marL="3199130" indent="0">
              <a:buNone/>
              <a:defRPr sz="1400"/>
            </a:lvl8pPr>
            <a:lvl9pPr marL="3656146"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225836338"/>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48758898"/>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3" y="1535113"/>
            <a:ext cx="4041775" cy="639762"/>
          </a:xfrm>
        </p:spPr>
        <p:txBody>
          <a:bodyPr anchor="b"/>
          <a:lstStyle>
            <a:lvl1pPr marL="0" indent="0">
              <a:buNone/>
              <a:defRPr sz="2400" b="1" i="0">
                <a:latin typeface="Arial" panose="020B0604020202020204" pitchFamily="34" charset="0"/>
              </a:defRPr>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87492057"/>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790477614"/>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65576927"/>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8"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8" y="1435101"/>
            <a:ext cx="3008313" cy="4691063"/>
          </a:xfrm>
        </p:spPr>
        <p:txBody>
          <a:bodyPr/>
          <a:lstStyle>
            <a:lvl1pPr marL="0" indent="0">
              <a:buNone/>
              <a:defRPr sz="1400" b="1" i="0">
                <a:latin typeface="Arial" panose="020B0604020202020204" pitchFamily="34" charset="0"/>
              </a:defRPr>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73501373"/>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20" indent="0">
              <a:buNone/>
              <a:defRPr sz="2800"/>
            </a:lvl2pPr>
            <a:lvl3pPr marL="914040" indent="0">
              <a:buNone/>
              <a:defRPr sz="2400"/>
            </a:lvl3pPr>
            <a:lvl4pPr marL="1371056" indent="0">
              <a:buNone/>
              <a:defRPr sz="2000"/>
            </a:lvl4pPr>
            <a:lvl5pPr marL="1828080" indent="0">
              <a:buNone/>
              <a:defRPr sz="2000"/>
            </a:lvl5pPr>
            <a:lvl6pPr marL="2285092" indent="0">
              <a:buNone/>
              <a:defRPr sz="2000"/>
            </a:lvl6pPr>
            <a:lvl7pPr marL="2742112" indent="0">
              <a:buNone/>
              <a:defRPr sz="2000"/>
            </a:lvl7pPr>
            <a:lvl8pPr marL="3199130" indent="0">
              <a:buNone/>
              <a:defRPr sz="2000"/>
            </a:lvl8pPr>
            <a:lvl9pPr marL="3656146"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775517282"/>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type="tx">
  <p:cSld name="Blank 0">
    <p:bg>
      <p:bgPr>
        <a:solidFill>
          <a:srgbClr val="000000"/>
        </a:solidFill>
        <a:effectLst/>
      </p:bgPr>
    </p:bg>
    <p:spTree>
      <p:nvGrpSpPr>
        <p:cNvPr id="1" name=""/>
        <p:cNvGrpSpPr/>
        <p:nvPr/>
      </p:nvGrpSpPr>
      <p:grpSpPr>
        <a:xfrm>
          <a:off x="0" y="0"/>
          <a:ext cx="0" cy="0"/>
          <a:chOff x="0" y="0"/>
          <a:chExt cx="0" cy="0"/>
        </a:xfrm>
      </p:grpSpPr>
      <p:sp>
        <p:nvSpPr>
          <p:cNvPr id="93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640490961"/>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87653544"/>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1066801" y="2995651"/>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lIns="91261" tIns="45631" rIns="91261" bIns="45631" anchor="ctr"/>
          <a:lstStyle/>
          <a:p>
            <a:pPr eaLnBrk="0" hangingPunct="0">
              <a:defRPr/>
            </a:pPr>
            <a:endParaRPr lang="en-US">
              <a:solidFill>
                <a:srgbClr val="FFFFFF"/>
              </a:solidFill>
              <a:latin typeface="Times" pitchFamily="-112" charset="0"/>
            </a:endParaRPr>
          </a:p>
        </p:txBody>
      </p:sp>
      <p:sp>
        <p:nvSpPr>
          <p:cNvPr id="5" name="Rectangle 3"/>
          <p:cNvSpPr>
            <a:spLocks noChangeArrowheads="1"/>
          </p:cNvSpPr>
          <p:nvPr/>
        </p:nvSpPr>
        <p:spPr bwMode="auto">
          <a:xfrm>
            <a:off x="0" y="2995651"/>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lIns="91261" tIns="45631" rIns="91261" bIns="45631" anchor="ctr"/>
          <a:lstStyle/>
          <a:p>
            <a:pPr eaLnBrk="0" hangingPunct="0">
              <a:defRPr/>
            </a:pPr>
            <a:endParaRPr lang="en-US">
              <a:solidFill>
                <a:srgbClr val="FFFFFF"/>
              </a:solidFill>
              <a:latin typeface="Times" pitchFamily="-112" charset="0"/>
            </a:endParaRPr>
          </a:p>
        </p:txBody>
      </p:sp>
      <p:grpSp>
        <p:nvGrpSpPr>
          <p:cNvPr id="6" name="Group 7"/>
          <p:cNvGrpSpPr>
            <a:grpSpLocks/>
          </p:cNvGrpSpPr>
          <p:nvPr/>
        </p:nvGrpSpPr>
        <p:grpSpPr bwMode="auto">
          <a:xfrm>
            <a:off x="0" y="1905000"/>
            <a:ext cx="6172200" cy="2438400"/>
            <a:chOff x="0" y="1200"/>
            <a:chExt cx="3888" cy="1536"/>
          </a:xfrm>
        </p:grpSpPr>
        <p:sp>
          <p:nvSpPr>
            <p:cNvPr id="7"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8"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9"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10"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11"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a:solidFill>
                  <a:srgbClr val="FFFFFF"/>
                </a:solidFill>
                <a:latin typeface="Times" pitchFamily="-112" charset="0"/>
              </a:endParaRPr>
            </a:p>
          </p:txBody>
        </p:sp>
      </p:grpSp>
      <p:sp>
        <p:nvSpPr>
          <p:cNvPr id="244749" name="Rectangle 13"/>
          <p:cNvSpPr>
            <a:spLocks noGrp="1" noChangeArrowheads="1"/>
          </p:cNvSpPr>
          <p:nvPr>
            <p:ph type="subTitle" idx="1"/>
          </p:nvPr>
        </p:nvSpPr>
        <p:spPr>
          <a:xfrm>
            <a:off x="1371600" y="3886201"/>
            <a:ext cx="6400800" cy="1752600"/>
          </a:xfrm>
        </p:spPr>
        <p:txBody>
          <a:bodyPr/>
          <a:lstStyle>
            <a:lvl1pPr marL="0" indent="0" algn="ctr">
              <a:buFont typeface="Times" pitchFamily="-108" charset="0"/>
              <a:buNone/>
              <a:defRPr/>
            </a:lvl1pPr>
          </a:lstStyle>
          <a:p>
            <a:r>
              <a:rPr lang="en-US"/>
              <a:t>Click to edit Master subtitle style</a:t>
            </a:r>
          </a:p>
        </p:txBody>
      </p:sp>
      <p:sp>
        <p:nvSpPr>
          <p:cNvPr id="244750" name="Rectangle 14"/>
          <p:cNvSpPr>
            <a:spLocks noGrp="1" noChangeArrowheads="1"/>
          </p:cNvSpPr>
          <p:nvPr>
            <p:ph type="ctrTitle"/>
          </p:nvPr>
        </p:nvSpPr>
        <p:spPr>
          <a:xfrm>
            <a:off x="609600" y="990600"/>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12" name="Rectangle 4"/>
          <p:cNvSpPr>
            <a:spLocks noGrp="1" noChangeArrowheads="1"/>
          </p:cNvSpPr>
          <p:nvPr>
            <p:ph type="dt" sz="half" idx="10"/>
          </p:nvPr>
        </p:nvSpPr>
        <p:spPr>
          <a:xfrm>
            <a:off x="685800" y="6248400"/>
            <a:ext cx="1905000" cy="457200"/>
          </a:xfrm>
        </p:spPr>
        <p:txBody>
          <a:bodyPr/>
          <a:lstStyle>
            <a:lvl1pPr eaLnBrk="1" hangingPunct="1">
              <a:defRPr/>
            </a:lvl1pPr>
          </a:lstStyle>
          <a:p>
            <a:pPr>
              <a:defRPr/>
            </a:pPr>
            <a:endParaRPr lang="en-US"/>
          </a:p>
        </p:txBody>
      </p:sp>
      <p:sp>
        <p:nvSpPr>
          <p:cNvPr id="13" name="Rectangle 5"/>
          <p:cNvSpPr>
            <a:spLocks noGrp="1" noChangeArrowheads="1"/>
          </p:cNvSpPr>
          <p:nvPr>
            <p:ph type="ftr" sz="quarter" idx="11"/>
          </p:nvPr>
        </p:nvSpPr>
        <p:spPr>
          <a:xfrm>
            <a:off x="3124200" y="6248400"/>
            <a:ext cx="2895600" cy="457200"/>
          </a:xfrm>
        </p:spPr>
        <p:txBody>
          <a:bodyPr/>
          <a:lstStyle>
            <a:lvl1pPr eaLnBrk="1" hangingPunct="1">
              <a:defRPr/>
            </a:lvl1pPr>
          </a:lstStyle>
          <a:p>
            <a:pPr>
              <a:defRPr/>
            </a:pPr>
            <a:endParaRPr lang="en-US"/>
          </a:p>
        </p:txBody>
      </p:sp>
      <p:sp>
        <p:nvSpPr>
          <p:cNvPr id="14" name="Rectangle 6"/>
          <p:cNvSpPr>
            <a:spLocks noGrp="1" noChangeArrowheads="1"/>
          </p:cNvSpPr>
          <p:nvPr>
            <p:ph type="sldNum" sz="quarter" idx="12"/>
          </p:nvPr>
        </p:nvSpPr>
        <p:spPr>
          <a:xfrm>
            <a:off x="6553200" y="6248400"/>
            <a:ext cx="1905000" cy="457200"/>
          </a:xfrm>
        </p:spPr>
        <p:txBody>
          <a:bodyPr/>
          <a:lstStyle>
            <a:lvl1pPr eaLnBrk="1" hangingPunct="1">
              <a:defRPr>
                <a:latin typeface="Times New Roman" charset="0"/>
              </a:defRPr>
            </a:lvl1pPr>
          </a:lstStyle>
          <a:p>
            <a:pPr>
              <a:defRPr/>
            </a:pPr>
            <a:fld id="{948D31A9-B4B0-254B-BEFD-A4F382FDE0CB}" type="slidenum">
              <a:rPr lang="en-US"/>
              <a:pPr>
                <a:defRPr/>
              </a:pPr>
              <a:t>‹#›</a:t>
            </a:fld>
            <a:endParaRPr lang="en-US"/>
          </a:p>
        </p:txBody>
      </p:sp>
    </p:spTree>
    <p:extLst>
      <p:ext uri="{BB962C8B-B14F-4D97-AF65-F5344CB8AC3E}">
        <p14:creationId xmlns:p14="http://schemas.microsoft.com/office/powerpoint/2010/main" val="3401957882"/>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A9E41E49-96E8-A045-B750-0FA258B14A1D}" type="slidenum">
              <a:rPr lang="en-US"/>
              <a:pPr>
                <a:defRPr/>
              </a:pPr>
              <a:t>‹#›</a:t>
            </a:fld>
            <a:endParaRPr lang="en-US"/>
          </a:p>
        </p:txBody>
      </p:sp>
    </p:spTree>
    <p:extLst>
      <p:ext uri="{BB962C8B-B14F-4D97-AF65-F5344CB8AC3E}">
        <p14:creationId xmlns:p14="http://schemas.microsoft.com/office/powerpoint/2010/main" val="681678596"/>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343" indent="0">
              <a:buNone/>
              <a:defRPr sz="1800"/>
            </a:lvl2pPr>
            <a:lvl3pPr marL="912690" indent="0">
              <a:buNone/>
              <a:defRPr sz="1600"/>
            </a:lvl3pPr>
            <a:lvl4pPr marL="1369016" indent="0">
              <a:buNone/>
              <a:defRPr sz="1400"/>
            </a:lvl4pPr>
            <a:lvl5pPr marL="1825374" indent="0">
              <a:buNone/>
              <a:defRPr sz="1400"/>
            </a:lvl5pPr>
            <a:lvl6pPr marL="2281697" indent="0">
              <a:buNone/>
              <a:defRPr sz="1400"/>
            </a:lvl6pPr>
            <a:lvl7pPr marL="2738032" indent="0">
              <a:buNone/>
              <a:defRPr sz="1400"/>
            </a:lvl7pPr>
            <a:lvl8pPr marL="3194368" indent="0">
              <a:buNone/>
              <a:defRPr sz="1400"/>
            </a:lvl8pPr>
            <a:lvl9pPr marL="3650712"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C21E59C1-88C4-8A4E-8CDA-C47C893EBA69}" type="slidenum">
              <a:rPr lang="en-US"/>
              <a:pPr>
                <a:defRPr/>
              </a:pPr>
              <a:t>‹#›</a:t>
            </a:fld>
            <a:endParaRPr lang="en-US"/>
          </a:p>
        </p:txBody>
      </p:sp>
    </p:spTree>
    <p:extLst>
      <p:ext uri="{BB962C8B-B14F-4D97-AF65-F5344CB8AC3E}">
        <p14:creationId xmlns:p14="http://schemas.microsoft.com/office/powerpoint/2010/main" val="1880775647"/>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2192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1"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61D6B514-581D-244C-A84A-720D0C2517CE}" type="slidenum">
              <a:rPr lang="en-US"/>
              <a:pPr>
                <a:defRPr/>
              </a:pPr>
              <a:t>‹#›</a:t>
            </a:fld>
            <a:endParaRPr lang="en-US"/>
          </a:p>
        </p:txBody>
      </p:sp>
    </p:spTree>
    <p:extLst>
      <p:ext uri="{BB962C8B-B14F-4D97-AF65-F5344CB8AC3E}">
        <p14:creationId xmlns:p14="http://schemas.microsoft.com/office/powerpoint/2010/main" val="3637898214"/>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63" y="1535113"/>
            <a:ext cx="4041775" cy="639762"/>
          </a:xfrm>
        </p:spPr>
        <p:txBody>
          <a:bodyPr anchor="b"/>
          <a:lstStyle>
            <a:lvl1pPr marL="0" indent="0">
              <a:buNone/>
              <a:defRPr sz="2400" b="1"/>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6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5B955FBB-8BF8-5746-868E-E1DAB8D8EB53}" type="slidenum">
              <a:rPr lang="en-US"/>
              <a:pPr>
                <a:defRPr/>
              </a:pPr>
              <a:t>‹#›</a:t>
            </a:fld>
            <a:endParaRPr lang="en-US"/>
          </a:p>
        </p:txBody>
      </p:sp>
    </p:spTree>
    <p:extLst>
      <p:ext uri="{BB962C8B-B14F-4D97-AF65-F5344CB8AC3E}">
        <p14:creationId xmlns:p14="http://schemas.microsoft.com/office/powerpoint/2010/main" val="854252011"/>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CC4DFA03-AC1B-E143-8786-84DDCA5459B1}" type="slidenum">
              <a:rPr lang="en-US"/>
              <a:pPr>
                <a:defRPr/>
              </a:pPr>
              <a:t>‹#›</a:t>
            </a:fld>
            <a:endParaRPr lang="en-US"/>
          </a:p>
        </p:txBody>
      </p:sp>
    </p:spTree>
    <p:extLst>
      <p:ext uri="{BB962C8B-B14F-4D97-AF65-F5344CB8AC3E}">
        <p14:creationId xmlns:p14="http://schemas.microsoft.com/office/powerpoint/2010/main" val="3973584953"/>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45C766CE-0BF5-8A41-BD25-2759E83D11FF}" type="slidenum">
              <a:rPr lang="en-US"/>
              <a:pPr>
                <a:defRPr/>
              </a:pPr>
              <a:t>‹#›</a:t>
            </a:fld>
            <a:endParaRPr lang="en-US"/>
          </a:p>
        </p:txBody>
      </p:sp>
    </p:spTree>
    <p:extLst>
      <p:ext uri="{BB962C8B-B14F-4D97-AF65-F5344CB8AC3E}">
        <p14:creationId xmlns:p14="http://schemas.microsoft.com/office/powerpoint/2010/main" val="475417021"/>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8"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8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8" y="1435101"/>
            <a:ext cx="3008313" cy="4691063"/>
          </a:xfrm>
        </p:spPr>
        <p:txBody>
          <a:bodyPr/>
          <a:lstStyle>
            <a:lvl1pPr marL="0" indent="0">
              <a:buNone/>
              <a:defRPr sz="1400"/>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5A42BFEC-276A-DA47-8259-34657B5F4295}" type="slidenum">
              <a:rPr lang="en-US"/>
              <a:pPr>
                <a:defRPr/>
              </a:pPr>
              <a:t>‹#›</a:t>
            </a:fld>
            <a:endParaRPr lang="en-US"/>
          </a:p>
        </p:txBody>
      </p:sp>
    </p:spTree>
    <p:extLst>
      <p:ext uri="{BB962C8B-B14F-4D97-AF65-F5344CB8AC3E}">
        <p14:creationId xmlns:p14="http://schemas.microsoft.com/office/powerpoint/2010/main" val="214961102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354"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5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type="tx">
  <p:cSld name="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48" name="Group 2"/>
          <p:cNvGrpSpPr/>
          <p:nvPr/>
        </p:nvGrpSpPr>
        <p:grpSpPr>
          <a:xfrm>
            <a:off x="-1" y="76"/>
            <a:ext cx="9144001" cy="6860193"/>
            <a:chOff x="0" y="38"/>
            <a:chExt cx="9144000" cy="6860192"/>
          </a:xfrm>
        </p:grpSpPr>
        <p:sp>
          <p:nvSpPr>
            <p:cNvPr id="94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49"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50"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95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5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343" indent="0">
              <a:buNone/>
              <a:defRPr sz="2800"/>
            </a:lvl2pPr>
            <a:lvl3pPr marL="912690" indent="0">
              <a:buNone/>
              <a:defRPr sz="2400"/>
            </a:lvl3pPr>
            <a:lvl4pPr marL="1369016" indent="0">
              <a:buNone/>
              <a:defRPr sz="2000"/>
            </a:lvl4pPr>
            <a:lvl5pPr marL="1825374" indent="0">
              <a:buNone/>
              <a:defRPr sz="2000"/>
            </a:lvl5pPr>
            <a:lvl6pPr marL="2281697" indent="0">
              <a:buNone/>
              <a:defRPr sz="2000"/>
            </a:lvl6pPr>
            <a:lvl7pPr marL="2738032" indent="0">
              <a:buNone/>
              <a:defRPr sz="2000"/>
            </a:lvl7pPr>
            <a:lvl8pPr marL="3194368" indent="0">
              <a:buNone/>
              <a:defRPr sz="2000"/>
            </a:lvl8pPr>
            <a:lvl9pPr marL="3650712"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B81D8DC6-5DAE-1740-A275-36B42C5E9725}" type="slidenum">
              <a:rPr lang="en-US"/>
              <a:pPr>
                <a:defRPr/>
              </a:pPr>
              <a:t>‹#›</a:t>
            </a:fld>
            <a:endParaRPr lang="en-US"/>
          </a:p>
        </p:txBody>
      </p:sp>
    </p:spTree>
    <p:extLst>
      <p:ext uri="{BB962C8B-B14F-4D97-AF65-F5344CB8AC3E}">
        <p14:creationId xmlns:p14="http://schemas.microsoft.com/office/powerpoint/2010/main" val="1865308873"/>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9A605B86-8622-9E4B-A3F5-86D33418B14D}" type="slidenum">
              <a:rPr lang="en-US"/>
              <a:pPr>
                <a:defRPr/>
              </a:pPr>
              <a:t>‹#›</a:t>
            </a:fld>
            <a:endParaRPr lang="en-US"/>
          </a:p>
        </p:txBody>
      </p:sp>
    </p:spTree>
    <p:extLst>
      <p:ext uri="{BB962C8B-B14F-4D97-AF65-F5344CB8AC3E}">
        <p14:creationId xmlns:p14="http://schemas.microsoft.com/office/powerpoint/2010/main" val="2344748462"/>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152400"/>
            <a:ext cx="2228850" cy="6096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52400" y="152400"/>
            <a:ext cx="65341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CB9D5E70-7587-EE42-A01E-5FEC5613D6BC}" type="slidenum">
              <a:rPr lang="en-US"/>
              <a:pPr>
                <a:defRPr/>
              </a:pPr>
              <a:t>‹#›</a:t>
            </a:fld>
            <a:endParaRPr lang="en-US"/>
          </a:p>
        </p:txBody>
      </p:sp>
    </p:spTree>
    <p:extLst>
      <p:ext uri="{BB962C8B-B14F-4D97-AF65-F5344CB8AC3E}">
        <p14:creationId xmlns:p14="http://schemas.microsoft.com/office/powerpoint/2010/main" val="662674669"/>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GB"/>
              <a:t>Click to edit Master title style</a:t>
            </a:r>
            <a:endParaRPr lang="en-US"/>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7020" indent="0" algn="ctr">
              <a:buNone/>
              <a:defRPr>
                <a:solidFill>
                  <a:schemeClr val="tx1">
                    <a:tint val="75000"/>
                  </a:schemeClr>
                </a:solidFill>
              </a:defRPr>
            </a:lvl2pPr>
            <a:lvl3pPr marL="914040" indent="0" algn="ctr">
              <a:buNone/>
              <a:defRPr>
                <a:solidFill>
                  <a:schemeClr val="tx1">
                    <a:tint val="75000"/>
                  </a:schemeClr>
                </a:solidFill>
              </a:defRPr>
            </a:lvl3pPr>
            <a:lvl4pPr marL="1371056" indent="0" algn="ctr">
              <a:buNone/>
              <a:defRPr>
                <a:solidFill>
                  <a:schemeClr val="tx1">
                    <a:tint val="75000"/>
                  </a:schemeClr>
                </a:solidFill>
              </a:defRPr>
            </a:lvl4pPr>
            <a:lvl5pPr marL="1828080" indent="0" algn="ctr">
              <a:buNone/>
              <a:defRPr>
                <a:solidFill>
                  <a:schemeClr val="tx1">
                    <a:tint val="75000"/>
                  </a:schemeClr>
                </a:solidFill>
              </a:defRPr>
            </a:lvl5pPr>
            <a:lvl6pPr marL="2285092" indent="0" algn="ctr">
              <a:buNone/>
              <a:defRPr>
                <a:solidFill>
                  <a:schemeClr val="tx1">
                    <a:tint val="75000"/>
                  </a:schemeClr>
                </a:solidFill>
              </a:defRPr>
            </a:lvl6pPr>
            <a:lvl7pPr marL="2742112" indent="0" algn="ctr">
              <a:buNone/>
              <a:defRPr>
                <a:solidFill>
                  <a:schemeClr val="tx1">
                    <a:tint val="75000"/>
                  </a:schemeClr>
                </a:solidFill>
              </a:defRPr>
            </a:lvl7pPr>
            <a:lvl8pPr marL="3199130" indent="0" algn="ctr">
              <a:buNone/>
              <a:defRPr>
                <a:solidFill>
                  <a:schemeClr val="tx1">
                    <a:tint val="75000"/>
                  </a:schemeClr>
                </a:solidFill>
              </a:defRPr>
            </a:lvl8pPr>
            <a:lvl9pPr marL="3656146" indent="0" algn="ctr">
              <a:buNone/>
              <a:defRPr>
                <a:solidFill>
                  <a:schemeClr val="tx1">
                    <a:tint val="75000"/>
                  </a:schemeClr>
                </a:solidFill>
              </a:defRPr>
            </a:lvl9pPr>
          </a:lstStyle>
          <a:p>
            <a:r>
              <a:rPr lang="en-GB"/>
              <a:t>Click to edit Master subtitle style</a:t>
            </a:r>
            <a:endParaRPr lang="en-US"/>
          </a:p>
        </p:txBody>
      </p:sp>
      <p:sp>
        <p:nvSpPr>
          <p:cNvPr id="4" name="Date Placeholder 3"/>
          <p:cNvSpPr>
            <a:spLocks noGrp="1"/>
          </p:cNvSpPr>
          <p:nvPr>
            <p:ph type="dt" sz="half" idx="10"/>
          </p:nvPr>
        </p:nvSpPr>
        <p:spPr/>
        <p:txBody>
          <a:bodyPr/>
          <a:lstStyle>
            <a:lvl1pPr defTabSz="914040">
              <a:defRPr/>
            </a:lvl1pPr>
          </a:lstStyle>
          <a:p>
            <a:pPr>
              <a:defRPr/>
            </a:pPr>
            <a:fld id="{B605C6B5-F4DB-1F4C-932D-1C3F33EBCEB3}" type="datetimeFigureOut">
              <a:rPr lang="en-US"/>
              <a:pPr>
                <a:defRPr/>
              </a:pPr>
              <a:t>3/6/25</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B6A70472-465F-2D40-A83B-60481EF4783F}" type="slidenum">
              <a:rPr lang="en-US"/>
              <a:pPr>
                <a:defRPr/>
              </a:pPr>
              <a:t>‹#›</a:t>
            </a:fld>
            <a:endParaRPr lang="en-US"/>
          </a:p>
        </p:txBody>
      </p:sp>
    </p:spTree>
    <p:extLst>
      <p:ext uri="{BB962C8B-B14F-4D97-AF65-F5344CB8AC3E}">
        <p14:creationId xmlns:p14="http://schemas.microsoft.com/office/powerpoint/2010/main" val="2147496"/>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A920D1DA-1396-DE4C-98B0-7F410662FBFA}" type="datetimeFigureOut">
              <a:rPr lang="en-US"/>
              <a:pPr>
                <a:defRPr/>
              </a:pPr>
              <a:t>3/6/25</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5C91A302-AB91-A441-88E5-6BBBDF1418BD}" type="slidenum">
              <a:rPr lang="en-US"/>
              <a:pPr>
                <a:defRPr/>
              </a:pPr>
              <a:t>‹#›</a:t>
            </a:fld>
            <a:endParaRPr lang="en-US"/>
          </a:p>
        </p:txBody>
      </p:sp>
    </p:spTree>
    <p:extLst>
      <p:ext uri="{BB962C8B-B14F-4D97-AF65-F5344CB8AC3E}">
        <p14:creationId xmlns:p14="http://schemas.microsoft.com/office/powerpoint/2010/main" val="1494541407"/>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GB"/>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7020" indent="0">
              <a:buNone/>
              <a:defRPr sz="1800">
                <a:solidFill>
                  <a:schemeClr val="tx1">
                    <a:tint val="75000"/>
                  </a:schemeClr>
                </a:solidFill>
              </a:defRPr>
            </a:lvl2pPr>
            <a:lvl3pPr marL="914040" indent="0">
              <a:buNone/>
              <a:defRPr sz="1600">
                <a:solidFill>
                  <a:schemeClr val="tx1">
                    <a:tint val="75000"/>
                  </a:schemeClr>
                </a:solidFill>
              </a:defRPr>
            </a:lvl3pPr>
            <a:lvl4pPr marL="1371056" indent="0">
              <a:buNone/>
              <a:defRPr sz="1400">
                <a:solidFill>
                  <a:schemeClr val="tx1">
                    <a:tint val="75000"/>
                  </a:schemeClr>
                </a:solidFill>
              </a:defRPr>
            </a:lvl4pPr>
            <a:lvl5pPr marL="1828080" indent="0">
              <a:buNone/>
              <a:defRPr sz="1400">
                <a:solidFill>
                  <a:schemeClr val="tx1">
                    <a:tint val="75000"/>
                  </a:schemeClr>
                </a:solidFill>
              </a:defRPr>
            </a:lvl5pPr>
            <a:lvl6pPr marL="2285092" indent="0">
              <a:buNone/>
              <a:defRPr sz="1400">
                <a:solidFill>
                  <a:schemeClr val="tx1">
                    <a:tint val="75000"/>
                  </a:schemeClr>
                </a:solidFill>
              </a:defRPr>
            </a:lvl6pPr>
            <a:lvl7pPr marL="2742112" indent="0">
              <a:buNone/>
              <a:defRPr sz="1400">
                <a:solidFill>
                  <a:schemeClr val="tx1">
                    <a:tint val="75000"/>
                  </a:schemeClr>
                </a:solidFill>
              </a:defRPr>
            </a:lvl7pPr>
            <a:lvl8pPr marL="3199130" indent="0">
              <a:buNone/>
              <a:defRPr sz="1400">
                <a:solidFill>
                  <a:schemeClr val="tx1">
                    <a:tint val="75000"/>
                  </a:schemeClr>
                </a:solidFill>
              </a:defRPr>
            </a:lvl8pPr>
            <a:lvl9pPr marL="3656146" indent="0">
              <a:buNone/>
              <a:defRPr sz="1400">
                <a:solidFill>
                  <a:schemeClr val="tx1">
                    <a:tint val="75000"/>
                  </a:schemeClr>
                </a:solidFill>
              </a:defRPr>
            </a:lvl9pPr>
          </a:lstStyle>
          <a:p>
            <a:pPr lvl="0"/>
            <a:r>
              <a:rPr lang="en-GB"/>
              <a:t>Click to edit Master text styles</a:t>
            </a:r>
          </a:p>
        </p:txBody>
      </p:sp>
      <p:sp>
        <p:nvSpPr>
          <p:cNvPr id="4" name="Date Placeholder 3"/>
          <p:cNvSpPr>
            <a:spLocks noGrp="1"/>
          </p:cNvSpPr>
          <p:nvPr>
            <p:ph type="dt" sz="half" idx="10"/>
          </p:nvPr>
        </p:nvSpPr>
        <p:spPr/>
        <p:txBody>
          <a:bodyPr/>
          <a:lstStyle>
            <a:lvl1pPr defTabSz="914040">
              <a:defRPr/>
            </a:lvl1pPr>
          </a:lstStyle>
          <a:p>
            <a:pPr>
              <a:defRPr/>
            </a:pPr>
            <a:fld id="{3D5C99D4-A2F5-9442-9C31-7D46F4EA01A2}" type="datetimeFigureOut">
              <a:rPr lang="en-US"/>
              <a:pPr>
                <a:defRPr/>
              </a:pPr>
              <a:t>3/6/25</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45D15B34-CC31-C949-ACEF-2DA6DB996540}" type="slidenum">
              <a:rPr lang="en-US"/>
              <a:pPr>
                <a:defRPr/>
              </a:pPr>
              <a:t>‹#›</a:t>
            </a:fld>
            <a:endParaRPr lang="en-US"/>
          </a:p>
        </p:txBody>
      </p:sp>
    </p:spTree>
    <p:extLst>
      <p:ext uri="{BB962C8B-B14F-4D97-AF65-F5344CB8AC3E}">
        <p14:creationId xmlns:p14="http://schemas.microsoft.com/office/powerpoint/2010/main" val="3049343367"/>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3"/>
          <p:cNvSpPr>
            <a:spLocks noGrp="1"/>
          </p:cNvSpPr>
          <p:nvPr>
            <p:ph type="dt" sz="half" idx="10"/>
          </p:nvPr>
        </p:nvSpPr>
        <p:spPr/>
        <p:txBody>
          <a:bodyPr/>
          <a:lstStyle>
            <a:lvl1pPr defTabSz="914040">
              <a:defRPr/>
            </a:lvl1pPr>
          </a:lstStyle>
          <a:p>
            <a:pPr>
              <a:defRPr/>
            </a:pPr>
            <a:fld id="{2CB989B6-1DDC-4E41-B776-C10A5F62469B}" type="datetimeFigureOut">
              <a:rPr lang="en-US"/>
              <a:pPr>
                <a:defRPr/>
              </a:pPr>
              <a:t>3/6/25</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97A67FF3-BD05-204F-A16F-C9F03875874D}" type="slidenum">
              <a:rPr lang="en-US"/>
              <a:pPr>
                <a:defRPr/>
              </a:pPr>
              <a:t>‹#›</a:t>
            </a:fld>
            <a:endParaRPr lang="en-US"/>
          </a:p>
        </p:txBody>
      </p:sp>
    </p:spTree>
    <p:extLst>
      <p:ext uri="{BB962C8B-B14F-4D97-AF65-F5344CB8AC3E}">
        <p14:creationId xmlns:p14="http://schemas.microsoft.com/office/powerpoint/2010/main" val="73634509"/>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GB"/>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p:cNvSpPr>
            <a:spLocks noGrp="1"/>
          </p:cNvSpPr>
          <p:nvPr>
            <p:ph type="body" sz="quarter" idx="3"/>
          </p:nvPr>
        </p:nvSpPr>
        <p:spPr>
          <a:xfrm>
            <a:off x="4645033" y="1535113"/>
            <a:ext cx="4041775" cy="639762"/>
          </a:xfrm>
        </p:spPr>
        <p:txBody>
          <a:bodyPr anchor="b"/>
          <a:lstStyle>
            <a:lvl1pPr marL="0" indent="0">
              <a:buNone/>
              <a:defRPr sz="2400" b="1"/>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GB"/>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3"/>
          <p:cNvSpPr>
            <a:spLocks noGrp="1"/>
          </p:cNvSpPr>
          <p:nvPr>
            <p:ph type="dt" sz="half" idx="10"/>
          </p:nvPr>
        </p:nvSpPr>
        <p:spPr/>
        <p:txBody>
          <a:bodyPr/>
          <a:lstStyle>
            <a:lvl1pPr defTabSz="914040">
              <a:defRPr/>
            </a:lvl1pPr>
          </a:lstStyle>
          <a:p>
            <a:pPr>
              <a:defRPr/>
            </a:pPr>
            <a:fld id="{E94C0690-9A53-0942-BCC5-6A138EF6A454}" type="datetimeFigureOut">
              <a:rPr lang="en-US"/>
              <a:pPr>
                <a:defRPr/>
              </a:pPr>
              <a:t>3/6/25</a:t>
            </a:fld>
            <a:endParaRPr lang="en-US"/>
          </a:p>
        </p:txBody>
      </p:sp>
      <p:sp>
        <p:nvSpPr>
          <p:cNvPr id="8" name="Footer Placeholder 4"/>
          <p:cNvSpPr>
            <a:spLocks noGrp="1"/>
          </p:cNvSpPr>
          <p:nvPr>
            <p:ph type="ftr" sz="quarter" idx="11"/>
          </p:nvPr>
        </p:nvSpPr>
        <p:spPr/>
        <p:txBody>
          <a:bodyPr/>
          <a:lstStyle>
            <a:lvl1pPr defTabSz="914040">
              <a:defRPr/>
            </a:lvl1pPr>
          </a:lstStyle>
          <a:p>
            <a:pPr>
              <a:defRPr/>
            </a:pPr>
            <a:endParaRPr lang="en-US"/>
          </a:p>
        </p:txBody>
      </p:sp>
      <p:sp>
        <p:nvSpPr>
          <p:cNvPr id="9" name="Slide Number Placeholder 5"/>
          <p:cNvSpPr>
            <a:spLocks noGrp="1"/>
          </p:cNvSpPr>
          <p:nvPr>
            <p:ph type="sldNum" sz="quarter" idx="12"/>
          </p:nvPr>
        </p:nvSpPr>
        <p:spPr/>
        <p:txBody>
          <a:bodyPr/>
          <a:lstStyle>
            <a:lvl1pPr defTabSz="914040">
              <a:defRPr/>
            </a:lvl1pPr>
          </a:lstStyle>
          <a:p>
            <a:pPr>
              <a:defRPr/>
            </a:pPr>
            <a:fld id="{77D37D8E-352E-C343-9ECF-7CB56CC578C8}" type="slidenum">
              <a:rPr lang="en-US"/>
              <a:pPr>
                <a:defRPr/>
              </a:pPr>
              <a:t>‹#›</a:t>
            </a:fld>
            <a:endParaRPr lang="en-US"/>
          </a:p>
        </p:txBody>
      </p:sp>
    </p:spTree>
    <p:extLst>
      <p:ext uri="{BB962C8B-B14F-4D97-AF65-F5344CB8AC3E}">
        <p14:creationId xmlns:p14="http://schemas.microsoft.com/office/powerpoint/2010/main" val="1721306897"/>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Date Placeholder 3"/>
          <p:cNvSpPr>
            <a:spLocks noGrp="1"/>
          </p:cNvSpPr>
          <p:nvPr>
            <p:ph type="dt" sz="half" idx="10"/>
          </p:nvPr>
        </p:nvSpPr>
        <p:spPr/>
        <p:txBody>
          <a:bodyPr/>
          <a:lstStyle>
            <a:lvl1pPr defTabSz="914040">
              <a:defRPr/>
            </a:lvl1pPr>
          </a:lstStyle>
          <a:p>
            <a:pPr>
              <a:defRPr/>
            </a:pPr>
            <a:fld id="{08E9111D-008A-5D4C-80E1-67A0B0076F6E}" type="datetimeFigureOut">
              <a:rPr lang="en-US"/>
              <a:pPr>
                <a:defRPr/>
              </a:pPr>
              <a:t>3/6/25</a:t>
            </a:fld>
            <a:endParaRPr lang="en-US"/>
          </a:p>
        </p:txBody>
      </p:sp>
      <p:sp>
        <p:nvSpPr>
          <p:cNvPr id="4" name="Footer Placeholder 4"/>
          <p:cNvSpPr>
            <a:spLocks noGrp="1"/>
          </p:cNvSpPr>
          <p:nvPr>
            <p:ph type="ftr" sz="quarter" idx="11"/>
          </p:nvPr>
        </p:nvSpPr>
        <p:spPr/>
        <p:txBody>
          <a:bodyPr/>
          <a:lstStyle>
            <a:lvl1pPr defTabSz="914040">
              <a:defRPr/>
            </a:lvl1pPr>
          </a:lstStyle>
          <a:p>
            <a:pPr>
              <a:defRPr/>
            </a:pPr>
            <a:endParaRPr lang="en-US"/>
          </a:p>
        </p:txBody>
      </p:sp>
      <p:sp>
        <p:nvSpPr>
          <p:cNvPr id="5" name="Slide Number Placeholder 5"/>
          <p:cNvSpPr>
            <a:spLocks noGrp="1"/>
          </p:cNvSpPr>
          <p:nvPr>
            <p:ph type="sldNum" sz="quarter" idx="12"/>
          </p:nvPr>
        </p:nvSpPr>
        <p:spPr/>
        <p:txBody>
          <a:bodyPr/>
          <a:lstStyle>
            <a:lvl1pPr defTabSz="914040">
              <a:defRPr/>
            </a:lvl1pPr>
          </a:lstStyle>
          <a:p>
            <a:pPr>
              <a:defRPr/>
            </a:pPr>
            <a:fld id="{45AFB9F7-0A43-8540-8887-F4419AC127B8}" type="slidenum">
              <a:rPr lang="en-US"/>
              <a:pPr>
                <a:defRPr/>
              </a:pPr>
              <a:t>‹#›</a:t>
            </a:fld>
            <a:endParaRPr lang="en-US"/>
          </a:p>
        </p:txBody>
      </p:sp>
    </p:spTree>
    <p:extLst>
      <p:ext uri="{BB962C8B-B14F-4D97-AF65-F5344CB8AC3E}">
        <p14:creationId xmlns:p14="http://schemas.microsoft.com/office/powerpoint/2010/main" val="2273757801"/>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914040">
              <a:defRPr/>
            </a:lvl1pPr>
          </a:lstStyle>
          <a:p>
            <a:pPr>
              <a:defRPr/>
            </a:pPr>
            <a:fld id="{05EB222C-B7E7-1F4A-A282-F664BAC7BDB2}" type="datetimeFigureOut">
              <a:rPr lang="en-US"/>
              <a:pPr>
                <a:defRPr/>
              </a:pPr>
              <a:t>3/6/25</a:t>
            </a:fld>
            <a:endParaRPr lang="en-US"/>
          </a:p>
        </p:txBody>
      </p:sp>
      <p:sp>
        <p:nvSpPr>
          <p:cNvPr id="3" name="Footer Placeholder 4"/>
          <p:cNvSpPr>
            <a:spLocks noGrp="1"/>
          </p:cNvSpPr>
          <p:nvPr>
            <p:ph type="ftr" sz="quarter" idx="11"/>
          </p:nvPr>
        </p:nvSpPr>
        <p:spPr/>
        <p:txBody>
          <a:bodyPr/>
          <a:lstStyle>
            <a:lvl1pPr defTabSz="914040">
              <a:defRPr/>
            </a:lvl1pPr>
          </a:lstStyle>
          <a:p>
            <a:pPr>
              <a:defRPr/>
            </a:pPr>
            <a:endParaRPr lang="en-US"/>
          </a:p>
        </p:txBody>
      </p:sp>
      <p:sp>
        <p:nvSpPr>
          <p:cNvPr id="4" name="Slide Number Placeholder 5"/>
          <p:cNvSpPr>
            <a:spLocks noGrp="1"/>
          </p:cNvSpPr>
          <p:nvPr>
            <p:ph type="sldNum" sz="quarter" idx="12"/>
          </p:nvPr>
        </p:nvSpPr>
        <p:spPr/>
        <p:txBody>
          <a:bodyPr/>
          <a:lstStyle>
            <a:lvl1pPr defTabSz="914040">
              <a:defRPr/>
            </a:lvl1pPr>
          </a:lstStyle>
          <a:p>
            <a:pPr>
              <a:defRPr/>
            </a:pPr>
            <a:fld id="{D56F125F-05A4-CC4C-907C-25F383179751}" type="slidenum">
              <a:rPr lang="en-US"/>
              <a:pPr>
                <a:defRPr/>
              </a:pPr>
              <a:t>‹#›</a:t>
            </a:fld>
            <a:endParaRPr lang="en-US"/>
          </a:p>
        </p:txBody>
      </p:sp>
    </p:spTree>
    <p:extLst>
      <p:ext uri="{BB962C8B-B14F-4D97-AF65-F5344CB8AC3E}">
        <p14:creationId xmlns:p14="http://schemas.microsoft.com/office/powerpoint/2010/main" val="22093451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type="tx">
  <p:cSld name="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67" name="Group 2"/>
          <p:cNvGrpSpPr/>
          <p:nvPr/>
        </p:nvGrpSpPr>
        <p:grpSpPr>
          <a:xfrm>
            <a:off x="-1" y="76"/>
            <a:ext cx="9144001" cy="6860193"/>
            <a:chOff x="0" y="38"/>
            <a:chExt cx="9144000" cy="6860192"/>
          </a:xfrm>
        </p:grpSpPr>
        <p:sp>
          <p:nvSpPr>
            <p:cNvPr id="95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68"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97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71"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5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8" y="273050"/>
            <a:ext cx="3008313" cy="1162050"/>
          </a:xfrm>
        </p:spPr>
        <p:txBody>
          <a:bodyPr anchor="b"/>
          <a:lstStyle>
            <a:lvl1pPr algn="l">
              <a:defRPr sz="2000" b="1"/>
            </a:lvl1pPr>
          </a:lstStyle>
          <a:p>
            <a:r>
              <a:rPr lang="en-GB"/>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p:cNvSpPr>
            <a:spLocks noGrp="1"/>
          </p:cNvSpPr>
          <p:nvPr>
            <p:ph type="body" sz="half" idx="2"/>
          </p:nvPr>
        </p:nvSpPr>
        <p:spPr>
          <a:xfrm>
            <a:off x="457208" y="1435101"/>
            <a:ext cx="3008313" cy="4691063"/>
          </a:xfrm>
        </p:spPr>
        <p:txBody>
          <a:bodyPr/>
          <a:lstStyle>
            <a:lvl1pPr marL="0" indent="0">
              <a:buNone/>
              <a:defRPr sz="1400"/>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040">
              <a:defRPr/>
            </a:lvl1pPr>
          </a:lstStyle>
          <a:p>
            <a:pPr>
              <a:defRPr/>
            </a:pPr>
            <a:fld id="{CE0A1A91-BB72-DF49-BCC6-DBAAF342085B}" type="datetimeFigureOut">
              <a:rPr lang="en-US"/>
              <a:pPr>
                <a:defRPr/>
              </a:pPr>
              <a:t>3/6/25</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B77749E9-3FCF-3A45-B484-73FAF98A9FDE}" type="slidenum">
              <a:rPr lang="en-US"/>
              <a:pPr>
                <a:defRPr/>
              </a:pPr>
              <a:t>‹#›</a:t>
            </a:fld>
            <a:endParaRPr lang="en-US"/>
          </a:p>
        </p:txBody>
      </p:sp>
    </p:spTree>
    <p:extLst>
      <p:ext uri="{BB962C8B-B14F-4D97-AF65-F5344CB8AC3E}">
        <p14:creationId xmlns:p14="http://schemas.microsoft.com/office/powerpoint/2010/main" val="2470116776"/>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GB"/>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020" indent="0">
              <a:buNone/>
              <a:defRPr sz="2800"/>
            </a:lvl2pPr>
            <a:lvl3pPr marL="914040" indent="0">
              <a:buNone/>
              <a:defRPr sz="2400"/>
            </a:lvl3pPr>
            <a:lvl4pPr marL="1371056" indent="0">
              <a:buNone/>
              <a:defRPr sz="2000"/>
            </a:lvl4pPr>
            <a:lvl5pPr marL="1828080" indent="0">
              <a:buNone/>
              <a:defRPr sz="2000"/>
            </a:lvl5pPr>
            <a:lvl6pPr marL="2285092" indent="0">
              <a:buNone/>
              <a:defRPr sz="2000"/>
            </a:lvl6pPr>
            <a:lvl7pPr marL="2742112" indent="0">
              <a:buNone/>
              <a:defRPr sz="2000"/>
            </a:lvl7pPr>
            <a:lvl8pPr marL="3199130" indent="0">
              <a:buNone/>
              <a:defRPr sz="2000"/>
            </a:lvl8pPr>
            <a:lvl9pPr marL="3656146"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040">
              <a:defRPr/>
            </a:lvl1pPr>
          </a:lstStyle>
          <a:p>
            <a:pPr>
              <a:defRPr/>
            </a:pPr>
            <a:fld id="{E192B9F1-FB38-5B43-B97F-366718914DDE}" type="datetimeFigureOut">
              <a:rPr lang="en-US"/>
              <a:pPr>
                <a:defRPr/>
              </a:pPr>
              <a:t>3/6/25</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FF8EB988-C371-C346-B0A0-586B2A382EA4}" type="slidenum">
              <a:rPr lang="en-US"/>
              <a:pPr>
                <a:defRPr/>
              </a:pPr>
              <a:t>‹#›</a:t>
            </a:fld>
            <a:endParaRPr lang="en-US"/>
          </a:p>
        </p:txBody>
      </p:sp>
    </p:spTree>
    <p:extLst>
      <p:ext uri="{BB962C8B-B14F-4D97-AF65-F5344CB8AC3E}">
        <p14:creationId xmlns:p14="http://schemas.microsoft.com/office/powerpoint/2010/main" val="822276984"/>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17731BFF-FAB2-7F4E-BD0D-80B345E6EB0F}" type="datetimeFigureOut">
              <a:rPr lang="en-US"/>
              <a:pPr>
                <a:defRPr/>
              </a:pPr>
              <a:t>3/6/25</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AFEAB897-DE18-C24A-B6A1-0FAD477E3D23}" type="slidenum">
              <a:rPr lang="en-US"/>
              <a:pPr>
                <a:defRPr/>
              </a:pPr>
              <a:t>‹#›</a:t>
            </a:fld>
            <a:endParaRPr lang="en-US"/>
          </a:p>
        </p:txBody>
      </p:sp>
    </p:spTree>
    <p:extLst>
      <p:ext uri="{BB962C8B-B14F-4D97-AF65-F5344CB8AC3E}">
        <p14:creationId xmlns:p14="http://schemas.microsoft.com/office/powerpoint/2010/main" val="2178261145"/>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6"/>
            <a:ext cx="2057400" cy="5851525"/>
          </a:xfrm>
        </p:spPr>
        <p:txBody>
          <a:bodyPr vert="eaVert"/>
          <a:lstStyle/>
          <a:p>
            <a:r>
              <a:rPr lang="en-GB"/>
              <a:t>Click to edit Master title style</a:t>
            </a:r>
            <a:endParaRPr lang="en-US"/>
          </a:p>
        </p:txBody>
      </p:sp>
      <p:sp>
        <p:nvSpPr>
          <p:cNvPr id="3" name="Vertical Text Placeholder 2"/>
          <p:cNvSpPr>
            <a:spLocks noGrp="1"/>
          </p:cNvSpPr>
          <p:nvPr>
            <p:ph type="body" orient="vert" idx="1"/>
          </p:nvPr>
        </p:nvSpPr>
        <p:spPr>
          <a:xfrm>
            <a:off x="457200" y="274646"/>
            <a:ext cx="6019800" cy="5851525"/>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0E533861-A3B7-1142-B9E0-8DFBB59E64CC}" type="datetimeFigureOut">
              <a:rPr lang="en-US"/>
              <a:pPr>
                <a:defRPr/>
              </a:pPr>
              <a:t>3/6/25</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D67CE4D8-8AFC-CF44-A093-740AE1A4F027}" type="slidenum">
              <a:rPr lang="en-US"/>
              <a:pPr>
                <a:defRPr/>
              </a:pPr>
              <a:t>‹#›</a:t>
            </a:fld>
            <a:endParaRPr lang="en-US"/>
          </a:p>
        </p:txBody>
      </p:sp>
    </p:spTree>
    <p:extLst>
      <p:ext uri="{BB962C8B-B14F-4D97-AF65-F5344CB8AC3E}">
        <p14:creationId xmlns:p14="http://schemas.microsoft.com/office/powerpoint/2010/main" val="2150790389"/>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260D57-83FF-5F46-B361-179B0B82F8E8}" type="slidenum">
              <a:rPr lang="en-US" smtClean="0"/>
              <a:pPr>
                <a:defRPr/>
              </a:pPr>
              <a:t>‹#›</a:t>
            </a:fld>
            <a:endParaRPr lang="en-US" dirty="0"/>
          </a:p>
        </p:txBody>
      </p:sp>
    </p:spTree>
    <p:extLst>
      <p:ext uri="{BB962C8B-B14F-4D97-AF65-F5344CB8AC3E}">
        <p14:creationId xmlns:p14="http://schemas.microsoft.com/office/powerpoint/2010/main" val="3117264937"/>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958550B-3443-FB4B-BB34-AA6BFBE0EC61}" type="slidenum">
              <a:rPr lang="en-US" smtClean="0"/>
              <a:pPr>
                <a:defRPr/>
              </a:pPr>
              <a:t>‹#›</a:t>
            </a:fld>
            <a:endParaRPr lang="en-US" dirty="0"/>
          </a:p>
        </p:txBody>
      </p:sp>
    </p:spTree>
    <p:extLst>
      <p:ext uri="{BB962C8B-B14F-4D97-AF65-F5344CB8AC3E}">
        <p14:creationId xmlns:p14="http://schemas.microsoft.com/office/powerpoint/2010/main" val="2033618614"/>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FFDA08C-7148-3846-AD81-BD957C17960A}" type="slidenum">
              <a:rPr lang="en-US" smtClean="0"/>
              <a:pPr>
                <a:defRPr/>
              </a:pPr>
              <a:t>‹#›</a:t>
            </a:fld>
            <a:endParaRPr lang="en-US" dirty="0"/>
          </a:p>
        </p:txBody>
      </p:sp>
    </p:spTree>
    <p:extLst>
      <p:ext uri="{BB962C8B-B14F-4D97-AF65-F5344CB8AC3E}">
        <p14:creationId xmlns:p14="http://schemas.microsoft.com/office/powerpoint/2010/main" val="3893031554"/>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FDFD999-6572-FF49-BEA1-0D059E856774}" type="slidenum">
              <a:rPr lang="en-US" smtClean="0"/>
              <a:pPr>
                <a:defRPr/>
              </a:pPr>
              <a:t>‹#›</a:t>
            </a:fld>
            <a:endParaRPr lang="en-US" dirty="0"/>
          </a:p>
        </p:txBody>
      </p:sp>
    </p:spTree>
    <p:extLst>
      <p:ext uri="{BB962C8B-B14F-4D97-AF65-F5344CB8AC3E}">
        <p14:creationId xmlns:p14="http://schemas.microsoft.com/office/powerpoint/2010/main" val="2886289912"/>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02DC1D-8C7A-4249-B63C-731CD264F660}" type="slidenum">
              <a:rPr lang="en-US" smtClean="0"/>
              <a:pPr>
                <a:defRPr/>
              </a:pPr>
              <a:t>‹#›</a:t>
            </a:fld>
            <a:endParaRPr lang="en-US" dirty="0"/>
          </a:p>
        </p:txBody>
      </p:sp>
    </p:spTree>
    <p:extLst>
      <p:ext uri="{BB962C8B-B14F-4D97-AF65-F5344CB8AC3E}">
        <p14:creationId xmlns:p14="http://schemas.microsoft.com/office/powerpoint/2010/main" val="1778263846"/>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EF48BB-F565-E847-990E-AE6D66287A12}" type="slidenum">
              <a:rPr lang="en-US" smtClean="0"/>
              <a:pPr>
                <a:defRPr/>
              </a:pPr>
              <a:t>‹#›</a:t>
            </a:fld>
            <a:endParaRPr lang="en-US" dirty="0"/>
          </a:p>
        </p:txBody>
      </p:sp>
    </p:spTree>
    <p:extLst>
      <p:ext uri="{BB962C8B-B14F-4D97-AF65-F5344CB8AC3E}">
        <p14:creationId xmlns:p14="http://schemas.microsoft.com/office/powerpoint/2010/main" val="2801098687"/>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86" name="Group 2"/>
          <p:cNvGrpSpPr/>
          <p:nvPr/>
        </p:nvGrpSpPr>
        <p:grpSpPr>
          <a:xfrm>
            <a:off x="-1" y="76"/>
            <a:ext cx="9144001" cy="6860193"/>
            <a:chOff x="0" y="38"/>
            <a:chExt cx="9144000" cy="6860192"/>
          </a:xfrm>
        </p:grpSpPr>
        <p:sp>
          <p:nvSpPr>
            <p:cNvPr id="978"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79"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0"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1"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2"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3"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4"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5"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8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88" name="Body Level One…"/>
          <p:cNvSpPr txBox="1">
            <a:spLocks noGrp="1"/>
          </p:cNvSpPr>
          <p:nvPr>
            <p:ph type="body" idx="1"/>
          </p:nvPr>
        </p:nvSpPr>
        <p:spPr>
          <a:xfrm>
            <a:off x="0" y="1981200"/>
            <a:ext cx="91440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9"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5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C6B065B-65A7-5141-89A6-A26064F05FF0}" type="slidenum">
              <a:rPr lang="en-US" smtClean="0"/>
              <a:pPr>
                <a:defRPr/>
              </a:pPr>
              <a:t>‹#›</a:t>
            </a:fld>
            <a:endParaRPr lang="en-US" dirty="0"/>
          </a:p>
        </p:txBody>
      </p:sp>
    </p:spTree>
    <p:extLst>
      <p:ext uri="{BB962C8B-B14F-4D97-AF65-F5344CB8AC3E}">
        <p14:creationId xmlns:p14="http://schemas.microsoft.com/office/powerpoint/2010/main" val="4071989160"/>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DDD306E-992C-1E4E-97A9-FEBBA540905D}" type="slidenum">
              <a:rPr lang="en-US" smtClean="0"/>
              <a:pPr>
                <a:defRPr/>
              </a:pPr>
              <a:t>‹#›</a:t>
            </a:fld>
            <a:endParaRPr lang="en-US" dirty="0"/>
          </a:p>
        </p:txBody>
      </p:sp>
    </p:spTree>
    <p:extLst>
      <p:ext uri="{BB962C8B-B14F-4D97-AF65-F5344CB8AC3E}">
        <p14:creationId xmlns:p14="http://schemas.microsoft.com/office/powerpoint/2010/main" val="1708660137"/>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56048E8-A159-5A4C-B064-36E2D20E6409}" type="slidenum">
              <a:rPr lang="en-US" smtClean="0"/>
              <a:pPr>
                <a:defRPr/>
              </a:pPr>
              <a:t>‹#›</a:t>
            </a:fld>
            <a:endParaRPr lang="en-US" dirty="0"/>
          </a:p>
        </p:txBody>
      </p:sp>
    </p:spTree>
    <p:extLst>
      <p:ext uri="{BB962C8B-B14F-4D97-AF65-F5344CB8AC3E}">
        <p14:creationId xmlns:p14="http://schemas.microsoft.com/office/powerpoint/2010/main" val="3847816554"/>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C8BB1D-CC13-EE4C-B117-703D4E048AE8}" type="slidenum">
              <a:rPr lang="en-US" smtClean="0"/>
              <a:pPr>
                <a:defRPr/>
              </a:pPr>
              <a:t>‹#›</a:t>
            </a:fld>
            <a:endParaRPr lang="en-US" dirty="0"/>
          </a:p>
        </p:txBody>
      </p:sp>
    </p:spTree>
    <p:extLst>
      <p:ext uri="{BB962C8B-B14F-4D97-AF65-F5344CB8AC3E}">
        <p14:creationId xmlns:p14="http://schemas.microsoft.com/office/powerpoint/2010/main" val="184591530"/>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9"/>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59"/>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8FE597B-2E86-C742-9AEE-AEDDCFAF8BD9}" type="slidenum">
              <a:rPr lang="en-US" smtClean="0"/>
              <a:pPr>
                <a:defRPr/>
              </a:pPr>
              <a:t>‹#›</a:t>
            </a:fld>
            <a:endParaRPr lang="en-US" dirty="0"/>
          </a:p>
        </p:txBody>
      </p:sp>
    </p:spTree>
    <p:extLst>
      <p:ext uri="{BB962C8B-B14F-4D97-AF65-F5344CB8AC3E}">
        <p14:creationId xmlns:p14="http://schemas.microsoft.com/office/powerpoint/2010/main" val="2019374313"/>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600200"/>
            <a:ext cx="4038600" cy="4525963"/>
          </a:xfrm>
        </p:spPr>
        <p:txBody>
          <a:bodyPr/>
          <a:lstStyle>
            <a:lvl1pPr>
              <a:defRPr b="1" i="0">
                <a:latin typeface="Arial" panose="020B0604020202020204" pitchFamily="34" charset="0"/>
              </a:defRPr>
            </a:lvl1pPr>
          </a:lstStyle>
          <a:p>
            <a:pPr lvl="0"/>
            <a:endParaRPr lang="en-US" noProof="0" dirty="0"/>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B48EB08-5597-314A-97DA-855E9376E776}" type="slidenum">
              <a:rPr lang="en-US" smtClean="0"/>
              <a:pPr>
                <a:defRPr/>
              </a:pPr>
              <a:t>‹#›</a:t>
            </a:fld>
            <a:endParaRPr lang="en-US" dirty="0"/>
          </a:p>
        </p:txBody>
      </p:sp>
    </p:spTree>
    <p:extLst>
      <p:ext uri="{BB962C8B-B14F-4D97-AF65-F5344CB8AC3E}">
        <p14:creationId xmlns:p14="http://schemas.microsoft.com/office/powerpoint/2010/main" val="2780718522"/>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317"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18" name="Body Level One…"/>
          <p:cNvSpPr txBox="1">
            <a:spLocks noGrp="1"/>
          </p:cNvSpPr>
          <p:nvPr>
            <p:ph type="body" idx="1"/>
          </p:nvPr>
        </p:nvSpPr>
        <p:spPr>
          <a:xfrm>
            <a:off x="685800" y="1981200"/>
            <a:ext cx="7772400" cy="4114800"/>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1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308472961"/>
      </p:ext>
    </p:extLst>
  </p:cSld>
  <p:clrMapOvr>
    <a:masterClrMapping/>
  </p:clrMapOvr>
  <p:transition spd="med"/>
</p:sldLayout>
</file>

<file path=ppt/slideLayouts/slideLayout527.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26" name="Title Text"/>
          <p:cNvSpPr txBox="1">
            <a:spLocks noGrp="1"/>
          </p:cNvSpPr>
          <p:nvPr>
            <p:ph type="title"/>
          </p:nvPr>
        </p:nvSpPr>
        <p:spPr>
          <a:xfrm>
            <a:off x="722312" y="4406900"/>
            <a:ext cx="7772401" cy="1362075"/>
          </a:xfrm>
          <a:prstGeom prst="rect">
            <a:avLst/>
          </a:prstGeom>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2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6342">
              <a:spcBef>
                <a:spcPts val="400"/>
              </a:spcBef>
              <a:buSzTx/>
              <a:buNone/>
              <a:defRPr sz="2000" b="1" i="0">
                <a:latin typeface="Arial" panose="020B0604020202020204" pitchFamily="34" charset="0"/>
                <a:cs typeface="Arial" panose="020B0604020202020204" pitchFamily="34" charset="0"/>
              </a:defRPr>
            </a:lvl2pPr>
            <a:lvl3pPr marL="0" indent="912690">
              <a:spcBef>
                <a:spcPts val="400"/>
              </a:spcBef>
              <a:buSzTx/>
              <a:buNone/>
              <a:defRPr sz="2000" b="1" i="0">
                <a:latin typeface="Arial" panose="020B0604020202020204" pitchFamily="34" charset="0"/>
                <a:cs typeface="Arial" panose="020B0604020202020204" pitchFamily="34" charset="0"/>
              </a:defRPr>
            </a:lvl3pPr>
            <a:lvl4pPr marL="0" indent="1369015">
              <a:spcBef>
                <a:spcPts val="400"/>
              </a:spcBef>
              <a:buSzTx/>
              <a:buNone/>
              <a:defRPr sz="2000" b="1" i="0">
                <a:latin typeface="Arial" panose="020B0604020202020204" pitchFamily="34" charset="0"/>
                <a:cs typeface="Arial" panose="020B0604020202020204" pitchFamily="34" charset="0"/>
              </a:defRPr>
            </a:lvl4pPr>
            <a:lvl5pPr marL="0" indent="1825374">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2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751439664"/>
      </p:ext>
    </p:extLst>
  </p:cSld>
  <p:clrMapOvr>
    <a:masterClrMapping/>
  </p:clrMapOvr>
  <p:transition spd="med"/>
</p:sldLayout>
</file>

<file path=ppt/slideLayouts/slideLayout528.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35"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3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Blip>
                <a:blip r:embed="rId2"/>
              </a:buBlip>
              <a:defRPr sz="2800" b="1" i="0">
                <a:latin typeface="Arial" panose="020B0604020202020204" pitchFamily="34" charset="0"/>
                <a:cs typeface="Arial" panose="020B0604020202020204" pitchFamily="34" charset="0"/>
              </a:defRPr>
            </a:lvl1pPr>
            <a:lvl2pPr marL="789082" indent="-332754">
              <a:spcBef>
                <a:spcPts val="600"/>
              </a:spcBef>
              <a:defRPr sz="2800" b="1" i="0">
                <a:latin typeface="Arial" panose="020B0604020202020204" pitchFamily="34" charset="0"/>
                <a:cs typeface="Arial" panose="020B0604020202020204" pitchFamily="34" charset="0"/>
              </a:defRPr>
            </a:lvl2pPr>
            <a:lvl3pPr marL="1232107" indent="-319440">
              <a:spcBef>
                <a:spcPts val="600"/>
              </a:spcBef>
              <a:defRPr sz="2800" b="1" i="0">
                <a:latin typeface="Arial" panose="020B0604020202020204" pitchFamily="34" charset="0"/>
                <a:cs typeface="Arial" panose="020B0604020202020204" pitchFamily="34" charset="0"/>
              </a:defRPr>
            </a:lvl3pPr>
            <a:lvl4pPr marL="1723956" indent="-354934">
              <a:spcBef>
                <a:spcPts val="600"/>
              </a:spcBef>
              <a:defRPr sz="2800" b="1" i="0">
                <a:latin typeface="Arial" panose="020B0604020202020204" pitchFamily="34" charset="0"/>
                <a:cs typeface="Arial" panose="020B0604020202020204" pitchFamily="34" charset="0"/>
              </a:defRPr>
            </a:lvl4pPr>
            <a:lvl5pPr marL="2180286" indent="-354934">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706890496"/>
      </p:ext>
    </p:extLst>
  </p:cSld>
  <p:clrMapOvr>
    <a:masterClrMapping/>
  </p:clrMapOvr>
  <p:transition spd="med"/>
</p:sldLayout>
</file>

<file path=ppt/slideLayouts/slideLayout529.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344" name="Title Text"/>
          <p:cNvSpPr txBox="1">
            <a:spLocks noGrp="1"/>
          </p:cNvSpPr>
          <p:nvPr>
            <p:ph type="title"/>
          </p:nvPr>
        </p:nvSpPr>
        <p:spPr>
          <a:xfrm>
            <a:off x="457200" y="274638"/>
            <a:ext cx="8229600" cy="1143001"/>
          </a:xfrm>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4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6342">
              <a:spcBef>
                <a:spcPts val="500"/>
              </a:spcBef>
              <a:buSzTx/>
              <a:buNone/>
              <a:defRPr sz="2400" b="1" i="0">
                <a:latin typeface="Arial" panose="020B0604020202020204" pitchFamily="34" charset="0"/>
                <a:cs typeface="Arial" panose="020B0604020202020204" pitchFamily="34" charset="0"/>
              </a:defRPr>
            </a:lvl2pPr>
            <a:lvl3pPr marL="0" indent="912690">
              <a:spcBef>
                <a:spcPts val="500"/>
              </a:spcBef>
              <a:buSzTx/>
              <a:buNone/>
              <a:defRPr sz="2400" b="1" i="0">
                <a:latin typeface="Arial" panose="020B0604020202020204" pitchFamily="34" charset="0"/>
                <a:cs typeface="Arial" panose="020B0604020202020204" pitchFamily="34" charset="0"/>
              </a:defRPr>
            </a:lvl3pPr>
            <a:lvl4pPr marL="0" indent="1369015">
              <a:spcBef>
                <a:spcPts val="500"/>
              </a:spcBef>
              <a:buSzTx/>
              <a:buNone/>
              <a:defRPr sz="2400" b="1" i="0">
                <a:latin typeface="Arial" panose="020B0604020202020204" pitchFamily="34" charset="0"/>
                <a:cs typeface="Arial" panose="020B0604020202020204" pitchFamily="34" charset="0"/>
              </a:defRPr>
            </a:lvl4pPr>
            <a:lvl5pPr marL="0" indent="1825374">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34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542362877"/>
      </p:ext>
    </p:extLst>
  </p:cSld>
  <p:clrMapOvr>
    <a:masterClrMapping/>
  </p:clrMapOvr>
  <p:transition spd="med"/>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04" name="Group 2"/>
          <p:cNvGrpSpPr/>
          <p:nvPr/>
        </p:nvGrpSpPr>
        <p:grpSpPr>
          <a:xfrm>
            <a:off x="-1" y="76"/>
            <a:ext cx="9144001" cy="6860193"/>
            <a:chOff x="0" y="38"/>
            <a:chExt cx="9144000" cy="6860192"/>
          </a:xfrm>
        </p:grpSpPr>
        <p:sp>
          <p:nvSpPr>
            <p:cNvPr id="996"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7"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8"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9"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0"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1"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2"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3"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0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0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07"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530.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354"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5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853643016"/>
      </p:ext>
    </p:extLst>
  </p:cSld>
  <p:clrMapOvr>
    <a:masterClrMapping/>
  </p:clrMapOvr>
  <p:transition spd="med"/>
</p:sldLayout>
</file>

<file path=ppt/slideLayouts/slideLayout531.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369" name="Title Text"/>
          <p:cNvSpPr txBox="1">
            <a:spLocks noGrp="1"/>
          </p:cNvSpPr>
          <p:nvPr>
            <p:ph type="title"/>
          </p:nvPr>
        </p:nvSpPr>
        <p:spPr>
          <a:xfrm>
            <a:off x="457237" y="273050"/>
            <a:ext cx="3008315" cy="1162050"/>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70" name="Body Level One…"/>
          <p:cNvSpPr txBox="1">
            <a:spLocks noGrp="1"/>
          </p:cNvSpPr>
          <p:nvPr>
            <p:ph type="body" idx="1"/>
          </p:nvPr>
        </p:nvSpPr>
        <p:spPr>
          <a:xfrm>
            <a:off x="3575050" y="273088"/>
            <a:ext cx="5111750" cy="5853113"/>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37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555544643"/>
      </p:ext>
    </p:extLst>
  </p:cSld>
  <p:clrMapOvr>
    <a:masterClrMapping/>
  </p:clrMapOvr>
  <p:transition spd="med"/>
</p:sldLayout>
</file>

<file path=ppt/slideLayouts/slideLayout532.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379" name="Title Text"/>
          <p:cNvSpPr txBox="1">
            <a:spLocks noGrp="1"/>
          </p:cNvSpPr>
          <p:nvPr>
            <p:ph type="title"/>
          </p:nvPr>
        </p:nvSpPr>
        <p:spPr>
          <a:xfrm>
            <a:off x="1792288" y="4800600"/>
            <a:ext cx="5486401" cy="566738"/>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8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8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6342">
              <a:spcBef>
                <a:spcPts val="300"/>
              </a:spcBef>
              <a:buSzTx/>
              <a:buNone/>
              <a:defRPr sz="1400" b="1" i="0">
                <a:latin typeface="Arial" panose="020B0604020202020204" pitchFamily="34" charset="0"/>
                <a:cs typeface="Arial" panose="020B0604020202020204" pitchFamily="34" charset="0"/>
              </a:defRPr>
            </a:lvl2pPr>
            <a:lvl3pPr marL="0" indent="912690">
              <a:spcBef>
                <a:spcPts val="300"/>
              </a:spcBef>
              <a:buSzTx/>
              <a:buNone/>
              <a:defRPr sz="1400" b="1" i="0">
                <a:latin typeface="Arial" panose="020B0604020202020204" pitchFamily="34" charset="0"/>
                <a:cs typeface="Arial" panose="020B0604020202020204" pitchFamily="34" charset="0"/>
              </a:defRPr>
            </a:lvl3pPr>
            <a:lvl4pPr marL="0" indent="1369015">
              <a:spcBef>
                <a:spcPts val="300"/>
              </a:spcBef>
              <a:buSzTx/>
              <a:buNone/>
              <a:defRPr sz="1400" b="1" i="0">
                <a:latin typeface="Arial" panose="020B0604020202020204" pitchFamily="34" charset="0"/>
                <a:cs typeface="Arial" panose="020B0604020202020204" pitchFamily="34" charset="0"/>
              </a:defRPr>
            </a:lvl4pPr>
            <a:lvl5pPr marL="0" indent="1825374">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814351940"/>
      </p:ext>
    </p:extLst>
  </p:cSld>
  <p:clrMapOvr>
    <a:masterClrMapping/>
  </p:clrMapOvr>
  <p:transition spd="med"/>
</p:sldLayout>
</file>

<file path=ppt/slideLayouts/slideLayout533.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389"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90" name="Body Level One…"/>
          <p:cNvSpPr txBox="1">
            <a:spLocks noGrp="1"/>
          </p:cNvSpPr>
          <p:nvPr>
            <p:ph type="body" idx="1"/>
          </p:nvPr>
        </p:nvSpPr>
        <p:spPr>
          <a:xfrm>
            <a:off x="685800" y="1981200"/>
            <a:ext cx="7772400" cy="41148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487401267"/>
      </p:ext>
    </p:extLst>
  </p:cSld>
  <p:clrMapOvr>
    <a:masterClrMapping/>
  </p:clrMapOvr>
  <p:transition spd="med"/>
</p:sldLayout>
</file>

<file path=ppt/slideLayouts/slideLayout534.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398" name="Title Text"/>
          <p:cNvSpPr txBox="1">
            <a:spLocks noGrp="1"/>
          </p:cNvSpPr>
          <p:nvPr>
            <p:ph type="title"/>
          </p:nvPr>
        </p:nvSpPr>
        <p:spPr>
          <a:xfrm>
            <a:off x="6515100" y="609600"/>
            <a:ext cx="1943100" cy="5486400"/>
          </a:xfrm>
          <a:prstGeom prst="rect">
            <a:avLst/>
          </a:prstGeom>
        </p:spPr>
        <p:txBody>
          <a:bodyPr vert="eaVert"/>
          <a:lstStyle>
            <a:lvl1pPr>
              <a:defRPr b="1" i="0">
                <a:latin typeface="Arial" panose="020B0604020202020204" pitchFamily="34" charset="0"/>
                <a:cs typeface="Arial" panose="020B0604020202020204" pitchFamily="34" charset="0"/>
              </a:defRPr>
            </a:lvl1pPr>
          </a:lstStyle>
          <a:p>
            <a:r>
              <a:rPr dirty="0"/>
              <a:t>Title Text</a:t>
            </a:r>
          </a:p>
        </p:txBody>
      </p:sp>
      <p:sp>
        <p:nvSpPr>
          <p:cNvPr id="399" name="Body Level One…"/>
          <p:cNvSpPr txBox="1">
            <a:spLocks noGrp="1"/>
          </p:cNvSpPr>
          <p:nvPr>
            <p:ph type="body" idx="1"/>
          </p:nvPr>
        </p:nvSpPr>
        <p:spPr>
          <a:xfrm>
            <a:off x="685800" y="609600"/>
            <a:ext cx="5676900" cy="54864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923383294"/>
      </p:ext>
    </p:extLst>
  </p:cSld>
  <p:clrMapOvr>
    <a:masterClrMapping/>
  </p:clrMapOvr>
  <p:transition spd="med"/>
</p:sldLayout>
</file>

<file path=ppt/slideLayouts/slideLayout535.xml><?xml version="1.0" encoding="utf-8"?>
<p:sldLayout xmlns:a="http://schemas.openxmlformats.org/drawingml/2006/main" xmlns:r="http://schemas.openxmlformats.org/officeDocument/2006/relationships" xmlns:p="http://schemas.openxmlformats.org/presentationml/2006/main" showMasterSp="0" type="tx">
  <p:cSld name="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07" name="Title Text"/>
          <p:cNvSpPr txBox="1">
            <a:spLocks noGrp="1"/>
          </p:cNvSpPr>
          <p:nvPr>
            <p:ph type="title"/>
          </p:nvPr>
        </p:nvSpPr>
        <p:spPr>
          <a:xfrm>
            <a:off x="685800" y="2286000"/>
            <a:ext cx="77724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08" name="Body Level One…"/>
          <p:cNvSpPr txBox="1">
            <a:spLocks noGrp="1"/>
          </p:cNvSpPr>
          <p:nvPr>
            <p:ph type="body" sz="quarter" idx="1"/>
          </p:nvPr>
        </p:nvSpPr>
        <p:spPr>
          <a:xfrm>
            <a:off x="1371600" y="3886201"/>
            <a:ext cx="6400800" cy="1752601"/>
          </a:xfrm>
          <a:prstGeom prst="rect">
            <a:avLst/>
          </a:prstGeom>
          <a:effectLst>
            <a:outerShdw blurRad="38100" dist="38099" dir="2700000" rotWithShape="0">
              <a:srgbClr val="00000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algn="ctr">
              <a:buSzPct val="100000"/>
              <a:buChar char="•"/>
              <a:defRPr>
                <a:solidFill>
                  <a:srgbClr val="FFFF66"/>
                </a:solidFill>
                <a:latin typeface="Trebuchet MS"/>
                <a:ea typeface="Trebuchet MS"/>
                <a:cs typeface="Trebuchet MS"/>
                <a:sym typeface="Trebuchet MS"/>
              </a:defRPr>
            </a:lvl2pPr>
            <a:lvl3pPr algn="ctr">
              <a:buSzPct val="100000"/>
              <a:buChar char="•"/>
              <a:defRPr>
                <a:solidFill>
                  <a:srgbClr val="FFFF66"/>
                </a:solidFill>
                <a:latin typeface="Trebuchet MS"/>
                <a:ea typeface="Trebuchet MS"/>
                <a:cs typeface="Trebuchet MS"/>
                <a:sym typeface="Trebuchet MS"/>
              </a:defRPr>
            </a:lvl3pPr>
            <a:lvl4pPr algn="ctr">
              <a:buSzPct val="100000"/>
              <a:buChar char="•"/>
              <a:defRPr>
                <a:solidFill>
                  <a:srgbClr val="FFFF66"/>
                </a:solidFill>
                <a:latin typeface="Trebuchet MS"/>
                <a:ea typeface="Trebuchet MS"/>
                <a:cs typeface="Trebuchet MS"/>
                <a:sym typeface="Trebuchet MS"/>
              </a:defRPr>
            </a:lvl4pPr>
            <a:lvl5pPr algn="ct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0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142157372"/>
      </p:ext>
    </p:extLst>
  </p:cSld>
  <p:clrMapOvr>
    <a:masterClrMapping/>
  </p:clrMapOvr>
  <p:transition spd="med"/>
</p:sldLayout>
</file>

<file path=ppt/slideLayouts/slideLayout536.xml><?xml version="1.0" encoding="utf-8"?>
<p:sldLayout xmlns:a="http://schemas.openxmlformats.org/drawingml/2006/main" xmlns:r="http://schemas.openxmlformats.org/officeDocument/2006/relationships" xmlns:p="http://schemas.openxmlformats.org/presentationml/2006/main" showMasterSp="0" type="tx">
  <p:cSld name="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16"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17"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18"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023164757"/>
      </p:ext>
    </p:extLst>
  </p:cSld>
  <p:clrMapOvr>
    <a:masterClrMapping/>
  </p:clrMapOvr>
  <p:transition spd="med"/>
</p:sldLayout>
</file>

<file path=ppt/slideLayouts/slideLayout537.xml><?xml version="1.0" encoding="utf-8"?>
<p:sldLayout xmlns:a="http://schemas.openxmlformats.org/drawingml/2006/main" xmlns:r="http://schemas.openxmlformats.org/officeDocument/2006/relationships" xmlns:p="http://schemas.openxmlformats.org/presentationml/2006/main" showMasterSp="0" type="tx">
  <p:cSld name="1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25" name="Title Text"/>
          <p:cNvSpPr txBox="1">
            <a:spLocks noGrp="1"/>
          </p:cNvSpPr>
          <p:nvPr>
            <p:ph type="title"/>
          </p:nvPr>
        </p:nvSpPr>
        <p:spPr>
          <a:xfrm>
            <a:off x="722312" y="4406900"/>
            <a:ext cx="7772401" cy="1362075"/>
          </a:xfrm>
          <a:prstGeom prst="rect">
            <a:avLst/>
          </a:prstGeom>
          <a:noFill/>
          <a:effectLst>
            <a:outerShdw blurRad="38100" dist="38099" dir="2700000" rotWithShape="0">
              <a:srgbClr val="000000"/>
            </a:outerShdw>
          </a:effectLst>
        </p:spPr>
        <p:txBody>
          <a:bodyPr anchor="t"/>
          <a:lstStyle>
            <a:lvl1pPr algn="l">
              <a:defRPr sz="4000" cap="all">
                <a:solidFill>
                  <a:srgbClr val="FFFF66"/>
                </a:solidFill>
                <a:latin typeface="Trebuchet MS"/>
                <a:ea typeface="Trebuchet MS"/>
                <a:cs typeface="Trebuchet MS"/>
                <a:sym typeface="Trebuchet MS"/>
              </a:defRPr>
            </a:lvl1pPr>
          </a:lstStyle>
          <a:p>
            <a:r>
              <a:t>Title Text</a:t>
            </a:r>
          </a:p>
        </p:txBody>
      </p:sp>
      <p:sp>
        <p:nvSpPr>
          <p:cNvPr id="426" name="Body Level One…"/>
          <p:cNvSpPr txBox="1">
            <a:spLocks noGrp="1"/>
          </p:cNvSpPr>
          <p:nvPr>
            <p:ph type="body" sz="quarter" idx="1"/>
          </p:nvPr>
        </p:nvSpPr>
        <p:spPr>
          <a:xfrm>
            <a:off x="722312" y="2906714"/>
            <a:ext cx="7772401" cy="1500188"/>
          </a:xfrm>
          <a:prstGeom prst="rect">
            <a:avLst/>
          </a:prstGeom>
          <a:effectLst>
            <a:outerShdw blurRad="38100" dist="38099" dir="2700000" rotWithShape="0">
              <a:srgbClr val="00000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6342">
              <a:spcBef>
                <a:spcPts val="400"/>
              </a:spcBef>
              <a:buSzTx/>
              <a:buNone/>
              <a:defRPr sz="2000">
                <a:solidFill>
                  <a:srgbClr val="FFFF66"/>
                </a:solidFill>
                <a:latin typeface="Trebuchet MS"/>
                <a:ea typeface="Trebuchet MS"/>
                <a:cs typeface="Trebuchet MS"/>
                <a:sym typeface="Trebuchet MS"/>
              </a:defRPr>
            </a:lvl2pPr>
            <a:lvl3pPr marL="0" indent="912690">
              <a:spcBef>
                <a:spcPts val="400"/>
              </a:spcBef>
              <a:buSzTx/>
              <a:buNone/>
              <a:defRPr sz="2000">
                <a:solidFill>
                  <a:srgbClr val="FFFF66"/>
                </a:solidFill>
                <a:latin typeface="Trebuchet MS"/>
                <a:ea typeface="Trebuchet MS"/>
                <a:cs typeface="Trebuchet MS"/>
                <a:sym typeface="Trebuchet MS"/>
              </a:defRPr>
            </a:lvl3pPr>
            <a:lvl4pPr marL="0" indent="1369015">
              <a:spcBef>
                <a:spcPts val="400"/>
              </a:spcBef>
              <a:buSzTx/>
              <a:buNone/>
              <a:defRPr sz="2000">
                <a:solidFill>
                  <a:srgbClr val="FFFF66"/>
                </a:solidFill>
                <a:latin typeface="Trebuchet MS"/>
                <a:ea typeface="Trebuchet MS"/>
                <a:cs typeface="Trebuchet MS"/>
                <a:sym typeface="Trebuchet MS"/>
              </a:defRPr>
            </a:lvl4pPr>
            <a:lvl5pPr marL="0" indent="1825374">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27"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338171291"/>
      </p:ext>
    </p:extLst>
  </p:cSld>
  <p:clrMapOvr>
    <a:masterClrMapping/>
  </p:clrMapOvr>
  <p:transition spd="med"/>
</p:sldLayout>
</file>

<file path=ppt/slideLayouts/slideLayout538.xml><?xml version="1.0" encoding="utf-8"?>
<p:sldLayout xmlns:a="http://schemas.openxmlformats.org/drawingml/2006/main" xmlns:r="http://schemas.openxmlformats.org/officeDocument/2006/relationships" xmlns:p="http://schemas.openxmlformats.org/presentationml/2006/main" showMasterSp="0" type="tx">
  <p:cSld name="1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34"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35" name="Body Level One…"/>
          <p:cNvSpPr txBox="1">
            <a:spLocks noGrp="1"/>
          </p:cNvSpPr>
          <p:nvPr>
            <p:ph type="body" sz="half" idx="1"/>
          </p:nvPr>
        </p:nvSpPr>
        <p:spPr>
          <a:xfrm>
            <a:off x="685800" y="1981200"/>
            <a:ext cx="3810000" cy="4114800"/>
          </a:xfrm>
          <a:prstGeom prst="rect">
            <a:avLst/>
          </a:prstGeom>
          <a:effectLst>
            <a:outerShdw blurRad="38100" dist="38099" dir="2700000" rotWithShape="0">
              <a:srgbClr val="000000"/>
            </a:outerShdw>
          </a:effectLst>
        </p:spPr>
        <p:txBody>
          <a:bodyPr>
            <a:normAutofit/>
          </a:bodyPr>
          <a:lstStyle>
            <a:lvl1pPr>
              <a:spcBef>
                <a:spcPts val="600"/>
              </a:spcBef>
              <a:buSzPct val="100000"/>
              <a:buFont typeface="Times Roman"/>
              <a:buChar char="•"/>
              <a:defRPr sz="2800">
                <a:solidFill>
                  <a:srgbClr val="FFFF66"/>
                </a:solidFill>
                <a:latin typeface="Trebuchet MS"/>
                <a:ea typeface="Trebuchet MS"/>
                <a:cs typeface="Trebuchet MS"/>
                <a:sym typeface="Trebuchet MS"/>
              </a:defRPr>
            </a:lvl1pPr>
            <a:lvl2pPr marL="789082" indent="-332754">
              <a:spcBef>
                <a:spcPts val="600"/>
              </a:spcBef>
              <a:buSzPct val="100000"/>
              <a:buFont typeface="Times Roman"/>
              <a:buChar char="•"/>
              <a:defRPr sz="2800">
                <a:solidFill>
                  <a:srgbClr val="FFFF66"/>
                </a:solidFill>
                <a:latin typeface="Trebuchet MS"/>
                <a:ea typeface="Trebuchet MS"/>
                <a:cs typeface="Trebuchet MS"/>
                <a:sym typeface="Trebuchet MS"/>
              </a:defRPr>
            </a:lvl2pPr>
            <a:lvl3pPr marL="1232107" indent="-319440">
              <a:spcBef>
                <a:spcPts val="600"/>
              </a:spcBef>
              <a:buSzPct val="100000"/>
              <a:buFont typeface="Times Roman"/>
              <a:buChar char="•"/>
              <a:defRPr sz="2800">
                <a:solidFill>
                  <a:srgbClr val="FFFF66"/>
                </a:solidFill>
                <a:latin typeface="Trebuchet MS"/>
                <a:ea typeface="Trebuchet MS"/>
                <a:cs typeface="Trebuchet MS"/>
                <a:sym typeface="Trebuchet MS"/>
              </a:defRPr>
            </a:lvl3pPr>
            <a:lvl4pPr marL="1723956" indent="-354934">
              <a:spcBef>
                <a:spcPts val="600"/>
              </a:spcBef>
              <a:buSzPct val="100000"/>
              <a:buFont typeface="Times Roman"/>
              <a:buChar char="•"/>
              <a:defRPr sz="2800">
                <a:solidFill>
                  <a:srgbClr val="FFFF66"/>
                </a:solidFill>
                <a:latin typeface="Trebuchet MS"/>
                <a:ea typeface="Trebuchet MS"/>
                <a:cs typeface="Trebuchet MS"/>
                <a:sym typeface="Trebuchet MS"/>
              </a:defRPr>
            </a:lvl4pPr>
            <a:lvl5pPr marL="2180286" indent="-354934">
              <a:spcBef>
                <a:spcPts val="600"/>
              </a:spcBef>
              <a:buFont typeface="Times Roman"/>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3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796267729"/>
      </p:ext>
    </p:extLst>
  </p:cSld>
  <p:clrMapOvr>
    <a:masterClrMapping/>
  </p:clrMapOvr>
  <p:transition spd="med"/>
</p:sldLayout>
</file>

<file path=ppt/slideLayouts/slideLayout539.xml><?xml version="1.0" encoding="utf-8"?>
<p:sldLayout xmlns:a="http://schemas.openxmlformats.org/drawingml/2006/main" xmlns:r="http://schemas.openxmlformats.org/officeDocument/2006/relationships" xmlns:p="http://schemas.openxmlformats.org/presentationml/2006/main" showMasterSp="0" type="tx">
  <p:cSld name="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3" name="Title Text"/>
          <p:cNvSpPr txBox="1">
            <a:spLocks noGrp="1"/>
          </p:cNvSpPr>
          <p:nvPr>
            <p:ph type="title"/>
          </p:nvPr>
        </p:nvSpPr>
        <p:spPr>
          <a:xfrm>
            <a:off x="457200" y="274638"/>
            <a:ext cx="8229600" cy="1143001"/>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44" name="Body Level One…"/>
          <p:cNvSpPr txBox="1">
            <a:spLocks noGrp="1"/>
          </p:cNvSpPr>
          <p:nvPr>
            <p:ph type="body" sz="quarter" idx="1"/>
          </p:nvPr>
        </p:nvSpPr>
        <p:spPr>
          <a:xfrm>
            <a:off x="457200" y="1535112"/>
            <a:ext cx="4040188" cy="639763"/>
          </a:xfrm>
          <a:prstGeom prst="rect">
            <a:avLst/>
          </a:prstGeom>
          <a:effectLst>
            <a:outerShdw blurRad="38100" dist="38099" dir="2700000" rotWithShape="0">
              <a:srgbClr val="00000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6342">
              <a:spcBef>
                <a:spcPts val="500"/>
              </a:spcBef>
              <a:buSzTx/>
              <a:buNone/>
              <a:defRPr sz="2400" b="1">
                <a:solidFill>
                  <a:srgbClr val="FFFF66"/>
                </a:solidFill>
                <a:latin typeface="Trebuchet MS"/>
                <a:ea typeface="Trebuchet MS"/>
                <a:cs typeface="Trebuchet MS"/>
                <a:sym typeface="Trebuchet MS"/>
              </a:defRPr>
            </a:lvl2pPr>
            <a:lvl3pPr marL="0" indent="912690">
              <a:spcBef>
                <a:spcPts val="500"/>
              </a:spcBef>
              <a:buSzTx/>
              <a:buNone/>
              <a:defRPr sz="2400" b="1">
                <a:solidFill>
                  <a:srgbClr val="FFFF66"/>
                </a:solidFill>
                <a:latin typeface="Trebuchet MS"/>
                <a:ea typeface="Trebuchet MS"/>
                <a:cs typeface="Trebuchet MS"/>
                <a:sym typeface="Trebuchet MS"/>
              </a:defRPr>
            </a:lvl3pPr>
            <a:lvl4pPr marL="0" indent="1369015">
              <a:spcBef>
                <a:spcPts val="500"/>
              </a:spcBef>
              <a:buSzTx/>
              <a:buNone/>
              <a:defRPr sz="2400" b="1">
                <a:solidFill>
                  <a:srgbClr val="FFFF66"/>
                </a:solidFill>
                <a:latin typeface="Trebuchet MS"/>
                <a:ea typeface="Trebuchet MS"/>
                <a:cs typeface="Trebuchet MS"/>
                <a:sym typeface="Trebuchet MS"/>
              </a:defRPr>
            </a:lvl4pPr>
            <a:lvl5pPr marL="0" indent="1825374">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5" name="Text Placeholder 4"/>
          <p:cNvSpPr>
            <a:spLocks noGrp="1"/>
          </p:cNvSpPr>
          <p:nvPr>
            <p:ph type="body" sz="quarter" idx="21"/>
          </p:nvPr>
        </p:nvSpPr>
        <p:spPr>
          <a:xfrm>
            <a:off x="4645062" y="1535112"/>
            <a:ext cx="4041776" cy="639763"/>
          </a:xfrm>
          <a:prstGeom prst="rect">
            <a:avLst/>
          </a:prstGeom>
          <a:effectLst>
            <a:outerShdw blurRad="38100" dist="38099" dir="2700000" rotWithShape="0">
              <a:srgbClr val="000000"/>
            </a:outerShdw>
          </a:effectLst>
        </p:spPr>
        <p:txBody>
          <a:bodyPr anchor="b">
            <a:normAutofit/>
          </a:bodyPr>
          <a:lstStyle/>
          <a:p>
            <a:pPr marL="0" indent="0" rtl="0">
              <a:spcBef>
                <a:spcPts val="500"/>
              </a:spcBef>
              <a:buSzTx/>
              <a:buNone/>
              <a:defRPr sz="2400" b="1">
                <a:solidFill>
                  <a:srgbClr val="FFFF66"/>
                </a:solidFill>
                <a:latin typeface="Trebuchet MS"/>
                <a:ea typeface="Trebuchet MS"/>
                <a:cs typeface="Trebuchet MS"/>
                <a:sym typeface="Trebuchet MS"/>
              </a:defRPr>
            </a:pPr>
            <a:endParaRPr/>
          </a:p>
        </p:txBody>
      </p:sp>
      <p:sp>
        <p:nvSpPr>
          <p:cNvPr id="44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869263690"/>
      </p:ext>
    </p:extLst>
  </p:cSld>
  <p:clrMapOvr>
    <a:masterClrMapping/>
  </p:clrMapOvr>
  <p:transition spd="med"/>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type="tx">
  <p:cSld name="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22" name="Group 2"/>
          <p:cNvGrpSpPr/>
          <p:nvPr/>
        </p:nvGrpSpPr>
        <p:grpSpPr>
          <a:xfrm>
            <a:off x="-1" y="76"/>
            <a:ext cx="9144001" cy="6860193"/>
            <a:chOff x="0" y="38"/>
            <a:chExt cx="9144000" cy="6860192"/>
          </a:xfrm>
        </p:grpSpPr>
        <p:sp>
          <p:nvSpPr>
            <p:cNvPr id="1014"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5"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6"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7"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8"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9"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0"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1"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23"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24"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5"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540.xml><?xml version="1.0" encoding="utf-8"?>
<p:sldLayout xmlns:a="http://schemas.openxmlformats.org/drawingml/2006/main" xmlns:r="http://schemas.openxmlformats.org/officeDocument/2006/relationships" xmlns:p="http://schemas.openxmlformats.org/presentationml/2006/main" showMasterSp="0" type="tx">
  <p:cSld name="1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54"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140032343"/>
      </p:ext>
    </p:extLst>
  </p:cSld>
  <p:clrMapOvr>
    <a:masterClrMapping/>
  </p:clrMapOvr>
  <p:transition spd="med"/>
</p:sldLayout>
</file>

<file path=ppt/slideLayouts/slideLayout541.xml><?xml version="1.0" encoding="utf-8"?>
<p:sldLayout xmlns:a="http://schemas.openxmlformats.org/drawingml/2006/main" xmlns:r="http://schemas.openxmlformats.org/officeDocument/2006/relationships" xmlns:p="http://schemas.openxmlformats.org/presentationml/2006/main" showMasterSp="0" type="tx">
  <p:cSld name="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329570286"/>
      </p:ext>
    </p:extLst>
  </p:cSld>
  <p:clrMapOvr>
    <a:masterClrMapping/>
  </p:clrMapOvr>
  <p:transition spd="med"/>
</p:sldLayout>
</file>

<file path=ppt/slideLayouts/slideLayout542.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8" name="Title Text"/>
          <p:cNvSpPr txBox="1">
            <a:spLocks noGrp="1"/>
          </p:cNvSpPr>
          <p:nvPr>
            <p:ph type="title"/>
          </p:nvPr>
        </p:nvSpPr>
        <p:spPr>
          <a:xfrm>
            <a:off x="457237" y="273050"/>
            <a:ext cx="3008315" cy="1162050"/>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69" name="Body Level One…"/>
          <p:cNvSpPr txBox="1">
            <a:spLocks noGrp="1"/>
          </p:cNvSpPr>
          <p:nvPr>
            <p:ph type="body" idx="1"/>
          </p:nvPr>
        </p:nvSpPr>
        <p:spPr>
          <a:xfrm>
            <a:off x="3575050" y="273088"/>
            <a:ext cx="5111750" cy="5853113"/>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70" name="Text Placeholder 3"/>
          <p:cNvSpPr>
            <a:spLocks noGrp="1"/>
          </p:cNvSpPr>
          <p:nvPr>
            <p:ph type="body" sz="half" idx="21"/>
          </p:nvPr>
        </p:nvSpPr>
        <p:spPr>
          <a:xfrm>
            <a:off x="457237" y="1435101"/>
            <a:ext cx="3008315" cy="4691063"/>
          </a:xfrm>
          <a:prstGeom prst="rect">
            <a:avLst/>
          </a:prstGeom>
          <a:effectLst>
            <a:outerShdw blurRad="38100" dist="38099" dir="2700000" rotWithShape="0">
              <a:srgbClr val="000000"/>
            </a:outerShdw>
          </a:effectLst>
        </p:spPr>
        <p:txBody>
          <a:bodyPr>
            <a:normAutofit/>
          </a:bodyPr>
          <a:lstStyle/>
          <a:p>
            <a:pPr marL="0" indent="0" rtl="0">
              <a:spcBef>
                <a:spcPts val="300"/>
              </a:spcBef>
              <a:buSzTx/>
              <a:buNone/>
              <a:defRPr sz="1400">
                <a:solidFill>
                  <a:srgbClr val="FFFF66"/>
                </a:solidFill>
                <a:latin typeface="Trebuchet MS"/>
                <a:ea typeface="Trebuchet MS"/>
                <a:cs typeface="Trebuchet MS"/>
                <a:sym typeface="Trebuchet MS"/>
              </a:defRPr>
            </a:pPr>
            <a:endParaRPr/>
          </a:p>
        </p:txBody>
      </p:sp>
      <p:sp>
        <p:nvSpPr>
          <p:cNvPr id="47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4271908890"/>
      </p:ext>
    </p:extLst>
  </p:cSld>
  <p:clrMapOvr>
    <a:masterClrMapping/>
  </p:clrMapOvr>
  <p:transition spd="med"/>
</p:sldLayout>
</file>

<file path=ppt/slideLayouts/slideLayout543.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78" name="Title Text"/>
          <p:cNvSpPr txBox="1">
            <a:spLocks noGrp="1"/>
          </p:cNvSpPr>
          <p:nvPr>
            <p:ph type="title"/>
          </p:nvPr>
        </p:nvSpPr>
        <p:spPr>
          <a:xfrm>
            <a:off x="1792288" y="4800600"/>
            <a:ext cx="5486401" cy="566738"/>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79" name="Picture Placeholder 2"/>
          <p:cNvSpPr>
            <a:spLocks noGrp="1"/>
          </p:cNvSpPr>
          <p:nvPr>
            <p:ph type="pic" sz="half" idx="21"/>
          </p:nvPr>
        </p:nvSpPr>
        <p:spPr>
          <a:xfrm>
            <a:off x="1792288" y="612775"/>
            <a:ext cx="5486401" cy="4114800"/>
          </a:xfrm>
          <a:prstGeom prst="rect">
            <a:avLst/>
          </a:prstGeom>
          <a:effectLst>
            <a:outerShdw blurRad="38100" dist="38099" dir="2700000" rotWithShape="0">
              <a:srgbClr val="000000"/>
            </a:outerShdw>
          </a:effectLst>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80" name="Body Level One…"/>
          <p:cNvSpPr txBox="1">
            <a:spLocks noGrp="1"/>
          </p:cNvSpPr>
          <p:nvPr>
            <p:ph type="body" sz="quarter" idx="1"/>
          </p:nvPr>
        </p:nvSpPr>
        <p:spPr>
          <a:xfrm>
            <a:off x="1792288" y="5367337"/>
            <a:ext cx="5486401" cy="804863"/>
          </a:xfrm>
          <a:prstGeom prst="rect">
            <a:avLst/>
          </a:prstGeom>
          <a:effectLst>
            <a:outerShdw blurRad="38100" dist="38099" dir="2700000" rotWithShape="0">
              <a:srgbClr val="00000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6342">
              <a:spcBef>
                <a:spcPts val="300"/>
              </a:spcBef>
              <a:buSzTx/>
              <a:buNone/>
              <a:defRPr sz="1400">
                <a:solidFill>
                  <a:srgbClr val="FFFF66"/>
                </a:solidFill>
                <a:latin typeface="Trebuchet MS"/>
                <a:ea typeface="Trebuchet MS"/>
                <a:cs typeface="Trebuchet MS"/>
                <a:sym typeface="Trebuchet MS"/>
              </a:defRPr>
            </a:lvl2pPr>
            <a:lvl3pPr marL="0" indent="912690">
              <a:spcBef>
                <a:spcPts val="300"/>
              </a:spcBef>
              <a:buSzTx/>
              <a:buNone/>
              <a:defRPr sz="1400">
                <a:solidFill>
                  <a:srgbClr val="FFFF66"/>
                </a:solidFill>
                <a:latin typeface="Trebuchet MS"/>
                <a:ea typeface="Trebuchet MS"/>
                <a:cs typeface="Trebuchet MS"/>
                <a:sym typeface="Trebuchet MS"/>
              </a:defRPr>
            </a:lvl3pPr>
            <a:lvl4pPr marL="0" indent="1369015">
              <a:spcBef>
                <a:spcPts val="300"/>
              </a:spcBef>
              <a:buSzTx/>
              <a:buNone/>
              <a:defRPr sz="1400">
                <a:solidFill>
                  <a:srgbClr val="FFFF66"/>
                </a:solidFill>
                <a:latin typeface="Trebuchet MS"/>
                <a:ea typeface="Trebuchet MS"/>
                <a:cs typeface="Trebuchet MS"/>
                <a:sym typeface="Trebuchet MS"/>
              </a:defRPr>
            </a:lvl4pPr>
            <a:lvl5pPr marL="0" indent="1825374">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8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470764332"/>
      </p:ext>
    </p:extLst>
  </p:cSld>
  <p:clrMapOvr>
    <a:masterClrMapping/>
  </p:clrMapOvr>
  <p:transition spd="med"/>
</p:sldLayout>
</file>

<file path=ppt/slideLayouts/slideLayout544.xml><?xml version="1.0" encoding="utf-8"?>
<p:sldLayout xmlns:a="http://schemas.openxmlformats.org/drawingml/2006/main" xmlns:r="http://schemas.openxmlformats.org/officeDocument/2006/relationships" xmlns:p="http://schemas.openxmlformats.org/presentationml/2006/main" showMasterSp="0" type="tx">
  <p:cSld name="1_Title and Vertical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88"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89"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0"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375720876"/>
      </p:ext>
    </p:extLst>
  </p:cSld>
  <p:clrMapOvr>
    <a:masterClrMapping/>
  </p:clrMapOvr>
  <p:transition spd="med"/>
</p:sldLayout>
</file>

<file path=ppt/slideLayouts/slideLayout545.xml><?xml version="1.0" encoding="utf-8"?>
<p:sldLayout xmlns:a="http://schemas.openxmlformats.org/drawingml/2006/main" xmlns:r="http://schemas.openxmlformats.org/officeDocument/2006/relationships" xmlns:p="http://schemas.openxmlformats.org/presentationml/2006/main" showMasterSp="0" type="tx">
  <p:cSld name="1_Vertical Title and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97" name="Title Text"/>
          <p:cNvSpPr txBox="1">
            <a:spLocks noGrp="1"/>
          </p:cNvSpPr>
          <p:nvPr>
            <p:ph type="title"/>
          </p:nvPr>
        </p:nvSpPr>
        <p:spPr>
          <a:xfrm>
            <a:off x="6515100" y="609600"/>
            <a:ext cx="1943100" cy="5486400"/>
          </a:xfrm>
          <a:prstGeom prst="rect">
            <a:avLst/>
          </a:prstGeom>
          <a:noFill/>
          <a:effectLst>
            <a:outerShdw blurRad="38100" dist="38099" dir="2700000" rotWithShape="0">
              <a:srgbClr val="000000"/>
            </a:outerShdw>
          </a:effectLst>
        </p:spPr>
        <p:txBody>
          <a:bodyPr vert="eaVert"/>
          <a:lstStyle>
            <a:lvl1pPr>
              <a:defRPr sz="4400">
                <a:solidFill>
                  <a:srgbClr val="FFFF66"/>
                </a:solidFill>
                <a:latin typeface="Trebuchet MS"/>
                <a:ea typeface="Trebuchet MS"/>
                <a:cs typeface="Trebuchet MS"/>
                <a:sym typeface="Trebuchet MS"/>
              </a:defRPr>
            </a:lvl1pPr>
          </a:lstStyle>
          <a:p>
            <a:r>
              <a:t>Title Text</a:t>
            </a:r>
          </a:p>
        </p:txBody>
      </p:sp>
      <p:sp>
        <p:nvSpPr>
          <p:cNvPr id="498" name="Body Level One…"/>
          <p:cNvSpPr txBox="1">
            <a:spLocks noGrp="1"/>
          </p:cNvSpPr>
          <p:nvPr>
            <p:ph type="body" idx="1"/>
          </p:nvPr>
        </p:nvSpPr>
        <p:spPr>
          <a:xfrm>
            <a:off x="685800" y="609600"/>
            <a:ext cx="5676900" cy="54864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053121753"/>
      </p:ext>
    </p:extLst>
  </p:cSld>
  <p:clrMapOvr>
    <a:masterClrMapping/>
  </p:clrMapOvr>
  <p:transition spd="med"/>
</p:sldLayout>
</file>

<file path=ppt/slideLayouts/slideLayout546.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rgbClr val="FFFFFF"/>
        </a:solidFill>
        <a:effectLst/>
      </p:bgPr>
    </p:bg>
    <p:spTree>
      <p:nvGrpSpPr>
        <p:cNvPr id="1" name=""/>
        <p:cNvGrpSpPr/>
        <p:nvPr/>
      </p:nvGrpSpPr>
      <p:grpSpPr>
        <a:xfrm>
          <a:off x="0" y="0"/>
          <a:ext cx="0" cy="0"/>
          <a:chOff x="0" y="0"/>
          <a:chExt cx="0" cy="0"/>
        </a:xfrm>
      </p:grpSpPr>
      <p:sp>
        <p:nvSpPr>
          <p:cNvPr id="532"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33" name="Body Level One…"/>
          <p:cNvSpPr txBox="1">
            <a:spLocks noGrp="1"/>
          </p:cNvSpPr>
          <p:nvPr>
            <p:ph type="body" idx="1"/>
          </p:nvPr>
        </p:nvSpPr>
        <p:spPr>
          <a:xfrm>
            <a:off x="457200" y="1600200"/>
            <a:ext cx="8229600" cy="452596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34"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217151157"/>
      </p:ext>
    </p:extLst>
  </p:cSld>
  <p:clrMapOvr>
    <a:masterClrMapping/>
  </p:clrMapOvr>
  <p:transition spd="med"/>
</p:sldLayout>
</file>

<file path=ppt/slideLayouts/slideLayout547.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rgbClr val="FFFFFF"/>
        </a:solidFill>
        <a:effectLst/>
      </p:bgPr>
    </p:bg>
    <p:spTree>
      <p:nvGrpSpPr>
        <p:cNvPr id="1" name=""/>
        <p:cNvGrpSpPr/>
        <p:nvPr/>
      </p:nvGrpSpPr>
      <p:grpSpPr>
        <a:xfrm>
          <a:off x="0" y="0"/>
          <a:ext cx="0" cy="0"/>
          <a:chOff x="0" y="0"/>
          <a:chExt cx="0" cy="0"/>
        </a:xfrm>
      </p:grpSpPr>
      <p:sp>
        <p:nvSpPr>
          <p:cNvPr id="541" name="Title Text"/>
          <p:cNvSpPr txBox="1">
            <a:spLocks noGrp="1"/>
          </p:cNvSpPr>
          <p:nvPr>
            <p:ph type="title"/>
          </p:nvPr>
        </p:nvSpPr>
        <p:spPr>
          <a:xfrm>
            <a:off x="722312" y="4406900"/>
            <a:ext cx="7772401" cy="1362075"/>
          </a:xfrm>
          <a:prstGeom prst="rect">
            <a:avLst/>
          </a:prstGeom>
          <a:noFill/>
        </p:spPr>
        <p:txBody>
          <a:bodyPr anchor="t"/>
          <a:lstStyle>
            <a:lvl1pPr algn="l" defTabSz="456342">
              <a:defRPr sz="4000" cap="all">
                <a:solidFill>
                  <a:srgbClr val="000000"/>
                </a:solidFill>
                <a:latin typeface="Calibri"/>
                <a:ea typeface="Calibri"/>
                <a:cs typeface="Calibri"/>
                <a:sym typeface="Calibri"/>
              </a:defRPr>
            </a:lvl1pPr>
          </a:lstStyle>
          <a:p>
            <a:r>
              <a:t>Title Text</a:t>
            </a:r>
          </a:p>
        </p:txBody>
      </p:sp>
      <p:sp>
        <p:nvSpPr>
          <p:cNvPr id="5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defTabSz="456342">
              <a:spcBef>
                <a:spcPts val="400"/>
              </a:spcBef>
              <a:buSzTx/>
              <a:buNone/>
              <a:defRPr sz="2000">
                <a:solidFill>
                  <a:srgbClr val="888888"/>
                </a:solidFill>
                <a:latin typeface="Calibri"/>
                <a:ea typeface="Calibri"/>
                <a:cs typeface="Calibri"/>
                <a:sym typeface="Calibri"/>
              </a:defRPr>
            </a:lvl1pPr>
            <a:lvl2pPr marL="0" indent="456342" defTabSz="456342">
              <a:spcBef>
                <a:spcPts val="400"/>
              </a:spcBef>
              <a:buSzTx/>
              <a:buNone/>
              <a:defRPr sz="2000">
                <a:solidFill>
                  <a:srgbClr val="888888"/>
                </a:solidFill>
                <a:latin typeface="Calibri"/>
                <a:ea typeface="Calibri"/>
                <a:cs typeface="Calibri"/>
                <a:sym typeface="Calibri"/>
              </a:defRPr>
            </a:lvl2pPr>
            <a:lvl3pPr marL="0" indent="912690" defTabSz="456342">
              <a:spcBef>
                <a:spcPts val="400"/>
              </a:spcBef>
              <a:buSzTx/>
              <a:buNone/>
              <a:defRPr sz="2000">
                <a:solidFill>
                  <a:srgbClr val="888888"/>
                </a:solidFill>
                <a:latin typeface="Calibri"/>
                <a:ea typeface="Calibri"/>
                <a:cs typeface="Calibri"/>
                <a:sym typeface="Calibri"/>
              </a:defRPr>
            </a:lvl3pPr>
            <a:lvl4pPr marL="0" indent="1369015" defTabSz="456342">
              <a:spcBef>
                <a:spcPts val="400"/>
              </a:spcBef>
              <a:buSzTx/>
              <a:buNone/>
              <a:defRPr sz="2000">
                <a:solidFill>
                  <a:srgbClr val="888888"/>
                </a:solidFill>
                <a:latin typeface="Calibri"/>
                <a:ea typeface="Calibri"/>
                <a:cs typeface="Calibri"/>
                <a:sym typeface="Calibri"/>
              </a:defRPr>
            </a:lvl4pPr>
            <a:lvl5pPr marL="0" indent="1825374" defTabSz="456342">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43"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059838373"/>
      </p:ext>
    </p:extLst>
  </p:cSld>
  <p:clrMapOvr>
    <a:masterClrMapping/>
  </p:clrMapOvr>
  <p:transition spd="med"/>
</p:sldLayout>
</file>

<file path=ppt/slideLayouts/slideLayout548.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rgbClr val="FFFFFF"/>
        </a:solidFill>
        <a:effectLst/>
      </p:bgPr>
    </p:bg>
    <p:spTree>
      <p:nvGrpSpPr>
        <p:cNvPr id="1" name=""/>
        <p:cNvGrpSpPr/>
        <p:nvPr/>
      </p:nvGrpSpPr>
      <p:grpSpPr>
        <a:xfrm>
          <a:off x="0" y="0"/>
          <a:ext cx="0" cy="0"/>
          <a:chOff x="0" y="0"/>
          <a:chExt cx="0" cy="0"/>
        </a:xfrm>
      </p:grpSpPr>
      <p:sp>
        <p:nvSpPr>
          <p:cNvPr id="550"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51" name="Body Level One…"/>
          <p:cNvSpPr txBox="1">
            <a:spLocks noGrp="1"/>
          </p:cNvSpPr>
          <p:nvPr>
            <p:ph type="body" sz="half" idx="1"/>
          </p:nvPr>
        </p:nvSpPr>
        <p:spPr>
          <a:xfrm>
            <a:off x="457200" y="1600200"/>
            <a:ext cx="4038600" cy="4525963"/>
          </a:xfrm>
          <a:prstGeom prst="rect">
            <a:avLst/>
          </a:prstGeom>
        </p:spPr>
        <p:txBody>
          <a:bodyPr>
            <a:normAutofit/>
          </a:bodyPr>
          <a:lstStyle>
            <a:lvl1pPr defTabSz="456342">
              <a:spcBef>
                <a:spcPts val="600"/>
              </a:spcBef>
              <a:buSzPct val="100000"/>
              <a:buFont typeface="Arial"/>
              <a:buChar char="•"/>
              <a:defRPr sz="2800">
                <a:solidFill>
                  <a:srgbClr val="000000"/>
                </a:solidFill>
                <a:latin typeface="Calibri"/>
                <a:ea typeface="Calibri"/>
                <a:cs typeface="Calibri"/>
                <a:sym typeface="Calibri"/>
              </a:defRPr>
            </a:lvl1pPr>
            <a:lvl2pPr marL="789082" indent="-332754" defTabSz="456342">
              <a:spcBef>
                <a:spcPts val="600"/>
              </a:spcBef>
              <a:buSzPct val="100000"/>
              <a:buFont typeface="Arial"/>
              <a:buChar char="–"/>
              <a:defRPr sz="2800">
                <a:solidFill>
                  <a:srgbClr val="000000"/>
                </a:solidFill>
                <a:latin typeface="Calibri"/>
                <a:ea typeface="Calibri"/>
                <a:cs typeface="Calibri"/>
                <a:sym typeface="Calibri"/>
              </a:defRPr>
            </a:lvl2pPr>
            <a:lvl3pPr marL="1232107" indent="-319440" defTabSz="456342">
              <a:spcBef>
                <a:spcPts val="600"/>
              </a:spcBef>
              <a:buSzPct val="100000"/>
              <a:buFont typeface="Arial"/>
              <a:buChar char="•"/>
              <a:defRPr sz="2800">
                <a:solidFill>
                  <a:srgbClr val="000000"/>
                </a:solidFill>
                <a:latin typeface="Calibri"/>
                <a:ea typeface="Calibri"/>
                <a:cs typeface="Calibri"/>
                <a:sym typeface="Calibri"/>
              </a:defRPr>
            </a:lvl3pPr>
            <a:lvl4pPr marL="1723956" indent="-354934" defTabSz="456342">
              <a:spcBef>
                <a:spcPts val="600"/>
              </a:spcBef>
              <a:buSzPct val="100000"/>
              <a:buFont typeface="Arial"/>
              <a:buChar char="–"/>
              <a:defRPr sz="2800">
                <a:solidFill>
                  <a:srgbClr val="000000"/>
                </a:solidFill>
                <a:latin typeface="Calibri"/>
                <a:ea typeface="Calibri"/>
                <a:cs typeface="Calibri"/>
                <a:sym typeface="Calibri"/>
              </a:defRPr>
            </a:lvl4pPr>
            <a:lvl5pPr marL="2180286" indent="-354934" defTabSz="456342">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5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656515913"/>
      </p:ext>
    </p:extLst>
  </p:cSld>
  <p:clrMapOvr>
    <a:masterClrMapping/>
  </p:clrMapOvr>
  <p:transition spd="med"/>
</p:sldLayout>
</file>

<file path=ppt/slideLayouts/slideLayout549.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rgbClr val="FFFFFF"/>
        </a:solidFill>
        <a:effectLst/>
      </p:bgPr>
    </p:bg>
    <p:spTree>
      <p:nvGrpSpPr>
        <p:cNvPr id="1" name=""/>
        <p:cNvGrpSpPr/>
        <p:nvPr/>
      </p:nvGrpSpPr>
      <p:grpSpPr>
        <a:xfrm>
          <a:off x="0" y="0"/>
          <a:ext cx="0" cy="0"/>
          <a:chOff x="0" y="0"/>
          <a:chExt cx="0" cy="0"/>
        </a:xfrm>
      </p:grpSpPr>
      <p:sp>
        <p:nvSpPr>
          <p:cNvPr id="55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defTabSz="456342">
              <a:spcBef>
                <a:spcPts val="500"/>
              </a:spcBef>
              <a:buSzTx/>
              <a:buNone/>
              <a:defRPr sz="2400" b="1">
                <a:solidFill>
                  <a:srgbClr val="000000"/>
                </a:solidFill>
                <a:latin typeface="Calibri"/>
                <a:ea typeface="Calibri"/>
                <a:cs typeface="Calibri"/>
                <a:sym typeface="Calibri"/>
              </a:defRPr>
            </a:lvl1pPr>
            <a:lvl2pPr marL="0" indent="456342" defTabSz="456342">
              <a:spcBef>
                <a:spcPts val="500"/>
              </a:spcBef>
              <a:buSzTx/>
              <a:buNone/>
              <a:defRPr sz="2400" b="1">
                <a:solidFill>
                  <a:srgbClr val="000000"/>
                </a:solidFill>
                <a:latin typeface="Calibri"/>
                <a:ea typeface="Calibri"/>
                <a:cs typeface="Calibri"/>
                <a:sym typeface="Calibri"/>
              </a:defRPr>
            </a:lvl2pPr>
            <a:lvl3pPr marL="0" indent="912690" defTabSz="456342">
              <a:spcBef>
                <a:spcPts val="500"/>
              </a:spcBef>
              <a:buSzTx/>
              <a:buNone/>
              <a:defRPr sz="2400" b="1">
                <a:solidFill>
                  <a:srgbClr val="000000"/>
                </a:solidFill>
                <a:latin typeface="Calibri"/>
                <a:ea typeface="Calibri"/>
                <a:cs typeface="Calibri"/>
                <a:sym typeface="Calibri"/>
              </a:defRPr>
            </a:lvl3pPr>
            <a:lvl4pPr marL="0" indent="1369015" defTabSz="456342">
              <a:spcBef>
                <a:spcPts val="500"/>
              </a:spcBef>
              <a:buSzTx/>
              <a:buNone/>
              <a:defRPr sz="2400" b="1">
                <a:solidFill>
                  <a:srgbClr val="000000"/>
                </a:solidFill>
                <a:latin typeface="Calibri"/>
                <a:ea typeface="Calibri"/>
                <a:cs typeface="Calibri"/>
                <a:sym typeface="Calibri"/>
              </a:defRPr>
            </a:lvl4pPr>
            <a:lvl5pPr marL="0" indent="1825374" defTabSz="456342">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61"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defTabSz="456342" rtl="0">
              <a:spcBef>
                <a:spcPts val="500"/>
              </a:spcBef>
              <a:buSzTx/>
              <a:buNone/>
              <a:defRPr sz="2400" b="1">
                <a:solidFill>
                  <a:srgbClr val="000000"/>
                </a:solidFill>
                <a:latin typeface="Calibri"/>
                <a:ea typeface="Calibri"/>
                <a:cs typeface="Calibri"/>
                <a:sym typeface="Calibri"/>
              </a:defRPr>
            </a:pPr>
            <a:endParaRPr/>
          </a:p>
        </p:txBody>
      </p:sp>
      <p:sp>
        <p:nvSpPr>
          <p:cNvPr id="56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30100879"/>
      </p:ext>
    </p:extLst>
  </p:cSld>
  <p:clrMapOvr>
    <a:masterClrMapping/>
  </p:clrMapOvr>
  <p:transition spd="med"/>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type="tx">
  <p:cSld name="Title and Tabl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40" name="Group 2"/>
          <p:cNvGrpSpPr/>
          <p:nvPr/>
        </p:nvGrpSpPr>
        <p:grpSpPr>
          <a:xfrm>
            <a:off x="-1" y="76"/>
            <a:ext cx="9144001" cy="6860193"/>
            <a:chOff x="0" y="38"/>
            <a:chExt cx="9144000" cy="6860192"/>
          </a:xfrm>
        </p:grpSpPr>
        <p:sp>
          <p:nvSpPr>
            <p:cNvPr id="1032"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3"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4"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5"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6"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7"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8"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9"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4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4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550.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rgbClr val="FFFFFF"/>
        </a:solidFill>
        <a:effectLst/>
      </p:bgPr>
    </p:bg>
    <p:spTree>
      <p:nvGrpSpPr>
        <p:cNvPr id="1" name=""/>
        <p:cNvGrpSpPr/>
        <p:nvPr/>
      </p:nvGrpSpPr>
      <p:grpSpPr>
        <a:xfrm>
          <a:off x="0" y="0"/>
          <a:ext cx="0" cy="0"/>
          <a:chOff x="0" y="0"/>
          <a:chExt cx="0" cy="0"/>
        </a:xfrm>
      </p:grpSpPr>
      <p:sp>
        <p:nvSpPr>
          <p:cNvPr id="56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70"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860372711"/>
      </p:ext>
    </p:extLst>
  </p:cSld>
  <p:clrMapOvr>
    <a:masterClrMapping/>
  </p:clrMapOvr>
  <p:transition spd="med"/>
</p:sldLayout>
</file>

<file path=ppt/slideLayouts/slideLayout551.xml><?xml version="1.0" encoding="utf-8"?>
<p:sldLayout xmlns:a="http://schemas.openxmlformats.org/drawingml/2006/main" xmlns:r="http://schemas.openxmlformats.org/officeDocument/2006/relationships" xmlns:p="http://schemas.openxmlformats.org/presentationml/2006/main" showMasterSp="0" type="tx">
  <p:cSld name="2_Blank">
    <p:bg>
      <p:bgPr>
        <a:solidFill>
          <a:srgbClr val="FFFFFF"/>
        </a:solidFill>
        <a:effectLst/>
      </p:bgPr>
    </p:bg>
    <p:spTree>
      <p:nvGrpSpPr>
        <p:cNvPr id="1" name=""/>
        <p:cNvGrpSpPr/>
        <p:nvPr/>
      </p:nvGrpSpPr>
      <p:grpSpPr>
        <a:xfrm>
          <a:off x="0" y="0"/>
          <a:ext cx="0" cy="0"/>
          <a:chOff x="0" y="0"/>
          <a:chExt cx="0" cy="0"/>
        </a:xfrm>
      </p:grpSpPr>
      <p:sp>
        <p:nvSpPr>
          <p:cNvPr id="57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456032609"/>
      </p:ext>
    </p:extLst>
  </p:cSld>
  <p:clrMapOvr>
    <a:masterClrMapping/>
  </p:clrMapOvr>
  <p:transition spd="med"/>
</p:sldLayout>
</file>

<file path=ppt/slideLayouts/slideLayout552.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rgbClr val="FFFFFF"/>
        </a:solidFill>
        <a:effectLst/>
      </p:bgPr>
    </p:bg>
    <p:spTree>
      <p:nvGrpSpPr>
        <p:cNvPr id="1" name=""/>
        <p:cNvGrpSpPr/>
        <p:nvPr/>
      </p:nvGrpSpPr>
      <p:grpSpPr>
        <a:xfrm>
          <a:off x="0" y="0"/>
          <a:ext cx="0" cy="0"/>
          <a:chOff x="0" y="0"/>
          <a:chExt cx="0" cy="0"/>
        </a:xfrm>
      </p:grpSpPr>
      <p:sp>
        <p:nvSpPr>
          <p:cNvPr id="584" name="Title Text"/>
          <p:cNvSpPr txBox="1">
            <a:spLocks noGrp="1"/>
          </p:cNvSpPr>
          <p:nvPr>
            <p:ph type="title"/>
          </p:nvPr>
        </p:nvSpPr>
        <p:spPr>
          <a:xfrm>
            <a:off x="457237" y="273050"/>
            <a:ext cx="3008315" cy="1162050"/>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85" name="Body Level One…"/>
          <p:cNvSpPr txBox="1">
            <a:spLocks noGrp="1"/>
          </p:cNvSpPr>
          <p:nvPr>
            <p:ph type="body" idx="1"/>
          </p:nvPr>
        </p:nvSpPr>
        <p:spPr>
          <a:xfrm>
            <a:off x="3575050" y="273088"/>
            <a:ext cx="5111750" cy="585311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86"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defTabSz="456342" rtl="0">
              <a:spcBef>
                <a:spcPts val="300"/>
              </a:spcBef>
              <a:buSzTx/>
              <a:buNone/>
              <a:defRPr sz="1400">
                <a:solidFill>
                  <a:srgbClr val="000000"/>
                </a:solidFill>
                <a:latin typeface="Calibri"/>
                <a:ea typeface="Calibri"/>
                <a:cs typeface="Calibri"/>
                <a:sym typeface="Calibri"/>
              </a:defRPr>
            </a:pPr>
            <a:endParaRPr/>
          </a:p>
        </p:txBody>
      </p:sp>
      <p:sp>
        <p:nvSpPr>
          <p:cNvPr id="58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958114461"/>
      </p:ext>
    </p:extLst>
  </p:cSld>
  <p:clrMapOvr>
    <a:masterClrMapping/>
  </p:clrMapOvr>
  <p:transition spd="med"/>
</p:sldLayout>
</file>

<file path=ppt/slideLayouts/slideLayout553.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rgbClr val="FFFFFF"/>
        </a:solidFill>
        <a:effectLst/>
      </p:bgPr>
    </p:bg>
    <p:spTree>
      <p:nvGrpSpPr>
        <p:cNvPr id="1" name=""/>
        <p:cNvGrpSpPr/>
        <p:nvPr/>
      </p:nvGrpSpPr>
      <p:grpSpPr>
        <a:xfrm>
          <a:off x="0" y="0"/>
          <a:ext cx="0" cy="0"/>
          <a:chOff x="0" y="0"/>
          <a:chExt cx="0" cy="0"/>
        </a:xfrm>
      </p:grpSpPr>
      <p:sp>
        <p:nvSpPr>
          <p:cNvPr id="594" name="Title Text"/>
          <p:cNvSpPr txBox="1">
            <a:spLocks noGrp="1"/>
          </p:cNvSpPr>
          <p:nvPr>
            <p:ph type="title"/>
          </p:nvPr>
        </p:nvSpPr>
        <p:spPr>
          <a:xfrm>
            <a:off x="1792288" y="4800600"/>
            <a:ext cx="5486401" cy="566738"/>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5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defTabSz="456342">
              <a:spcBef>
                <a:spcPts val="300"/>
              </a:spcBef>
              <a:buSzTx/>
              <a:buNone/>
              <a:defRPr sz="1400">
                <a:solidFill>
                  <a:srgbClr val="000000"/>
                </a:solidFill>
                <a:latin typeface="Calibri"/>
                <a:ea typeface="Calibri"/>
                <a:cs typeface="Calibri"/>
                <a:sym typeface="Calibri"/>
              </a:defRPr>
            </a:lvl1pPr>
            <a:lvl2pPr marL="0" indent="456342" defTabSz="456342">
              <a:spcBef>
                <a:spcPts val="300"/>
              </a:spcBef>
              <a:buSzTx/>
              <a:buNone/>
              <a:defRPr sz="1400">
                <a:solidFill>
                  <a:srgbClr val="000000"/>
                </a:solidFill>
                <a:latin typeface="Calibri"/>
                <a:ea typeface="Calibri"/>
                <a:cs typeface="Calibri"/>
                <a:sym typeface="Calibri"/>
              </a:defRPr>
            </a:lvl2pPr>
            <a:lvl3pPr marL="0" indent="912690" defTabSz="456342">
              <a:spcBef>
                <a:spcPts val="300"/>
              </a:spcBef>
              <a:buSzTx/>
              <a:buNone/>
              <a:defRPr sz="1400">
                <a:solidFill>
                  <a:srgbClr val="000000"/>
                </a:solidFill>
                <a:latin typeface="Calibri"/>
                <a:ea typeface="Calibri"/>
                <a:cs typeface="Calibri"/>
                <a:sym typeface="Calibri"/>
              </a:defRPr>
            </a:lvl3pPr>
            <a:lvl4pPr marL="0" indent="1369015" defTabSz="456342">
              <a:spcBef>
                <a:spcPts val="300"/>
              </a:spcBef>
              <a:buSzTx/>
              <a:buNone/>
              <a:defRPr sz="1400">
                <a:solidFill>
                  <a:srgbClr val="000000"/>
                </a:solidFill>
                <a:latin typeface="Calibri"/>
                <a:ea typeface="Calibri"/>
                <a:cs typeface="Calibri"/>
                <a:sym typeface="Calibri"/>
              </a:defRPr>
            </a:lvl4pPr>
            <a:lvl5pPr marL="0" indent="1825374" defTabSz="456342">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9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986876277"/>
      </p:ext>
    </p:extLst>
  </p:cSld>
  <p:clrMapOvr>
    <a:masterClrMapping/>
  </p:clrMapOvr>
  <p:transition spd="med"/>
</p:sldLayout>
</file>

<file path=ppt/slideLayouts/slideLayout554.xml><?xml version="1.0" encoding="utf-8"?>
<p:sldLayout xmlns:a="http://schemas.openxmlformats.org/drawingml/2006/main" xmlns:r="http://schemas.openxmlformats.org/officeDocument/2006/relationships" xmlns:p="http://schemas.openxmlformats.org/presentationml/2006/main" showMasterSp="0" type="tx">
  <p:cSld name="2_Title and Vertical Text">
    <p:bg>
      <p:bgPr>
        <a:solidFill>
          <a:srgbClr val="FFFFFF"/>
        </a:solidFill>
        <a:effectLst/>
      </p:bgPr>
    </p:bg>
    <p:spTree>
      <p:nvGrpSpPr>
        <p:cNvPr id="1" name=""/>
        <p:cNvGrpSpPr/>
        <p:nvPr/>
      </p:nvGrpSpPr>
      <p:grpSpPr>
        <a:xfrm>
          <a:off x="0" y="0"/>
          <a:ext cx="0" cy="0"/>
          <a:chOff x="0" y="0"/>
          <a:chExt cx="0" cy="0"/>
        </a:xfrm>
      </p:grpSpPr>
      <p:sp>
        <p:nvSpPr>
          <p:cNvPr id="604"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605" name="Body Level One…"/>
          <p:cNvSpPr txBox="1">
            <a:spLocks noGrp="1"/>
          </p:cNvSpPr>
          <p:nvPr>
            <p:ph type="body" idx="1"/>
          </p:nvPr>
        </p:nvSpPr>
        <p:spPr>
          <a:xfrm>
            <a:off x="457200" y="1600200"/>
            <a:ext cx="8229600" cy="4525963"/>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06"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628326432"/>
      </p:ext>
    </p:extLst>
  </p:cSld>
  <p:clrMapOvr>
    <a:masterClrMapping/>
  </p:clrMapOvr>
  <p:transition spd="med"/>
</p:sldLayout>
</file>

<file path=ppt/slideLayouts/slideLayout555.xml><?xml version="1.0" encoding="utf-8"?>
<p:sldLayout xmlns:a="http://schemas.openxmlformats.org/drawingml/2006/main" xmlns:r="http://schemas.openxmlformats.org/officeDocument/2006/relationships" xmlns:p="http://schemas.openxmlformats.org/presentationml/2006/main" showMasterSp="0" type="tx">
  <p:cSld name="2_Vertical Title and Text">
    <p:bg>
      <p:bgPr>
        <a:solidFill>
          <a:srgbClr val="FFFFFF"/>
        </a:solidFill>
        <a:effectLst/>
      </p:bgPr>
    </p:bg>
    <p:spTree>
      <p:nvGrpSpPr>
        <p:cNvPr id="1" name=""/>
        <p:cNvGrpSpPr/>
        <p:nvPr/>
      </p:nvGrpSpPr>
      <p:grpSpPr>
        <a:xfrm>
          <a:off x="0" y="0"/>
          <a:ext cx="0" cy="0"/>
          <a:chOff x="0" y="0"/>
          <a:chExt cx="0" cy="0"/>
        </a:xfrm>
      </p:grpSpPr>
      <p:sp>
        <p:nvSpPr>
          <p:cNvPr id="613" name="Title Text"/>
          <p:cNvSpPr txBox="1">
            <a:spLocks noGrp="1"/>
          </p:cNvSpPr>
          <p:nvPr>
            <p:ph type="title"/>
          </p:nvPr>
        </p:nvSpPr>
        <p:spPr>
          <a:xfrm>
            <a:off x="6629400" y="274675"/>
            <a:ext cx="2057400" cy="5851526"/>
          </a:xfrm>
          <a:prstGeom prst="rect">
            <a:avLst/>
          </a:prstGeom>
          <a:noFill/>
        </p:spPr>
        <p:txBody>
          <a:bodyPr vert="eaVert"/>
          <a:lstStyle>
            <a:lvl1pPr defTabSz="456342">
              <a:defRPr sz="4400" b="0">
                <a:solidFill>
                  <a:srgbClr val="000000"/>
                </a:solidFill>
                <a:latin typeface="Calibri"/>
                <a:ea typeface="Calibri"/>
                <a:cs typeface="Calibri"/>
                <a:sym typeface="Calibri"/>
              </a:defRPr>
            </a:lvl1pPr>
          </a:lstStyle>
          <a:p>
            <a:r>
              <a:t>Title Text</a:t>
            </a:r>
          </a:p>
        </p:txBody>
      </p:sp>
      <p:sp>
        <p:nvSpPr>
          <p:cNvPr id="614" name="Body Level One…"/>
          <p:cNvSpPr txBox="1">
            <a:spLocks noGrp="1"/>
          </p:cNvSpPr>
          <p:nvPr>
            <p:ph type="body" idx="1"/>
          </p:nvPr>
        </p:nvSpPr>
        <p:spPr>
          <a:xfrm>
            <a:off x="457200" y="274675"/>
            <a:ext cx="6019800" cy="5851526"/>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15"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076097775"/>
      </p:ext>
    </p:extLst>
  </p:cSld>
  <p:clrMapOvr>
    <a:masterClrMapping/>
  </p:clrMapOvr>
  <p:transition spd="med"/>
</p:sldLayout>
</file>

<file path=ppt/slideLayouts/slideLayout556.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A0E5B"/>
        </a:solidFill>
        <a:effectLst/>
      </p:bgPr>
    </p:bg>
    <p:spTree>
      <p:nvGrpSpPr>
        <p:cNvPr id="1" name=""/>
        <p:cNvGrpSpPr/>
        <p:nvPr/>
      </p:nvGrpSpPr>
      <p:grpSpPr>
        <a:xfrm>
          <a:off x="0" y="0"/>
          <a:ext cx="0" cy="0"/>
          <a:chOff x="0" y="0"/>
          <a:chExt cx="0" cy="0"/>
        </a:xfrm>
      </p:grpSpPr>
      <p:sp>
        <p:nvSpPr>
          <p:cNvPr id="6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46" name="Group 7"/>
          <p:cNvGrpSpPr/>
          <p:nvPr/>
        </p:nvGrpSpPr>
        <p:grpSpPr>
          <a:xfrm>
            <a:off x="-1" y="355600"/>
            <a:ext cx="6172201" cy="2438400"/>
            <a:chOff x="0" y="0"/>
            <a:chExt cx="6172199" cy="2438400"/>
          </a:xfrm>
        </p:grpSpPr>
        <p:sp>
          <p:nvSpPr>
            <p:cNvPr id="6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47"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48" name="Body Level One…"/>
          <p:cNvSpPr txBox="1">
            <a:spLocks noGrp="1"/>
          </p:cNvSpPr>
          <p:nvPr>
            <p:ph type="body" idx="1"/>
          </p:nvPr>
        </p:nvSpPr>
        <p:spPr>
          <a:xfrm>
            <a:off x="1219200" y="1676400"/>
            <a:ext cx="7772401" cy="4572000"/>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49"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48654343"/>
      </p:ext>
    </p:extLst>
  </p:cSld>
  <p:clrMapOvr>
    <a:masterClrMapping/>
  </p:clrMapOvr>
  <p:transition spd="med"/>
</p:sldLayout>
</file>

<file path=ppt/slideLayouts/slideLayout557.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A0E5B"/>
        </a:solidFill>
        <a:effectLst/>
      </p:bgPr>
    </p:bg>
    <p:spTree>
      <p:nvGrpSpPr>
        <p:cNvPr id="1" name=""/>
        <p:cNvGrpSpPr/>
        <p:nvPr/>
      </p:nvGrpSpPr>
      <p:grpSpPr>
        <a:xfrm>
          <a:off x="0" y="0"/>
          <a:ext cx="0" cy="0"/>
          <a:chOff x="0" y="0"/>
          <a:chExt cx="0" cy="0"/>
        </a:xfrm>
      </p:grpSpPr>
      <p:sp>
        <p:nvSpPr>
          <p:cNvPr id="656"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57"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63" name="Group 7"/>
          <p:cNvGrpSpPr/>
          <p:nvPr/>
        </p:nvGrpSpPr>
        <p:grpSpPr>
          <a:xfrm>
            <a:off x="-1" y="355600"/>
            <a:ext cx="6172201" cy="2438400"/>
            <a:chOff x="0" y="0"/>
            <a:chExt cx="6172199" cy="2438400"/>
          </a:xfrm>
        </p:grpSpPr>
        <p:sp>
          <p:nvSpPr>
            <p:cNvPr id="658"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59"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0"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1"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2"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64" name="Title Text"/>
          <p:cNvSpPr txBox="1">
            <a:spLocks noGrp="1"/>
          </p:cNvSpPr>
          <p:nvPr>
            <p:ph type="title"/>
          </p:nvPr>
        </p:nvSpPr>
        <p:spPr>
          <a:xfrm>
            <a:off x="722312" y="4406900"/>
            <a:ext cx="7772401" cy="1362075"/>
          </a:xfrm>
          <a:prstGeom prst="rect">
            <a:avLst/>
          </a:prstGeom>
          <a:noFill/>
          <a:effectLst>
            <a:outerShdw blurRad="63500" dist="12700" dir="16200000" rotWithShape="0">
              <a:srgbClr val="FFFFFF">
                <a:alpha val="74998"/>
              </a:srgbClr>
            </a:outerShdw>
          </a:effectLst>
        </p:spPr>
        <p:txBody>
          <a:bodyPr anchor="t"/>
          <a:lstStyle>
            <a:lvl1pPr algn="l">
              <a:defRPr sz="4000" b="1" i="0" cap="all">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6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FFFFFF"/>
                </a:solidFill>
                <a:latin typeface="Times Roman"/>
                <a:ea typeface="Times Roman"/>
                <a:cs typeface="Times Roman"/>
                <a:sym typeface="Times Roman"/>
              </a:defRPr>
            </a:lvl1pPr>
            <a:lvl2pPr marL="0" indent="456342">
              <a:spcBef>
                <a:spcPts val="400"/>
              </a:spcBef>
              <a:buSzTx/>
              <a:buNone/>
              <a:defRPr sz="2000">
                <a:solidFill>
                  <a:srgbClr val="FFFFFF"/>
                </a:solidFill>
                <a:latin typeface="Times Roman"/>
                <a:ea typeface="Times Roman"/>
                <a:cs typeface="Times Roman"/>
                <a:sym typeface="Times Roman"/>
              </a:defRPr>
            </a:lvl2pPr>
            <a:lvl3pPr marL="0" indent="912690">
              <a:spcBef>
                <a:spcPts val="400"/>
              </a:spcBef>
              <a:buSzTx/>
              <a:buNone/>
              <a:defRPr sz="2000">
                <a:solidFill>
                  <a:srgbClr val="FFFFFF"/>
                </a:solidFill>
                <a:latin typeface="Times Roman"/>
                <a:ea typeface="Times Roman"/>
                <a:cs typeface="Times Roman"/>
                <a:sym typeface="Times Roman"/>
              </a:defRPr>
            </a:lvl3pPr>
            <a:lvl4pPr marL="0" indent="1369015">
              <a:spcBef>
                <a:spcPts val="400"/>
              </a:spcBef>
              <a:buSzTx/>
              <a:buNone/>
              <a:defRPr sz="2000">
                <a:solidFill>
                  <a:srgbClr val="FFFFFF"/>
                </a:solidFill>
                <a:latin typeface="Times Roman"/>
                <a:ea typeface="Times Roman"/>
                <a:cs typeface="Times Roman"/>
                <a:sym typeface="Times Roman"/>
              </a:defRPr>
            </a:lvl4pPr>
            <a:lvl5pPr marL="0" indent="1825374">
              <a:spcBef>
                <a:spcPts val="400"/>
              </a:spcBef>
              <a:buSzTx/>
              <a:buNone/>
              <a:defRPr sz="20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66"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58896675"/>
      </p:ext>
    </p:extLst>
  </p:cSld>
  <p:clrMapOvr>
    <a:masterClrMapping/>
  </p:clrMapOvr>
  <p:transition spd="med"/>
</p:sldLayout>
</file>

<file path=ppt/slideLayouts/slideLayout558.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A0E5B"/>
        </a:solidFill>
        <a:effectLst/>
      </p:bgPr>
    </p:bg>
    <p:spTree>
      <p:nvGrpSpPr>
        <p:cNvPr id="1" name=""/>
        <p:cNvGrpSpPr/>
        <p:nvPr/>
      </p:nvGrpSpPr>
      <p:grpSpPr>
        <a:xfrm>
          <a:off x="0" y="0"/>
          <a:ext cx="0" cy="0"/>
          <a:chOff x="0" y="0"/>
          <a:chExt cx="0" cy="0"/>
        </a:xfrm>
      </p:grpSpPr>
      <p:sp>
        <p:nvSpPr>
          <p:cNvPr id="673"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74"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80" name="Group 7"/>
          <p:cNvGrpSpPr/>
          <p:nvPr/>
        </p:nvGrpSpPr>
        <p:grpSpPr>
          <a:xfrm>
            <a:off x="-1" y="355600"/>
            <a:ext cx="6172201" cy="2438400"/>
            <a:chOff x="0" y="0"/>
            <a:chExt cx="6172199" cy="2438400"/>
          </a:xfrm>
        </p:grpSpPr>
        <p:sp>
          <p:nvSpPr>
            <p:cNvPr id="675"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6"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7"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8"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9"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81"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82" name="Body Level One…"/>
          <p:cNvSpPr txBox="1">
            <a:spLocks noGrp="1"/>
          </p:cNvSpPr>
          <p:nvPr>
            <p:ph type="body" sz="half" idx="1"/>
          </p:nvPr>
        </p:nvSpPr>
        <p:spPr>
          <a:xfrm>
            <a:off x="1219200" y="1676400"/>
            <a:ext cx="3810000" cy="4572000"/>
          </a:xfrm>
          <a:prstGeom prst="rect">
            <a:avLst/>
          </a:prstGeom>
        </p:spPr>
        <p:txBody>
          <a:bodyPr>
            <a:normAutofit/>
          </a:bodyPr>
          <a:lstStyle>
            <a:lvl1pPr>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1pPr>
            <a:lvl2pPr marL="789082" indent="-33275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2pPr>
            <a:lvl3pPr marL="1232107" indent="-319440">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3pPr>
            <a:lvl4pPr marL="1723956" indent="-35493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4pPr>
            <a:lvl5pPr marL="2180286" indent="-354934">
              <a:spcBef>
                <a:spcPts val="600"/>
              </a:spcBef>
              <a:buClr>
                <a:srgbClr val="4460EE"/>
              </a:buClr>
              <a:buFont typeface="Times Roman"/>
              <a:buChar char="▪"/>
              <a:defRPr sz="28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83"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43668"/>
      </p:ext>
    </p:extLst>
  </p:cSld>
  <p:clrMapOvr>
    <a:masterClrMapping/>
  </p:clrMapOvr>
  <p:transition spd="med"/>
</p:sldLayout>
</file>

<file path=ppt/slideLayouts/slideLayout559.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A0E5B"/>
        </a:solidFill>
        <a:effectLst/>
      </p:bgPr>
    </p:bg>
    <p:spTree>
      <p:nvGrpSpPr>
        <p:cNvPr id="1" name=""/>
        <p:cNvGrpSpPr/>
        <p:nvPr/>
      </p:nvGrpSpPr>
      <p:grpSpPr>
        <a:xfrm>
          <a:off x="0" y="0"/>
          <a:ext cx="0" cy="0"/>
          <a:chOff x="0" y="0"/>
          <a:chExt cx="0" cy="0"/>
        </a:xfrm>
      </p:grpSpPr>
      <p:sp>
        <p:nvSpPr>
          <p:cNvPr id="690"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91"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97" name="Group 7"/>
          <p:cNvGrpSpPr/>
          <p:nvPr/>
        </p:nvGrpSpPr>
        <p:grpSpPr>
          <a:xfrm>
            <a:off x="-1" y="355600"/>
            <a:ext cx="6172201" cy="2438400"/>
            <a:chOff x="0" y="0"/>
            <a:chExt cx="6172199" cy="2438400"/>
          </a:xfrm>
        </p:grpSpPr>
        <p:sp>
          <p:nvSpPr>
            <p:cNvPr id="692"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3"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4"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5"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6"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98" name="Title Text"/>
          <p:cNvSpPr txBox="1">
            <a:spLocks noGrp="1"/>
          </p:cNvSpPr>
          <p:nvPr>
            <p:ph type="title"/>
          </p:nvPr>
        </p:nvSpPr>
        <p:spPr>
          <a:xfrm>
            <a:off x="457200" y="274638"/>
            <a:ext cx="8229600" cy="1143001"/>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9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FFFFFF"/>
                </a:solidFill>
                <a:latin typeface="Times Roman"/>
                <a:ea typeface="Times Roman"/>
                <a:cs typeface="Times Roman"/>
                <a:sym typeface="Times Roman"/>
              </a:defRPr>
            </a:lvl1pPr>
            <a:lvl2pPr marL="0" indent="456342">
              <a:spcBef>
                <a:spcPts val="500"/>
              </a:spcBef>
              <a:buSzTx/>
              <a:buNone/>
              <a:defRPr sz="2400" b="1">
                <a:solidFill>
                  <a:srgbClr val="FFFFFF"/>
                </a:solidFill>
                <a:latin typeface="Times Roman"/>
                <a:ea typeface="Times Roman"/>
                <a:cs typeface="Times Roman"/>
                <a:sym typeface="Times Roman"/>
              </a:defRPr>
            </a:lvl2pPr>
            <a:lvl3pPr marL="0" indent="912690">
              <a:spcBef>
                <a:spcPts val="500"/>
              </a:spcBef>
              <a:buSzTx/>
              <a:buNone/>
              <a:defRPr sz="2400" b="1">
                <a:solidFill>
                  <a:srgbClr val="FFFFFF"/>
                </a:solidFill>
                <a:latin typeface="Times Roman"/>
                <a:ea typeface="Times Roman"/>
                <a:cs typeface="Times Roman"/>
                <a:sym typeface="Times Roman"/>
              </a:defRPr>
            </a:lvl3pPr>
            <a:lvl4pPr marL="0" indent="1369015">
              <a:spcBef>
                <a:spcPts val="500"/>
              </a:spcBef>
              <a:buSzTx/>
              <a:buNone/>
              <a:defRPr sz="2400" b="1">
                <a:solidFill>
                  <a:srgbClr val="FFFFFF"/>
                </a:solidFill>
                <a:latin typeface="Times Roman"/>
                <a:ea typeface="Times Roman"/>
                <a:cs typeface="Times Roman"/>
                <a:sym typeface="Times Roman"/>
              </a:defRPr>
            </a:lvl4pPr>
            <a:lvl5pPr marL="0" indent="1825374">
              <a:spcBef>
                <a:spcPts val="500"/>
              </a:spcBef>
              <a:buSzTx/>
              <a:buNone/>
              <a:defRPr sz="2400" b="1">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00"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FFFFFF"/>
                </a:solidFill>
                <a:latin typeface="Times Roman"/>
                <a:ea typeface="Times Roman"/>
                <a:cs typeface="Times Roman"/>
                <a:sym typeface="Times Roman"/>
              </a:defRPr>
            </a:pPr>
            <a:endParaRPr/>
          </a:p>
        </p:txBody>
      </p:sp>
      <p:sp>
        <p:nvSpPr>
          <p:cNvPr id="701"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20475584"/>
      </p:ext>
    </p:extLst>
  </p:cSld>
  <p:clrMapOvr>
    <a:masterClrMapping/>
  </p:clrMapOvr>
  <p:transition spd="med"/>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1049" name="Rectangle 2"/>
          <p:cNvSpPr/>
          <p:nvPr/>
        </p:nvSpPr>
        <p:spPr>
          <a:xfrm>
            <a:off x="1" y="0"/>
            <a:ext cx="4572001" cy="6858000"/>
          </a:xfrm>
          <a:prstGeom prst="rect">
            <a:avLst/>
          </a:prstGeom>
          <a:solidFill>
            <a:srgbClr val="CAE2CA"/>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sp>
        <p:nvSpPr>
          <p:cNvPr id="1050" name="AutoShape 3"/>
          <p:cNvSpPr/>
          <p:nvPr/>
        </p:nvSpPr>
        <p:spPr>
          <a:xfrm>
            <a:off x="685800" y="990600"/>
            <a:ext cx="5181600" cy="19050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53" name="Group 15"/>
          <p:cNvGrpSpPr/>
          <p:nvPr/>
        </p:nvGrpSpPr>
        <p:grpSpPr>
          <a:xfrm>
            <a:off x="3632200" y="4889500"/>
            <a:ext cx="4876800" cy="319088"/>
            <a:chOff x="0" y="0"/>
            <a:chExt cx="4876800" cy="319087"/>
          </a:xfrm>
        </p:grpSpPr>
        <p:sp>
          <p:nvSpPr>
            <p:cNvPr id="105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5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54" name="Body Level One…"/>
          <p:cNvSpPr txBox="1">
            <a:spLocks noGrp="1"/>
          </p:cNvSpPr>
          <p:nvPr>
            <p:ph type="body" sz="quarter" idx="1"/>
          </p:nvPr>
        </p:nvSpPr>
        <p:spPr>
          <a:xfrm>
            <a:off x="4673601" y="2927350"/>
            <a:ext cx="3657601" cy="1822450"/>
          </a:xfrm>
          <a:prstGeom prst="rect">
            <a:avLst/>
          </a:prstGeom>
        </p:spPr>
        <p:txBody>
          <a:bodyPr anchor="b">
            <a:normAutofit/>
          </a:bodyPr>
          <a:lstStyle>
            <a:lvl1pPr marL="0" indent="0">
              <a:spcBef>
                <a:spcPts val="600"/>
              </a:spcBef>
              <a:buSzTx/>
              <a:buNone/>
              <a:defRPr sz="2800" b="1" i="0">
                <a:solidFill>
                  <a:srgbClr val="006666"/>
                </a:solidFill>
                <a:latin typeface="Arial" panose="020B0604020202020204" pitchFamily="34" charset="0"/>
                <a:cs typeface="Arial" panose="020B0604020202020204" pitchFamily="34" charset="0"/>
              </a:defRPr>
            </a:lvl1pPr>
            <a:lvl2pPr marL="789082" indent="-332754">
              <a:spcBef>
                <a:spcPts val="600"/>
              </a:spcBef>
              <a:buSzPct val="75000"/>
              <a:buChar char="–"/>
              <a:defRPr sz="2800" b="1" i="0">
                <a:solidFill>
                  <a:srgbClr val="006666"/>
                </a:solidFill>
                <a:latin typeface="Arial" panose="020B0604020202020204" pitchFamily="34" charset="0"/>
                <a:cs typeface="Arial" panose="020B0604020202020204" pitchFamily="34" charset="0"/>
              </a:defRPr>
            </a:lvl2pPr>
            <a:lvl3pPr marL="1232107" indent="-319440">
              <a:spcBef>
                <a:spcPts val="600"/>
              </a:spcBef>
              <a:buSzPct val="75000"/>
              <a:defRPr sz="2800" b="1" i="0">
                <a:solidFill>
                  <a:srgbClr val="006666"/>
                </a:solidFill>
                <a:latin typeface="Arial" panose="020B0604020202020204" pitchFamily="34" charset="0"/>
                <a:cs typeface="Arial" panose="020B0604020202020204" pitchFamily="34" charset="0"/>
              </a:defRPr>
            </a:lvl3pPr>
            <a:lvl4pPr marL="1723956" indent="-354934">
              <a:spcBef>
                <a:spcPts val="600"/>
              </a:spcBef>
              <a:buSzPct val="80000"/>
              <a:buChar char="–"/>
              <a:defRPr sz="2800" b="1" i="0">
                <a:solidFill>
                  <a:srgbClr val="006666"/>
                </a:solidFill>
                <a:latin typeface="Arial" panose="020B0604020202020204" pitchFamily="34" charset="0"/>
                <a:cs typeface="Arial" panose="020B0604020202020204" pitchFamily="34" charset="0"/>
              </a:defRPr>
            </a:lvl4pPr>
            <a:lvl5pPr marL="2180286" indent="-354934">
              <a:spcBef>
                <a:spcPts val="600"/>
              </a:spcBef>
              <a:buSzPct val="65000"/>
              <a:buChar char="●"/>
              <a:defRPr sz="2800" b="1" i="0">
                <a:solidFill>
                  <a:srgbClr val="0066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55" name="Title Text"/>
          <p:cNvSpPr txBox="1">
            <a:spLocks noGrp="1"/>
          </p:cNvSpPr>
          <p:nvPr>
            <p:ph type="title"/>
          </p:nvPr>
        </p:nvSpPr>
        <p:spPr>
          <a:xfrm>
            <a:off x="936625" y="1425575"/>
            <a:ext cx="7772400" cy="1143000"/>
          </a:xfrm>
          <a:prstGeom prst="rect">
            <a:avLst/>
          </a:prstGeom>
          <a:noFill/>
        </p:spPr>
        <p:txBody>
          <a:bodyPr/>
          <a:lstStyle>
            <a:lvl1pPr>
              <a:lnSpc>
                <a:spcPct val="90000"/>
              </a:lnSpc>
              <a:defRPr sz="3600" b="1" i="0">
                <a:solidFill>
                  <a:srgbClr val="003366"/>
                </a:solidFill>
                <a:latin typeface="Arial" panose="020B0604020202020204" pitchFamily="34" charset="0"/>
                <a:cs typeface="Arial" panose="020B0604020202020204" pitchFamily="34" charset="0"/>
              </a:defRPr>
            </a:lvl1pPr>
          </a:lstStyle>
          <a:p>
            <a:r>
              <a:rPr dirty="0"/>
              <a:t>Title Text</a:t>
            </a:r>
          </a:p>
        </p:txBody>
      </p:sp>
      <p:sp>
        <p:nvSpPr>
          <p:cNvPr id="1056" name="Slide Number"/>
          <p:cNvSpPr txBox="1">
            <a:spLocks noGrp="1"/>
          </p:cNvSpPr>
          <p:nvPr>
            <p:ph type="sldNum" sz="quarter" idx="2"/>
          </p:nvPr>
        </p:nvSpPr>
        <p:spPr>
          <a:xfrm>
            <a:off x="9525" y="6356214"/>
            <a:ext cx="499314" cy="492261"/>
          </a:xfrm>
          <a:prstGeom prst="rect">
            <a:avLst/>
          </a:prstGeom>
        </p:spPr>
        <p:txBody>
          <a:bodyPr/>
          <a:lstStyle>
            <a:lvl1pPr algn="l">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560.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A0E5B"/>
        </a:solidFill>
        <a:effectLst/>
      </p:bgPr>
    </p:bg>
    <p:spTree>
      <p:nvGrpSpPr>
        <p:cNvPr id="1" name=""/>
        <p:cNvGrpSpPr/>
        <p:nvPr/>
      </p:nvGrpSpPr>
      <p:grpSpPr>
        <a:xfrm>
          <a:off x="0" y="0"/>
          <a:ext cx="0" cy="0"/>
          <a:chOff x="0" y="0"/>
          <a:chExt cx="0" cy="0"/>
        </a:xfrm>
      </p:grpSpPr>
      <p:sp>
        <p:nvSpPr>
          <p:cNvPr id="708"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09"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15" name="Group 7"/>
          <p:cNvGrpSpPr/>
          <p:nvPr/>
        </p:nvGrpSpPr>
        <p:grpSpPr>
          <a:xfrm>
            <a:off x="-1" y="355600"/>
            <a:ext cx="6172201" cy="2438400"/>
            <a:chOff x="0" y="0"/>
            <a:chExt cx="6172199" cy="2438400"/>
          </a:xfrm>
        </p:grpSpPr>
        <p:sp>
          <p:nvSpPr>
            <p:cNvPr id="710"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1"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2"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3"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4"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16"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17"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78271619"/>
      </p:ext>
    </p:extLst>
  </p:cSld>
  <p:clrMapOvr>
    <a:masterClrMapping/>
  </p:clrMapOvr>
  <p:transition spd="med"/>
</p:sldLayout>
</file>

<file path=ppt/slideLayouts/slideLayout561.xml><?xml version="1.0" encoding="utf-8"?>
<p:sldLayout xmlns:a="http://schemas.openxmlformats.org/drawingml/2006/main" xmlns:r="http://schemas.openxmlformats.org/officeDocument/2006/relationships" xmlns:p="http://schemas.openxmlformats.org/presentationml/2006/main" showMasterSp="0" type="tx">
  <p:cSld name="3_Blank">
    <p:bg>
      <p:bgPr>
        <a:solidFill>
          <a:srgbClr val="0A0E5B"/>
        </a:solidFill>
        <a:effectLst/>
      </p:bgPr>
    </p:bg>
    <p:spTree>
      <p:nvGrpSpPr>
        <p:cNvPr id="1" name=""/>
        <p:cNvGrpSpPr/>
        <p:nvPr/>
      </p:nvGrpSpPr>
      <p:grpSpPr>
        <a:xfrm>
          <a:off x="0" y="0"/>
          <a:ext cx="0" cy="0"/>
          <a:chOff x="0" y="0"/>
          <a:chExt cx="0" cy="0"/>
        </a:xfrm>
      </p:grpSpPr>
      <p:sp>
        <p:nvSpPr>
          <p:cNvPr id="724"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25"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31" name="Group 7"/>
          <p:cNvGrpSpPr/>
          <p:nvPr/>
        </p:nvGrpSpPr>
        <p:grpSpPr>
          <a:xfrm>
            <a:off x="-1" y="355600"/>
            <a:ext cx="6172201" cy="2438400"/>
            <a:chOff x="0" y="0"/>
            <a:chExt cx="6172199" cy="2438400"/>
          </a:xfrm>
        </p:grpSpPr>
        <p:sp>
          <p:nvSpPr>
            <p:cNvPr id="726"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7"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8"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9"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30"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3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82302490"/>
      </p:ext>
    </p:extLst>
  </p:cSld>
  <p:clrMapOvr>
    <a:masterClrMapping/>
  </p:clrMapOvr>
  <p:transition spd="med"/>
</p:sldLayout>
</file>

<file path=ppt/slideLayouts/slideLayout562.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A0E5B"/>
        </a:solidFill>
        <a:effectLst/>
      </p:bgPr>
    </p:bg>
    <p:spTree>
      <p:nvGrpSpPr>
        <p:cNvPr id="1" name=""/>
        <p:cNvGrpSpPr/>
        <p:nvPr/>
      </p:nvGrpSpPr>
      <p:grpSpPr>
        <a:xfrm>
          <a:off x="0" y="0"/>
          <a:ext cx="0" cy="0"/>
          <a:chOff x="0" y="0"/>
          <a:chExt cx="0" cy="0"/>
        </a:xfrm>
      </p:grpSpPr>
      <p:sp>
        <p:nvSpPr>
          <p:cNvPr id="7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46" name="Group 7"/>
          <p:cNvGrpSpPr/>
          <p:nvPr/>
        </p:nvGrpSpPr>
        <p:grpSpPr>
          <a:xfrm>
            <a:off x="-1" y="355600"/>
            <a:ext cx="6172201" cy="2438400"/>
            <a:chOff x="0" y="0"/>
            <a:chExt cx="6172199" cy="2438400"/>
          </a:xfrm>
        </p:grpSpPr>
        <p:sp>
          <p:nvSpPr>
            <p:cNvPr id="7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47" name="Title Text"/>
          <p:cNvSpPr txBox="1">
            <a:spLocks noGrp="1"/>
          </p:cNvSpPr>
          <p:nvPr>
            <p:ph type="title"/>
          </p:nvPr>
        </p:nvSpPr>
        <p:spPr>
          <a:xfrm>
            <a:off x="457237" y="273050"/>
            <a:ext cx="3008315" cy="1162050"/>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48"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49"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FFFFFF"/>
                </a:solidFill>
                <a:latin typeface="Times Roman"/>
                <a:ea typeface="Times Roman"/>
                <a:cs typeface="Times Roman"/>
                <a:sym typeface="Times Roman"/>
              </a:defRPr>
            </a:pPr>
            <a:endParaRPr/>
          </a:p>
        </p:txBody>
      </p:sp>
      <p:sp>
        <p:nvSpPr>
          <p:cNvPr id="750"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82040956"/>
      </p:ext>
    </p:extLst>
  </p:cSld>
  <p:clrMapOvr>
    <a:masterClrMapping/>
  </p:clrMapOvr>
  <p:transition spd="med"/>
</p:sldLayout>
</file>

<file path=ppt/slideLayouts/slideLayout563.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A0E5B"/>
        </a:solidFill>
        <a:effectLst/>
      </p:bgPr>
    </p:bg>
    <p:spTree>
      <p:nvGrpSpPr>
        <p:cNvPr id="1" name=""/>
        <p:cNvGrpSpPr/>
        <p:nvPr/>
      </p:nvGrpSpPr>
      <p:grpSpPr>
        <a:xfrm>
          <a:off x="0" y="0"/>
          <a:ext cx="0" cy="0"/>
          <a:chOff x="0" y="0"/>
          <a:chExt cx="0" cy="0"/>
        </a:xfrm>
      </p:grpSpPr>
      <p:sp>
        <p:nvSpPr>
          <p:cNvPr id="757"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58"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64" name="Group 7"/>
          <p:cNvGrpSpPr/>
          <p:nvPr/>
        </p:nvGrpSpPr>
        <p:grpSpPr>
          <a:xfrm>
            <a:off x="-1" y="355600"/>
            <a:ext cx="6172201" cy="2438400"/>
            <a:chOff x="0" y="0"/>
            <a:chExt cx="6172199" cy="2438400"/>
          </a:xfrm>
        </p:grpSpPr>
        <p:sp>
          <p:nvSpPr>
            <p:cNvPr id="759"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0"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1"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2"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3"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65" name="Title Text"/>
          <p:cNvSpPr txBox="1">
            <a:spLocks noGrp="1"/>
          </p:cNvSpPr>
          <p:nvPr>
            <p:ph type="title"/>
          </p:nvPr>
        </p:nvSpPr>
        <p:spPr>
          <a:xfrm>
            <a:off x="1792288" y="4800600"/>
            <a:ext cx="5486401" cy="566738"/>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6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76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FFFFFF"/>
                </a:solidFill>
                <a:latin typeface="Times Roman"/>
                <a:ea typeface="Times Roman"/>
                <a:cs typeface="Times Roman"/>
                <a:sym typeface="Times Roman"/>
              </a:defRPr>
            </a:lvl1pPr>
            <a:lvl2pPr marL="0" indent="456342">
              <a:spcBef>
                <a:spcPts val="300"/>
              </a:spcBef>
              <a:buSzTx/>
              <a:buNone/>
              <a:defRPr sz="1400">
                <a:solidFill>
                  <a:srgbClr val="FFFFFF"/>
                </a:solidFill>
                <a:latin typeface="Times Roman"/>
                <a:ea typeface="Times Roman"/>
                <a:cs typeface="Times Roman"/>
                <a:sym typeface="Times Roman"/>
              </a:defRPr>
            </a:lvl2pPr>
            <a:lvl3pPr marL="0" indent="912690">
              <a:spcBef>
                <a:spcPts val="300"/>
              </a:spcBef>
              <a:buSzTx/>
              <a:buNone/>
              <a:defRPr sz="1400">
                <a:solidFill>
                  <a:srgbClr val="FFFFFF"/>
                </a:solidFill>
                <a:latin typeface="Times Roman"/>
                <a:ea typeface="Times Roman"/>
                <a:cs typeface="Times Roman"/>
                <a:sym typeface="Times Roman"/>
              </a:defRPr>
            </a:lvl3pPr>
            <a:lvl4pPr marL="0" indent="1369015">
              <a:spcBef>
                <a:spcPts val="300"/>
              </a:spcBef>
              <a:buSzTx/>
              <a:buNone/>
              <a:defRPr sz="1400">
                <a:solidFill>
                  <a:srgbClr val="FFFFFF"/>
                </a:solidFill>
                <a:latin typeface="Times Roman"/>
                <a:ea typeface="Times Roman"/>
                <a:cs typeface="Times Roman"/>
                <a:sym typeface="Times Roman"/>
              </a:defRPr>
            </a:lvl4pPr>
            <a:lvl5pPr marL="0" indent="1825374">
              <a:spcBef>
                <a:spcPts val="300"/>
              </a:spcBef>
              <a:buSzTx/>
              <a:buNone/>
              <a:defRPr sz="14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68"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03922278"/>
      </p:ext>
    </p:extLst>
  </p:cSld>
  <p:clrMapOvr>
    <a:masterClrMapping/>
  </p:clrMapOvr>
  <p:transition spd="med"/>
</p:sldLayout>
</file>

<file path=ppt/slideLayouts/slideLayout564.xml><?xml version="1.0" encoding="utf-8"?>
<p:sldLayout xmlns:a="http://schemas.openxmlformats.org/drawingml/2006/main" xmlns:r="http://schemas.openxmlformats.org/officeDocument/2006/relationships" xmlns:p="http://schemas.openxmlformats.org/presentationml/2006/main" showMasterSp="0" type="tx">
  <p:cSld name="3_Title and Vertical Text">
    <p:bg>
      <p:bgPr>
        <a:solidFill>
          <a:srgbClr val="0A0E5B"/>
        </a:solidFill>
        <a:effectLst/>
      </p:bgPr>
    </p:bg>
    <p:spTree>
      <p:nvGrpSpPr>
        <p:cNvPr id="1" name=""/>
        <p:cNvGrpSpPr/>
        <p:nvPr/>
      </p:nvGrpSpPr>
      <p:grpSpPr>
        <a:xfrm>
          <a:off x="0" y="0"/>
          <a:ext cx="0" cy="0"/>
          <a:chOff x="0" y="0"/>
          <a:chExt cx="0" cy="0"/>
        </a:xfrm>
      </p:grpSpPr>
      <p:sp>
        <p:nvSpPr>
          <p:cNvPr id="775"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76"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82" name="Group 7"/>
          <p:cNvGrpSpPr/>
          <p:nvPr/>
        </p:nvGrpSpPr>
        <p:grpSpPr>
          <a:xfrm>
            <a:off x="-1" y="355600"/>
            <a:ext cx="6172201" cy="2438400"/>
            <a:chOff x="0" y="0"/>
            <a:chExt cx="6172199" cy="2438400"/>
          </a:xfrm>
        </p:grpSpPr>
        <p:sp>
          <p:nvSpPr>
            <p:cNvPr id="777"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8"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9"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0"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1"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83"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84" name="Body Level One…"/>
          <p:cNvSpPr txBox="1">
            <a:spLocks noGrp="1"/>
          </p:cNvSpPr>
          <p:nvPr>
            <p:ph type="body" idx="1"/>
          </p:nvPr>
        </p:nvSpPr>
        <p:spPr>
          <a:xfrm>
            <a:off x="1219200" y="1676400"/>
            <a:ext cx="7772401" cy="4572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85"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27347468"/>
      </p:ext>
    </p:extLst>
  </p:cSld>
  <p:clrMapOvr>
    <a:masterClrMapping/>
  </p:clrMapOvr>
  <p:transition spd="med"/>
</p:sldLayout>
</file>

<file path=ppt/slideLayouts/slideLayout565.xml><?xml version="1.0" encoding="utf-8"?>
<p:sldLayout xmlns:a="http://schemas.openxmlformats.org/drawingml/2006/main" xmlns:r="http://schemas.openxmlformats.org/officeDocument/2006/relationships" xmlns:p="http://schemas.openxmlformats.org/presentationml/2006/main" showMasterSp="0" type="tx">
  <p:cSld name="3_Vertical Title and Text">
    <p:bg>
      <p:bgPr>
        <a:solidFill>
          <a:srgbClr val="0A0E5B"/>
        </a:solidFill>
        <a:effectLst/>
      </p:bgPr>
    </p:bg>
    <p:spTree>
      <p:nvGrpSpPr>
        <p:cNvPr id="1" name=""/>
        <p:cNvGrpSpPr/>
        <p:nvPr/>
      </p:nvGrpSpPr>
      <p:grpSpPr>
        <a:xfrm>
          <a:off x="0" y="0"/>
          <a:ext cx="0" cy="0"/>
          <a:chOff x="0" y="0"/>
          <a:chExt cx="0" cy="0"/>
        </a:xfrm>
      </p:grpSpPr>
      <p:sp>
        <p:nvSpPr>
          <p:cNvPr id="792"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93"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99" name="Group 7"/>
          <p:cNvGrpSpPr/>
          <p:nvPr/>
        </p:nvGrpSpPr>
        <p:grpSpPr>
          <a:xfrm>
            <a:off x="-1" y="355600"/>
            <a:ext cx="6172201" cy="2438400"/>
            <a:chOff x="0" y="0"/>
            <a:chExt cx="6172199" cy="2438400"/>
          </a:xfrm>
        </p:grpSpPr>
        <p:sp>
          <p:nvSpPr>
            <p:cNvPr id="794"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5"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6"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7"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8"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800" name="Title Text"/>
          <p:cNvSpPr txBox="1">
            <a:spLocks noGrp="1"/>
          </p:cNvSpPr>
          <p:nvPr>
            <p:ph type="title"/>
          </p:nvPr>
        </p:nvSpPr>
        <p:spPr>
          <a:xfrm>
            <a:off x="6838950" y="152400"/>
            <a:ext cx="2228850" cy="6096000"/>
          </a:xfrm>
          <a:prstGeom prst="rect">
            <a:avLst/>
          </a:prstGeom>
          <a:noFill/>
          <a:effectLst>
            <a:outerShdw blurRad="63500" dist="12700" dir="16200000" rotWithShape="0">
              <a:srgbClr val="FFFFFF">
                <a:alpha val="74998"/>
              </a:srgbClr>
            </a:outerShdw>
          </a:effectLst>
        </p:spPr>
        <p:txBody>
          <a:bodyPr vert="eaVert"/>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801" name="Body Level One…"/>
          <p:cNvSpPr txBox="1">
            <a:spLocks noGrp="1"/>
          </p:cNvSpPr>
          <p:nvPr>
            <p:ph type="body" idx="1"/>
          </p:nvPr>
        </p:nvSpPr>
        <p:spPr>
          <a:xfrm>
            <a:off x="152400" y="152400"/>
            <a:ext cx="6534150" cy="6096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80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56432875"/>
      </p:ext>
    </p:extLst>
  </p:cSld>
  <p:clrMapOvr>
    <a:masterClrMapping/>
  </p:clrMapOvr>
  <p:transition spd="med"/>
</p:sldLayout>
</file>

<file path=ppt/slideLayouts/slideLayout566.xml><?xml version="1.0" encoding="utf-8"?>
<p:sldLayout xmlns:a="http://schemas.openxmlformats.org/drawingml/2006/main" xmlns:r="http://schemas.openxmlformats.org/officeDocument/2006/relationships" xmlns:p="http://schemas.openxmlformats.org/presentationml/2006/main" showMasterSp="0" type="tx">
  <p:cSld name="1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17" name="Group 2"/>
          <p:cNvGrpSpPr/>
          <p:nvPr/>
        </p:nvGrpSpPr>
        <p:grpSpPr>
          <a:xfrm>
            <a:off x="-1" y="76"/>
            <a:ext cx="9144001" cy="6860193"/>
            <a:chOff x="0" y="38"/>
            <a:chExt cx="9144000" cy="6860192"/>
          </a:xfrm>
        </p:grpSpPr>
        <p:sp>
          <p:nvSpPr>
            <p:cNvPr id="80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18"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19"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algn="ctr">
              <a:buSzPct val="100000"/>
              <a:buChar char="–"/>
              <a:defRPr b="1" i="0">
                <a:solidFill>
                  <a:srgbClr val="FFFFFF"/>
                </a:solidFill>
                <a:latin typeface="Arial" panose="020B0604020202020204" pitchFamily="34" charset="0"/>
                <a:cs typeface="Arial" panose="020B0604020202020204" pitchFamily="34" charset="0"/>
              </a:defRPr>
            </a:lvl2pPr>
            <a:lvl3pPr algn="ctr">
              <a:buSzPct val="100000"/>
              <a:buChar char="•"/>
              <a:defRPr b="1" i="0">
                <a:solidFill>
                  <a:srgbClr val="FFFFFF"/>
                </a:solidFill>
                <a:latin typeface="Arial" panose="020B0604020202020204" pitchFamily="34" charset="0"/>
                <a:cs typeface="Arial" panose="020B0604020202020204" pitchFamily="34" charset="0"/>
              </a:defRPr>
            </a:lvl3pPr>
            <a:lvl4pPr algn="ctr">
              <a:buSzPct val="100000"/>
              <a:buChar char="–"/>
              <a:defRPr b="1" i="0">
                <a:solidFill>
                  <a:srgbClr val="FFFFFF"/>
                </a:solidFill>
                <a:latin typeface="Arial" panose="020B0604020202020204" pitchFamily="34" charset="0"/>
                <a:cs typeface="Arial" panose="020B0604020202020204" pitchFamily="34" charset="0"/>
              </a:defRPr>
            </a:lvl4pPr>
            <a:lvl5pPr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0" name="Slide Number"/>
          <p:cNvSpPr txBox="1">
            <a:spLocks noGrp="1"/>
          </p:cNvSpPr>
          <p:nvPr>
            <p:ph type="sldNum" sz="quarter" idx="2"/>
          </p:nvPr>
        </p:nvSpPr>
        <p:spPr>
          <a:xfrm>
            <a:off x="8176437" y="6418691"/>
            <a:ext cx="281763" cy="286910"/>
          </a:xfrm>
          <a:prstGeom prst="rect">
            <a:avLst/>
          </a:prstGeom>
        </p:spPr>
        <p:txBody>
          <a:bodyPr/>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36727524"/>
      </p:ext>
    </p:extLst>
  </p:cSld>
  <p:clrMapOvr>
    <a:masterClrMapping/>
  </p:clrMapOvr>
  <p:transition spd="med"/>
</p:sldLayout>
</file>

<file path=ppt/slideLayouts/slideLayout567.xml><?xml version="1.0" encoding="utf-8"?>
<p:sldLayout xmlns:a="http://schemas.openxmlformats.org/drawingml/2006/main" xmlns:r="http://schemas.openxmlformats.org/officeDocument/2006/relationships" xmlns:p="http://schemas.openxmlformats.org/presentationml/2006/main" showMasterSp="0" type="tx">
  <p:cSld name="4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35" name="Group 2"/>
          <p:cNvGrpSpPr/>
          <p:nvPr/>
        </p:nvGrpSpPr>
        <p:grpSpPr>
          <a:xfrm>
            <a:off x="-1" y="76"/>
            <a:ext cx="9144001" cy="6860193"/>
            <a:chOff x="0" y="38"/>
            <a:chExt cx="9144000" cy="6860192"/>
          </a:xfrm>
        </p:grpSpPr>
        <p:sp>
          <p:nvSpPr>
            <p:cNvPr id="82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3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37" name="Body Level One…"/>
          <p:cNvSpPr txBox="1">
            <a:spLocks noGrp="1"/>
          </p:cNvSpPr>
          <p:nvPr>
            <p:ph type="body" idx="1"/>
          </p:nvPr>
        </p:nvSpPr>
        <p:spPr>
          <a:xfrm>
            <a:off x="0" y="1981200"/>
            <a:ext cx="9144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8"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46811953"/>
      </p:ext>
    </p:extLst>
  </p:cSld>
  <p:clrMapOvr>
    <a:masterClrMapping/>
  </p:clrMapOvr>
  <p:transition spd="med"/>
</p:sldLayout>
</file>

<file path=ppt/slideLayouts/slideLayout568.xml><?xml version="1.0" encoding="utf-8"?>
<p:sldLayout xmlns:a="http://schemas.openxmlformats.org/drawingml/2006/main" xmlns:r="http://schemas.openxmlformats.org/officeDocument/2006/relationships" xmlns:p="http://schemas.openxmlformats.org/presentationml/2006/main" showMasterSp="0" type="tx">
  <p:cSld name="4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53" name="Group 2"/>
          <p:cNvGrpSpPr/>
          <p:nvPr/>
        </p:nvGrpSpPr>
        <p:grpSpPr>
          <a:xfrm>
            <a:off x="-1" y="76"/>
            <a:ext cx="9144001" cy="6860193"/>
            <a:chOff x="0" y="38"/>
            <a:chExt cx="9144000" cy="6860192"/>
          </a:xfrm>
        </p:grpSpPr>
        <p:sp>
          <p:nvSpPr>
            <p:cNvPr id="845"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6"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7"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8"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9"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0"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1"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2"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54"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85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5290751"/>
      </p:ext>
    </p:extLst>
  </p:cSld>
  <p:clrMapOvr>
    <a:masterClrMapping/>
  </p:clrMapOvr>
  <p:transition spd="med"/>
</p:sldLayout>
</file>

<file path=ppt/slideLayouts/slideLayout569.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71" name="Group 2"/>
          <p:cNvGrpSpPr/>
          <p:nvPr/>
        </p:nvGrpSpPr>
        <p:grpSpPr>
          <a:xfrm>
            <a:off x="-1" y="76"/>
            <a:ext cx="9144001" cy="6860193"/>
            <a:chOff x="0" y="38"/>
            <a:chExt cx="9144000" cy="6860192"/>
          </a:xfrm>
        </p:grpSpPr>
        <p:sp>
          <p:nvSpPr>
            <p:cNvPr id="863"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4"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5"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6"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7"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8"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9"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70"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4"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75082"/>
      </p:ext>
    </p:extLst>
  </p:cSld>
  <p:clrMapOvr>
    <a:masterClrMapping/>
  </p:clrMapOvr>
  <p:transition spd="med"/>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grpSp>
        <p:nvGrpSpPr>
          <p:cNvPr id="1081" name="Group 2"/>
          <p:cNvGrpSpPr/>
          <p:nvPr/>
        </p:nvGrpSpPr>
        <p:grpSpPr>
          <a:xfrm>
            <a:off x="2" y="0"/>
            <a:ext cx="3200401" cy="6858000"/>
            <a:chOff x="1" y="0"/>
            <a:chExt cx="3200400" cy="6858000"/>
          </a:xfrm>
        </p:grpSpPr>
        <p:sp>
          <p:nvSpPr>
            <p:cNvPr id="1079"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0"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2"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85" name="Group 11"/>
          <p:cNvGrpSpPr/>
          <p:nvPr/>
        </p:nvGrpSpPr>
        <p:grpSpPr>
          <a:xfrm>
            <a:off x="228600" y="1981200"/>
            <a:ext cx="7391400" cy="319088"/>
            <a:chOff x="0" y="0"/>
            <a:chExt cx="7391400" cy="319087"/>
          </a:xfrm>
        </p:grpSpPr>
        <p:sp>
          <p:nvSpPr>
            <p:cNvPr id="1083"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4"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6" name="Title Text"/>
          <p:cNvSpPr txBox="1">
            <a:spLocks noGrp="1"/>
          </p:cNvSpPr>
          <p:nvPr>
            <p:ph type="title"/>
          </p:nvPr>
        </p:nvSpPr>
        <p:spPr>
          <a:xfrm>
            <a:off x="722312" y="4406900"/>
            <a:ext cx="7772401" cy="1362075"/>
          </a:xfrm>
          <a:prstGeom prst="rect">
            <a:avLst/>
          </a:prstGeom>
          <a:noFill/>
        </p:spPr>
        <p:txBody>
          <a:bodyPr anchor="t"/>
          <a:lstStyle>
            <a:lvl1pPr algn="l">
              <a:lnSpc>
                <a:spcPct val="90000"/>
              </a:lnSpc>
              <a:defRPr sz="4000" b="1" i="0" cap="all">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08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3366"/>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3366"/>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3366"/>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3366"/>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8"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570.xml><?xml version="1.0" encoding="utf-8"?>
<p:sldLayout xmlns:a="http://schemas.openxmlformats.org/drawingml/2006/main" xmlns:r="http://schemas.openxmlformats.org/officeDocument/2006/relationships" xmlns:p="http://schemas.openxmlformats.org/presentationml/2006/main" showMasterSp="0" type="tx">
  <p:cSld name="4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89" name="Group 2"/>
          <p:cNvGrpSpPr/>
          <p:nvPr/>
        </p:nvGrpSpPr>
        <p:grpSpPr>
          <a:xfrm>
            <a:off x="-1" y="76"/>
            <a:ext cx="9144001" cy="6860193"/>
            <a:chOff x="0" y="38"/>
            <a:chExt cx="9144000" cy="6860192"/>
          </a:xfrm>
        </p:grpSpPr>
        <p:sp>
          <p:nvSpPr>
            <p:cNvPr id="881"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2"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3"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4"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5"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6"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7"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8"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9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9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89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62729173"/>
      </p:ext>
    </p:extLst>
  </p:cSld>
  <p:clrMapOvr>
    <a:masterClrMapping/>
  </p:clrMapOvr>
  <p:transition spd="med"/>
</p:sldLayout>
</file>

<file path=ppt/slideLayouts/slideLayout571.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08" name="Group 2"/>
          <p:cNvGrpSpPr/>
          <p:nvPr/>
        </p:nvGrpSpPr>
        <p:grpSpPr>
          <a:xfrm>
            <a:off x="-1" y="76"/>
            <a:ext cx="9144001" cy="6860193"/>
            <a:chOff x="0" y="38"/>
            <a:chExt cx="9144000" cy="6860192"/>
          </a:xfrm>
        </p:grpSpPr>
        <p:sp>
          <p:nvSpPr>
            <p:cNvPr id="90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09"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10"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98001046"/>
      </p:ext>
    </p:extLst>
  </p:cSld>
  <p:clrMapOvr>
    <a:masterClrMapping/>
  </p:clrMapOvr>
  <p:transition spd="med"/>
</p:sldLayout>
</file>

<file path=ppt/slideLayouts/slideLayout572.xml><?xml version="1.0" encoding="utf-8"?>
<p:sldLayout xmlns:a="http://schemas.openxmlformats.org/drawingml/2006/main" xmlns:r="http://schemas.openxmlformats.org/officeDocument/2006/relationships" xmlns:p="http://schemas.openxmlformats.org/presentationml/2006/main" showMasterSp="0" type="tx">
  <p:cSld name="4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25" name="Group 2"/>
          <p:cNvGrpSpPr/>
          <p:nvPr/>
        </p:nvGrpSpPr>
        <p:grpSpPr>
          <a:xfrm>
            <a:off x="-1" y="76"/>
            <a:ext cx="9144001" cy="6860193"/>
            <a:chOff x="0" y="38"/>
            <a:chExt cx="9144000" cy="6860192"/>
          </a:xfrm>
        </p:grpSpPr>
        <p:sp>
          <p:nvSpPr>
            <p:cNvPr id="91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2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97409878"/>
      </p:ext>
    </p:extLst>
  </p:cSld>
  <p:clrMapOvr>
    <a:masterClrMapping/>
  </p:clrMapOvr>
  <p:transition spd="med"/>
</p:sldLayout>
</file>

<file path=ppt/slideLayouts/slideLayout573.xml><?xml version="1.0" encoding="utf-8"?>
<p:sldLayout xmlns:a="http://schemas.openxmlformats.org/drawingml/2006/main" xmlns:r="http://schemas.openxmlformats.org/officeDocument/2006/relationships" xmlns:p="http://schemas.openxmlformats.org/presentationml/2006/main" showMasterSp="0" type="tx">
  <p:cSld name="Blank 0">
    <p:bg>
      <p:bgPr>
        <a:solidFill>
          <a:srgbClr val="000000"/>
        </a:solidFill>
        <a:effectLst/>
      </p:bgPr>
    </p:bg>
    <p:spTree>
      <p:nvGrpSpPr>
        <p:cNvPr id="1" name=""/>
        <p:cNvGrpSpPr/>
        <p:nvPr/>
      </p:nvGrpSpPr>
      <p:grpSpPr>
        <a:xfrm>
          <a:off x="0" y="0"/>
          <a:ext cx="0" cy="0"/>
          <a:chOff x="0" y="0"/>
          <a:chExt cx="0" cy="0"/>
        </a:xfrm>
      </p:grpSpPr>
      <p:sp>
        <p:nvSpPr>
          <p:cNvPr id="93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48903921"/>
      </p:ext>
    </p:extLst>
  </p:cSld>
  <p:clrMapOvr>
    <a:masterClrMapping/>
  </p:clrMapOvr>
  <p:transition spd="med"/>
</p:sldLayout>
</file>

<file path=ppt/slideLayouts/slideLayout574.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48" name="Group 2"/>
          <p:cNvGrpSpPr/>
          <p:nvPr/>
        </p:nvGrpSpPr>
        <p:grpSpPr>
          <a:xfrm>
            <a:off x="-1" y="76"/>
            <a:ext cx="9144001" cy="6860193"/>
            <a:chOff x="0" y="38"/>
            <a:chExt cx="9144000" cy="6860192"/>
          </a:xfrm>
        </p:grpSpPr>
        <p:sp>
          <p:nvSpPr>
            <p:cNvPr id="94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49"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50"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95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12776467"/>
      </p:ext>
    </p:extLst>
  </p:cSld>
  <p:clrMapOvr>
    <a:masterClrMapping/>
  </p:clrMapOvr>
  <p:transition spd="med"/>
</p:sldLayout>
</file>

<file path=ppt/slideLayouts/slideLayout575.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67" name="Group 2"/>
          <p:cNvGrpSpPr/>
          <p:nvPr/>
        </p:nvGrpSpPr>
        <p:grpSpPr>
          <a:xfrm>
            <a:off x="-1" y="76"/>
            <a:ext cx="9144001" cy="6860193"/>
            <a:chOff x="0" y="38"/>
            <a:chExt cx="9144000" cy="6860192"/>
          </a:xfrm>
        </p:grpSpPr>
        <p:sp>
          <p:nvSpPr>
            <p:cNvPr id="95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68"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97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71"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30880583"/>
      </p:ext>
    </p:extLst>
  </p:cSld>
  <p:clrMapOvr>
    <a:masterClrMapping/>
  </p:clrMapOvr>
  <p:transition spd="med"/>
</p:sldLayout>
</file>

<file path=ppt/slideLayouts/slideLayout576.xml><?xml version="1.0" encoding="utf-8"?>
<p:sldLayout xmlns:a="http://schemas.openxmlformats.org/drawingml/2006/main" xmlns:r="http://schemas.openxmlformats.org/officeDocument/2006/relationships" xmlns:p="http://schemas.openxmlformats.org/presentationml/2006/main" showMasterSp="0" type="tx">
  <p:cSld name="4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86" name="Group 2"/>
          <p:cNvGrpSpPr/>
          <p:nvPr/>
        </p:nvGrpSpPr>
        <p:grpSpPr>
          <a:xfrm>
            <a:off x="-1" y="76"/>
            <a:ext cx="9144001" cy="6860193"/>
            <a:chOff x="0" y="38"/>
            <a:chExt cx="9144000" cy="6860192"/>
          </a:xfrm>
        </p:grpSpPr>
        <p:sp>
          <p:nvSpPr>
            <p:cNvPr id="978"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79"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0"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1"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2"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3"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4"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5"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8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88" name="Body Level One…"/>
          <p:cNvSpPr txBox="1">
            <a:spLocks noGrp="1"/>
          </p:cNvSpPr>
          <p:nvPr>
            <p:ph type="body" idx="1"/>
          </p:nvPr>
        </p:nvSpPr>
        <p:spPr>
          <a:xfrm>
            <a:off x="0" y="1981200"/>
            <a:ext cx="91440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9"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12044465"/>
      </p:ext>
    </p:extLst>
  </p:cSld>
  <p:clrMapOvr>
    <a:masterClrMapping/>
  </p:clrMapOvr>
  <p:transition spd="med"/>
</p:sldLayout>
</file>

<file path=ppt/slideLayouts/slideLayout577.xml><?xml version="1.0" encoding="utf-8"?>
<p:sldLayout xmlns:a="http://schemas.openxmlformats.org/drawingml/2006/main" xmlns:r="http://schemas.openxmlformats.org/officeDocument/2006/relationships" xmlns:p="http://schemas.openxmlformats.org/presentationml/2006/main" showMasterSp="0" type="tx">
  <p:cSld name="4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04" name="Group 2"/>
          <p:cNvGrpSpPr/>
          <p:nvPr/>
        </p:nvGrpSpPr>
        <p:grpSpPr>
          <a:xfrm>
            <a:off x="-1" y="76"/>
            <a:ext cx="9144001" cy="6860193"/>
            <a:chOff x="0" y="38"/>
            <a:chExt cx="9144000" cy="6860192"/>
          </a:xfrm>
        </p:grpSpPr>
        <p:sp>
          <p:nvSpPr>
            <p:cNvPr id="996"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7"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8"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9"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0"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1"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2"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3"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0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0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07"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54887715"/>
      </p:ext>
    </p:extLst>
  </p:cSld>
  <p:clrMapOvr>
    <a:masterClrMapping/>
  </p:clrMapOvr>
  <p:transition spd="med"/>
</p:sldLayout>
</file>

<file path=ppt/slideLayouts/slideLayout578.xml><?xml version="1.0" encoding="utf-8"?>
<p:sldLayout xmlns:a="http://schemas.openxmlformats.org/drawingml/2006/main" xmlns:r="http://schemas.openxmlformats.org/officeDocument/2006/relationships" xmlns:p="http://schemas.openxmlformats.org/presentationml/2006/main" showMasterSp="0" type="tx">
  <p:cSld name="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22" name="Group 2"/>
          <p:cNvGrpSpPr/>
          <p:nvPr/>
        </p:nvGrpSpPr>
        <p:grpSpPr>
          <a:xfrm>
            <a:off x="-1" y="76"/>
            <a:ext cx="9144001" cy="6860193"/>
            <a:chOff x="0" y="38"/>
            <a:chExt cx="9144000" cy="6860192"/>
          </a:xfrm>
        </p:grpSpPr>
        <p:sp>
          <p:nvSpPr>
            <p:cNvPr id="1014"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5"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6"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7"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8"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9"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0"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1"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23"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24"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5"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89505849"/>
      </p:ext>
    </p:extLst>
  </p:cSld>
  <p:clrMapOvr>
    <a:masterClrMapping/>
  </p:clrMapOvr>
  <p:transition spd="med"/>
</p:sldLayout>
</file>

<file path=ppt/slideLayouts/slideLayout579.xml><?xml version="1.0" encoding="utf-8"?>
<p:sldLayout xmlns:a="http://schemas.openxmlformats.org/drawingml/2006/main" xmlns:r="http://schemas.openxmlformats.org/officeDocument/2006/relationships" xmlns:p="http://schemas.openxmlformats.org/presentationml/2006/main" showMasterSp="0" type="tx">
  <p:cSld name="Title and Tabl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40" name="Group 2"/>
          <p:cNvGrpSpPr/>
          <p:nvPr/>
        </p:nvGrpSpPr>
        <p:grpSpPr>
          <a:xfrm>
            <a:off x="-1" y="76"/>
            <a:ext cx="9144001" cy="6860193"/>
            <a:chOff x="0" y="38"/>
            <a:chExt cx="9144000" cy="6860192"/>
          </a:xfrm>
        </p:grpSpPr>
        <p:sp>
          <p:nvSpPr>
            <p:cNvPr id="1032"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3"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4"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5"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6"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7"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8"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9"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4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4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5891305"/>
      </p:ext>
    </p:extLst>
  </p:cSld>
  <p:clrMapOvr>
    <a:masterClrMapping/>
  </p:clrMapOvr>
  <p:transition spd="med"/>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grpSp>
        <p:nvGrpSpPr>
          <p:cNvPr id="1097" name="Group 2"/>
          <p:cNvGrpSpPr/>
          <p:nvPr/>
        </p:nvGrpSpPr>
        <p:grpSpPr>
          <a:xfrm>
            <a:off x="2" y="0"/>
            <a:ext cx="3200401" cy="6858000"/>
            <a:chOff x="1" y="0"/>
            <a:chExt cx="3200400" cy="6858000"/>
          </a:xfrm>
        </p:grpSpPr>
        <p:sp>
          <p:nvSpPr>
            <p:cNvPr id="1095"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96"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98"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01" name="Group 11"/>
          <p:cNvGrpSpPr/>
          <p:nvPr/>
        </p:nvGrpSpPr>
        <p:grpSpPr>
          <a:xfrm>
            <a:off x="228600" y="1981200"/>
            <a:ext cx="7391400" cy="319088"/>
            <a:chOff x="0" y="0"/>
            <a:chExt cx="7391400" cy="319087"/>
          </a:xfrm>
        </p:grpSpPr>
        <p:sp>
          <p:nvSpPr>
            <p:cNvPr id="1099"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00"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02"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03" name="Body Level One…"/>
          <p:cNvSpPr txBox="1">
            <a:spLocks noGrp="1"/>
          </p:cNvSpPr>
          <p:nvPr>
            <p:ph type="body" sz="half" idx="1"/>
          </p:nvPr>
        </p:nvSpPr>
        <p:spPr>
          <a:xfrm>
            <a:off x="914400" y="2362200"/>
            <a:ext cx="3924300" cy="3733800"/>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580.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rgbClr val="FFFFFF"/>
        </a:solidFill>
        <a:effectLst/>
      </p:bgPr>
    </p:bg>
    <p:spTree>
      <p:nvGrpSpPr>
        <p:cNvPr id="1" name=""/>
        <p:cNvGrpSpPr/>
        <p:nvPr/>
      </p:nvGrpSpPr>
      <p:grpSpPr>
        <a:xfrm>
          <a:off x="0" y="0"/>
          <a:ext cx="0" cy="0"/>
          <a:chOff x="0" y="0"/>
          <a:chExt cx="0" cy="0"/>
        </a:xfrm>
      </p:grpSpPr>
      <p:sp>
        <p:nvSpPr>
          <p:cNvPr id="1049" name="Rectangle 2"/>
          <p:cNvSpPr/>
          <p:nvPr/>
        </p:nvSpPr>
        <p:spPr>
          <a:xfrm>
            <a:off x="1" y="0"/>
            <a:ext cx="4572001" cy="6858000"/>
          </a:xfrm>
          <a:prstGeom prst="rect">
            <a:avLst/>
          </a:prstGeom>
          <a:solidFill>
            <a:srgbClr val="CAE2CA"/>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sp>
        <p:nvSpPr>
          <p:cNvPr id="1050" name="AutoShape 3"/>
          <p:cNvSpPr/>
          <p:nvPr/>
        </p:nvSpPr>
        <p:spPr>
          <a:xfrm>
            <a:off x="685800" y="990600"/>
            <a:ext cx="5181600" cy="19050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53" name="Group 15"/>
          <p:cNvGrpSpPr/>
          <p:nvPr/>
        </p:nvGrpSpPr>
        <p:grpSpPr>
          <a:xfrm>
            <a:off x="3632200" y="4889500"/>
            <a:ext cx="4876800" cy="319088"/>
            <a:chOff x="0" y="0"/>
            <a:chExt cx="4876800" cy="319087"/>
          </a:xfrm>
        </p:grpSpPr>
        <p:sp>
          <p:nvSpPr>
            <p:cNvPr id="105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5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54" name="Body Level One…"/>
          <p:cNvSpPr txBox="1">
            <a:spLocks noGrp="1"/>
          </p:cNvSpPr>
          <p:nvPr>
            <p:ph type="body" sz="quarter" idx="1"/>
          </p:nvPr>
        </p:nvSpPr>
        <p:spPr>
          <a:xfrm>
            <a:off x="4673601" y="2927350"/>
            <a:ext cx="3657601" cy="1822450"/>
          </a:xfrm>
          <a:prstGeom prst="rect">
            <a:avLst/>
          </a:prstGeom>
        </p:spPr>
        <p:txBody>
          <a:bodyPr anchor="b">
            <a:normAutofit/>
          </a:bodyPr>
          <a:lstStyle>
            <a:lvl1pPr marL="0" indent="0">
              <a:spcBef>
                <a:spcPts val="600"/>
              </a:spcBef>
              <a:buSzTx/>
              <a:buNone/>
              <a:defRPr sz="2800" b="1" i="0">
                <a:solidFill>
                  <a:srgbClr val="006666"/>
                </a:solidFill>
                <a:latin typeface="Arial" panose="020B0604020202020204" pitchFamily="34" charset="0"/>
                <a:cs typeface="Arial" panose="020B0604020202020204" pitchFamily="34" charset="0"/>
              </a:defRPr>
            </a:lvl1pPr>
            <a:lvl2pPr marL="789082" indent="-332754">
              <a:spcBef>
                <a:spcPts val="600"/>
              </a:spcBef>
              <a:buSzPct val="75000"/>
              <a:buChar char="–"/>
              <a:defRPr sz="2800" b="1" i="0">
                <a:solidFill>
                  <a:srgbClr val="006666"/>
                </a:solidFill>
                <a:latin typeface="Arial" panose="020B0604020202020204" pitchFamily="34" charset="0"/>
                <a:cs typeface="Arial" panose="020B0604020202020204" pitchFamily="34" charset="0"/>
              </a:defRPr>
            </a:lvl2pPr>
            <a:lvl3pPr marL="1232107" indent="-319440">
              <a:spcBef>
                <a:spcPts val="600"/>
              </a:spcBef>
              <a:buSzPct val="75000"/>
              <a:defRPr sz="2800" b="1" i="0">
                <a:solidFill>
                  <a:srgbClr val="006666"/>
                </a:solidFill>
                <a:latin typeface="Arial" panose="020B0604020202020204" pitchFamily="34" charset="0"/>
                <a:cs typeface="Arial" panose="020B0604020202020204" pitchFamily="34" charset="0"/>
              </a:defRPr>
            </a:lvl3pPr>
            <a:lvl4pPr marL="1723956" indent="-354934">
              <a:spcBef>
                <a:spcPts val="600"/>
              </a:spcBef>
              <a:buSzPct val="80000"/>
              <a:buChar char="–"/>
              <a:defRPr sz="2800" b="1" i="0">
                <a:solidFill>
                  <a:srgbClr val="006666"/>
                </a:solidFill>
                <a:latin typeface="Arial" panose="020B0604020202020204" pitchFamily="34" charset="0"/>
                <a:cs typeface="Arial" panose="020B0604020202020204" pitchFamily="34" charset="0"/>
              </a:defRPr>
            </a:lvl4pPr>
            <a:lvl5pPr marL="2180286" indent="-354934">
              <a:spcBef>
                <a:spcPts val="600"/>
              </a:spcBef>
              <a:buSzPct val="65000"/>
              <a:buChar char="●"/>
              <a:defRPr sz="2800" b="1" i="0">
                <a:solidFill>
                  <a:srgbClr val="0066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55" name="Title Text"/>
          <p:cNvSpPr txBox="1">
            <a:spLocks noGrp="1"/>
          </p:cNvSpPr>
          <p:nvPr>
            <p:ph type="title"/>
          </p:nvPr>
        </p:nvSpPr>
        <p:spPr>
          <a:xfrm>
            <a:off x="936625" y="1425575"/>
            <a:ext cx="7772400" cy="1143000"/>
          </a:xfrm>
          <a:prstGeom prst="rect">
            <a:avLst/>
          </a:prstGeom>
          <a:noFill/>
        </p:spPr>
        <p:txBody>
          <a:bodyPr/>
          <a:lstStyle>
            <a:lvl1pPr>
              <a:lnSpc>
                <a:spcPct val="90000"/>
              </a:lnSpc>
              <a:defRPr sz="3600" b="1" i="0">
                <a:solidFill>
                  <a:srgbClr val="003366"/>
                </a:solidFill>
                <a:latin typeface="Arial" panose="020B0604020202020204" pitchFamily="34" charset="0"/>
                <a:cs typeface="Arial" panose="020B0604020202020204" pitchFamily="34" charset="0"/>
              </a:defRPr>
            </a:lvl1pPr>
          </a:lstStyle>
          <a:p>
            <a:r>
              <a:rPr dirty="0"/>
              <a:t>Title Text</a:t>
            </a:r>
          </a:p>
        </p:txBody>
      </p:sp>
      <p:sp>
        <p:nvSpPr>
          <p:cNvPr id="1056" name="Slide Number"/>
          <p:cNvSpPr txBox="1">
            <a:spLocks noGrp="1"/>
          </p:cNvSpPr>
          <p:nvPr>
            <p:ph type="sldNum" sz="quarter" idx="2"/>
          </p:nvPr>
        </p:nvSpPr>
        <p:spPr>
          <a:xfrm>
            <a:off x="9525" y="6356214"/>
            <a:ext cx="499314" cy="492261"/>
          </a:xfrm>
          <a:prstGeom prst="rect">
            <a:avLst/>
          </a:prstGeom>
        </p:spPr>
        <p:txBody>
          <a:bodyPr/>
          <a:lstStyle>
            <a:lvl1pPr algn="l">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21023419"/>
      </p:ext>
    </p:extLst>
  </p:cSld>
  <p:clrMapOvr>
    <a:masterClrMapping/>
  </p:clrMapOvr>
  <p:transition spd="med"/>
</p:sldLayout>
</file>

<file path=ppt/slideLayouts/slideLayout581.xml><?xml version="1.0" encoding="utf-8"?>
<p:sldLayout xmlns:a="http://schemas.openxmlformats.org/drawingml/2006/main" xmlns:r="http://schemas.openxmlformats.org/officeDocument/2006/relationships" xmlns:p="http://schemas.openxmlformats.org/presentationml/2006/main" showMasterSp="0" type="tx">
  <p:cSld name="5_Section Header">
    <p:bg>
      <p:bgPr>
        <a:solidFill>
          <a:srgbClr val="FFFFFF"/>
        </a:solidFill>
        <a:effectLst/>
      </p:bgPr>
    </p:bg>
    <p:spTree>
      <p:nvGrpSpPr>
        <p:cNvPr id="1" name=""/>
        <p:cNvGrpSpPr/>
        <p:nvPr/>
      </p:nvGrpSpPr>
      <p:grpSpPr>
        <a:xfrm>
          <a:off x="0" y="0"/>
          <a:ext cx="0" cy="0"/>
          <a:chOff x="0" y="0"/>
          <a:chExt cx="0" cy="0"/>
        </a:xfrm>
      </p:grpSpPr>
      <p:grpSp>
        <p:nvGrpSpPr>
          <p:cNvPr id="1081" name="Group 2"/>
          <p:cNvGrpSpPr/>
          <p:nvPr/>
        </p:nvGrpSpPr>
        <p:grpSpPr>
          <a:xfrm>
            <a:off x="2" y="0"/>
            <a:ext cx="3200401" cy="6858000"/>
            <a:chOff x="1" y="0"/>
            <a:chExt cx="3200400" cy="6858000"/>
          </a:xfrm>
        </p:grpSpPr>
        <p:sp>
          <p:nvSpPr>
            <p:cNvPr id="1079"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0"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2"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85" name="Group 11"/>
          <p:cNvGrpSpPr/>
          <p:nvPr/>
        </p:nvGrpSpPr>
        <p:grpSpPr>
          <a:xfrm>
            <a:off x="228600" y="1981200"/>
            <a:ext cx="7391400" cy="319088"/>
            <a:chOff x="0" y="0"/>
            <a:chExt cx="7391400" cy="319087"/>
          </a:xfrm>
        </p:grpSpPr>
        <p:sp>
          <p:nvSpPr>
            <p:cNvPr id="1083"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4"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6" name="Title Text"/>
          <p:cNvSpPr txBox="1">
            <a:spLocks noGrp="1"/>
          </p:cNvSpPr>
          <p:nvPr>
            <p:ph type="title"/>
          </p:nvPr>
        </p:nvSpPr>
        <p:spPr>
          <a:xfrm>
            <a:off x="722312" y="4406900"/>
            <a:ext cx="7772401" cy="1362075"/>
          </a:xfrm>
          <a:prstGeom prst="rect">
            <a:avLst/>
          </a:prstGeom>
          <a:noFill/>
        </p:spPr>
        <p:txBody>
          <a:bodyPr anchor="t"/>
          <a:lstStyle>
            <a:lvl1pPr algn="l">
              <a:lnSpc>
                <a:spcPct val="90000"/>
              </a:lnSpc>
              <a:defRPr sz="4000" b="1" i="0" cap="all">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08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3366"/>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3366"/>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3366"/>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3366"/>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8"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03519287"/>
      </p:ext>
    </p:extLst>
  </p:cSld>
  <p:clrMapOvr>
    <a:masterClrMapping/>
  </p:clrMapOvr>
  <p:transition spd="med"/>
</p:sldLayout>
</file>

<file path=ppt/slideLayouts/slideLayout582.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rgbClr val="FFFFFF"/>
        </a:solidFill>
        <a:effectLst/>
      </p:bgPr>
    </p:bg>
    <p:spTree>
      <p:nvGrpSpPr>
        <p:cNvPr id="1" name=""/>
        <p:cNvGrpSpPr/>
        <p:nvPr/>
      </p:nvGrpSpPr>
      <p:grpSpPr>
        <a:xfrm>
          <a:off x="0" y="0"/>
          <a:ext cx="0" cy="0"/>
          <a:chOff x="0" y="0"/>
          <a:chExt cx="0" cy="0"/>
        </a:xfrm>
      </p:grpSpPr>
      <p:grpSp>
        <p:nvGrpSpPr>
          <p:cNvPr id="1097" name="Group 2"/>
          <p:cNvGrpSpPr/>
          <p:nvPr/>
        </p:nvGrpSpPr>
        <p:grpSpPr>
          <a:xfrm>
            <a:off x="2" y="0"/>
            <a:ext cx="3200401" cy="6858000"/>
            <a:chOff x="1" y="0"/>
            <a:chExt cx="3200400" cy="6858000"/>
          </a:xfrm>
        </p:grpSpPr>
        <p:sp>
          <p:nvSpPr>
            <p:cNvPr id="1095"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96"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98"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01" name="Group 11"/>
          <p:cNvGrpSpPr/>
          <p:nvPr/>
        </p:nvGrpSpPr>
        <p:grpSpPr>
          <a:xfrm>
            <a:off x="228600" y="1981200"/>
            <a:ext cx="7391400" cy="319088"/>
            <a:chOff x="0" y="0"/>
            <a:chExt cx="7391400" cy="319087"/>
          </a:xfrm>
        </p:grpSpPr>
        <p:sp>
          <p:nvSpPr>
            <p:cNvPr id="1099"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00"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02"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03" name="Body Level One…"/>
          <p:cNvSpPr txBox="1">
            <a:spLocks noGrp="1"/>
          </p:cNvSpPr>
          <p:nvPr>
            <p:ph type="body" sz="half" idx="1"/>
          </p:nvPr>
        </p:nvSpPr>
        <p:spPr>
          <a:xfrm>
            <a:off x="914400" y="2362200"/>
            <a:ext cx="3924300" cy="3733800"/>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96148442"/>
      </p:ext>
    </p:extLst>
  </p:cSld>
  <p:clrMapOvr>
    <a:masterClrMapping/>
  </p:clrMapOvr>
  <p:transition spd="med"/>
</p:sldLayout>
</file>

<file path=ppt/slideLayouts/slideLayout583.xml><?xml version="1.0" encoding="utf-8"?>
<p:sldLayout xmlns:a="http://schemas.openxmlformats.org/drawingml/2006/main" xmlns:r="http://schemas.openxmlformats.org/officeDocument/2006/relationships" xmlns:p="http://schemas.openxmlformats.org/presentationml/2006/main" showMasterSp="0" type="tx">
  <p:cSld name="5_Comparison">
    <p:bg>
      <p:bgPr>
        <a:solidFill>
          <a:srgbClr val="FFFFFF"/>
        </a:solidFill>
        <a:effectLst/>
      </p:bgPr>
    </p:bg>
    <p:spTree>
      <p:nvGrpSpPr>
        <p:cNvPr id="1" name=""/>
        <p:cNvGrpSpPr/>
        <p:nvPr/>
      </p:nvGrpSpPr>
      <p:grpSpPr>
        <a:xfrm>
          <a:off x="0" y="0"/>
          <a:ext cx="0" cy="0"/>
          <a:chOff x="0" y="0"/>
          <a:chExt cx="0" cy="0"/>
        </a:xfrm>
      </p:grpSpPr>
      <p:grpSp>
        <p:nvGrpSpPr>
          <p:cNvPr id="1113" name="Group 2"/>
          <p:cNvGrpSpPr/>
          <p:nvPr/>
        </p:nvGrpSpPr>
        <p:grpSpPr>
          <a:xfrm>
            <a:off x="2" y="0"/>
            <a:ext cx="3200401" cy="6858000"/>
            <a:chOff x="1" y="0"/>
            <a:chExt cx="3200400" cy="6858000"/>
          </a:xfrm>
        </p:grpSpPr>
        <p:sp>
          <p:nvSpPr>
            <p:cNvPr id="111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17" name="Group 11"/>
          <p:cNvGrpSpPr/>
          <p:nvPr/>
        </p:nvGrpSpPr>
        <p:grpSpPr>
          <a:xfrm>
            <a:off x="228600" y="1981200"/>
            <a:ext cx="7391400" cy="319088"/>
            <a:chOff x="0" y="0"/>
            <a:chExt cx="7391400" cy="319087"/>
          </a:xfrm>
        </p:grpSpPr>
        <p:sp>
          <p:nvSpPr>
            <p:cNvPr id="111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8" name="Title Text"/>
          <p:cNvSpPr txBox="1">
            <a:spLocks noGrp="1"/>
          </p:cNvSpPr>
          <p:nvPr>
            <p:ph type="title"/>
          </p:nvPr>
        </p:nvSpPr>
        <p:spPr>
          <a:xfrm>
            <a:off x="457200" y="274638"/>
            <a:ext cx="8229600" cy="1143001"/>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3366"/>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3366"/>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3366"/>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3366"/>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2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3366"/>
                </a:solidFill>
              </a:defRPr>
            </a:pPr>
            <a:endParaRPr dirty="0"/>
          </a:p>
        </p:txBody>
      </p:sp>
      <p:sp>
        <p:nvSpPr>
          <p:cNvPr id="1121"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63296154"/>
      </p:ext>
    </p:extLst>
  </p:cSld>
  <p:clrMapOvr>
    <a:masterClrMapping/>
  </p:clrMapOvr>
  <p:transition spd="med"/>
</p:sldLayout>
</file>

<file path=ppt/slideLayouts/slideLayout584.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rgbClr val="FFFFFF"/>
        </a:solidFill>
        <a:effectLst/>
      </p:bgPr>
    </p:bg>
    <p:spTree>
      <p:nvGrpSpPr>
        <p:cNvPr id="1" name=""/>
        <p:cNvGrpSpPr/>
        <p:nvPr/>
      </p:nvGrpSpPr>
      <p:grpSpPr>
        <a:xfrm>
          <a:off x="0" y="0"/>
          <a:ext cx="0" cy="0"/>
          <a:chOff x="0" y="0"/>
          <a:chExt cx="0" cy="0"/>
        </a:xfrm>
      </p:grpSpPr>
      <p:grpSp>
        <p:nvGrpSpPr>
          <p:cNvPr id="1130" name="Group 2"/>
          <p:cNvGrpSpPr/>
          <p:nvPr/>
        </p:nvGrpSpPr>
        <p:grpSpPr>
          <a:xfrm>
            <a:off x="2" y="0"/>
            <a:ext cx="3200401" cy="6858000"/>
            <a:chOff x="1" y="0"/>
            <a:chExt cx="3200400" cy="6858000"/>
          </a:xfrm>
        </p:grpSpPr>
        <p:sp>
          <p:nvSpPr>
            <p:cNvPr id="1128"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29"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1"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34" name="Group 11"/>
          <p:cNvGrpSpPr/>
          <p:nvPr/>
        </p:nvGrpSpPr>
        <p:grpSpPr>
          <a:xfrm>
            <a:off x="228600" y="1981200"/>
            <a:ext cx="7391400" cy="319088"/>
            <a:chOff x="0" y="0"/>
            <a:chExt cx="7391400" cy="319087"/>
          </a:xfrm>
        </p:grpSpPr>
        <p:sp>
          <p:nvSpPr>
            <p:cNvPr id="1132"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33"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5"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3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11088439"/>
      </p:ext>
    </p:extLst>
  </p:cSld>
  <p:clrMapOvr>
    <a:masterClrMapping/>
  </p:clrMapOvr>
  <p:transition spd="med"/>
</p:sldLayout>
</file>

<file path=ppt/slideLayouts/slideLayout585.xml><?xml version="1.0" encoding="utf-8"?>
<p:sldLayout xmlns:a="http://schemas.openxmlformats.org/drawingml/2006/main" xmlns:r="http://schemas.openxmlformats.org/officeDocument/2006/relationships" xmlns:p="http://schemas.openxmlformats.org/presentationml/2006/main" showMasterSp="0" type="tx">
  <p:cSld name="5_Blank">
    <p:bg>
      <p:bgPr>
        <a:solidFill>
          <a:srgbClr val="FFFFFF"/>
        </a:solidFill>
        <a:effectLst/>
      </p:bgPr>
    </p:bg>
    <p:spTree>
      <p:nvGrpSpPr>
        <p:cNvPr id="1" name=""/>
        <p:cNvGrpSpPr/>
        <p:nvPr/>
      </p:nvGrpSpPr>
      <p:grpSpPr>
        <a:xfrm>
          <a:off x="0" y="0"/>
          <a:ext cx="0" cy="0"/>
          <a:chOff x="0" y="0"/>
          <a:chExt cx="0" cy="0"/>
        </a:xfrm>
      </p:grpSpPr>
      <p:grpSp>
        <p:nvGrpSpPr>
          <p:cNvPr id="1145" name="Group 2"/>
          <p:cNvGrpSpPr/>
          <p:nvPr/>
        </p:nvGrpSpPr>
        <p:grpSpPr>
          <a:xfrm>
            <a:off x="2" y="0"/>
            <a:ext cx="3200401" cy="6858000"/>
            <a:chOff x="1" y="0"/>
            <a:chExt cx="3200400" cy="6858000"/>
          </a:xfrm>
        </p:grpSpPr>
        <p:sp>
          <p:nvSpPr>
            <p:cNvPr id="1143"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4"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46"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49" name="Group 11"/>
          <p:cNvGrpSpPr/>
          <p:nvPr/>
        </p:nvGrpSpPr>
        <p:grpSpPr>
          <a:xfrm>
            <a:off x="228600" y="1981200"/>
            <a:ext cx="7391400" cy="319088"/>
            <a:chOff x="0" y="0"/>
            <a:chExt cx="7391400" cy="319087"/>
          </a:xfrm>
        </p:grpSpPr>
        <p:sp>
          <p:nvSpPr>
            <p:cNvPr id="1147"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8"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5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42795350"/>
      </p:ext>
    </p:extLst>
  </p:cSld>
  <p:clrMapOvr>
    <a:masterClrMapping/>
  </p:clrMapOvr>
  <p:transition spd="med"/>
</p:sldLayout>
</file>

<file path=ppt/slideLayouts/slideLayout586.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solidFill>
          <a:srgbClr val="FFFFFF"/>
        </a:solidFill>
        <a:effectLst/>
      </p:bgPr>
    </p:bg>
    <p:spTree>
      <p:nvGrpSpPr>
        <p:cNvPr id="1" name=""/>
        <p:cNvGrpSpPr/>
        <p:nvPr/>
      </p:nvGrpSpPr>
      <p:grpSpPr>
        <a:xfrm>
          <a:off x="0" y="0"/>
          <a:ext cx="0" cy="0"/>
          <a:chOff x="0" y="0"/>
          <a:chExt cx="0" cy="0"/>
        </a:xfrm>
      </p:grpSpPr>
      <p:grpSp>
        <p:nvGrpSpPr>
          <p:cNvPr id="1159" name="Group 2"/>
          <p:cNvGrpSpPr/>
          <p:nvPr/>
        </p:nvGrpSpPr>
        <p:grpSpPr>
          <a:xfrm>
            <a:off x="2" y="0"/>
            <a:ext cx="3200401" cy="6858000"/>
            <a:chOff x="1" y="0"/>
            <a:chExt cx="3200400" cy="6858000"/>
          </a:xfrm>
        </p:grpSpPr>
        <p:sp>
          <p:nvSpPr>
            <p:cNvPr id="115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5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63" name="Group 11"/>
          <p:cNvGrpSpPr/>
          <p:nvPr/>
        </p:nvGrpSpPr>
        <p:grpSpPr>
          <a:xfrm>
            <a:off x="228600" y="1981200"/>
            <a:ext cx="7391400" cy="319088"/>
            <a:chOff x="0" y="0"/>
            <a:chExt cx="7391400" cy="319087"/>
          </a:xfrm>
        </p:grpSpPr>
        <p:sp>
          <p:nvSpPr>
            <p:cNvPr id="116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6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4" name="Title Text"/>
          <p:cNvSpPr txBox="1">
            <a:spLocks noGrp="1"/>
          </p:cNvSpPr>
          <p:nvPr>
            <p:ph type="title"/>
          </p:nvPr>
        </p:nvSpPr>
        <p:spPr>
          <a:xfrm>
            <a:off x="457237" y="273050"/>
            <a:ext cx="3008315" cy="1162050"/>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65"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003366"/>
              </a:buClr>
              <a:buSzPct val="75000"/>
              <a:buChar char="●"/>
              <a:defRPr b="1" i="0">
                <a:solidFill>
                  <a:srgbClr val="003366"/>
                </a:solidFill>
                <a:latin typeface="Arial" panose="020B0604020202020204" pitchFamily="34" charset="0"/>
                <a:cs typeface="Arial" panose="020B0604020202020204" pitchFamily="34" charset="0"/>
              </a:defRPr>
            </a:lvl1pPr>
            <a:lvl2pPr>
              <a:buClr>
                <a:srgbClr val="003366"/>
              </a:buClr>
              <a:buSzPct val="75000"/>
              <a:buChar char="–"/>
              <a:defRPr b="1" i="0">
                <a:solidFill>
                  <a:srgbClr val="003366"/>
                </a:solidFill>
                <a:latin typeface="Arial" panose="020B0604020202020204" pitchFamily="34" charset="0"/>
                <a:cs typeface="Arial" panose="020B0604020202020204" pitchFamily="34" charset="0"/>
              </a:defRPr>
            </a:lvl2pPr>
            <a:lvl3pPr>
              <a:buClr>
                <a:srgbClr val="003366"/>
              </a:buClr>
              <a:buSzPct val="75000"/>
              <a:defRPr b="1" i="0">
                <a:solidFill>
                  <a:srgbClr val="003366"/>
                </a:solidFill>
                <a:latin typeface="Arial" panose="020B0604020202020204" pitchFamily="34" charset="0"/>
                <a:cs typeface="Arial" panose="020B0604020202020204" pitchFamily="34" charset="0"/>
              </a:defRPr>
            </a:lvl3pPr>
            <a:lvl4pPr>
              <a:buClr>
                <a:srgbClr val="003366"/>
              </a:buClr>
              <a:buSzPct val="80000"/>
              <a:buChar char="–"/>
              <a:defRPr b="1" i="0">
                <a:solidFill>
                  <a:srgbClr val="003366"/>
                </a:solidFill>
                <a:latin typeface="Arial" panose="020B0604020202020204" pitchFamily="34" charset="0"/>
                <a:cs typeface="Arial" panose="020B0604020202020204" pitchFamily="34" charset="0"/>
              </a:defRPr>
            </a:lvl4pPr>
            <a:lvl5pPr>
              <a:buClr>
                <a:srgbClr val="003366"/>
              </a:buClr>
              <a:buSzPct val="65000"/>
              <a:buChar char="●"/>
              <a:defRPr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6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3366"/>
                </a:solidFill>
              </a:defRPr>
            </a:pPr>
            <a:endParaRPr dirty="0"/>
          </a:p>
        </p:txBody>
      </p:sp>
      <p:sp>
        <p:nvSpPr>
          <p:cNvPr id="1167"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24098912"/>
      </p:ext>
    </p:extLst>
  </p:cSld>
  <p:clrMapOvr>
    <a:masterClrMapping/>
  </p:clrMapOvr>
  <p:transition spd="med"/>
</p:sldLayout>
</file>

<file path=ppt/slideLayouts/slideLayout587.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solidFill>
          <a:srgbClr val="FFFFFF"/>
        </a:solidFill>
        <a:effectLst/>
      </p:bgPr>
    </p:bg>
    <p:spTree>
      <p:nvGrpSpPr>
        <p:cNvPr id="1" name=""/>
        <p:cNvGrpSpPr/>
        <p:nvPr/>
      </p:nvGrpSpPr>
      <p:grpSpPr>
        <a:xfrm>
          <a:off x="0" y="0"/>
          <a:ext cx="0" cy="0"/>
          <a:chOff x="0" y="0"/>
          <a:chExt cx="0" cy="0"/>
        </a:xfrm>
      </p:grpSpPr>
      <p:grpSp>
        <p:nvGrpSpPr>
          <p:cNvPr id="1176" name="Group 2"/>
          <p:cNvGrpSpPr/>
          <p:nvPr/>
        </p:nvGrpSpPr>
        <p:grpSpPr>
          <a:xfrm>
            <a:off x="2" y="0"/>
            <a:ext cx="3200401" cy="6858000"/>
            <a:chOff x="1" y="0"/>
            <a:chExt cx="3200400" cy="6858000"/>
          </a:xfrm>
        </p:grpSpPr>
        <p:sp>
          <p:nvSpPr>
            <p:cNvPr id="1174"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5"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77"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80" name="Group 11"/>
          <p:cNvGrpSpPr/>
          <p:nvPr/>
        </p:nvGrpSpPr>
        <p:grpSpPr>
          <a:xfrm>
            <a:off x="228600" y="1981200"/>
            <a:ext cx="7391400" cy="319088"/>
            <a:chOff x="0" y="0"/>
            <a:chExt cx="7391400" cy="319087"/>
          </a:xfrm>
        </p:grpSpPr>
        <p:sp>
          <p:nvSpPr>
            <p:cNvPr id="1178"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9"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81" name="Title Text"/>
          <p:cNvSpPr txBox="1">
            <a:spLocks noGrp="1"/>
          </p:cNvSpPr>
          <p:nvPr>
            <p:ph type="title"/>
          </p:nvPr>
        </p:nvSpPr>
        <p:spPr>
          <a:xfrm>
            <a:off x="1792288" y="4800600"/>
            <a:ext cx="5486401" cy="566738"/>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8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1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3366"/>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3366"/>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3366"/>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3366"/>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8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31934478"/>
      </p:ext>
    </p:extLst>
  </p:cSld>
  <p:clrMapOvr>
    <a:masterClrMapping/>
  </p:clrMapOvr>
  <p:transition spd="med"/>
</p:sldLayout>
</file>

<file path=ppt/slideLayouts/slideLayout588.xml><?xml version="1.0" encoding="utf-8"?>
<p:sldLayout xmlns:a="http://schemas.openxmlformats.org/drawingml/2006/main" xmlns:r="http://schemas.openxmlformats.org/officeDocument/2006/relationships" xmlns:p="http://schemas.openxmlformats.org/presentationml/2006/main" showMasterSp="0" type="tx">
  <p:cSld name="5_Title and Vertical Text">
    <p:bg>
      <p:bgPr>
        <a:solidFill>
          <a:srgbClr val="FFFFFF"/>
        </a:solidFill>
        <a:effectLst/>
      </p:bgPr>
    </p:bg>
    <p:spTree>
      <p:nvGrpSpPr>
        <p:cNvPr id="1" name=""/>
        <p:cNvGrpSpPr/>
        <p:nvPr/>
      </p:nvGrpSpPr>
      <p:grpSpPr>
        <a:xfrm>
          <a:off x="0" y="0"/>
          <a:ext cx="0" cy="0"/>
          <a:chOff x="0" y="0"/>
          <a:chExt cx="0" cy="0"/>
        </a:xfrm>
      </p:grpSpPr>
      <p:grpSp>
        <p:nvGrpSpPr>
          <p:cNvPr id="1193" name="Group 2"/>
          <p:cNvGrpSpPr/>
          <p:nvPr/>
        </p:nvGrpSpPr>
        <p:grpSpPr>
          <a:xfrm>
            <a:off x="2" y="0"/>
            <a:ext cx="3200401" cy="6858000"/>
            <a:chOff x="1" y="0"/>
            <a:chExt cx="3200400" cy="6858000"/>
          </a:xfrm>
        </p:grpSpPr>
        <p:sp>
          <p:nvSpPr>
            <p:cNvPr id="119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97" name="Group 11"/>
          <p:cNvGrpSpPr/>
          <p:nvPr/>
        </p:nvGrpSpPr>
        <p:grpSpPr>
          <a:xfrm>
            <a:off x="228600" y="1981200"/>
            <a:ext cx="7391400" cy="319088"/>
            <a:chOff x="0" y="0"/>
            <a:chExt cx="7391400" cy="319087"/>
          </a:xfrm>
        </p:grpSpPr>
        <p:sp>
          <p:nvSpPr>
            <p:cNvPr id="119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8"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99" name="Body Level One…"/>
          <p:cNvSpPr txBox="1">
            <a:spLocks noGrp="1"/>
          </p:cNvSpPr>
          <p:nvPr>
            <p:ph type="body" idx="1"/>
          </p:nvPr>
        </p:nvSpPr>
        <p:spPr>
          <a:xfrm>
            <a:off x="914400" y="2362200"/>
            <a:ext cx="8001000" cy="37338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0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66769956"/>
      </p:ext>
    </p:extLst>
  </p:cSld>
  <p:clrMapOvr>
    <a:masterClrMapping/>
  </p:clrMapOvr>
  <p:transition spd="med"/>
</p:sldLayout>
</file>

<file path=ppt/slideLayouts/slideLayout589.xml><?xml version="1.0" encoding="utf-8"?>
<p:sldLayout xmlns:a="http://schemas.openxmlformats.org/drawingml/2006/main" xmlns:r="http://schemas.openxmlformats.org/officeDocument/2006/relationships" xmlns:p="http://schemas.openxmlformats.org/presentationml/2006/main" showMasterSp="0" type="tx">
  <p:cSld name="5_Vertical Title and Text">
    <p:bg>
      <p:bgPr>
        <a:solidFill>
          <a:srgbClr val="FFFFFF"/>
        </a:solidFill>
        <a:effectLst/>
      </p:bgPr>
    </p:bg>
    <p:spTree>
      <p:nvGrpSpPr>
        <p:cNvPr id="1" name=""/>
        <p:cNvGrpSpPr/>
        <p:nvPr/>
      </p:nvGrpSpPr>
      <p:grpSpPr>
        <a:xfrm>
          <a:off x="0" y="0"/>
          <a:ext cx="0" cy="0"/>
          <a:chOff x="0" y="0"/>
          <a:chExt cx="0" cy="0"/>
        </a:xfrm>
      </p:grpSpPr>
      <p:grpSp>
        <p:nvGrpSpPr>
          <p:cNvPr id="1209" name="Group 2"/>
          <p:cNvGrpSpPr/>
          <p:nvPr/>
        </p:nvGrpSpPr>
        <p:grpSpPr>
          <a:xfrm>
            <a:off x="2" y="0"/>
            <a:ext cx="3200401" cy="6858000"/>
            <a:chOff x="1" y="0"/>
            <a:chExt cx="3200400" cy="6858000"/>
          </a:xfrm>
        </p:grpSpPr>
        <p:sp>
          <p:nvSpPr>
            <p:cNvPr id="120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0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213" name="Group 11"/>
          <p:cNvGrpSpPr/>
          <p:nvPr/>
        </p:nvGrpSpPr>
        <p:grpSpPr>
          <a:xfrm>
            <a:off x="228600" y="1981200"/>
            <a:ext cx="7391400" cy="319088"/>
            <a:chOff x="0" y="0"/>
            <a:chExt cx="7391400" cy="319087"/>
          </a:xfrm>
        </p:grpSpPr>
        <p:sp>
          <p:nvSpPr>
            <p:cNvPr id="121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1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4" name="Title Text"/>
          <p:cNvSpPr txBox="1">
            <a:spLocks noGrp="1"/>
          </p:cNvSpPr>
          <p:nvPr>
            <p:ph type="title"/>
          </p:nvPr>
        </p:nvSpPr>
        <p:spPr>
          <a:xfrm>
            <a:off x="6915150" y="762000"/>
            <a:ext cx="2000251" cy="5334000"/>
          </a:xfrm>
          <a:prstGeom prst="rect">
            <a:avLst/>
          </a:prstGeom>
          <a:noFill/>
        </p:spPr>
        <p:txBody>
          <a:bodyPr vert="eaVert"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215" name="Body Level One…"/>
          <p:cNvSpPr txBox="1">
            <a:spLocks noGrp="1"/>
          </p:cNvSpPr>
          <p:nvPr>
            <p:ph type="body" idx="1"/>
          </p:nvPr>
        </p:nvSpPr>
        <p:spPr>
          <a:xfrm>
            <a:off x="914400" y="762000"/>
            <a:ext cx="5848350" cy="53340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1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52813436"/>
      </p:ext>
    </p:extLst>
  </p:cSld>
  <p:clrMapOvr>
    <a:masterClrMapping/>
  </p:clrMapOvr>
  <p:transition spd="med"/>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grpSp>
        <p:nvGrpSpPr>
          <p:cNvPr id="1113" name="Group 2"/>
          <p:cNvGrpSpPr/>
          <p:nvPr/>
        </p:nvGrpSpPr>
        <p:grpSpPr>
          <a:xfrm>
            <a:off x="2" y="0"/>
            <a:ext cx="3200401" cy="6858000"/>
            <a:chOff x="1" y="0"/>
            <a:chExt cx="3200400" cy="6858000"/>
          </a:xfrm>
        </p:grpSpPr>
        <p:sp>
          <p:nvSpPr>
            <p:cNvPr id="111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17" name="Group 11"/>
          <p:cNvGrpSpPr/>
          <p:nvPr/>
        </p:nvGrpSpPr>
        <p:grpSpPr>
          <a:xfrm>
            <a:off x="228600" y="1981200"/>
            <a:ext cx="7391400" cy="319088"/>
            <a:chOff x="0" y="0"/>
            <a:chExt cx="7391400" cy="319087"/>
          </a:xfrm>
        </p:grpSpPr>
        <p:sp>
          <p:nvSpPr>
            <p:cNvPr id="111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8" name="Title Text"/>
          <p:cNvSpPr txBox="1">
            <a:spLocks noGrp="1"/>
          </p:cNvSpPr>
          <p:nvPr>
            <p:ph type="title"/>
          </p:nvPr>
        </p:nvSpPr>
        <p:spPr>
          <a:xfrm>
            <a:off x="457200" y="274638"/>
            <a:ext cx="8229600" cy="1143001"/>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3366"/>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3366"/>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3366"/>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3366"/>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2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3366"/>
                </a:solidFill>
              </a:defRPr>
            </a:pPr>
            <a:endParaRPr dirty="0"/>
          </a:p>
        </p:txBody>
      </p:sp>
      <p:sp>
        <p:nvSpPr>
          <p:cNvPr id="1121"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590.xml><?xml version="1.0" encoding="utf-8"?>
<p:sldLayout xmlns:a="http://schemas.openxmlformats.org/drawingml/2006/main" xmlns:r="http://schemas.openxmlformats.org/officeDocument/2006/relationships" xmlns:p="http://schemas.openxmlformats.org/presentationml/2006/main" showMasterSp="0" type="tx">
  <p:cSld name="3_Title Slide">
    <p:bg>
      <p:bgPr>
        <a:solidFill>
          <a:srgbClr val="000000"/>
        </a:solidFill>
        <a:effectLst/>
      </p:bgPr>
    </p:bg>
    <p:spTree>
      <p:nvGrpSpPr>
        <p:cNvPr id="1" name=""/>
        <p:cNvGrpSpPr/>
        <p:nvPr/>
      </p:nvGrpSpPr>
      <p:grpSpPr>
        <a:xfrm>
          <a:off x="0" y="0"/>
          <a:ext cx="0" cy="0"/>
          <a:chOff x="0" y="0"/>
          <a:chExt cx="0" cy="0"/>
        </a:xfrm>
      </p:grpSpPr>
      <p:sp>
        <p:nvSpPr>
          <p:cNvPr id="1223" name="Title Text"/>
          <p:cNvSpPr txBox="1">
            <a:spLocks noGrp="1"/>
          </p:cNvSpPr>
          <p:nvPr>
            <p:ph type="title"/>
          </p:nvPr>
        </p:nvSpPr>
        <p:spPr>
          <a:xfrm>
            <a:off x="685800" y="2130426"/>
            <a:ext cx="7772400" cy="1470026"/>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24"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0" indent="456342" algn="ctr">
              <a:buSzTx/>
              <a:buNone/>
              <a:defRPr b="1" i="0">
                <a:solidFill>
                  <a:srgbClr val="000000"/>
                </a:solidFill>
                <a:latin typeface="Arial" panose="020B0604020202020204" pitchFamily="34" charset="0"/>
                <a:cs typeface="Arial" panose="020B0604020202020204" pitchFamily="34" charset="0"/>
              </a:defRPr>
            </a:lvl2pPr>
            <a:lvl3pPr marL="0" indent="912690" algn="ctr">
              <a:buSzTx/>
              <a:buNone/>
              <a:defRPr b="1" i="0">
                <a:solidFill>
                  <a:srgbClr val="000000"/>
                </a:solidFill>
                <a:latin typeface="Arial" panose="020B0604020202020204" pitchFamily="34" charset="0"/>
                <a:cs typeface="Arial" panose="020B0604020202020204" pitchFamily="34" charset="0"/>
              </a:defRPr>
            </a:lvl3pPr>
            <a:lvl4pPr marL="0" indent="1369015" algn="ctr">
              <a:buSzTx/>
              <a:buNone/>
              <a:defRPr b="1" i="0">
                <a:solidFill>
                  <a:srgbClr val="000000"/>
                </a:solidFill>
                <a:latin typeface="Arial" panose="020B0604020202020204" pitchFamily="34" charset="0"/>
                <a:cs typeface="Arial" panose="020B0604020202020204" pitchFamily="34" charset="0"/>
              </a:defRPr>
            </a:lvl4pPr>
            <a:lvl5pPr marL="0" indent="1825374" algn="ctr">
              <a:buSzTx/>
              <a:buNone/>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2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94854155"/>
      </p:ext>
    </p:extLst>
  </p:cSld>
  <p:clrMapOvr>
    <a:masterClrMapping/>
  </p:clrMapOvr>
  <p:transition spd="med"/>
</p:sldLayout>
</file>

<file path=ppt/slideLayouts/slideLayout591.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000000"/>
        </a:solidFill>
        <a:effectLst/>
      </p:bgPr>
    </p:bg>
    <p:spTree>
      <p:nvGrpSpPr>
        <p:cNvPr id="1" name=""/>
        <p:cNvGrpSpPr/>
        <p:nvPr/>
      </p:nvGrpSpPr>
      <p:grpSpPr>
        <a:xfrm>
          <a:off x="0" y="0"/>
          <a:ext cx="0" cy="0"/>
          <a:chOff x="0" y="0"/>
          <a:chExt cx="0" cy="0"/>
        </a:xfrm>
      </p:grpSpPr>
      <p:sp>
        <p:nvSpPr>
          <p:cNvPr id="1241"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43"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7773654"/>
      </p:ext>
    </p:extLst>
  </p:cSld>
  <p:clrMapOvr>
    <a:masterClrMapping/>
  </p:clrMapOvr>
  <p:transition spd="med"/>
</p:sldLayout>
</file>

<file path=ppt/slideLayouts/slideLayout592.xml><?xml version="1.0" encoding="utf-8"?>
<p:sldLayout xmlns:a="http://schemas.openxmlformats.org/drawingml/2006/main" xmlns:r="http://schemas.openxmlformats.org/officeDocument/2006/relationships" xmlns:p="http://schemas.openxmlformats.org/presentationml/2006/main" showMasterSp="0" type="tx">
  <p:cSld name="6_Two Content">
    <p:bg>
      <p:bgPr>
        <a:solidFill>
          <a:srgbClr val="000000"/>
        </a:solidFill>
        <a:effectLst/>
      </p:bgPr>
    </p:bg>
    <p:spTree>
      <p:nvGrpSpPr>
        <p:cNvPr id="1" name=""/>
        <p:cNvGrpSpPr/>
        <p:nvPr/>
      </p:nvGrpSpPr>
      <p:grpSpPr>
        <a:xfrm>
          <a:off x="0" y="0"/>
          <a:ext cx="0" cy="0"/>
          <a:chOff x="0" y="0"/>
          <a:chExt cx="0" cy="0"/>
        </a:xfrm>
      </p:grpSpPr>
      <p:sp>
        <p:nvSpPr>
          <p:cNvPr id="1250"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5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5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64700164"/>
      </p:ext>
    </p:extLst>
  </p:cSld>
  <p:clrMapOvr>
    <a:masterClrMapping/>
  </p:clrMapOvr>
  <p:transition spd="med"/>
</p:sldLayout>
</file>

<file path=ppt/slideLayouts/slideLayout593.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000000"/>
        </a:solidFill>
        <a:effectLst/>
      </p:bgPr>
    </p:bg>
    <p:spTree>
      <p:nvGrpSpPr>
        <p:cNvPr id="1" name=""/>
        <p:cNvGrpSpPr/>
        <p:nvPr/>
      </p:nvGrpSpPr>
      <p:grpSpPr>
        <a:xfrm>
          <a:off x="0" y="0"/>
          <a:ext cx="0" cy="0"/>
          <a:chOff x="0" y="0"/>
          <a:chExt cx="0" cy="0"/>
        </a:xfrm>
      </p:grpSpPr>
      <p:sp>
        <p:nvSpPr>
          <p:cNvPr id="125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61"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26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19218502"/>
      </p:ext>
    </p:extLst>
  </p:cSld>
  <p:clrMapOvr>
    <a:masterClrMapping/>
  </p:clrMapOvr>
  <p:transition spd="med"/>
</p:sldLayout>
</file>

<file path=ppt/slideLayouts/slideLayout594.xml><?xml version="1.0" encoding="utf-8"?>
<p:sldLayout xmlns:a="http://schemas.openxmlformats.org/drawingml/2006/main" xmlns:r="http://schemas.openxmlformats.org/officeDocument/2006/relationships" xmlns:p="http://schemas.openxmlformats.org/presentationml/2006/main" showMasterSp="0" type="tx">
  <p:cSld name="6_Title Only">
    <p:bg>
      <p:bgPr>
        <a:solidFill>
          <a:srgbClr val="000000"/>
        </a:solidFill>
        <a:effectLst/>
      </p:bgPr>
    </p:bg>
    <p:spTree>
      <p:nvGrpSpPr>
        <p:cNvPr id="1" name=""/>
        <p:cNvGrpSpPr/>
        <p:nvPr/>
      </p:nvGrpSpPr>
      <p:grpSpPr>
        <a:xfrm>
          <a:off x="0" y="0"/>
          <a:ext cx="0" cy="0"/>
          <a:chOff x="0" y="0"/>
          <a:chExt cx="0" cy="0"/>
        </a:xfrm>
      </p:grpSpPr>
      <p:sp>
        <p:nvSpPr>
          <p:cNvPr id="126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70"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88787288"/>
      </p:ext>
    </p:extLst>
  </p:cSld>
  <p:clrMapOvr>
    <a:masterClrMapping/>
  </p:clrMapOvr>
  <p:transition spd="med"/>
</p:sldLayout>
</file>

<file path=ppt/slideLayouts/slideLayout595.xml><?xml version="1.0" encoding="utf-8"?>
<p:sldLayout xmlns:a="http://schemas.openxmlformats.org/drawingml/2006/main" xmlns:r="http://schemas.openxmlformats.org/officeDocument/2006/relationships" xmlns:p="http://schemas.openxmlformats.org/presentationml/2006/main" showMasterSp="0" type="tx">
  <p:cSld name="6_Blank">
    <p:bg>
      <p:bgPr>
        <a:solidFill>
          <a:srgbClr val="000000"/>
        </a:solidFill>
        <a:effectLst/>
      </p:bgPr>
    </p:bg>
    <p:spTree>
      <p:nvGrpSpPr>
        <p:cNvPr id="1" name=""/>
        <p:cNvGrpSpPr/>
        <p:nvPr/>
      </p:nvGrpSpPr>
      <p:grpSpPr>
        <a:xfrm>
          <a:off x="0" y="0"/>
          <a:ext cx="0" cy="0"/>
          <a:chOff x="0" y="0"/>
          <a:chExt cx="0" cy="0"/>
        </a:xfrm>
      </p:grpSpPr>
      <p:sp>
        <p:nvSpPr>
          <p:cNvPr id="127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53453529"/>
      </p:ext>
    </p:extLst>
  </p:cSld>
  <p:clrMapOvr>
    <a:masterClrMapping/>
  </p:clrMapOvr>
  <p:transition spd="med"/>
</p:sldLayout>
</file>

<file path=ppt/slideLayouts/slideLayout596.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000000"/>
        </a:solidFill>
        <a:effectLst/>
      </p:bgPr>
    </p:bg>
    <p:spTree>
      <p:nvGrpSpPr>
        <p:cNvPr id="1" name=""/>
        <p:cNvGrpSpPr/>
        <p:nvPr/>
      </p:nvGrpSpPr>
      <p:grpSpPr>
        <a:xfrm>
          <a:off x="0" y="0"/>
          <a:ext cx="0" cy="0"/>
          <a:chOff x="0" y="0"/>
          <a:chExt cx="0" cy="0"/>
        </a:xfrm>
      </p:grpSpPr>
      <p:sp>
        <p:nvSpPr>
          <p:cNvPr id="1284" name="Title Text"/>
          <p:cNvSpPr txBox="1">
            <a:spLocks noGrp="1"/>
          </p:cNvSpPr>
          <p:nvPr>
            <p:ph type="title"/>
          </p:nvPr>
        </p:nvSpPr>
        <p:spPr>
          <a:xfrm>
            <a:off x="457237" y="273050"/>
            <a:ext cx="3008315" cy="1162050"/>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85"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8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28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49175269"/>
      </p:ext>
    </p:extLst>
  </p:cSld>
  <p:clrMapOvr>
    <a:masterClrMapping/>
  </p:clrMapOvr>
  <p:transition spd="med"/>
</p:sldLayout>
</file>

<file path=ppt/slideLayouts/slideLayout597.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000000"/>
        </a:solidFill>
        <a:effectLst/>
      </p:bgPr>
    </p:bg>
    <p:spTree>
      <p:nvGrpSpPr>
        <p:cNvPr id="1" name=""/>
        <p:cNvGrpSpPr/>
        <p:nvPr/>
      </p:nvGrpSpPr>
      <p:grpSpPr>
        <a:xfrm>
          <a:off x="0" y="0"/>
          <a:ext cx="0" cy="0"/>
          <a:chOff x="0" y="0"/>
          <a:chExt cx="0" cy="0"/>
        </a:xfrm>
      </p:grpSpPr>
      <p:sp>
        <p:nvSpPr>
          <p:cNvPr id="1294" name="Title Text"/>
          <p:cNvSpPr txBox="1">
            <a:spLocks noGrp="1"/>
          </p:cNvSpPr>
          <p:nvPr>
            <p:ph type="title"/>
          </p:nvPr>
        </p:nvSpPr>
        <p:spPr>
          <a:xfrm>
            <a:off x="1792288" y="4800600"/>
            <a:ext cx="5486401" cy="566738"/>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2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9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79531027"/>
      </p:ext>
    </p:extLst>
  </p:cSld>
  <p:clrMapOvr>
    <a:masterClrMapping/>
  </p:clrMapOvr>
  <p:transition spd="med"/>
</p:sldLayout>
</file>

<file path=ppt/slideLayouts/slideLayout598.xml><?xml version="1.0" encoding="utf-8"?>
<p:sldLayout xmlns:a="http://schemas.openxmlformats.org/drawingml/2006/main" xmlns:r="http://schemas.openxmlformats.org/officeDocument/2006/relationships" xmlns:p="http://schemas.openxmlformats.org/presentationml/2006/main" showMasterSp="0" type="tx">
  <p:cSld name="6_Title and Vertical Text">
    <p:bg>
      <p:bgPr>
        <a:solidFill>
          <a:srgbClr val="000000"/>
        </a:solidFill>
        <a:effectLst/>
      </p:bgPr>
    </p:bg>
    <p:spTree>
      <p:nvGrpSpPr>
        <p:cNvPr id="1" name=""/>
        <p:cNvGrpSpPr/>
        <p:nvPr/>
      </p:nvGrpSpPr>
      <p:grpSpPr>
        <a:xfrm>
          <a:off x="0" y="0"/>
          <a:ext cx="0" cy="0"/>
          <a:chOff x="0" y="0"/>
          <a:chExt cx="0" cy="0"/>
        </a:xfrm>
      </p:grpSpPr>
      <p:sp>
        <p:nvSpPr>
          <p:cNvPr id="1304"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05" name="Body Level One…"/>
          <p:cNvSpPr txBox="1">
            <a:spLocks noGrp="1"/>
          </p:cNvSpPr>
          <p:nvPr>
            <p:ph type="body" idx="1"/>
          </p:nvPr>
        </p:nvSpPr>
        <p:spPr>
          <a:xfrm>
            <a:off x="457200" y="1600200"/>
            <a:ext cx="8229600" cy="4525963"/>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06"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67413076"/>
      </p:ext>
    </p:extLst>
  </p:cSld>
  <p:clrMapOvr>
    <a:masterClrMapping/>
  </p:clrMapOvr>
  <p:transition spd="med"/>
</p:sldLayout>
</file>

<file path=ppt/slideLayouts/slideLayout599.xml><?xml version="1.0" encoding="utf-8"?>
<p:sldLayout xmlns:a="http://schemas.openxmlformats.org/drawingml/2006/main" xmlns:r="http://schemas.openxmlformats.org/officeDocument/2006/relationships" xmlns:p="http://schemas.openxmlformats.org/presentationml/2006/main" showMasterSp="0" type="tx">
  <p:cSld name="6_Vertical Title and Text">
    <p:bg>
      <p:bgPr>
        <a:solidFill>
          <a:srgbClr val="000000"/>
        </a:solidFill>
        <a:effectLst/>
      </p:bgPr>
    </p:bg>
    <p:spTree>
      <p:nvGrpSpPr>
        <p:cNvPr id="1" name=""/>
        <p:cNvGrpSpPr/>
        <p:nvPr/>
      </p:nvGrpSpPr>
      <p:grpSpPr>
        <a:xfrm>
          <a:off x="0" y="0"/>
          <a:ext cx="0" cy="0"/>
          <a:chOff x="0" y="0"/>
          <a:chExt cx="0" cy="0"/>
        </a:xfrm>
      </p:grpSpPr>
      <p:sp>
        <p:nvSpPr>
          <p:cNvPr id="1313" name="Title Text"/>
          <p:cNvSpPr txBox="1">
            <a:spLocks noGrp="1"/>
          </p:cNvSpPr>
          <p:nvPr>
            <p:ph type="title"/>
          </p:nvPr>
        </p:nvSpPr>
        <p:spPr>
          <a:xfrm>
            <a:off x="6629400" y="274675"/>
            <a:ext cx="2057400" cy="5851526"/>
          </a:xfrm>
          <a:prstGeom prst="rect">
            <a:avLst/>
          </a:prstGeom>
          <a:noFill/>
        </p:spPr>
        <p:txBody>
          <a:bodyPr vert="eaVert"/>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14" name="Body Level One…"/>
          <p:cNvSpPr txBox="1">
            <a:spLocks noGrp="1"/>
          </p:cNvSpPr>
          <p:nvPr>
            <p:ph type="body" idx="1"/>
          </p:nvPr>
        </p:nvSpPr>
        <p:spPr>
          <a:xfrm>
            <a:off x="457200" y="274675"/>
            <a:ext cx="6019800" cy="5851526"/>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1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88264261"/>
      </p:ext>
    </p:extLst>
  </p:cSld>
  <p:clrMapOvr>
    <a:masterClrMapping/>
  </p:clrMapOvr>
  <p:transition spd="med"/>
</p:sldLayout>
</file>

<file path=ppt/slideLayouts/slideLayout6.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36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grpSp>
        <p:nvGrpSpPr>
          <p:cNvPr id="1130" name="Group 2"/>
          <p:cNvGrpSpPr/>
          <p:nvPr/>
        </p:nvGrpSpPr>
        <p:grpSpPr>
          <a:xfrm>
            <a:off x="2" y="0"/>
            <a:ext cx="3200401" cy="6858000"/>
            <a:chOff x="1" y="0"/>
            <a:chExt cx="3200400" cy="6858000"/>
          </a:xfrm>
        </p:grpSpPr>
        <p:sp>
          <p:nvSpPr>
            <p:cNvPr id="1128"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29"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1"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34" name="Group 11"/>
          <p:cNvGrpSpPr/>
          <p:nvPr/>
        </p:nvGrpSpPr>
        <p:grpSpPr>
          <a:xfrm>
            <a:off x="228600" y="1981200"/>
            <a:ext cx="7391400" cy="319088"/>
            <a:chOff x="0" y="0"/>
            <a:chExt cx="7391400" cy="319087"/>
          </a:xfrm>
        </p:grpSpPr>
        <p:sp>
          <p:nvSpPr>
            <p:cNvPr id="1132"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33"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5"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3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600.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rgbClr val="000000"/>
        </a:solidFill>
        <a:effectLst/>
      </p:bgPr>
    </p:bg>
    <p:spTree>
      <p:nvGrpSpPr>
        <p:cNvPr id="1" name=""/>
        <p:cNvGrpSpPr/>
        <p:nvPr/>
      </p:nvGrpSpPr>
      <p:grpSpPr>
        <a:xfrm>
          <a:off x="0" y="0"/>
          <a:ext cx="0" cy="0"/>
          <a:chOff x="0" y="0"/>
          <a:chExt cx="0" cy="0"/>
        </a:xfrm>
      </p:grpSpPr>
      <p:sp>
        <p:nvSpPr>
          <p:cNvPr id="1322" name="Title Text"/>
          <p:cNvSpPr txBox="1">
            <a:spLocks noGrp="1"/>
          </p:cNvSpPr>
          <p:nvPr>
            <p:ph type="title"/>
          </p:nvPr>
        </p:nvSpPr>
        <p:spPr>
          <a:xfrm>
            <a:off x="685800" y="2130426"/>
            <a:ext cx="7772400" cy="1470026"/>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23"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6342" algn="ctr">
              <a:buSzTx/>
              <a:buNone/>
              <a:defRPr b="1" i="0">
                <a:solidFill>
                  <a:srgbClr val="FFFFFF"/>
                </a:solidFill>
                <a:latin typeface="Arial" panose="020B0604020202020204" pitchFamily="34" charset="0"/>
                <a:cs typeface="Arial" panose="020B0604020202020204" pitchFamily="34" charset="0"/>
              </a:defRPr>
            </a:lvl2pPr>
            <a:lvl3pPr marL="0" indent="912690" algn="ctr">
              <a:buSzTx/>
              <a:buNone/>
              <a:defRPr b="1" i="0">
                <a:solidFill>
                  <a:srgbClr val="FFFFFF"/>
                </a:solidFill>
                <a:latin typeface="Arial" panose="020B0604020202020204" pitchFamily="34" charset="0"/>
                <a:cs typeface="Arial" panose="020B0604020202020204" pitchFamily="34" charset="0"/>
              </a:defRPr>
            </a:lvl3pPr>
            <a:lvl4pPr marL="0" indent="1369015" algn="ctr">
              <a:buSzTx/>
              <a:buNone/>
              <a:defRPr b="1" i="0">
                <a:solidFill>
                  <a:srgbClr val="FFFFFF"/>
                </a:solidFill>
                <a:latin typeface="Arial" panose="020B0604020202020204" pitchFamily="34" charset="0"/>
                <a:cs typeface="Arial" panose="020B0604020202020204" pitchFamily="34" charset="0"/>
              </a:defRPr>
            </a:lvl4pPr>
            <a:lvl5pPr marL="0" indent="1825374"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2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64486139"/>
      </p:ext>
    </p:extLst>
  </p:cSld>
  <p:clrMapOvr>
    <a:masterClrMapping/>
  </p:clrMapOvr>
  <p:transition spd="med"/>
</p:sldLayout>
</file>

<file path=ppt/slideLayouts/slideLayout601.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000000"/>
        </a:solidFill>
        <a:effectLst/>
      </p:bgPr>
    </p:bg>
    <p:spTree>
      <p:nvGrpSpPr>
        <p:cNvPr id="1" name=""/>
        <p:cNvGrpSpPr/>
        <p:nvPr/>
      </p:nvGrpSpPr>
      <p:grpSpPr>
        <a:xfrm>
          <a:off x="0" y="0"/>
          <a:ext cx="0" cy="0"/>
          <a:chOff x="0" y="0"/>
          <a:chExt cx="0" cy="0"/>
        </a:xfrm>
      </p:grpSpPr>
      <p:sp>
        <p:nvSpPr>
          <p:cNvPr id="1331"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32"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3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88954057"/>
      </p:ext>
    </p:extLst>
  </p:cSld>
  <p:clrMapOvr>
    <a:masterClrMapping/>
  </p:clrMapOvr>
  <p:transition spd="med"/>
</p:sldLayout>
</file>

<file path=ppt/slideLayouts/slideLayout602.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000000"/>
        </a:solidFill>
        <a:effectLst/>
      </p:bgPr>
    </p:bg>
    <p:spTree>
      <p:nvGrpSpPr>
        <p:cNvPr id="1" name=""/>
        <p:cNvGrpSpPr/>
        <p:nvPr/>
      </p:nvGrpSpPr>
      <p:grpSpPr>
        <a:xfrm>
          <a:off x="0" y="0"/>
          <a:ext cx="0" cy="0"/>
          <a:chOff x="0" y="0"/>
          <a:chExt cx="0" cy="0"/>
        </a:xfrm>
      </p:grpSpPr>
      <p:sp>
        <p:nvSpPr>
          <p:cNvPr id="1340"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341"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4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10428905"/>
      </p:ext>
    </p:extLst>
  </p:cSld>
  <p:clrMapOvr>
    <a:masterClrMapping/>
  </p:clrMapOvr>
  <p:transition spd="med"/>
</p:sldLayout>
</file>

<file path=ppt/slideLayouts/slideLayout603.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000000"/>
        </a:solidFill>
        <a:effectLst/>
      </p:bgPr>
    </p:bg>
    <p:spTree>
      <p:nvGrpSpPr>
        <p:cNvPr id="1" name=""/>
        <p:cNvGrpSpPr/>
        <p:nvPr/>
      </p:nvGrpSpPr>
      <p:grpSpPr>
        <a:xfrm>
          <a:off x="0" y="0"/>
          <a:ext cx="0" cy="0"/>
          <a:chOff x="0" y="0"/>
          <a:chExt cx="0" cy="0"/>
        </a:xfrm>
      </p:grpSpPr>
      <p:sp>
        <p:nvSpPr>
          <p:cNvPr id="1349"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5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52328618"/>
      </p:ext>
    </p:extLst>
  </p:cSld>
  <p:clrMapOvr>
    <a:masterClrMapping/>
  </p:clrMapOvr>
  <p:transition spd="med"/>
</p:sldLayout>
</file>

<file path=ppt/slideLayouts/slideLayout604.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000000"/>
        </a:solidFill>
        <a:effectLst/>
      </p:bgPr>
    </p:bg>
    <p:spTree>
      <p:nvGrpSpPr>
        <p:cNvPr id="1" name=""/>
        <p:cNvGrpSpPr/>
        <p:nvPr/>
      </p:nvGrpSpPr>
      <p:grpSpPr>
        <a:xfrm>
          <a:off x="0" y="0"/>
          <a:ext cx="0" cy="0"/>
          <a:chOff x="0" y="0"/>
          <a:chExt cx="0" cy="0"/>
        </a:xfrm>
      </p:grpSpPr>
      <p:sp>
        <p:nvSpPr>
          <p:cNvPr id="1358"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6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136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26561224"/>
      </p:ext>
    </p:extLst>
  </p:cSld>
  <p:clrMapOvr>
    <a:masterClrMapping/>
  </p:clrMapOvr>
  <p:transition spd="med"/>
</p:sldLayout>
</file>

<file path=ppt/slideLayouts/slideLayout605.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000000"/>
        </a:solidFill>
        <a:effectLst/>
      </p:bgPr>
    </p:bg>
    <p:spTree>
      <p:nvGrpSpPr>
        <p:cNvPr id="1" name=""/>
        <p:cNvGrpSpPr/>
        <p:nvPr/>
      </p:nvGrpSpPr>
      <p:grpSpPr>
        <a:xfrm>
          <a:off x="0" y="0"/>
          <a:ext cx="0" cy="0"/>
          <a:chOff x="0" y="0"/>
          <a:chExt cx="0" cy="0"/>
        </a:xfrm>
      </p:grpSpPr>
      <p:sp>
        <p:nvSpPr>
          <p:cNvPr id="1368"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69"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88285746"/>
      </p:ext>
    </p:extLst>
  </p:cSld>
  <p:clrMapOvr>
    <a:masterClrMapping/>
  </p:clrMapOvr>
  <p:transition spd="med"/>
</p:sldLayout>
</file>

<file path=ppt/slideLayouts/slideLayout606.xml><?xml version="1.0" encoding="utf-8"?>
<p:sldLayout xmlns:a="http://schemas.openxmlformats.org/drawingml/2006/main" xmlns:r="http://schemas.openxmlformats.org/officeDocument/2006/relationships" xmlns:p="http://schemas.openxmlformats.org/presentationml/2006/main" showMasterSp="0" type="tx">
  <p:cSld name="7_Blank">
    <p:bg>
      <p:bgPr>
        <a:solidFill>
          <a:srgbClr val="000000"/>
        </a:solidFill>
        <a:effectLst/>
      </p:bgPr>
    </p:bg>
    <p:spTree>
      <p:nvGrpSpPr>
        <p:cNvPr id="1" name=""/>
        <p:cNvGrpSpPr/>
        <p:nvPr/>
      </p:nvGrpSpPr>
      <p:grpSpPr>
        <a:xfrm>
          <a:off x="0" y="0"/>
          <a:ext cx="0" cy="0"/>
          <a:chOff x="0" y="0"/>
          <a:chExt cx="0" cy="0"/>
        </a:xfrm>
      </p:grpSpPr>
      <p:sp>
        <p:nvSpPr>
          <p:cNvPr id="137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46308871"/>
      </p:ext>
    </p:extLst>
  </p:cSld>
  <p:clrMapOvr>
    <a:masterClrMapping/>
  </p:clrMapOvr>
  <p:transition spd="med"/>
</p:sldLayout>
</file>

<file path=ppt/slideLayouts/slideLayout607.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000000"/>
        </a:solidFill>
        <a:effectLst/>
      </p:bgPr>
    </p:bg>
    <p:spTree>
      <p:nvGrpSpPr>
        <p:cNvPr id="1" name=""/>
        <p:cNvGrpSpPr/>
        <p:nvPr/>
      </p:nvGrpSpPr>
      <p:grpSpPr>
        <a:xfrm>
          <a:off x="0" y="0"/>
          <a:ext cx="0" cy="0"/>
          <a:chOff x="0" y="0"/>
          <a:chExt cx="0" cy="0"/>
        </a:xfrm>
      </p:grpSpPr>
      <p:sp>
        <p:nvSpPr>
          <p:cNvPr id="1383"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84"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85"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138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21495337"/>
      </p:ext>
    </p:extLst>
  </p:cSld>
  <p:clrMapOvr>
    <a:masterClrMapping/>
  </p:clrMapOvr>
  <p:transition spd="med"/>
</p:sldLayout>
</file>

<file path=ppt/slideLayouts/slideLayout608.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000000"/>
        </a:solidFill>
        <a:effectLst/>
      </p:bgPr>
    </p:bg>
    <p:spTree>
      <p:nvGrpSpPr>
        <p:cNvPr id="1" name=""/>
        <p:cNvGrpSpPr/>
        <p:nvPr/>
      </p:nvGrpSpPr>
      <p:grpSpPr>
        <a:xfrm>
          <a:off x="0" y="0"/>
          <a:ext cx="0" cy="0"/>
          <a:chOff x="0" y="0"/>
          <a:chExt cx="0" cy="0"/>
        </a:xfrm>
      </p:grpSpPr>
      <p:sp>
        <p:nvSpPr>
          <p:cNvPr id="1393"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9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39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9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90310033"/>
      </p:ext>
    </p:extLst>
  </p:cSld>
  <p:clrMapOvr>
    <a:masterClrMapping/>
  </p:clrMapOvr>
  <p:transition spd="med"/>
</p:sldLayout>
</file>

<file path=ppt/slideLayouts/slideLayout609.xml><?xml version="1.0" encoding="utf-8"?>
<p:sldLayout xmlns:a="http://schemas.openxmlformats.org/drawingml/2006/main" xmlns:r="http://schemas.openxmlformats.org/officeDocument/2006/relationships" xmlns:p="http://schemas.openxmlformats.org/presentationml/2006/main" showMasterSp="0" type="tx">
  <p:cSld name="7_Title and Vertical Text">
    <p:bg>
      <p:bgPr>
        <a:solidFill>
          <a:srgbClr val="000000"/>
        </a:solidFill>
        <a:effectLst/>
      </p:bgPr>
    </p:bg>
    <p:spTree>
      <p:nvGrpSpPr>
        <p:cNvPr id="1" name=""/>
        <p:cNvGrpSpPr/>
        <p:nvPr/>
      </p:nvGrpSpPr>
      <p:grpSpPr>
        <a:xfrm>
          <a:off x="0" y="0"/>
          <a:ext cx="0" cy="0"/>
          <a:chOff x="0" y="0"/>
          <a:chExt cx="0" cy="0"/>
        </a:xfrm>
      </p:grpSpPr>
      <p:sp>
        <p:nvSpPr>
          <p:cNvPr id="1403"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04"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05"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2114267"/>
      </p:ext>
    </p:extLst>
  </p:cSld>
  <p:clrMapOvr>
    <a:masterClrMapping/>
  </p:clrMapOvr>
  <p:transition spd="med"/>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grpSp>
        <p:nvGrpSpPr>
          <p:cNvPr id="1145" name="Group 2"/>
          <p:cNvGrpSpPr/>
          <p:nvPr/>
        </p:nvGrpSpPr>
        <p:grpSpPr>
          <a:xfrm>
            <a:off x="2" y="0"/>
            <a:ext cx="3200401" cy="6858000"/>
            <a:chOff x="1" y="0"/>
            <a:chExt cx="3200400" cy="6858000"/>
          </a:xfrm>
        </p:grpSpPr>
        <p:sp>
          <p:nvSpPr>
            <p:cNvPr id="1143"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4"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46"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49" name="Group 11"/>
          <p:cNvGrpSpPr/>
          <p:nvPr/>
        </p:nvGrpSpPr>
        <p:grpSpPr>
          <a:xfrm>
            <a:off x="228600" y="1981200"/>
            <a:ext cx="7391400" cy="319088"/>
            <a:chOff x="0" y="0"/>
            <a:chExt cx="7391400" cy="319087"/>
          </a:xfrm>
        </p:grpSpPr>
        <p:sp>
          <p:nvSpPr>
            <p:cNvPr id="1147"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8"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5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610.xml><?xml version="1.0" encoding="utf-8"?>
<p:sldLayout xmlns:a="http://schemas.openxmlformats.org/drawingml/2006/main" xmlns:r="http://schemas.openxmlformats.org/officeDocument/2006/relationships" xmlns:p="http://schemas.openxmlformats.org/presentationml/2006/main" showMasterSp="0" type="tx">
  <p:cSld name="7_Vertical Title and Text">
    <p:bg>
      <p:bgPr>
        <a:solidFill>
          <a:srgbClr val="000000"/>
        </a:solidFill>
        <a:effectLst/>
      </p:bgPr>
    </p:bg>
    <p:spTree>
      <p:nvGrpSpPr>
        <p:cNvPr id="1" name=""/>
        <p:cNvGrpSpPr/>
        <p:nvPr/>
      </p:nvGrpSpPr>
      <p:grpSpPr>
        <a:xfrm>
          <a:off x="0" y="0"/>
          <a:ext cx="0" cy="0"/>
          <a:chOff x="0" y="0"/>
          <a:chExt cx="0" cy="0"/>
        </a:xfrm>
      </p:grpSpPr>
      <p:sp>
        <p:nvSpPr>
          <p:cNvPr id="1412"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13"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1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55791895"/>
      </p:ext>
    </p:extLst>
  </p:cSld>
  <p:clrMapOvr>
    <a:masterClrMapping/>
  </p:clrMapOvr>
  <p:transition spd="med"/>
</p:sldLayout>
</file>

<file path=ppt/slideLayouts/slideLayout611.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42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22"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2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5089347"/>
      </p:ext>
    </p:extLst>
  </p:cSld>
  <p:clrMapOvr>
    <a:masterClrMapping/>
  </p:clrMapOvr>
  <p:transition spd="med"/>
</p:sldLayout>
</file>

<file path=ppt/slideLayouts/slideLayout612.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430"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31" name="Body Level One…"/>
          <p:cNvSpPr txBox="1">
            <a:spLocks noGrp="1"/>
          </p:cNvSpPr>
          <p:nvPr>
            <p:ph type="body" sz="half" idx="1"/>
          </p:nvPr>
        </p:nvSpPr>
        <p:spPr>
          <a:xfrm>
            <a:off x="685800" y="1981200"/>
            <a:ext cx="3810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3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6967344"/>
      </p:ext>
    </p:extLst>
  </p:cSld>
  <p:clrMapOvr>
    <a:masterClrMapping/>
  </p:clrMapOvr>
  <p:transition spd="med"/>
</p:sldLayout>
</file>

<file path=ppt/slideLayouts/slideLayout613.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rgbClr val="000000"/>
        </a:solidFill>
        <a:effectLst/>
      </p:bgPr>
    </p:bg>
    <p:spTree>
      <p:nvGrpSpPr>
        <p:cNvPr id="1" name=""/>
        <p:cNvGrpSpPr/>
        <p:nvPr/>
      </p:nvGrpSpPr>
      <p:grpSpPr>
        <a:xfrm>
          <a:off x="0" y="0"/>
          <a:ext cx="0" cy="0"/>
          <a:chOff x="0" y="0"/>
          <a:chExt cx="0" cy="0"/>
        </a:xfrm>
      </p:grpSpPr>
      <p:sp>
        <p:nvSpPr>
          <p:cNvPr id="1439"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0"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4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0040552"/>
      </p:ext>
    </p:extLst>
  </p:cSld>
  <p:clrMapOvr>
    <a:masterClrMapping/>
  </p:clrMapOvr>
  <p:transition spd="med"/>
</p:sldLayout>
</file>

<file path=ppt/slideLayouts/slideLayout614.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9"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90273152"/>
      </p:ext>
    </p:extLst>
  </p:cSld>
  <p:clrMapOvr>
    <a:masterClrMapping/>
  </p:clrMapOvr>
  <p:transition spd="med"/>
</p:sldLayout>
</file>

<file path=ppt/slideLayouts/slideLayout615.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rgbClr val="000000"/>
        </a:solidFill>
        <a:effectLst/>
      </p:bgPr>
    </p:bg>
    <p:spTree>
      <p:nvGrpSpPr>
        <p:cNvPr id="1" name=""/>
        <p:cNvGrpSpPr/>
        <p:nvPr/>
      </p:nvGrpSpPr>
      <p:grpSpPr>
        <a:xfrm>
          <a:off x="0" y="0"/>
          <a:ext cx="0" cy="0"/>
          <a:chOff x="0" y="0"/>
          <a:chExt cx="0" cy="0"/>
        </a:xfrm>
      </p:grpSpPr>
      <p:sp>
        <p:nvSpPr>
          <p:cNvPr id="1457"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458"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7478829"/>
      </p:ext>
    </p:extLst>
  </p:cSld>
  <p:clrMapOvr>
    <a:masterClrMapping/>
  </p:clrMapOvr>
  <p:transition spd="med"/>
</p:sldLayout>
</file>

<file path=ppt/slideLayouts/slideLayout616.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rgbClr val="000000"/>
        </a:solidFill>
        <a:effectLst/>
      </p:bgPr>
    </p:bg>
    <p:spTree>
      <p:nvGrpSpPr>
        <p:cNvPr id="1" name=""/>
        <p:cNvGrpSpPr/>
        <p:nvPr/>
      </p:nvGrpSpPr>
      <p:grpSpPr>
        <a:xfrm>
          <a:off x="0" y="0"/>
          <a:ext cx="0" cy="0"/>
          <a:chOff x="0" y="0"/>
          <a:chExt cx="0" cy="0"/>
        </a:xfrm>
      </p:grpSpPr>
      <p:sp>
        <p:nvSpPr>
          <p:cNvPr id="146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6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6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97369045"/>
      </p:ext>
    </p:extLst>
  </p:cSld>
  <p:clrMapOvr>
    <a:masterClrMapping/>
  </p:clrMapOvr>
  <p:transition spd="med"/>
</p:sldLayout>
</file>

<file path=ppt/slideLayouts/slideLayout617.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rgbClr val="000000"/>
        </a:solidFill>
        <a:effectLst/>
      </p:bgPr>
    </p:bg>
    <p:spTree>
      <p:nvGrpSpPr>
        <p:cNvPr id="1" name=""/>
        <p:cNvGrpSpPr/>
        <p:nvPr/>
      </p:nvGrpSpPr>
      <p:grpSpPr>
        <a:xfrm>
          <a:off x="0" y="0"/>
          <a:ext cx="0" cy="0"/>
          <a:chOff x="0" y="0"/>
          <a:chExt cx="0" cy="0"/>
        </a:xfrm>
      </p:grpSpPr>
      <p:sp>
        <p:nvSpPr>
          <p:cNvPr id="1475"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7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77"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47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4873070"/>
      </p:ext>
    </p:extLst>
  </p:cSld>
  <p:clrMapOvr>
    <a:masterClrMapping/>
  </p:clrMapOvr>
  <p:transition spd="med"/>
</p:sldLayout>
</file>

<file path=ppt/slideLayouts/slideLayout618.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000000"/>
        </a:solidFill>
        <a:effectLst/>
      </p:bgPr>
    </p:bg>
    <p:spTree>
      <p:nvGrpSpPr>
        <p:cNvPr id="1" name=""/>
        <p:cNvGrpSpPr/>
        <p:nvPr/>
      </p:nvGrpSpPr>
      <p:grpSpPr>
        <a:xfrm>
          <a:off x="0" y="0"/>
          <a:ext cx="0" cy="0"/>
          <a:chOff x="0" y="0"/>
          <a:chExt cx="0" cy="0"/>
        </a:xfrm>
      </p:grpSpPr>
      <p:sp>
        <p:nvSpPr>
          <p:cNvPr id="148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8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85944300"/>
      </p:ext>
    </p:extLst>
  </p:cSld>
  <p:clrMapOvr>
    <a:masterClrMapping/>
  </p:clrMapOvr>
  <p:transition spd="med"/>
</p:sldLayout>
</file>

<file path=ppt/slideLayouts/slideLayout619.xml><?xml version="1.0" encoding="utf-8"?>
<p:sldLayout xmlns:a="http://schemas.openxmlformats.org/drawingml/2006/main" xmlns:r="http://schemas.openxmlformats.org/officeDocument/2006/relationships" xmlns:p="http://schemas.openxmlformats.org/presentationml/2006/main" showMasterSp="0" type="tx">
  <p:cSld name="8_Blank">
    <p:bg>
      <p:bgPr>
        <a:solidFill>
          <a:srgbClr val="000000"/>
        </a:solidFill>
        <a:effectLst/>
      </p:bgPr>
    </p:bg>
    <p:spTree>
      <p:nvGrpSpPr>
        <p:cNvPr id="1" name=""/>
        <p:cNvGrpSpPr/>
        <p:nvPr/>
      </p:nvGrpSpPr>
      <p:grpSpPr>
        <a:xfrm>
          <a:off x="0" y="0"/>
          <a:ext cx="0" cy="0"/>
          <a:chOff x="0" y="0"/>
          <a:chExt cx="0" cy="0"/>
        </a:xfrm>
      </p:grpSpPr>
      <p:sp>
        <p:nvSpPr>
          <p:cNvPr id="149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29914301"/>
      </p:ext>
    </p:extLst>
  </p:cSld>
  <p:clrMapOvr>
    <a:masterClrMapping/>
  </p:clrMapOvr>
  <p:transition spd="med"/>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grpSp>
        <p:nvGrpSpPr>
          <p:cNvPr id="1159" name="Group 2"/>
          <p:cNvGrpSpPr/>
          <p:nvPr/>
        </p:nvGrpSpPr>
        <p:grpSpPr>
          <a:xfrm>
            <a:off x="2" y="0"/>
            <a:ext cx="3200401" cy="6858000"/>
            <a:chOff x="1" y="0"/>
            <a:chExt cx="3200400" cy="6858000"/>
          </a:xfrm>
        </p:grpSpPr>
        <p:sp>
          <p:nvSpPr>
            <p:cNvPr id="115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5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63" name="Group 11"/>
          <p:cNvGrpSpPr/>
          <p:nvPr/>
        </p:nvGrpSpPr>
        <p:grpSpPr>
          <a:xfrm>
            <a:off x="228600" y="1981200"/>
            <a:ext cx="7391400" cy="319088"/>
            <a:chOff x="0" y="0"/>
            <a:chExt cx="7391400" cy="319087"/>
          </a:xfrm>
        </p:grpSpPr>
        <p:sp>
          <p:nvSpPr>
            <p:cNvPr id="116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6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4" name="Title Text"/>
          <p:cNvSpPr txBox="1">
            <a:spLocks noGrp="1"/>
          </p:cNvSpPr>
          <p:nvPr>
            <p:ph type="title"/>
          </p:nvPr>
        </p:nvSpPr>
        <p:spPr>
          <a:xfrm>
            <a:off x="457237" y="273050"/>
            <a:ext cx="3008315" cy="1162050"/>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65"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003366"/>
              </a:buClr>
              <a:buSzPct val="75000"/>
              <a:buChar char="●"/>
              <a:defRPr b="1" i="0">
                <a:solidFill>
                  <a:srgbClr val="003366"/>
                </a:solidFill>
                <a:latin typeface="Arial" panose="020B0604020202020204" pitchFamily="34" charset="0"/>
                <a:cs typeface="Arial" panose="020B0604020202020204" pitchFamily="34" charset="0"/>
              </a:defRPr>
            </a:lvl1pPr>
            <a:lvl2pPr>
              <a:buClr>
                <a:srgbClr val="003366"/>
              </a:buClr>
              <a:buSzPct val="75000"/>
              <a:buChar char="–"/>
              <a:defRPr b="1" i="0">
                <a:solidFill>
                  <a:srgbClr val="003366"/>
                </a:solidFill>
                <a:latin typeface="Arial" panose="020B0604020202020204" pitchFamily="34" charset="0"/>
                <a:cs typeface="Arial" panose="020B0604020202020204" pitchFamily="34" charset="0"/>
              </a:defRPr>
            </a:lvl2pPr>
            <a:lvl3pPr>
              <a:buClr>
                <a:srgbClr val="003366"/>
              </a:buClr>
              <a:buSzPct val="75000"/>
              <a:defRPr b="1" i="0">
                <a:solidFill>
                  <a:srgbClr val="003366"/>
                </a:solidFill>
                <a:latin typeface="Arial" panose="020B0604020202020204" pitchFamily="34" charset="0"/>
                <a:cs typeface="Arial" panose="020B0604020202020204" pitchFamily="34" charset="0"/>
              </a:defRPr>
            </a:lvl3pPr>
            <a:lvl4pPr>
              <a:buClr>
                <a:srgbClr val="003366"/>
              </a:buClr>
              <a:buSzPct val="80000"/>
              <a:buChar char="–"/>
              <a:defRPr b="1" i="0">
                <a:solidFill>
                  <a:srgbClr val="003366"/>
                </a:solidFill>
                <a:latin typeface="Arial" panose="020B0604020202020204" pitchFamily="34" charset="0"/>
                <a:cs typeface="Arial" panose="020B0604020202020204" pitchFamily="34" charset="0"/>
              </a:defRPr>
            </a:lvl4pPr>
            <a:lvl5pPr>
              <a:buClr>
                <a:srgbClr val="003366"/>
              </a:buClr>
              <a:buSzPct val="65000"/>
              <a:buChar char="●"/>
              <a:defRPr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6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3366"/>
                </a:solidFill>
              </a:defRPr>
            </a:pPr>
            <a:endParaRPr dirty="0"/>
          </a:p>
        </p:txBody>
      </p:sp>
      <p:sp>
        <p:nvSpPr>
          <p:cNvPr id="1167"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620.xml><?xml version="1.0" encoding="utf-8"?>
<p:sldLayout xmlns:a="http://schemas.openxmlformats.org/drawingml/2006/main" xmlns:r="http://schemas.openxmlformats.org/officeDocument/2006/relationships" xmlns:p="http://schemas.openxmlformats.org/presentationml/2006/main" showMasterSp="0" type="tx">
  <p:cSld name="1_Blank 0">
    <p:bg>
      <p:bgPr>
        <a:solidFill>
          <a:srgbClr val="000000"/>
        </a:solidFill>
        <a:effectLst/>
      </p:bgPr>
    </p:bg>
    <p:spTree>
      <p:nvGrpSpPr>
        <p:cNvPr id="1" name=""/>
        <p:cNvGrpSpPr/>
        <p:nvPr/>
      </p:nvGrpSpPr>
      <p:grpSpPr>
        <a:xfrm>
          <a:off x="0" y="0"/>
          <a:ext cx="0" cy="0"/>
          <a:chOff x="0" y="0"/>
          <a:chExt cx="0" cy="0"/>
        </a:xfrm>
      </p:grpSpPr>
      <p:sp>
        <p:nvSpPr>
          <p:cNvPr id="150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84106617"/>
      </p:ext>
    </p:extLst>
  </p:cSld>
  <p:clrMapOvr>
    <a:masterClrMapping/>
  </p:clrMapOvr>
  <p:transition spd="med"/>
</p:sldLayout>
</file>

<file path=ppt/slideLayouts/slideLayout621.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rgbClr val="000000"/>
        </a:solidFill>
        <a:effectLst/>
      </p:bgPr>
    </p:bg>
    <p:spTree>
      <p:nvGrpSpPr>
        <p:cNvPr id="1" name=""/>
        <p:cNvGrpSpPr/>
        <p:nvPr/>
      </p:nvGrpSpPr>
      <p:grpSpPr>
        <a:xfrm>
          <a:off x="0" y="0"/>
          <a:ext cx="0" cy="0"/>
          <a:chOff x="0" y="0"/>
          <a:chExt cx="0" cy="0"/>
        </a:xfrm>
      </p:grpSpPr>
      <p:sp>
        <p:nvSpPr>
          <p:cNvPr id="1507"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08"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09"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51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36185599"/>
      </p:ext>
    </p:extLst>
  </p:cSld>
  <p:clrMapOvr>
    <a:masterClrMapping/>
  </p:clrMapOvr>
  <p:transition spd="med"/>
</p:sldLayout>
</file>

<file path=ppt/slideLayouts/slideLayout622.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rgbClr val="000000"/>
        </a:solidFill>
        <a:effectLst/>
      </p:bgPr>
    </p:bg>
    <p:spTree>
      <p:nvGrpSpPr>
        <p:cNvPr id="1" name=""/>
        <p:cNvGrpSpPr/>
        <p:nvPr/>
      </p:nvGrpSpPr>
      <p:grpSpPr>
        <a:xfrm>
          <a:off x="0" y="0"/>
          <a:ext cx="0" cy="0"/>
          <a:chOff x="0" y="0"/>
          <a:chExt cx="0" cy="0"/>
        </a:xfrm>
      </p:grpSpPr>
      <p:sp>
        <p:nvSpPr>
          <p:cNvPr id="1517"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1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5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17006591"/>
      </p:ext>
    </p:extLst>
  </p:cSld>
  <p:clrMapOvr>
    <a:masterClrMapping/>
  </p:clrMapOvr>
  <p:transition spd="med"/>
</p:sldLayout>
</file>

<file path=ppt/slideLayouts/slideLayout623.xml><?xml version="1.0" encoding="utf-8"?>
<p:sldLayout xmlns:a="http://schemas.openxmlformats.org/drawingml/2006/main" xmlns:r="http://schemas.openxmlformats.org/officeDocument/2006/relationships" xmlns:p="http://schemas.openxmlformats.org/presentationml/2006/main" showMasterSp="0" type="tx">
  <p:cSld name="8_Title and Vertical Text">
    <p:bg>
      <p:bgPr>
        <a:solidFill>
          <a:srgbClr val="000000"/>
        </a:solidFill>
        <a:effectLst/>
      </p:bgPr>
    </p:bg>
    <p:spTree>
      <p:nvGrpSpPr>
        <p:cNvPr id="1" name=""/>
        <p:cNvGrpSpPr/>
        <p:nvPr/>
      </p:nvGrpSpPr>
      <p:grpSpPr>
        <a:xfrm>
          <a:off x="0" y="0"/>
          <a:ext cx="0" cy="0"/>
          <a:chOff x="0" y="0"/>
          <a:chExt cx="0" cy="0"/>
        </a:xfrm>
      </p:grpSpPr>
      <p:sp>
        <p:nvSpPr>
          <p:cNvPr id="152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28"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5688610"/>
      </p:ext>
    </p:extLst>
  </p:cSld>
  <p:clrMapOvr>
    <a:masterClrMapping/>
  </p:clrMapOvr>
  <p:transition spd="med"/>
</p:sldLayout>
</file>

<file path=ppt/slideLayouts/slideLayout624.xml><?xml version="1.0" encoding="utf-8"?>
<p:sldLayout xmlns:a="http://schemas.openxmlformats.org/drawingml/2006/main" xmlns:r="http://schemas.openxmlformats.org/officeDocument/2006/relationships" xmlns:p="http://schemas.openxmlformats.org/presentationml/2006/main" showMasterSp="0" type="tx">
  <p:cSld name="8_Vertical Title and Text">
    <p:bg>
      <p:bgPr>
        <a:solidFill>
          <a:srgbClr val="000000"/>
        </a:solidFill>
        <a:effectLst/>
      </p:bgPr>
    </p:bg>
    <p:spTree>
      <p:nvGrpSpPr>
        <p:cNvPr id="1" name=""/>
        <p:cNvGrpSpPr/>
        <p:nvPr/>
      </p:nvGrpSpPr>
      <p:grpSpPr>
        <a:xfrm>
          <a:off x="0" y="0"/>
          <a:ext cx="0" cy="0"/>
          <a:chOff x="0" y="0"/>
          <a:chExt cx="0" cy="0"/>
        </a:xfrm>
      </p:grpSpPr>
      <p:sp>
        <p:nvSpPr>
          <p:cNvPr id="1536"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37"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3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80739698"/>
      </p:ext>
    </p:extLst>
  </p:cSld>
  <p:clrMapOvr>
    <a:masterClrMapping/>
  </p:clrMapOvr>
  <p:transition spd="med"/>
</p:sldLayout>
</file>

<file path=ppt/slideLayouts/slideLayout625.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rgbClr val="000000"/>
        </a:solidFill>
        <a:effectLst/>
      </p:bgPr>
    </p:bg>
    <p:spTree>
      <p:nvGrpSpPr>
        <p:cNvPr id="1" name=""/>
        <p:cNvGrpSpPr/>
        <p:nvPr/>
      </p:nvGrpSpPr>
      <p:grpSpPr>
        <a:xfrm>
          <a:off x="0" y="0"/>
          <a:ext cx="0" cy="0"/>
          <a:chOff x="0" y="0"/>
          <a:chExt cx="0" cy="0"/>
        </a:xfrm>
      </p:grpSpPr>
      <p:sp>
        <p:nvSpPr>
          <p:cNvPr id="1545"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46"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4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96160849"/>
      </p:ext>
    </p:extLst>
  </p:cSld>
  <p:clrMapOvr>
    <a:masterClrMapping/>
  </p:clrMapOvr>
  <p:transition spd="med"/>
</p:sldLayout>
</file>

<file path=ppt/slideLayouts/slideLayout626.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000000"/>
        </a:solidFill>
        <a:effectLst/>
      </p:bgPr>
    </p:bg>
    <p:spTree>
      <p:nvGrpSpPr>
        <p:cNvPr id="1" name=""/>
        <p:cNvGrpSpPr/>
        <p:nvPr/>
      </p:nvGrpSpPr>
      <p:grpSpPr>
        <a:xfrm>
          <a:off x="0" y="0"/>
          <a:ext cx="0" cy="0"/>
          <a:chOff x="0" y="0"/>
          <a:chExt cx="0" cy="0"/>
        </a:xfrm>
      </p:grpSpPr>
      <p:sp>
        <p:nvSpPr>
          <p:cNvPr id="1554"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55"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5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63909588"/>
      </p:ext>
    </p:extLst>
  </p:cSld>
  <p:clrMapOvr>
    <a:masterClrMapping/>
  </p:clrMapOvr>
  <p:transition spd="med"/>
</p:sldLayout>
</file>

<file path=ppt/slideLayouts/slideLayout627.xml><?xml version="1.0" encoding="utf-8"?>
<p:sldLayout xmlns:a="http://schemas.openxmlformats.org/drawingml/2006/main" xmlns:r="http://schemas.openxmlformats.org/officeDocument/2006/relationships" xmlns:p="http://schemas.openxmlformats.org/presentationml/2006/main" showMasterSp="0" type="tx">
  <p:cSld name="9_Section Header">
    <p:bg>
      <p:bgPr>
        <a:solidFill>
          <a:srgbClr val="000000"/>
        </a:solidFill>
        <a:effectLst/>
      </p:bgPr>
    </p:bg>
    <p:spTree>
      <p:nvGrpSpPr>
        <p:cNvPr id="1" name=""/>
        <p:cNvGrpSpPr/>
        <p:nvPr/>
      </p:nvGrpSpPr>
      <p:grpSpPr>
        <a:xfrm>
          <a:off x="0" y="0"/>
          <a:ext cx="0" cy="0"/>
          <a:chOff x="0" y="0"/>
          <a:chExt cx="0" cy="0"/>
        </a:xfrm>
      </p:grpSpPr>
      <p:sp>
        <p:nvSpPr>
          <p:cNvPr id="1563"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564"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6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94848322"/>
      </p:ext>
    </p:extLst>
  </p:cSld>
  <p:clrMapOvr>
    <a:masterClrMapping/>
  </p:clrMapOvr>
  <p:transition spd="med"/>
</p:sldLayout>
</file>

<file path=ppt/slideLayouts/slideLayout628.xml><?xml version="1.0" encoding="utf-8"?>
<p:sldLayout xmlns:a="http://schemas.openxmlformats.org/drawingml/2006/main" xmlns:r="http://schemas.openxmlformats.org/officeDocument/2006/relationships" xmlns:p="http://schemas.openxmlformats.org/presentationml/2006/main" showMasterSp="0" type="tx">
  <p:cSld name="9_Two Content">
    <p:bg>
      <p:bgPr>
        <a:solidFill>
          <a:srgbClr val="000000"/>
        </a:solidFill>
        <a:effectLst/>
      </p:bgPr>
    </p:bg>
    <p:spTree>
      <p:nvGrpSpPr>
        <p:cNvPr id="1" name=""/>
        <p:cNvGrpSpPr/>
        <p:nvPr/>
      </p:nvGrpSpPr>
      <p:grpSpPr>
        <a:xfrm>
          <a:off x="0" y="0"/>
          <a:ext cx="0" cy="0"/>
          <a:chOff x="0" y="0"/>
          <a:chExt cx="0" cy="0"/>
        </a:xfrm>
      </p:grpSpPr>
      <p:sp>
        <p:nvSpPr>
          <p:cNvPr id="15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7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63611858"/>
      </p:ext>
    </p:extLst>
  </p:cSld>
  <p:clrMapOvr>
    <a:masterClrMapping/>
  </p:clrMapOvr>
  <p:transition spd="med"/>
</p:sldLayout>
</file>

<file path=ppt/slideLayouts/slideLayout629.xml><?xml version="1.0" encoding="utf-8"?>
<p:sldLayout xmlns:a="http://schemas.openxmlformats.org/drawingml/2006/main" xmlns:r="http://schemas.openxmlformats.org/officeDocument/2006/relationships" xmlns:p="http://schemas.openxmlformats.org/presentationml/2006/main" showMasterSp="0" type="tx">
  <p:cSld name="9_Comparison">
    <p:bg>
      <p:bgPr>
        <a:solidFill>
          <a:srgbClr val="000000"/>
        </a:solidFill>
        <a:effectLst/>
      </p:bgPr>
    </p:bg>
    <p:spTree>
      <p:nvGrpSpPr>
        <p:cNvPr id="1" name=""/>
        <p:cNvGrpSpPr/>
        <p:nvPr/>
      </p:nvGrpSpPr>
      <p:grpSpPr>
        <a:xfrm>
          <a:off x="0" y="0"/>
          <a:ext cx="0" cy="0"/>
          <a:chOff x="0" y="0"/>
          <a:chExt cx="0" cy="0"/>
        </a:xfrm>
      </p:grpSpPr>
      <p:sp>
        <p:nvSpPr>
          <p:cNvPr id="1581"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83"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58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91884870"/>
      </p:ext>
    </p:extLst>
  </p:cSld>
  <p:clrMapOvr>
    <a:masterClrMapping/>
  </p:clrMapOvr>
  <p:transition spd="med"/>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grpSp>
        <p:nvGrpSpPr>
          <p:cNvPr id="1176" name="Group 2"/>
          <p:cNvGrpSpPr/>
          <p:nvPr/>
        </p:nvGrpSpPr>
        <p:grpSpPr>
          <a:xfrm>
            <a:off x="2" y="0"/>
            <a:ext cx="3200401" cy="6858000"/>
            <a:chOff x="1" y="0"/>
            <a:chExt cx="3200400" cy="6858000"/>
          </a:xfrm>
        </p:grpSpPr>
        <p:sp>
          <p:nvSpPr>
            <p:cNvPr id="1174"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5"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77"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80" name="Group 11"/>
          <p:cNvGrpSpPr/>
          <p:nvPr/>
        </p:nvGrpSpPr>
        <p:grpSpPr>
          <a:xfrm>
            <a:off x="228600" y="1981200"/>
            <a:ext cx="7391400" cy="319088"/>
            <a:chOff x="0" y="0"/>
            <a:chExt cx="7391400" cy="319087"/>
          </a:xfrm>
        </p:grpSpPr>
        <p:sp>
          <p:nvSpPr>
            <p:cNvPr id="1178"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9"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81" name="Title Text"/>
          <p:cNvSpPr txBox="1">
            <a:spLocks noGrp="1"/>
          </p:cNvSpPr>
          <p:nvPr>
            <p:ph type="title"/>
          </p:nvPr>
        </p:nvSpPr>
        <p:spPr>
          <a:xfrm>
            <a:off x="1792288" y="4800600"/>
            <a:ext cx="5486401" cy="566738"/>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8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1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3366"/>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3366"/>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3366"/>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3366"/>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8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630.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rgbClr val="000000"/>
        </a:solidFill>
        <a:effectLst/>
      </p:bgPr>
    </p:bg>
    <p:spTree>
      <p:nvGrpSpPr>
        <p:cNvPr id="1" name=""/>
        <p:cNvGrpSpPr/>
        <p:nvPr/>
      </p:nvGrpSpPr>
      <p:grpSpPr>
        <a:xfrm>
          <a:off x="0" y="0"/>
          <a:ext cx="0" cy="0"/>
          <a:chOff x="0" y="0"/>
          <a:chExt cx="0" cy="0"/>
        </a:xfrm>
      </p:grpSpPr>
      <p:sp>
        <p:nvSpPr>
          <p:cNvPr id="159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92"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27265382"/>
      </p:ext>
    </p:extLst>
  </p:cSld>
  <p:clrMapOvr>
    <a:masterClrMapping/>
  </p:clrMapOvr>
  <p:transition spd="med"/>
</p:sldLayout>
</file>

<file path=ppt/slideLayouts/slideLayout631.xml><?xml version="1.0" encoding="utf-8"?>
<p:sldLayout xmlns:a="http://schemas.openxmlformats.org/drawingml/2006/main" xmlns:r="http://schemas.openxmlformats.org/officeDocument/2006/relationships" xmlns:p="http://schemas.openxmlformats.org/presentationml/2006/main" showMasterSp="0" type="tx">
  <p:cSld name="9_Blank">
    <p:bg>
      <p:bgPr>
        <a:solidFill>
          <a:srgbClr val="000000"/>
        </a:solidFill>
        <a:effectLst/>
      </p:bgPr>
    </p:bg>
    <p:spTree>
      <p:nvGrpSpPr>
        <p:cNvPr id="1" name=""/>
        <p:cNvGrpSpPr/>
        <p:nvPr/>
      </p:nvGrpSpPr>
      <p:grpSpPr>
        <a:xfrm>
          <a:off x="0" y="0"/>
          <a:ext cx="0" cy="0"/>
          <a:chOff x="0" y="0"/>
          <a:chExt cx="0" cy="0"/>
        </a:xfrm>
      </p:grpSpPr>
      <p:sp>
        <p:nvSpPr>
          <p:cNvPr id="159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22890156"/>
      </p:ext>
    </p:extLst>
  </p:cSld>
  <p:clrMapOvr>
    <a:masterClrMapping/>
  </p:clrMapOvr>
  <p:transition spd="med"/>
</p:sldLayout>
</file>

<file path=ppt/slideLayouts/slideLayout632.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solidFill>
          <a:srgbClr val="000000"/>
        </a:solidFill>
        <a:effectLst/>
      </p:bgPr>
    </p:bg>
    <p:spTree>
      <p:nvGrpSpPr>
        <p:cNvPr id="1" name=""/>
        <p:cNvGrpSpPr/>
        <p:nvPr/>
      </p:nvGrpSpPr>
      <p:grpSpPr>
        <a:xfrm>
          <a:off x="0" y="0"/>
          <a:ext cx="0" cy="0"/>
          <a:chOff x="0" y="0"/>
          <a:chExt cx="0" cy="0"/>
        </a:xfrm>
      </p:grpSpPr>
      <p:sp>
        <p:nvSpPr>
          <p:cNvPr id="1606"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07"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08"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60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6886334"/>
      </p:ext>
    </p:extLst>
  </p:cSld>
  <p:clrMapOvr>
    <a:masterClrMapping/>
  </p:clrMapOvr>
  <p:transition spd="med"/>
</p:sldLayout>
</file>

<file path=ppt/slideLayouts/slideLayout633.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solidFill>
          <a:srgbClr val="000000"/>
        </a:solidFill>
        <a:effectLst/>
      </p:bgPr>
    </p:bg>
    <p:spTree>
      <p:nvGrpSpPr>
        <p:cNvPr id="1" name=""/>
        <p:cNvGrpSpPr/>
        <p:nvPr/>
      </p:nvGrpSpPr>
      <p:grpSpPr>
        <a:xfrm>
          <a:off x="0" y="0"/>
          <a:ext cx="0" cy="0"/>
          <a:chOff x="0" y="0"/>
          <a:chExt cx="0" cy="0"/>
        </a:xfrm>
      </p:grpSpPr>
      <p:sp>
        <p:nvSpPr>
          <p:cNvPr id="1616"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1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6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1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2735572"/>
      </p:ext>
    </p:extLst>
  </p:cSld>
  <p:clrMapOvr>
    <a:masterClrMapping/>
  </p:clrMapOvr>
  <p:transition spd="med"/>
</p:sldLayout>
</file>

<file path=ppt/slideLayouts/slideLayout634.xml><?xml version="1.0" encoding="utf-8"?>
<p:sldLayout xmlns:a="http://schemas.openxmlformats.org/drawingml/2006/main" xmlns:r="http://schemas.openxmlformats.org/officeDocument/2006/relationships" xmlns:p="http://schemas.openxmlformats.org/presentationml/2006/main" showMasterSp="0" type="tx">
  <p:cSld name="9_Title and Vertical Text">
    <p:bg>
      <p:bgPr>
        <a:solidFill>
          <a:srgbClr val="000000"/>
        </a:solidFill>
        <a:effectLst/>
      </p:bgPr>
    </p:bg>
    <p:spTree>
      <p:nvGrpSpPr>
        <p:cNvPr id="1" name=""/>
        <p:cNvGrpSpPr/>
        <p:nvPr/>
      </p:nvGrpSpPr>
      <p:grpSpPr>
        <a:xfrm>
          <a:off x="0" y="0"/>
          <a:ext cx="0" cy="0"/>
          <a:chOff x="0" y="0"/>
          <a:chExt cx="0" cy="0"/>
        </a:xfrm>
      </p:grpSpPr>
      <p:sp>
        <p:nvSpPr>
          <p:cNvPr id="162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27"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2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49060055"/>
      </p:ext>
    </p:extLst>
  </p:cSld>
  <p:clrMapOvr>
    <a:masterClrMapping/>
  </p:clrMapOvr>
  <p:transition spd="med"/>
</p:sldLayout>
</file>

<file path=ppt/slideLayouts/slideLayout635.xml><?xml version="1.0" encoding="utf-8"?>
<p:sldLayout xmlns:a="http://schemas.openxmlformats.org/drawingml/2006/main" xmlns:r="http://schemas.openxmlformats.org/officeDocument/2006/relationships" xmlns:p="http://schemas.openxmlformats.org/presentationml/2006/main" showMasterSp="0" type="tx">
  <p:cSld name="9_Vertical Title and Text">
    <p:bg>
      <p:bgPr>
        <a:solidFill>
          <a:srgbClr val="000000"/>
        </a:solidFill>
        <a:effectLst/>
      </p:bgPr>
    </p:bg>
    <p:spTree>
      <p:nvGrpSpPr>
        <p:cNvPr id="1" name=""/>
        <p:cNvGrpSpPr/>
        <p:nvPr/>
      </p:nvGrpSpPr>
      <p:grpSpPr>
        <a:xfrm>
          <a:off x="0" y="0"/>
          <a:ext cx="0" cy="0"/>
          <a:chOff x="0" y="0"/>
          <a:chExt cx="0" cy="0"/>
        </a:xfrm>
      </p:grpSpPr>
      <p:sp>
        <p:nvSpPr>
          <p:cNvPr id="163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3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3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32125420"/>
      </p:ext>
    </p:extLst>
  </p:cSld>
  <p:clrMapOvr>
    <a:masterClrMapping/>
  </p:clrMapOvr>
  <p:transition spd="med"/>
</p:sldLayout>
</file>

<file path=ppt/slideLayouts/slideLayout636.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000000"/>
        </a:solidFill>
        <a:effectLst/>
      </p:bgPr>
    </p:bg>
    <p:spTree>
      <p:nvGrpSpPr>
        <p:cNvPr id="1" name=""/>
        <p:cNvGrpSpPr/>
        <p:nvPr/>
      </p:nvGrpSpPr>
      <p:grpSpPr>
        <a:xfrm>
          <a:off x="0" y="0"/>
          <a:ext cx="0" cy="0"/>
          <a:chOff x="0" y="0"/>
          <a:chExt cx="0" cy="0"/>
        </a:xfrm>
      </p:grpSpPr>
      <p:sp>
        <p:nvSpPr>
          <p:cNvPr id="1653"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54"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5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25089147"/>
      </p:ext>
    </p:extLst>
  </p:cSld>
  <p:clrMapOvr>
    <a:masterClrMapping/>
  </p:clrMapOvr>
  <p:transition spd="med"/>
</p:sldLayout>
</file>

<file path=ppt/slideLayouts/slideLayout637.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rgbClr val="000000"/>
        </a:solidFill>
        <a:effectLst/>
      </p:bgPr>
    </p:bg>
    <p:spTree>
      <p:nvGrpSpPr>
        <p:cNvPr id="1" name=""/>
        <p:cNvGrpSpPr/>
        <p:nvPr/>
      </p:nvGrpSpPr>
      <p:grpSpPr>
        <a:xfrm>
          <a:off x="0" y="0"/>
          <a:ext cx="0" cy="0"/>
          <a:chOff x="0" y="0"/>
          <a:chExt cx="0" cy="0"/>
        </a:xfrm>
      </p:grpSpPr>
      <p:sp>
        <p:nvSpPr>
          <p:cNvPr id="1662"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663"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6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22932567"/>
      </p:ext>
    </p:extLst>
  </p:cSld>
  <p:clrMapOvr>
    <a:masterClrMapping/>
  </p:clrMapOvr>
  <p:transition spd="med"/>
</p:sldLayout>
</file>

<file path=ppt/slideLayouts/slideLayout638.xml><?xml version="1.0" encoding="utf-8"?>
<p:sldLayout xmlns:a="http://schemas.openxmlformats.org/drawingml/2006/main" xmlns:r="http://schemas.openxmlformats.org/officeDocument/2006/relationships" xmlns:p="http://schemas.openxmlformats.org/presentationml/2006/main" showMasterSp="0" type="tx">
  <p:cSld name="10_Two Content">
    <p:bg>
      <p:bgPr>
        <a:solidFill>
          <a:srgbClr val="000000"/>
        </a:solidFill>
        <a:effectLst/>
      </p:bgPr>
    </p:bg>
    <p:spTree>
      <p:nvGrpSpPr>
        <p:cNvPr id="1" name=""/>
        <p:cNvGrpSpPr/>
        <p:nvPr/>
      </p:nvGrpSpPr>
      <p:grpSpPr>
        <a:xfrm>
          <a:off x="0" y="0"/>
          <a:ext cx="0" cy="0"/>
          <a:chOff x="0" y="0"/>
          <a:chExt cx="0" cy="0"/>
        </a:xfrm>
      </p:grpSpPr>
      <p:sp>
        <p:nvSpPr>
          <p:cNvPr id="167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7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51009657"/>
      </p:ext>
    </p:extLst>
  </p:cSld>
  <p:clrMapOvr>
    <a:masterClrMapping/>
  </p:clrMapOvr>
  <p:transition spd="med"/>
</p:sldLayout>
</file>

<file path=ppt/slideLayouts/slideLayout639.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rgbClr val="000000"/>
        </a:solidFill>
        <a:effectLst/>
      </p:bgPr>
    </p:bg>
    <p:spTree>
      <p:nvGrpSpPr>
        <p:cNvPr id="1" name=""/>
        <p:cNvGrpSpPr/>
        <p:nvPr/>
      </p:nvGrpSpPr>
      <p:grpSpPr>
        <a:xfrm>
          <a:off x="0" y="0"/>
          <a:ext cx="0" cy="0"/>
          <a:chOff x="0" y="0"/>
          <a:chExt cx="0" cy="0"/>
        </a:xfrm>
      </p:grpSpPr>
      <p:sp>
        <p:nvSpPr>
          <p:cNvPr id="168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8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8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68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13022339"/>
      </p:ext>
    </p:extLst>
  </p:cSld>
  <p:clrMapOvr>
    <a:masterClrMapping/>
  </p:clrMapOvr>
  <p:transition spd="med"/>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grpSp>
        <p:nvGrpSpPr>
          <p:cNvPr id="1193" name="Group 2"/>
          <p:cNvGrpSpPr/>
          <p:nvPr/>
        </p:nvGrpSpPr>
        <p:grpSpPr>
          <a:xfrm>
            <a:off x="2" y="0"/>
            <a:ext cx="3200401" cy="6858000"/>
            <a:chOff x="1" y="0"/>
            <a:chExt cx="3200400" cy="6858000"/>
          </a:xfrm>
        </p:grpSpPr>
        <p:sp>
          <p:nvSpPr>
            <p:cNvPr id="119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97" name="Group 11"/>
          <p:cNvGrpSpPr/>
          <p:nvPr/>
        </p:nvGrpSpPr>
        <p:grpSpPr>
          <a:xfrm>
            <a:off x="228600" y="1981200"/>
            <a:ext cx="7391400" cy="319088"/>
            <a:chOff x="0" y="0"/>
            <a:chExt cx="7391400" cy="319087"/>
          </a:xfrm>
        </p:grpSpPr>
        <p:sp>
          <p:nvSpPr>
            <p:cNvPr id="119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8"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99" name="Body Level One…"/>
          <p:cNvSpPr txBox="1">
            <a:spLocks noGrp="1"/>
          </p:cNvSpPr>
          <p:nvPr>
            <p:ph type="body" idx="1"/>
          </p:nvPr>
        </p:nvSpPr>
        <p:spPr>
          <a:xfrm>
            <a:off x="914400" y="2362200"/>
            <a:ext cx="8001000" cy="37338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0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640.xml><?xml version="1.0" encoding="utf-8"?>
<p:sldLayout xmlns:a="http://schemas.openxmlformats.org/drawingml/2006/main" xmlns:r="http://schemas.openxmlformats.org/officeDocument/2006/relationships" xmlns:p="http://schemas.openxmlformats.org/presentationml/2006/main" showMasterSp="0" type="tx">
  <p:cSld name="10_Title Only">
    <p:bg>
      <p:bgPr>
        <a:solidFill>
          <a:srgbClr val="000000"/>
        </a:solidFill>
        <a:effectLst/>
      </p:bgPr>
    </p:bg>
    <p:spTree>
      <p:nvGrpSpPr>
        <p:cNvPr id="1" name=""/>
        <p:cNvGrpSpPr/>
        <p:nvPr/>
      </p:nvGrpSpPr>
      <p:grpSpPr>
        <a:xfrm>
          <a:off x="0" y="0"/>
          <a:ext cx="0" cy="0"/>
          <a:chOff x="0" y="0"/>
          <a:chExt cx="0" cy="0"/>
        </a:xfrm>
      </p:grpSpPr>
      <p:sp>
        <p:nvSpPr>
          <p:cNvPr id="1690"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9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74957203"/>
      </p:ext>
    </p:extLst>
  </p:cSld>
  <p:clrMapOvr>
    <a:masterClrMapping/>
  </p:clrMapOvr>
  <p:transition spd="med"/>
</p:sldLayout>
</file>

<file path=ppt/slideLayouts/slideLayout641.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rgbClr val="000000"/>
        </a:solidFill>
        <a:effectLst/>
      </p:bgPr>
    </p:bg>
    <p:spTree>
      <p:nvGrpSpPr>
        <p:cNvPr id="1" name=""/>
        <p:cNvGrpSpPr/>
        <p:nvPr/>
      </p:nvGrpSpPr>
      <p:grpSpPr>
        <a:xfrm>
          <a:off x="0" y="0"/>
          <a:ext cx="0" cy="0"/>
          <a:chOff x="0" y="0"/>
          <a:chExt cx="0" cy="0"/>
        </a:xfrm>
      </p:grpSpPr>
      <p:sp>
        <p:nvSpPr>
          <p:cNvPr id="1705"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06"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07"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70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19401856"/>
      </p:ext>
    </p:extLst>
  </p:cSld>
  <p:clrMapOvr>
    <a:masterClrMapping/>
  </p:clrMapOvr>
  <p:transition spd="med"/>
</p:sldLayout>
</file>

<file path=ppt/slideLayouts/slideLayout642.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rgbClr val="000000"/>
        </a:solidFill>
        <a:effectLst/>
      </p:bgPr>
    </p:bg>
    <p:spTree>
      <p:nvGrpSpPr>
        <p:cNvPr id="1" name=""/>
        <p:cNvGrpSpPr/>
        <p:nvPr/>
      </p:nvGrpSpPr>
      <p:grpSpPr>
        <a:xfrm>
          <a:off x="0" y="0"/>
          <a:ext cx="0" cy="0"/>
          <a:chOff x="0" y="0"/>
          <a:chExt cx="0" cy="0"/>
        </a:xfrm>
      </p:grpSpPr>
      <p:sp>
        <p:nvSpPr>
          <p:cNvPr id="1715"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1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71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1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01876531"/>
      </p:ext>
    </p:extLst>
  </p:cSld>
  <p:clrMapOvr>
    <a:masterClrMapping/>
  </p:clrMapOvr>
  <p:transition spd="med"/>
</p:sldLayout>
</file>

<file path=ppt/slideLayouts/slideLayout643.xml><?xml version="1.0" encoding="utf-8"?>
<p:sldLayout xmlns:a="http://schemas.openxmlformats.org/drawingml/2006/main" xmlns:r="http://schemas.openxmlformats.org/officeDocument/2006/relationships" xmlns:p="http://schemas.openxmlformats.org/presentationml/2006/main" showMasterSp="0" type="tx">
  <p:cSld name="10_Title and Vertical Text">
    <p:bg>
      <p:bgPr>
        <a:solidFill>
          <a:srgbClr val="000000"/>
        </a:solidFill>
        <a:effectLst/>
      </p:bgPr>
    </p:bg>
    <p:spTree>
      <p:nvGrpSpPr>
        <p:cNvPr id="1" name=""/>
        <p:cNvGrpSpPr/>
        <p:nvPr/>
      </p:nvGrpSpPr>
      <p:grpSpPr>
        <a:xfrm>
          <a:off x="0" y="0"/>
          <a:ext cx="0" cy="0"/>
          <a:chOff x="0" y="0"/>
          <a:chExt cx="0" cy="0"/>
        </a:xfrm>
      </p:grpSpPr>
      <p:sp>
        <p:nvSpPr>
          <p:cNvPr id="172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26"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2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22911811"/>
      </p:ext>
    </p:extLst>
  </p:cSld>
  <p:clrMapOvr>
    <a:masterClrMapping/>
  </p:clrMapOvr>
  <p:transition spd="med"/>
</p:sldLayout>
</file>

<file path=ppt/slideLayouts/slideLayout644.xml><?xml version="1.0" encoding="utf-8"?>
<p:sldLayout xmlns:a="http://schemas.openxmlformats.org/drawingml/2006/main" xmlns:r="http://schemas.openxmlformats.org/officeDocument/2006/relationships" xmlns:p="http://schemas.openxmlformats.org/presentationml/2006/main" showMasterSp="0" type="tx">
  <p:cSld name="10_Vertical Title and Text">
    <p:bg>
      <p:bgPr>
        <a:solidFill>
          <a:srgbClr val="000000"/>
        </a:solidFill>
        <a:effectLst/>
      </p:bgPr>
    </p:bg>
    <p:spTree>
      <p:nvGrpSpPr>
        <p:cNvPr id="1" name=""/>
        <p:cNvGrpSpPr/>
        <p:nvPr/>
      </p:nvGrpSpPr>
      <p:grpSpPr>
        <a:xfrm>
          <a:off x="0" y="0"/>
          <a:ext cx="0" cy="0"/>
          <a:chOff x="0" y="0"/>
          <a:chExt cx="0" cy="0"/>
        </a:xfrm>
      </p:grpSpPr>
      <p:sp>
        <p:nvSpPr>
          <p:cNvPr id="1734"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35"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3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02019873"/>
      </p:ext>
    </p:extLst>
  </p:cSld>
  <p:clrMapOvr>
    <a:masterClrMapping/>
  </p:clrMapOvr>
  <p:transition spd="med"/>
</p:sldLayout>
</file>

<file path=ppt/slideLayouts/slideLayout645.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rgbClr val="FFFFFF"/>
        </a:solidFill>
        <a:effectLst/>
      </p:bgPr>
    </p:bg>
    <p:spTree>
      <p:nvGrpSpPr>
        <p:cNvPr id="1" name=""/>
        <p:cNvGrpSpPr/>
        <p:nvPr/>
      </p:nvGrpSpPr>
      <p:grpSpPr>
        <a:xfrm>
          <a:off x="0" y="0"/>
          <a:ext cx="0" cy="0"/>
          <a:chOff x="0" y="0"/>
          <a:chExt cx="0" cy="0"/>
        </a:xfrm>
      </p:grpSpPr>
      <p:sp>
        <p:nvSpPr>
          <p:cNvPr id="1743" name="Title Text"/>
          <p:cNvSpPr txBox="1">
            <a:spLocks noGrp="1"/>
          </p:cNvSpPr>
          <p:nvPr>
            <p:ph type="title"/>
          </p:nvPr>
        </p:nvSpPr>
        <p:spPr>
          <a:xfrm>
            <a:off x="685436" y="2130106"/>
            <a:ext cx="7773128" cy="1470291"/>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44" name="Body Level One…"/>
          <p:cNvSpPr txBox="1">
            <a:spLocks noGrp="1"/>
          </p:cNvSpPr>
          <p:nvPr>
            <p:ph type="body" sz="quarter" idx="1"/>
          </p:nvPr>
        </p:nvSpPr>
        <p:spPr>
          <a:xfrm>
            <a:off x="1371990" y="3886163"/>
            <a:ext cx="6400019" cy="1752737"/>
          </a:xfrm>
          <a:prstGeom prst="rect">
            <a:avLst/>
          </a:prstGeom>
        </p:spPr>
        <p:txBody>
          <a:bodyPr lIns="32857" tIns="32857" rIns="32857" bIns="32857">
            <a:normAutofit/>
          </a:bodyPr>
          <a:lstStyle>
            <a:lvl1pPr marL="0" indent="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022"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045"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307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4091"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4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19857398"/>
      </p:ext>
    </p:extLst>
  </p:cSld>
  <p:clrMapOvr>
    <a:masterClrMapping/>
  </p:clrMapOvr>
  <p:transition spd="med"/>
</p:sldLayout>
</file>

<file path=ppt/slideLayouts/slideLayout646.xml><?xml version="1.0" encoding="utf-8"?>
<p:sldLayout xmlns:a="http://schemas.openxmlformats.org/drawingml/2006/main" xmlns:r="http://schemas.openxmlformats.org/officeDocument/2006/relationships" xmlns:p="http://schemas.openxmlformats.org/presentationml/2006/main" showMasterSp="0" type="tx">
  <p:cSld name="9_Title and Content">
    <p:bg>
      <p:bgPr>
        <a:solidFill>
          <a:srgbClr val="FFFFFF"/>
        </a:solidFill>
        <a:effectLst/>
      </p:bgPr>
    </p:bg>
    <p:spTree>
      <p:nvGrpSpPr>
        <p:cNvPr id="1" name=""/>
        <p:cNvGrpSpPr/>
        <p:nvPr/>
      </p:nvGrpSpPr>
      <p:grpSpPr>
        <a:xfrm>
          <a:off x="0" y="0"/>
          <a:ext cx="0" cy="0"/>
          <a:chOff x="0" y="0"/>
          <a:chExt cx="0" cy="0"/>
        </a:xfrm>
      </p:grpSpPr>
      <p:sp>
        <p:nvSpPr>
          <p:cNvPr id="1752"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53" name="Body Level One…"/>
          <p:cNvSpPr txBox="1">
            <a:spLocks noGrp="1"/>
          </p:cNvSpPr>
          <p:nvPr>
            <p:ph type="body" sz="half" idx="1"/>
          </p:nvPr>
        </p:nvSpPr>
        <p:spPr>
          <a:xfrm>
            <a:off x="321507" y="1125353"/>
            <a:ext cx="5786029" cy="3181720"/>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54"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30626844"/>
      </p:ext>
    </p:extLst>
  </p:cSld>
  <p:clrMapOvr>
    <a:masterClrMapping/>
  </p:clrMapOvr>
  <p:transition spd="med"/>
</p:sldLayout>
</file>

<file path=ppt/slideLayouts/slideLayout647.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FFFFFF"/>
        </a:solidFill>
        <a:effectLst/>
      </p:bgPr>
    </p:bg>
    <p:spTree>
      <p:nvGrpSpPr>
        <p:cNvPr id="1" name=""/>
        <p:cNvGrpSpPr/>
        <p:nvPr/>
      </p:nvGrpSpPr>
      <p:grpSpPr>
        <a:xfrm>
          <a:off x="0" y="0"/>
          <a:ext cx="0" cy="0"/>
          <a:chOff x="0" y="0"/>
          <a:chExt cx="0" cy="0"/>
        </a:xfrm>
      </p:grpSpPr>
      <p:sp>
        <p:nvSpPr>
          <p:cNvPr id="1761" name="Title Text"/>
          <p:cNvSpPr txBox="1">
            <a:spLocks noGrp="1"/>
          </p:cNvSpPr>
          <p:nvPr>
            <p:ph type="title"/>
          </p:nvPr>
        </p:nvSpPr>
        <p:spPr>
          <a:xfrm>
            <a:off x="722306" y="4406431"/>
            <a:ext cx="7772011" cy="1363116"/>
          </a:xfrm>
          <a:prstGeom prst="rect">
            <a:avLst/>
          </a:prstGeom>
          <a:noFill/>
        </p:spPr>
        <p:txBody>
          <a:bodyPr lIns="32857" tIns="32857" rIns="32857" bIns="32857" anchor="t"/>
          <a:lstStyle>
            <a:lvl1pPr algn="l" defTabSz="321022">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62" name="Body Level One…"/>
          <p:cNvSpPr txBox="1">
            <a:spLocks noGrp="1"/>
          </p:cNvSpPr>
          <p:nvPr>
            <p:ph type="body" sz="quarter" idx="1"/>
          </p:nvPr>
        </p:nvSpPr>
        <p:spPr>
          <a:xfrm>
            <a:off x="722306" y="2907085"/>
            <a:ext cx="7772011" cy="1499317"/>
          </a:xfrm>
          <a:prstGeom prst="rect">
            <a:avLst/>
          </a:prstGeom>
        </p:spPr>
        <p:txBody>
          <a:bodyPr lIns="32857" tIns="32857" rIns="32857" bIns="32857" anchor="b">
            <a:normAutofit/>
          </a:bodyPr>
          <a:lstStyle>
            <a:lvl1pPr marL="0" indent="0" defTabSz="321022">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63"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60235866"/>
      </p:ext>
    </p:extLst>
  </p:cSld>
  <p:clrMapOvr>
    <a:masterClrMapping/>
  </p:clrMapOvr>
  <p:transition spd="med"/>
</p:sldLayout>
</file>

<file path=ppt/slideLayouts/slideLayout648.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rgbClr val="FFFFFF"/>
        </a:solidFill>
        <a:effectLst/>
      </p:bgPr>
    </p:bg>
    <p:spTree>
      <p:nvGrpSpPr>
        <p:cNvPr id="1" name=""/>
        <p:cNvGrpSpPr/>
        <p:nvPr/>
      </p:nvGrpSpPr>
      <p:grpSpPr>
        <a:xfrm>
          <a:off x="0" y="0"/>
          <a:ext cx="0" cy="0"/>
          <a:chOff x="0" y="0"/>
          <a:chExt cx="0" cy="0"/>
        </a:xfrm>
      </p:grpSpPr>
      <p:sp>
        <p:nvSpPr>
          <p:cNvPr id="1770"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71" name="Body Level One…"/>
          <p:cNvSpPr txBox="1">
            <a:spLocks noGrp="1"/>
          </p:cNvSpPr>
          <p:nvPr>
            <p:ph type="body" sz="quarter" idx="1"/>
          </p:nvPr>
        </p:nvSpPr>
        <p:spPr>
          <a:xfrm>
            <a:off x="321538" y="1125353"/>
            <a:ext cx="2838871" cy="3181720"/>
          </a:xfrm>
          <a:prstGeom prst="rect">
            <a:avLst/>
          </a:prstGeom>
        </p:spPr>
        <p:txBody>
          <a:bodyPr lIns="32857" tIns="32857" rIns="32857" bIns="32857">
            <a:normAutofit/>
          </a:bodyPr>
          <a:lstStyle>
            <a:lvl1pPr marL="240766" indent="-240766" defTabSz="321022">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7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5131671"/>
      </p:ext>
    </p:extLst>
  </p:cSld>
  <p:clrMapOvr>
    <a:masterClrMapping/>
  </p:clrMapOvr>
  <p:transition spd="med"/>
</p:sldLayout>
</file>

<file path=ppt/slideLayouts/slideLayout649.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FFFFFF"/>
        </a:solidFill>
        <a:effectLst/>
      </p:bgPr>
    </p:bg>
    <p:spTree>
      <p:nvGrpSpPr>
        <p:cNvPr id="1" name=""/>
        <p:cNvGrpSpPr/>
        <p:nvPr/>
      </p:nvGrpSpPr>
      <p:grpSpPr>
        <a:xfrm>
          <a:off x="0" y="0"/>
          <a:ext cx="0" cy="0"/>
          <a:chOff x="0" y="0"/>
          <a:chExt cx="0" cy="0"/>
        </a:xfrm>
      </p:grpSpPr>
      <p:sp>
        <p:nvSpPr>
          <p:cNvPr id="1779" name="Title Text"/>
          <p:cNvSpPr txBox="1">
            <a:spLocks noGrp="1"/>
          </p:cNvSpPr>
          <p:nvPr>
            <p:ph type="title"/>
          </p:nvPr>
        </p:nvSpPr>
        <p:spPr>
          <a:xfrm>
            <a:off x="457733" y="274632"/>
            <a:ext cx="8228595" cy="1143188"/>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80" name="Body Level One…"/>
          <p:cNvSpPr txBox="1">
            <a:spLocks noGrp="1"/>
          </p:cNvSpPr>
          <p:nvPr>
            <p:ph type="body" sz="quarter" idx="1"/>
          </p:nvPr>
        </p:nvSpPr>
        <p:spPr>
          <a:xfrm>
            <a:off x="457733" y="1535040"/>
            <a:ext cx="4040062" cy="639694"/>
          </a:xfrm>
          <a:prstGeom prst="rect">
            <a:avLst/>
          </a:prstGeom>
        </p:spPr>
        <p:txBody>
          <a:bodyPr lIns="32857" tIns="32857" rIns="32857" bIns="32857" anchor="b">
            <a:normAutofit/>
          </a:bodyPr>
          <a:lstStyle>
            <a:lvl1pPr marL="0" indent="0" defTabSz="321022">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81" name="Text Placeholder 4"/>
          <p:cNvSpPr>
            <a:spLocks noGrp="1"/>
          </p:cNvSpPr>
          <p:nvPr>
            <p:ph type="body" sz="quarter" idx="21"/>
          </p:nvPr>
        </p:nvSpPr>
        <p:spPr>
          <a:xfrm>
            <a:off x="4645121" y="1535040"/>
            <a:ext cx="4041178" cy="639693"/>
          </a:xfrm>
          <a:prstGeom prst="rect">
            <a:avLst/>
          </a:prstGeom>
        </p:spPr>
        <p:txBody>
          <a:bodyPr lIns="32857" tIns="32857" rIns="32857" bIns="32857" anchor="b">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700" b="1">
                <a:solidFill>
                  <a:srgbClr val="000000"/>
                </a:solidFill>
              </a:defRPr>
            </a:pPr>
            <a:endParaRPr dirty="0"/>
          </a:p>
        </p:txBody>
      </p:sp>
      <p:sp>
        <p:nvSpPr>
          <p:cNvPr id="178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81451731"/>
      </p:ext>
    </p:extLst>
  </p:cSld>
  <p:clrMapOvr>
    <a:masterClrMapping/>
  </p:clrMapOvr>
  <p:transition spd="med"/>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grpSp>
        <p:nvGrpSpPr>
          <p:cNvPr id="1209" name="Group 2"/>
          <p:cNvGrpSpPr/>
          <p:nvPr/>
        </p:nvGrpSpPr>
        <p:grpSpPr>
          <a:xfrm>
            <a:off x="2" y="0"/>
            <a:ext cx="3200401" cy="6858000"/>
            <a:chOff x="1" y="0"/>
            <a:chExt cx="3200400" cy="6858000"/>
          </a:xfrm>
        </p:grpSpPr>
        <p:sp>
          <p:nvSpPr>
            <p:cNvPr id="120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0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213" name="Group 11"/>
          <p:cNvGrpSpPr/>
          <p:nvPr/>
        </p:nvGrpSpPr>
        <p:grpSpPr>
          <a:xfrm>
            <a:off x="228600" y="1981200"/>
            <a:ext cx="7391400" cy="319088"/>
            <a:chOff x="0" y="0"/>
            <a:chExt cx="7391400" cy="319087"/>
          </a:xfrm>
        </p:grpSpPr>
        <p:sp>
          <p:nvSpPr>
            <p:cNvPr id="121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1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4" name="Title Text"/>
          <p:cNvSpPr txBox="1">
            <a:spLocks noGrp="1"/>
          </p:cNvSpPr>
          <p:nvPr>
            <p:ph type="title"/>
          </p:nvPr>
        </p:nvSpPr>
        <p:spPr>
          <a:xfrm>
            <a:off x="6915150" y="762000"/>
            <a:ext cx="2000251" cy="5334000"/>
          </a:xfrm>
          <a:prstGeom prst="rect">
            <a:avLst/>
          </a:prstGeom>
          <a:noFill/>
        </p:spPr>
        <p:txBody>
          <a:bodyPr vert="eaVert"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215" name="Body Level One…"/>
          <p:cNvSpPr txBox="1">
            <a:spLocks noGrp="1"/>
          </p:cNvSpPr>
          <p:nvPr>
            <p:ph type="body" idx="1"/>
          </p:nvPr>
        </p:nvSpPr>
        <p:spPr>
          <a:xfrm>
            <a:off x="914400" y="762000"/>
            <a:ext cx="5848350" cy="53340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1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650.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rgbClr val="FFFFFF"/>
        </a:solidFill>
        <a:effectLst/>
      </p:bgPr>
    </p:bg>
    <p:spTree>
      <p:nvGrpSpPr>
        <p:cNvPr id="1" name=""/>
        <p:cNvGrpSpPr/>
        <p:nvPr/>
      </p:nvGrpSpPr>
      <p:grpSpPr>
        <a:xfrm>
          <a:off x="0" y="0"/>
          <a:ext cx="0" cy="0"/>
          <a:chOff x="0" y="0"/>
          <a:chExt cx="0" cy="0"/>
        </a:xfrm>
      </p:grpSpPr>
      <p:sp>
        <p:nvSpPr>
          <p:cNvPr id="1789"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90"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86365122"/>
      </p:ext>
    </p:extLst>
  </p:cSld>
  <p:clrMapOvr>
    <a:masterClrMapping/>
  </p:clrMapOvr>
  <p:transition spd="med"/>
</p:sldLayout>
</file>

<file path=ppt/slideLayouts/slideLayout651.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FFFFFF"/>
        </a:solidFill>
        <a:effectLst/>
      </p:bgPr>
    </p:bg>
    <p:spTree>
      <p:nvGrpSpPr>
        <p:cNvPr id="1" name=""/>
        <p:cNvGrpSpPr/>
        <p:nvPr/>
      </p:nvGrpSpPr>
      <p:grpSpPr>
        <a:xfrm>
          <a:off x="0" y="0"/>
          <a:ext cx="0" cy="0"/>
          <a:chOff x="0" y="0"/>
          <a:chExt cx="0" cy="0"/>
        </a:xfrm>
      </p:grpSpPr>
      <p:sp>
        <p:nvSpPr>
          <p:cNvPr id="179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23585409"/>
      </p:ext>
    </p:extLst>
  </p:cSld>
  <p:clrMapOvr>
    <a:masterClrMapping/>
  </p:clrMapOvr>
  <p:transition spd="med"/>
</p:sldLayout>
</file>

<file path=ppt/slideLayouts/slideLayout652.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FFFFFF"/>
        </a:solidFill>
        <a:effectLst/>
      </p:bgPr>
    </p:bg>
    <p:spTree>
      <p:nvGrpSpPr>
        <p:cNvPr id="1" name=""/>
        <p:cNvGrpSpPr/>
        <p:nvPr/>
      </p:nvGrpSpPr>
      <p:grpSpPr>
        <a:xfrm>
          <a:off x="0" y="0"/>
          <a:ext cx="0" cy="0"/>
          <a:chOff x="0" y="0"/>
          <a:chExt cx="0" cy="0"/>
        </a:xfrm>
      </p:grpSpPr>
      <p:sp>
        <p:nvSpPr>
          <p:cNvPr id="1804" name="Title Text"/>
          <p:cNvSpPr txBox="1">
            <a:spLocks noGrp="1"/>
          </p:cNvSpPr>
          <p:nvPr>
            <p:ph type="title"/>
          </p:nvPr>
        </p:nvSpPr>
        <p:spPr>
          <a:xfrm>
            <a:off x="457733" y="273517"/>
            <a:ext cx="3007439" cy="1161049"/>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05" name="Body Level One…"/>
          <p:cNvSpPr txBox="1">
            <a:spLocks noGrp="1"/>
          </p:cNvSpPr>
          <p:nvPr>
            <p:ph type="body" idx="1"/>
          </p:nvPr>
        </p:nvSpPr>
        <p:spPr>
          <a:xfrm>
            <a:off x="3574544" y="273517"/>
            <a:ext cx="5111755" cy="5852131"/>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06" name="Text Placeholder 3"/>
          <p:cNvSpPr>
            <a:spLocks noGrp="1"/>
          </p:cNvSpPr>
          <p:nvPr>
            <p:ph type="body" sz="half" idx="21"/>
          </p:nvPr>
        </p:nvSpPr>
        <p:spPr>
          <a:xfrm>
            <a:off x="457732" y="1434565"/>
            <a:ext cx="3007441" cy="4691082"/>
          </a:xfrm>
          <a:prstGeom prst="rect">
            <a:avLst/>
          </a:prstGeom>
        </p:spPr>
        <p:txBody>
          <a:bodyPr lIns="32857" tIns="32857" rIns="32857" bIns="32857">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000">
                <a:solidFill>
                  <a:srgbClr val="000000"/>
                </a:solidFill>
              </a:defRPr>
            </a:pPr>
            <a:endParaRPr dirty="0"/>
          </a:p>
        </p:txBody>
      </p:sp>
      <p:sp>
        <p:nvSpPr>
          <p:cNvPr id="180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08684670"/>
      </p:ext>
    </p:extLst>
  </p:cSld>
  <p:clrMapOvr>
    <a:masterClrMapping/>
  </p:clrMapOvr>
  <p:transition spd="med"/>
</p:sldLayout>
</file>

<file path=ppt/slideLayouts/slideLayout653.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FFFFFF"/>
        </a:solidFill>
        <a:effectLst/>
      </p:bgPr>
    </p:bg>
    <p:spTree>
      <p:nvGrpSpPr>
        <p:cNvPr id="1" name=""/>
        <p:cNvGrpSpPr/>
        <p:nvPr/>
      </p:nvGrpSpPr>
      <p:grpSpPr>
        <a:xfrm>
          <a:off x="0" y="0"/>
          <a:ext cx="0" cy="0"/>
          <a:chOff x="0" y="0"/>
          <a:chExt cx="0" cy="0"/>
        </a:xfrm>
      </p:grpSpPr>
      <p:sp>
        <p:nvSpPr>
          <p:cNvPr id="1814" name="Title Text"/>
          <p:cNvSpPr txBox="1">
            <a:spLocks noGrp="1"/>
          </p:cNvSpPr>
          <p:nvPr>
            <p:ph type="title"/>
          </p:nvPr>
        </p:nvSpPr>
        <p:spPr>
          <a:xfrm>
            <a:off x="1791737" y="4800517"/>
            <a:ext cx="5486848" cy="567128"/>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15" name="Picture Placeholder 2"/>
          <p:cNvSpPr>
            <a:spLocks noGrp="1"/>
          </p:cNvSpPr>
          <p:nvPr>
            <p:ph type="pic" sz="half" idx="21"/>
          </p:nvPr>
        </p:nvSpPr>
        <p:spPr>
          <a:xfrm>
            <a:off x="1791737" y="61292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816" name="Body Level One…"/>
          <p:cNvSpPr txBox="1">
            <a:spLocks noGrp="1"/>
          </p:cNvSpPr>
          <p:nvPr>
            <p:ph type="body" sz="quarter" idx="1"/>
          </p:nvPr>
        </p:nvSpPr>
        <p:spPr>
          <a:xfrm>
            <a:off x="1791737" y="5367646"/>
            <a:ext cx="5486848" cy="804919"/>
          </a:xfrm>
          <a:prstGeom prst="rect">
            <a:avLst/>
          </a:prstGeom>
        </p:spPr>
        <p:txBody>
          <a:bodyPr lIns="32857" tIns="32857" rIns="32857" bIns="32857">
            <a:normAutofit/>
          </a:bodyPr>
          <a:lstStyle>
            <a:lvl1pPr marL="0" indent="0" defTabSz="321022">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1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42732877"/>
      </p:ext>
    </p:extLst>
  </p:cSld>
  <p:clrMapOvr>
    <a:masterClrMapping/>
  </p:clrMapOvr>
  <p:transition spd="med"/>
</p:sldLayout>
</file>

<file path=ppt/slideLayouts/slideLayout654.xml><?xml version="1.0" encoding="utf-8"?>
<p:sldLayout xmlns:a="http://schemas.openxmlformats.org/drawingml/2006/main" xmlns:r="http://schemas.openxmlformats.org/officeDocument/2006/relationships" xmlns:p="http://schemas.openxmlformats.org/presentationml/2006/main" showMasterSp="0" type="tx">
  <p:cSld name="11_Title and Vertical Text">
    <p:bg>
      <p:bgPr>
        <a:solidFill>
          <a:srgbClr val="FFFFFF"/>
        </a:solidFill>
        <a:effectLst/>
      </p:bgPr>
    </p:bg>
    <p:spTree>
      <p:nvGrpSpPr>
        <p:cNvPr id="1" name=""/>
        <p:cNvGrpSpPr/>
        <p:nvPr/>
      </p:nvGrpSpPr>
      <p:grpSpPr>
        <a:xfrm>
          <a:off x="0" y="0"/>
          <a:ext cx="0" cy="0"/>
          <a:chOff x="0" y="0"/>
          <a:chExt cx="0" cy="0"/>
        </a:xfrm>
      </p:grpSpPr>
      <p:sp>
        <p:nvSpPr>
          <p:cNvPr id="1824"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25" name="Body Level One…"/>
          <p:cNvSpPr txBox="1">
            <a:spLocks noGrp="1"/>
          </p:cNvSpPr>
          <p:nvPr>
            <p:ph type="body" sz="half" idx="1"/>
          </p:nvPr>
        </p:nvSpPr>
        <p:spPr>
          <a:xfrm>
            <a:off x="321507" y="1125353"/>
            <a:ext cx="5786029" cy="3181720"/>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26"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43281017"/>
      </p:ext>
    </p:extLst>
  </p:cSld>
  <p:clrMapOvr>
    <a:masterClrMapping/>
  </p:clrMapOvr>
  <p:transition spd="med"/>
</p:sldLayout>
</file>

<file path=ppt/slideLayouts/slideLayout655.xml><?xml version="1.0" encoding="utf-8"?>
<p:sldLayout xmlns:a="http://schemas.openxmlformats.org/drawingml/2006/main" xmlns:r="http://schemas.openxmlformats.org/officeDocument/2006/relationships" xmlns:p="http://schemas.openxmlformats.org/presentationml/2006/main" showMasterSp="0" type="tx">
  <p:cSld name="11_Vertical Title and Text">
    <p:bg>
      <p:bgPr>
        <a:solidFill>
          <a:srgbClr val="FFFFFF"/>
        </a:solidFill>
        <a:effectLst/>
      </p:bgPr>
    </p:bg>
    <p:spTree>
      <p:nvGrpSpPr>
        <p:cNvPr id="1" name=""/>
        <p:cNvGrpSpPr/>
        <p:nvPr/>
      </p:nvGrpSpPr>
      <p:grpSpPr>
        <a:xfrm>
          <a:off x="0" y="0"/>
          <a:ext cx="0" cy="0"/>
          <a:chOff x="0" y="0"/>
          <a:chExt cx="0" cy="0"/>
        </a:xfrm>
      </p:grpSpPr>
      <p:sp>
        <p:nvSpPr>
          <p:cNvPr id="1833" name="Title Text"/>
          <p:cNvSpPr txBox="1">
            <a:spLocks noGrp="1"/>
          </p:cNvSpPr>
          <p:nvPr>
            <p:ph type="title"/>
          </p:nvPr>
        </p:nvSpPr>
        <p:spPr>
          <a:xfrm>
            <a:off x="4661865" y="193136"/>
            <a:ext cx="1445671" cy="4113907"/>
          </a:xfrm>
          <a:prstGeom prst="rect">
            <a:avLst/>
          </a:prstGeom>
          <a:noFill/>
        </p:spPr>
        <p:txBody>
          <a:bodyPr vert="eaVert"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34" name="Body Level One…"/>
          <p:cNvSpPr txBox="1">
            <a:spLocks noGrp="1"/>
          </p:cNvSpPr>
          <p:nvPr>
            <p:ph type="body" sz="half" idx="1"/>
          </p:nvPr>
        </p:nvSpPr>
        <p:spPr>
          <a:xfrm>
            <a:off x="321507" y="193136"/>
            <a:ext cx="4233190" cy="4113907"/>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3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48778448"/>
      </p:ext>
    </p:extLst>
  </p:cSld>
  <p:clrMapOvr>
    <a:masterClrMapping/>
  </p:clrMapOvr>
  <p:transition spd="med"/>
</p:sldLayout>
</file>

<file path=ppt/slideLayouts/slideLayout656.xml><?xml version="1.0" encoding="utf-8"?>
<p:sldLayout xmlns:a="http://schemas.openxmlformats.org/drawingml/2006/main" xmlns:r="http://schemas.openxmlformats.org/officeDocument/2006/relationships" xmlns:p="http://schemas.openxmlformats.org/presentationml/2006/main" showMasterSp="0" type="tx">
  <p:cSld name="10_Title and Content">
    <p:bg>
      <p:bgPr>
        <a:solidFill>
          <a:srgbClr val="000000"/>
        </a:solidFill>
        <a:effectLst/>
      </p:bgPr>
    </p:bg>
    <p:spTree>
      <p:nvGrpSpPr>
        <p:cNvPr id="1" name=""/>
        <p:cNvGrpSpPr/>
        <p:nvPr/>
      </p:nvGrpSpPr>
      <p:grpSpPr>
        <a:xfrm>
          <a:off x="0" y="0"/>
          <a:ext cx="0" cy="0"/>
          <a:chOff x="0" y="0"/>
          <a:chExt cx="0" cy="0"/>
        </a:xfrm>
      </p:grpSpPr>
      <p:sp>
        <p:nvSpPr>
          <p:cNvPr id="1851"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52" name="Body Level One…"/>
          <p:cNvSpPr txBox="1">
            <a:spLocks noGrp="1"/>
          </p:cNvSpPr>
          <p:nvPr>
            <p:ph type="body" idx="1"/>
          </p:nvPr>
        </p:nvSpPr>
        <p:spPr>
          <a:xfrm>
            <a:off x="685800" y="1981200"/>
            <a:ext cx="7772400" cy="4114800"/>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53"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08810989"/>
      </p:ext>
    </p:extLst>
  </p:cSld>
  <p:clrMapOvr>
    <a:masterClrMapping/>
  </p:clrMapOvr>
  <p:transition spd="med"/>
</p:sldLayout>
</file>

<file path=ppt/slideLayouts/slideLayout657.xml><?xml version="1.0" encoding="utf-8"?>
<p:sldLayout xmlns:a="http://schemas.openxmlformats.org/drawingml/2006/main" xmlns:r="http://schemas.openxmlformats.org/officeDocument/2006/relationships" xmlns:p="http://schemas.openxmlformats.org/presentationml/2006/main" showMasterSp="0" type="tx">
  <p:cSld name="12_Section Header">
    <p:bg>
      <p:bgPr>
        <a:solidFill>
          <a:srgbClr val="000000"/>
        </a:solidFill>
        <a:effectLst/>
      </p:bgPr>
    </p:bg>
    <p:spTree>
      <p:nvGrpSpPr>
        <p:cNvPr id="1" name=""/>
        <p:cNvGrpSpPr/>
        <p:nvPr/>
      </p:nvGrpSpPr>
      <p:grpSpPr>
        <a:xfrm>
          <a:off x="0" y="0"/>
          <a:ext cx="0" cy="0"/>
          <a:chOff x="0" y="0"/>
          <a:chExt cx="0" cy="0"/>
        </a:xfrm>
      </p:grpSpPr>
      <p:sp>
        <p:nvSpPr>
          <p:cNvPr id="1860"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861"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725">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3454">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0171">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6907">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62"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81295871"/>
      </p:ext>
    </p:extLst>
  </p:cSld>
  <p:clrMapOvr>
    <a:masterClrMapping/>
  </p:clrMapOvr>
  <p:transition spd="med"/>
</p:sldLayout>
</file>

<file path=ppt/slideLayouts/slideLayout658.xml><?xml version="1.0" encoding="utf-8"?>
<p:sldLayout xmlns:a="http://schemas.openxmlformats.org/drawingml/2006/main" xmlns:r="http://schemas.openxmlformats.org/officeDocument/2006/relationships" xmlns:p="http://schemas.openxmlformats.org/presentationml/2006/main" showMasterSp="0" type="tx">
  <p:cSld name="12_Two Content">
    <p:bg>
      <p:bgPr>
        <a:solidFill>
          <a:srgbClr val="000000"/>
        </a:solidFill>
        <a:effectLst/>
      </p:bgPr>
    </p:bg>
    <p:spTree>
      <p:nvGrpSpPr>
        <p:cNvPr id="1" name=""/>
        <p:cNvGrpSpPr/>
        <p:nvPr/>
      </p:nvGrpSpPr>
      <p:grpSpPr>
        <a:xfrm>
          <a:off x="0" y="0"/>
          <a:ext cx="0" cy="0"/>
          <a:chOff x="0" y="0"/>
          <a:chExt cx="0" cy="0"/>
        </a:xfrm>
      </p:grpSpPr>
      <p:sp>
        <p:nvSpPr>
          <p:cNvPr id="1869"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0" name="Body Level One…"/>
          <p:cNvSpPr txBox="1">
            <a:spLocks noGrp="1"/>
          </p:cNvSpPr>
          <p:nvPr>
            <p:ph type="body" sz="half" idx="1"/>
          </p:nvPr>
        </p:nvSpPr>
        <p:spPr>
          <a:xfrm>
            <a:off x="685800" y="1981200"/>
            <a:ext cx="3810000" cy="4114800"/>
          </a:xfrm>
          <a:prstGeom prst="rect">
            <a:avLst/>
          </a:prstGeom>
        </p:spPr>
        <p:txBody>
          <a:bodyPr lIns="45671" tIns="45671" rIns="45671" bIns="45671">
            <a:normAutofit/>
          </a:bodyPr>
          <a:lstStyle>
            <a:lvl1pPr marL="342542" indent="-342542">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2126" indent="-355231">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7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73630557"/>
      </p:ext>
    </p:extLst>
  </p:cSld>
  <p:clrMapOvr>
    <a:masterClrMapping/>
  </p:clrMapOvr>
  <p:transition spd="med"/>
</p:sldLayout>
</file>

<file path=ppt/slideLayouts/slideLayout659.xml><?xml version="1.0" encoding="utf-8"?>
<p:sldLayout xmlns:a="http://schemas.openxmlformats.org/drawingml/2006/main" xmlns:r="http://schemas.openxmlformats.org/officeDocument/2006/relationships" xmlns:p="http://schemas.openxmlformats.org/presentationml/2006/main" showMasterSp="0" type="tx">
  <p:cSld name="12_Comparison">
    <p:bg>
      <p:bgPr>
        <a:solidFill>
          <a:srgbClr val="000000"/>
        </a:solidFill>
        <a:effectLst/>
      </p:bgPr>
    </p:bg>
    <p:spTree>
      <p:nvGrpSpPr>
        <p:cNvPr id="1" name=""/>
        <p:cNvGrpSpPr/>
        <p:nvPr/>
      </p:nvGrpSpPr>
      <p:grpSpPr>
        <a:xfrm>
          <a:off x="0" y="0"/>
          <a:ext cx="0" cy="0"/>
          <a:chOff x="0" y="0"/>
          <a:chExt cx="0" cy="0"/>
        </a:xfrm>
      </p:grpSpPr>
      <p:sp>
        <p:nvSpPr>
          <p:cNvPr id="187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9"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725">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3454">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0171">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6907">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80"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88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19850101"/>
      </p:ext>
    </p:extLst>
  </p:cSld>
  <p:clrMapOvr>
    <a:masterClrMapping/>
  </p:clrMapOvr>
  <p:transition spd="med"/>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000000"/>
        </a:solidFill>
        <a:effectLst/>
      </p:bgPr>
    </p:bg>
    <p:spTree>
      <p:nvGrpSpPr>
        <p:cNvPr id="1" name=""/>
        <p:cNvGrpSpPr/>
        <p:nvPr/>
      </p:nvGrpSpPr>
      <p:grpSpPr>
        <a:xfrm>
          <a:off x="0" y="0"/>
          <a:ext cx="0" cy="0"/>
          <a:chOff x="0" y="0"/>
          <a:chExt cx="0" cy="0"/>
        </a:xfrm>
      </p:grpSpPr>
      <p:sp>
        <p:nvSpPr>
          <p:cNvPr id="1223" name="Title Text"/>
          <p:cNvSpPr txBox="1">
            <a:spLocks noGrp="1"/>
          </p:cNvSpPr>
          <p:nvPr>
            <p:ph type="title"/>
          </p:nvPr>
        </p:nvSpPr>
        <p:spPr>
          <a:xfrm>
            <a:off x="685800" y="2130426"/>
            <a:ext cx="7772400" cy="1470026"/>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24"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0" indent="456342" algn="ctr">
              <a:buSzTx/>
              <a:buNone/>
              <a:defRPr b="1" i="0">
                <a:solidFill>
                  <a:srgbClr val="000000"/>
                </a:solidFill>
                <a:latin typeface="Arial" panose="020B0604020202020204" pitchFamily="34" charset="0"/>
                <a:cs typeface="Arial" panose="020B0604020202020204" pitchFamily="34" charset="0"/>
              </a:defRPr>
            </a:lvl2pPr>
            <a:lvl3pPr marL="0" indent="912690" algn="ctr">
              <a:buSzTx/>
              <a:buNone/>
              <a:defRPr b="1" i="0">
                <a:solidFill>
                  <a:srgbClr val="000000"/>
                </a:solidFill>
                <a:latin typeface="Arial" panose="020B0604020202020204" pitchFamily="34" charset="0"/>
                <a:cs typeface="Arial" panose="020B0604020202020204" pitchFamily="34" charset="0"/>
              </a:defRPr>
            </a:lvl3pPr>
            <a:lvl4pPr marL="0" indent="1369015" algn="ctr">
              <a:buSzTx/>
              <a:buNone/>
              <a:defRPr b="1" i="0">
                <a:solidFill>
                  <a:srgbClr val="000000"/>
                </a:solidFill>
                <a:latin typeface="Arial" panose="020B0604020202020204" pitchFamily="34" charset="0"/>
                <a:cs typeface="Arial" panose="020B0604020202020204" pitchFamily="34" charset="0"/>
              </a:defRPr>
            </a:lvl4pPr>
            <a:lvl5pPr marL="0" indent="1825374" algn="ctr">
              <a:buSzTx/>
              <a:buNone/>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2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660.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000000"/>
        </a:solidFill>
        <a:effectLst/>
      </p:bgPr>
    </p:bg>
    <p:spTree>
      <p:nvGrpSpPr>
        <p:cNvPr id="1" name=""/>
        <p:cNvGrpSpPr/>
        <p:nvPr/>
      </p:nvGrpSpPr>
      <p:grpSpPr>
        <a:xfrm>
          <a:off x="0" y="0"/>
          <a:ext cx="0" cy="0"/>
          <a:chOff x="0" y="0"/>
          <a:chExt cx="0" cy="0"/>
        </a:xfrm>
      </p:grpSpPr>
      <p:sp>
        <p:nvSpPr>
          <p:cNvPr id="1888"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89"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49877471"/>
      </p:ext>
    </p:extLst>
  </p:cSld>
  <p:clrMapOvr>
    <a:masterClrMapping/>
  </p:clrMapOvr>
  <p:transition spd="med"/>
</p:sldLayout>
</file>

<file path=ppt/slideLayouts/slideLayout661.xml><?xml version="1.0" encoding="utf-8"?>
<p:sldLayout xmlns:a="http://schemas.openxmlformats.org/drawingml/2006/main" xmlns:r="http://schemas.openxmlformats.org/officeDocument/2006/relationships" xmlns:p="http://schemas.openxmlformats.org/presentationml/2006/main" showMasterSp="0" type="tx">
  <p:cSld name="11_Blank">
    <p:bg>
      <p:bgPr>
        <a:solidFill>
          <a:srgbClr val="000000"/>
        </a:solidFill>
        <a:effectLst/>
      </p:bgPr>
    </p:bg>
    <p:spTree>
      <p:nvGrpSpPr>
        <p:cNvPr id="1" name=""/>
        <p:cNvGrpSpPr/>
        <p:nvPr/>
      </p:nvGrpSpPr>
      <p:grpSpPr>
        <a:xfrm>
          <a:off x="0" y="0"/>
          <a:ext cx="0" cy="0"/>
          <a:chOff x="0" y="0"/>
          <a:chExt cx="0" cy="0"/>
        </a:xfrm>
      </p:grpSpPr>
      <p:sp>
        <p:nvSpPr>
          <p:cNvPr id="189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80595516"/>
      </p:ext>
    </p:extLst>
  </p:cSld>
  <p:clrMapOvr>
    <a:masterClrMapping/>
  </p:clrMapOvr>
  <p:transition spd="med"/>
</p:sldLayout>
</file>

<file path=ppt/slideLayouts/slideLayout662.xml><?xml version="1.0" encoding="utf-8"?>
<p:sldLayout xmlns:a="http://schemas.openxmlformats.org/drawingml/2006/main" xmlns:r="http://schemas.openxmlformats.org/officeDocument/2006/relationships" xmlns:p="http://schemas.openxmlformats.org/presentationml/2006/main" showMasterSp="0" type="tx">
  <p:cSld name="12_Content with Caption">
    <p:bg>
      <p:bgPr>
        <a:solidFill>
          <a:srgbClr val="000000"/>
        </a:solidFill>
        <a:effectLst/>
      </p:bgPr>
    </p:bg>
    <p:spTree>
      <p:nvGrpSpPr>
        <p:cNvPr id="1" name=""/>
        <p:cNvGrpSpPr/>
        <p:nvPr/>
      </p:nvGrpSpPr>
      <p:grpSpPr>
        <a:xfrm>
          <a:off x="0" y="0"/>
          <a:ext cx="0" cy="0"/>
          <a:chOff x="0" y="0"/>
          <a:chExt cx="0" cy="0"/>
        </a:xfrm>
      </p:grpSpPr>
      <p:sp>
        <p:nvSpPr>
          <p:cNvPr id="1903"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04"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05"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90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68050642"/>
      </p:ext>
    </p:extLst>
  </p:cSld>
  <p:clrMapOvr>
    <a:masterClrMapping/>
  </p:clrMapOvr>
  <p:transition spd="med"/>
</p:sldLayout>
</file>

<file path=ppt/slideLayouts/slideLayout663.xml><?xml version="1.0" encoding="utf-8"?>
<p:sldLayout xmlns:a="http://schemas.openxmlformats.org/drawingml/2006/main" xmlns:r="http://schemas.openxmlformats.org/officeDocument/2006/relationships" xmlns:p="http://schemas.openxmlformats.org/presentationml/2006/main" showMasterSp="0" type="tx">
  <p:cSld name="12_Picture with Caption">
    <p:bg>
      <p:bgPr>
        <a:solidFill>
          <a:srgbClr val="000000"/>
        </a:solidFill>
        <a:effectLst/>
      </p:bgPr>
    </p:bg>
    <p:spTree>
      <p:nvGrpSpPr>
        <p:cNvPr id="1" name=""/>
        <p:cNvGrpSpPr/>
        <p:nvPr/>
      </p:nvGrpSpPr>
      <p:grpSpPr>
        <a:xfrm>
          <a:off x="0" y="0"/>
          <a:ext cx="0" cy="0"/>
          <a:chOff x="0" y="0"/>
          <a:chExt cx="0" cy="0"/>
        </a:xfrm>
      </p:grpSpPr>
      <p:sp>
        <p:nvSpPr>
          <p:cNvPr id="1913"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1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915"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725">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3454">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0171">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6907">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1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4478321"/>
      </p:ext>
    </p:extLst>
  </p:cSld>
  <p:clrMapOvr>
    <a:masterClrMapping/>
  </p:clrMapOvr>
  <p:transition spd="med"/>
</p:sldLayout>
</file>

<file path=ppt/slideLayouts/slideLayout664.xml><?xml version="1.0" encoding="utf-8"?>
<p:sldLayout xmlns:a="http://schemas.openxmlformats.org/drawingml/2006/main" xmlns:r="http://schemas.openxmlformats.org/officeDocument/2006/relationships" xmlns:p="http://schemas.openxmlformats.org/presentationml/2006/main" showMasterSp="0" type="tx">
  <p:cSld name="12_Title and Vertical Text">
    <p:bg>
      <p:bgPr>
        <a:solidFill>
          <a:srgbClr val="000000"/>
        </a:solidFill>
        <a:effectLst/>
      </p:bgPr>
    </p:bg>
    <p:spTree>
      <p:nvGrpSpPr>
        <p:cNvPr id="1" name=""/>
        <p:cNvGrpSpPr/>
        <p:nvPr/>
      </p:nvGrpSpPr>
      <p:grpSpPr>
        <a:xfrm>
          <a:off x="0" y="0"/>
          <a:ext cx="0" cy="0"/>
          <a:chOff x="0" y="0"/>
          <a:chExt cx="0" cy="0"/>
        </a:xfrm>
      </p:grpSpPr>
      <p:sp>
        <p:nvSpPr>
          <p:cNvPr id="1923"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24" name="Body Level One…"/>
          <p:cNvSpPr txBox="1">
            <a:spLocks noGrp="1"/>
          </p:cNvSpPr>
          <p:nvPr>
            <p:ph type="body" idx="1"/>
          </p:nvPr>
        </p:nvSpPr>
        <p:spPr>
          <a:xfrm>
            <a:off x="685800" y="1981200"/>
            <a:ext cx="7772400" cy="41148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25"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85903276"/>
      </p:ext>
    </p:extLst>
  </p:cSld>
  <p:clrMapOvr>
    <a:masterClrMapping/>
  </p:clrMapOvr>
  <p:transition spd="med"/>
</p:sldLayout>
</file>

<file path=ppt/slideLayouts/slideLayout665.xml><?xml version="1.0" encoding="utf-8"?>
<p:sldLayout xmlns:a="http://schemas.openxmlformats.org/drawingml/2006/main" xmlns:r="http://schemas.openxmlformats.org/officeDocument/2006/relationships" xmlns:p="http://schemas.openxmlformats.org/presentationml/2006/main" showMasterSp="0" type="tx">
  <p:cSld name="12_Vertical Title and Text">
    <p:bg>
      <p:bgPr>
        <a:solidFill>
          <a:srgbClr val="000000"/>
        </a:solidFill>
        <a:effectLst/>
      </p:bgPr>
    </p:bg>
    <p:spTree>
      <p:nvGrpSpPr>
        <p:cNvPr id="1" name=""/>
        <p:cNvGrpSpPr/>
        <p:nvPr/>
      </p:nvGrpSpPr>
      <p:grpSpPr>
        <a:xfrm>
          <a:off x="0" y="0"/>
          <a:ext cx="0" cy="0"/>
          <a:chOff x="0" y="0"/>
          <a:chExt cx="0" cy="0"/>
        </a:xfrm>
      </p:grpSpPr>
      <p:sp>
        <p:nvSpPr>
          <p:cNvPr id="1932" name="Title Text"/>
          <p:cNvSpPr txBox="1">
            <a:spLocks noGrp="1"/>
          </p:cNvSpPr>
          <p:nvPr>
            <p:ph type="title"/>
          </p:nvPr>
        </p:nvSpPr>
        <p:spPr>
          <a:xfrm>
            <a:off x="6515100" y="609600"/>
            <a:ext cx="1943100" cy="5486400"/>
          </a:xfrm>
          <a:prstGeom prst="rect">
            <a:avLst/>
          </a:prstGeom>
          <a:noFill/>
        </p:spPr>
        <p:txBody>
          <a:bodyPr vert="eaVert"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33" name="Body Level One…"/>
          <p:cNvSpPr txBox="1">
            <a:spLocks noGrp="1"/>
          </p:cNvSpPr>
          <p:nvPr>
            <p:ph type="body" idx="1"/>
          </p:nvPr>
        </p:nvSpPr>
        <p:spPr>
          <a:xfrm>
            <a:off x="685800" y="609600"/>
            <a:ext cx="5676900" cy="54864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34"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58696652"/>
      </p:ext>
    </p:extLst>
  </p:cSld>
  <p:clrMapOvr>
    <a:masterClrMapping/>
  </p:clrMapOvr>
  <p:transition spd="med"/>
</p:sldLayout>
</file>

<file path=ppt/slideLayouts/slideLayout666.xml><?xml version="1.0" encoding="utf-8"?>
<p:sldLayout xmlns:a="http://schemas.openxmlformats.org/drawingml/2006/main" xmlns:r="http://schemas.openxmlformats.org/officeDocument/2006/relationships" xmlns:p="http://schemas.openxmlformats.org/presentationml/2006/main" showMasterSp="0" type="tx">
  <p:cSld name="11_Title and Content">
    <p:bg>
      <p:bgPr>
        <a:solidFill>
          <a:srgbClr val="FFFFFF"/>
        </a:solidFill>
        <a:effectLst/>
      </p:bgPr>
    </p:bg>
    <p:spTree>
      <p:nvGrpSpPr>
        <p:cNvPr id="1" name=""/>
        <p:cNvGrpSpPr/>
        <p:nvPr/>
      </p:nvGrpSpPr>
      <p:grpSpPr>
        <a:xfrm>
          <a:off x="0" y="0"/>
          <a:ext cx="0" cy="0"/>
          <a:chOff x="0" y="0"/>
          <a:chExt cx="0" cy="0"/>
        </a:xfrm>
      </p:grpSpPr>
      <p:sp>
        <p:nvSpPr>
          <p:cNvPr id="1950"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51" name="Body Level One…"/>
          <p:cNvSpPr txBox="1">
            <a:spLocks noGrp="1"/>
          </p:cNvSpPr>
          <p:nvPr>
            <p:ph type="body" sz="half" idx="1"/>
          </p:nvPr>
        </p:nvSpPr>
        <p:spPr>
          <a:xfrm>
            <a:off x="321507" y="1125334"/>
            <a:ext cx="5786029" cy="3181720"/>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52"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58679447"/>
      </p:ext>
    </p:extLst>
  </p:cSld>
  <p:clrMapOvr>
    <a:masterClrMapping/>
  </p:clrMapOvr>
  <p:transition spd="med"/>
</p:sldLayout>
</file>

<file path=ppt/slideLayouts/slideLayout667.xml><?xml version="1.0" encoding="utf-8"?>
<p:sldLayout xmlns:a="http://schemas.openxmlformats.org/drawingml/2006/main" xmlns:r="http://schemas.openxmlformats.org/officeDocument/2006/relationships" xmlns:p="http://schemas.openxmlformats.org/presentationml/2006/main" showMasterSp="0" type="tx">
  <p:cSld name="13_Section Header">
    <p:bg>
      <p:bgPr>
        <a:solidFill>
          <a:srgbClr val="FFFFFF"/>
        </a:solidFill>
        <a:effectLst/>
      </p:bgPr>
    </p:bg>
    <p:spTree>
      <p:nvGrpSpPr>
        <p:cNvPr id="1" name=""/>
        <p:cNvGrpSpPr/>
        <p:nvPr/>
      </p:nvGrpSpPr>
      <p:grpSpPr>
        <a:xfrm>
          <a:off x="0" y="0"/>
          <a:ext cx="0" cy="0"/>
          <a:chOff x="0" y="0"/>
          <a:chExt cx="0" cy="0"/>
        </a:xfrm>
      </p:grpSpPr>
      <p:sp>
        <p:nvSpPr>
          <p:cNvPr id="1959" name="Title Text"/>
          <p:cNvSpPr txBox="1">
            <a:spLocks noGrp="1"/>
          </p:cNvSpPr>
          <p:nvPr>
            <p:ph type="title"/>
          </p:nvPr>
        </p:nvSpPr>
        <p:spPr>
          <a:xfrm>
            <a:off x="722287" y="4406412"/>
            <a:ext cx="7772011" cy="1363116"/>
          </a:xfrm>
          <a:prstGeom prst="rect">
            <a:avLst/>
          </a:prstGeom>
          <a:noFill/>
        </p:spPr>
        <p:txBody>
          <a:bodyPr lIns="32890" tIns="32890" rIns="32890" bIns="32890" anchor="t"/>
          <a:lstStyle>
            <a:lvl1pPr algn="l" defTabSz="321326">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0" name="Body Level One…"/>
          <p:cNvSpPr txBox="1">
            <a:spLocks noGrp="1"/>
          </p:cNvSpPr>
          <p:nvPr>
            <p:ph type="body" sz="quarter" idx="1"/>
          </p:nvPr>
        </p:nvSpPr>
        <p:spPr>
          <a:xfrm>
            <a:off x="722287" y="2907085"/>
            <a:ext cx="7772011" cy="1499317"/>
          </a:xfrm>
          <a:prstGeom prst="rect">
            <a:avLst/>
          </a:prstGeom>
        </p:spPr>
        <p:txBody>
          <a:bodyPr lIns="32890" tIns="32890" rIns="32890" bIns="32890" anchor="b">
            <a:normAutofit/>
          </a:bodyPr>
          <a:lstStyle>
            <a:lvl1pPr marL="0" indent="0" defTabSz="321326">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61"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36500062"/>
      </p:ext>
    </p:extLst>
  </p:cSld>
  <p:clrMapOvr>
    <a:masterClrMapping/>
  </p:clrMapOvr>
  <p:transition spd="med"/>
</p:sldLayout>
</file>

<file path=ppt/slideLayouts/slideLayout668.xml><?xml version="1.0" encoding="utf-8"?>
<p:sldLayout xmlns:a="http://schemas.openxmlformats.org/drawingml/2006/main" xmlns:r="http://schemas.openxmlformats.org/officeDocument/2006/relationships" xmlns:p="http://schemas.openxmlformats.org/presentationml/2006/main" showMasterSp="0" type="tx">
  <p:cSld name="13_Two Content">
    <p:bg>
      <p:bgPr>
        <a:solidFill>
          <a:srgbClr val="FFFFFF"/>
        </a:solidFill>
        <a:effectLst/>
      </p:bgPr>
    </p:bg>
    <p:spTree>
      <p:nvGrpSpPr>
        <p:cNvPr id="1" name=""/>
        <p:cNvGrpSpPr/>
        <p:nvPr/>
      </p:nvGrpSpPr>
      <p:grpSpPr>
        <a:xfrm>
          <a:off x="0" y="0"/>
          <a:ext cx="0" cy="0"/>
          <a:chOff x="0" y="0"/>
          <a:chExt cx="0" cy="0"/>
        </a:xfrm>
      </p:grpSpPr>
      <p:sp>
        <p:nvSpPr>
          <p:cNvPr id="1968"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9" name="Body Level One…"/>
          <p:cNvSpPr txBox="1">
            <a:spLocks noGrp="1"/>
          </p:cNvSpPr>
          <p:nvPr>
            <p:ph type="body" sz="quarter" idx="1"/>
          </p:nvPr>
        </p:nvSpPr>
        <p:spPr>
          <a:xfrm>
            <a:off x="321518" y="1125334"/>
            <a:ext cx="2838872" cy="3181720"/>
          </a:xfrm>
          <a:prstGeom prst="rect">
            <a:avLst/>
          </a:prstGeom>
        </p:spPr>
        <p:txBody>
          <a:bodyPr lIns="32890" tIns="32890" rIns="32890" bIns="32890">
            <a:normAutofit/>
          </a:bodyPr>
          <a:lstStyle>
            <a:lvl1pPr marL="240995" indent="-240995" defTabSz="321326">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82608843"/>
      </p:ext>
    </p:extLst>
  </p:cSld>
  <p:clrMapOvr>
    <a:masterClrMapping/>
  </p:clrMapOvr>
  <p:transition spd="med"/>
</p:sldLayout>
</file>

<file path=ppt/slideLayouts/slideLayout669.xml><?xml version="1.0" encoding="utf-8"?>
<p:sldLayout xmlns:a="http://schemas.openxmlformats.org/drawingml/2006/main" xmlns:r="http://schemas.openxmlformats.org/officeDocument/2006/relationships" xmlns:p="http://schemas.openxmlformats.org/presentationml/2006/main" showMasterSp="0" type="tx">
  <p:cSld name="13_Comparison">
    <p:bg>
      <p:bgPr>
        <a:solidFill>
          <a:srgbClr val="FFFFFF"/>
        </a:solidFill>
        <a:effectLst/>
      </p:bgPr>
    </p:bg>
    <p:spTree>
      <p:nvGrpSpPr>
        <p:cNvPr id="1" name=""/>
        <p:cNvGrpSpPr/>
        <p:nvPr/>
      </p:nvGrpSpPr>
      <p:grpSpPr>
        <a:xfrm>
          <a:off x="0" y="0"/>
          <a:ext cx="0" cy="0"/>
          <a:chOff x="0" y="0"/>
          <a:chExt cx="0" cy="0"/>
        </a:xfrm>
      </p:grpSpPr>
      <p:sp>
        <p:nvSpPr>
          <p:cNvPr id="1977" name="Title Text"/>
          <p:cNvSpPr txBox="1">
            <a:spLocks noGrp="1"/>
          </p:cNvSpPr>
          <p:nvPr>
            <p:ph type="title"/>
          </p:nvPr>
        </p:nvSpPr>
        <p:spPr>
          <a:xfrm>
            <a:off x="457714" y="274632"/>
            <a:ext cx="8228595" cy="1143188"/>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78" name="Body Level One…"/>
          <p:cNvSpPr txBox="1">
            <a:spLocks noGrp="1"/>
          </p:cNvSpPr>
          <p:nvPr>
            <p:ph type="body" sz="quarter" idx="1"/>
          </p:nvPr>
        </p:nvSpPr>
        <p:spPr>
          <a:xfrm>
            <a:off x="457714" y="1535040"/>
            <a:ext cx="4040062" cy="639694"/>
          </a:xfrm>
          <a:prstGeom prst="rect">
            <a:avLst/>
          </a:prstGeom>
        </p:spPr>
        <p:txBody>
          <a:bodyPr lIns="32890" tIns="32890" rIns="32890" bIns="32890" anchor="b">
            <a:normAutofit/>
          </a:bodyPr>
          <a:lstStyle>
            <a:lvl1pPr marL="0" indent="0" defTabSz="321326">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9" name="Text Placeholder 4"/>
          <p:cNvSpPr>
            <a:spLocks noGrp="1"/>
          </p:cNvSpPr>
          <p:nvPr>
            <p:ph type="body" sz="quarter" idx="21"/>
          </p:nvPr>
        </p:nvSpPr>
        <p:spPr>
          <a:xfrm>
            <a:off x="4645121" y="1535040"/>
            <a:ext cx="4041178" cy="639693"/>
          </a:xfrm>
          <a:prstGeom prst="rect">
            <a:avLst/>
          </a:prstGeom>
        </p:spPr>
        <p:txBody>
          <a:bodyPr lIns="32890" tIns="32890" rIns="32890" bIns="32890" anchor="b">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700" b="1">
                <a:solidFill>
                  <a:srgbClr val="000000"/>
                </a:solidFill>
              </a:defRPr>
            </a:pPr>
            <a:endParaRPr dirty="0"/>
          </a:p>
        </p:txBody>
      </p:sp>
      <p:sp>
        <p:nvSpPr>
          <p:cNvPr id="198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90757036"/>
      </p:ext>
    </p:extLst>
  </p:cSld>
  <p:clrMapOvr>
    <a:masterClrMapping/>
  </p:clrMapOvr>
  <p:transition spd="med"/>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1241"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43"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670.xml><?xml version="1.0" encoding="utf-8"?>
<p:sldLayout xmlns:a="http://schemas.openxmlformats.org/drawingml/2006/main" xmlns:r="http://schemas.openxmlformats.org/officeDocument/2006/relationships" xmlns:p="http://schemas.openxmlformats.org/presentationml/2006/main" showMasterSp="0" type="tx">
  <p:cSld name="13_Title Only">
    <p:bg>
      <p:bgPr>
        <a:solidFill>
          <a:srgbClr val="FFFFFF"/>
        </a:solidFill>
        <a:effectLst/>
      </p:bgPr>
    </p:bg>
    <p:spTree>
      <p:nvGrpSpPr>
        <p:cNvPr id="1" name=""/>
        <p:cNvGrpSpPr/>
        <p:nvPr/>
      </p:nvGrpSpPr>
      <p:grpSpPr>
        <a:xfrm>
          <a:off x="0" y="0"/>
          <a:ext cx="0" cy="0"/>
          <a:chOff x="0" y="0"/>
          <a:chExt cx="0" cy="0"/>
        </a:xfrm>
      </p:grpSpPr>
      <p:sp>
        <p:nvSpPr>
          <p:cNvPr id="1987"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88"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67913608"/>
      </p:ext>
    </p:extLst>
  </p:cSld>
  <p:clrMapOvr>
    <a:masterClrMapping/>
  </p:clrMapOvr>
  <p:transition spd="med"/>
</p:sldLayout>
</file>

<file path=ppt/slideLayouts/slideLayout671.xml><?xml version="1.0" encoding="utf-8"?>
<p:sldLayout xmlns:a="http://schemas.openxmlformats.org/drawingml/2006/main" xmlns:r="http://schemas.openxmlformats.org/officeDocument/2006/relationships" xmlns:p="http://schemas.openxmlformats.org/presentationml/2006/main" showMasterSp="0" type="tx">
  <p:cSld name="12_Blank">
    <p:bg>
      <p:bgPr>
        <a:solidFill>
          <a:srgbClr val="FFFFFF"/>
        </a:solidFill>
        <a:effectLst/>
      </p:bgPr>
    </p:bg>
    <p:spTree>
      <p:nvGrpSpPr>
        <p:cNvPr id="1" name=""/>
        <p:cNvGrpSpPr/>
        <p:nvPr/>
      </p:nvGrpSpPr>
      <p:grpSpPr>
        <a:xfrm>
          <a:off x="0" y="0"/>
          <a:ext cx="0" cy="0"/>
          <a:chOff x="0" y="0"/>
          <a:chExt cx="0" cy="0"/>
        </a:xfrm>
      </p:grpSpPr>
      <p:sp>
        <p:nvSpPr>
          <p:cNvPr id="199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88257687"/>
      </p:ext>
    </p:extLst>
  </p:cSld>
  <p:clrMapOvr>
    <a:masterClrMapping/>
  </p:clrMapOvr>
  <p:transition spd="med"/>
</p:sldLayout>
</file>

<file path=ppt/slideLayouts/slideLayout672.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solidFill>
          <a:srgbClr val="FFFFFF"/>
        </a:solidFill>
        <a:effectLst/>
      </p:bgPr>
    </p:bg>
    <p:spTree>
      <p:nvGrpSpPr>
        <p:cNvPr id="1" name=""/>
        <p:cNvGrpSpPr/>
        <p:nvPr/>
      </p:nvGrpSpPr>
      <p:grpSpPr>
        <a:xfrm>
          <a:off x="0" y="0"/>
          <a:ext cx="0" cy="0"/>
          <a:chOff x="0" y="0"/>
          <a:chExt cx="0" cy="0"/>
        </a:xfrm>
      </p:grpSpPr>
      <p:sp>
        <p:nvSpPr>
          <p:cNvPr id="2002" name="Title Text"/>
          <p:cNvSpPr txBox="1">
            <a:spLocks noGrp="1"/>
          </p:cNvSpPr>
          <p:nvPr>
            <p:ph type="title"/>
          </p:nvPr>
        </p:nvSpPr>
        <p:spPr>
          <a:xfrm>
            <a:off x="457714" y="273517"/>
            <a:ext cx="3007439" cy="1161049"/>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03" name="Body Level One…"/>
          <p:cNvSpPr txBox="1">
            <a:spLocks noGrp="1"/>
          </p:cNvSpPr>
          <p:nvPr>
            <p:ph type="body" idx="1"/>
          </p:nvPr>
        </p:nvSpPr>
        <p:spPr>
          <a:xfrm>
            <a:off x="3574544" y="273517"/>
            <a:ext cx="5111755" cy="5852131"/>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04" name="Text Placeholder 3"/>
          <p:cNvSpPr>
            <a:spLocks noGrp="1"/>
          </p:cNvSpPr>
          <p:nvPr>
            <p:ph type="body" sz="half" idx="21"/>
          </p:nvPr>
        </p:nvSpPr>
        <p:spPr>
          <a:xfrm>
            <a:off x="457713" y="1434565"/>
            <a:ext cx="3007441" cy="4691082"/>
          </a:xfrm>
          <a:prstGeom prst="rect">
            <a:avLst/>
          </a:prstGeom>
        </p:spPr>
        <p:txBody>
          <a:bodyPr lIns="32890" tIns="32890" rIns="32890" bIns="32890">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000">
                <a:solidFill>
                  <a:srgbClr val="000000"/>
                </a:solidFill>
              </a:defRPr>
            </a:pPr>
            <a:endParaRPr dirty="0"/>
          </a:p>
        </p:txBody>
      </p:sp>
      <p:sp>
        <p:nvSpPr>
          <p:cNvPr id="200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38493625"/>
      </p:ext>
    </p:extLst>
  </p:cSld>
  <p:clrMapOvr>
    <a:masterClrMapping/>
  </p:clrMapOvr>
  <p:transition spd="med"/>
</p:sldLayout>
</file>

<file path=ppt/slideLayouts/slideLayout673.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solidFill>
          <a:srgbClr val="FFFFFF"/>
        </a:solidFill>
        <a:effectLst/>
      </p:bgPr>
    </p:bg>
    <p:spTree>
      <p:nvGrpSpPr>
        <p:cNvPr id="1" name=""/>
        <p:cNvGrpSpPr/>
        <p:nvPr/>
      </p:nvGrpSpPr>
      <p:grpSpPr>
        <a:xfrm>
          <a:off x="0" y="0"/>
          <a:ext cx="0" cy="0"/>
          <a:chOff x="0" y="0"/>
          <a:chExt cx="0" cy="0"/>
        </a:xfrm>
      </p:grpSpPr>
      <p:sp>
        <p:nvSpPr>
          <p:cNvPr id="2012" name="Title Text"/>
          <p:cNvSpPr txBox="1">
            <a:spLocks noGrp="1"/>
          </p:cNvSpPr>
          <p:nvPr>
            <p:ph type="title"/>
          </p:nvPr>
        </p:nvSpPr>
        <p:spPr>
          <a:xfrm>
            <a:off x="1791737" y="4800498"/>
            <a:ext cx="5486848" cy="567128"/>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13" name="Picture Placeholder 2"/>
          <p:cNvSpPr>
            <a:spLocks noGrp="1"/>
          </p:cNvSpPr>
          <p:nvPr>
            <p:ph type="pic" sz="half" idx="21"/>
          </p:nvPr>
        </p:nvSpPr>
        <p:spPr>
          <a:xfrm>
            <a:off x="1791737" y="612910"/>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014" name="Body Level One…"/>
          <p:cNvSpPr txBox="1">
            <a:spLocks noGrp="1"/>
          </p:cNvSpPr>
          <p:nvPr>
            <p:ph type="body" sz="quarter" idx="1"/>
          </p:nvPr>
        </p:nvSpPr>
        <p:spPr>
          <a:xfrm>
            <a:off x="1791737" y="5367627"/>
            <a:ext cx="5486848" cy="804920"/>
          </a:xfrm>
          <a:prstGeom prst="rect">
            <a:avLst/>
          </a:prstGeom>
        </p:spPr>
        <p:txBody>
          <a:bodyPr lIns="32890" tIns="32890" rIns="32890" bIns="32890">
            <a:normAutofit/>
          </a:bodyPr>
          <a:lstStyle>
            <a:lvl1pPr marL="0" indent="0" defTabSz="321326">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1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21831077"/>
      </p:ext>
    </p:extLst>
  </p:cSld>
  <p:clrMapOvr>
    <a:masterClrMapping/>
  </p:clrMapOvr>
  <p:transition spd="med"/>
</p:sldLayout>
</file>

<file path=ppt/slideLayouts/slideLayout674.xml><?xml version="1.0" encoding="utf-8"?>
<p:sldLayout xmlns:a="http://schemas.openxmlformats.org/drawingml/2006/main" xmlns:r="http://schemas.openxmlformats.org/officeDocument/2006/relationships" xmlns:p="http://schemas.openxmlformats.org/presentationml/2006/main" showMasterSp="0" type="tx">
  <p:cSld name="13_Title and Vertical Text">
    <p:bg>
      <p:bgPr>
        <a:solidFill>
          <a:srgbClr val="FFFFFF"/>
        </a:solidFill>
        <a:effectLst/>
      </p:bgPr>
    </p:bg>
    <p:spTree>
      <p:nvGrpSpPr>
        <p:cNvPr id="1" name=""/>
        <p:cNvGrpSpPr/>
        <p:nvPr/>
      </p:nvGrpSpPr>
      <p:grpSpPr>
        <a:xfrm>
          <a:off x="0" y="0"/>
          <a:ext cx="0" cy="0"/>
          <a:chOff x="0" y="0"/>
          <a:chExt cx="0" cy="0"/>
        </a:xfrm>
      </p:grpSpPr>
      <p:sp>
        <p:nvSpPr>
          <p:cNvPr id="2022"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23" name="Body Level One…"/>
          <p:cNvSpPr txBox="1">
            <a:spLocks noGrp="1"/>
          </p:cNvSpPr>
          <p:nvPr>
            <p:ph type="body" sz="half" idx="1"/>
          </p:nvPr>
        </p:nvSpPr>
        <p:spPr>
          <a:xfrm>
            <a:off x="321507" y="1125334"/>
            <a:ext cx="5786029" cy="3181720"/>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24"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69390418"/>
      </p:ext>
    </p:extLst>
  </p:cSld>
  <p:clrMapOvr>
    <a:masterClrMapping/>
  </p:clrMapOvr>
  <p:transition spd="med"/>
</p:sldLayout>
</file>

<file path=ppt/slideLayouts/slideLayout675.xml><?xml version="1.0" encoding="utf-8"?>
<p:sldLayout xmlns:a="http://schemas.openxmlformats.org/drawingml/2006/main" xmlns:r="http://schemas.openxmlformats.org/officeDocument/2006/relationships" xmlns:p="http://schemas.openxmlformats.org/presentationml/2006/main" showMasterSp="0" type="tx">
  <p:cSld name="13_Vertical Title and Text">
    <p:bg>
      <p:bgPr>
        <a:solidFill>
          <a:srgbClr val="FFFFFF"/>
        </a:solidFill>
        <a:effectLst/>
      </p:bgPr>
    </p:bg>
    <p:spTree>
      <p:nvGrpSpPr>
        <p:cNvPr id="1" name=""/>
        <p:cNvGrpSpPr/>
        <p:nvPr/>
      </p:nvGrpSpPr>
      <p:grpSpPr>
        <a:xfrm>
          <a:off x="0" y="0"/>
          <a:ext cx="0" cy="0"/>
          <a:chOff x="0" y="0"/>
          <a:chExt cx="0" cy="0"/>
        </a:xfrm>
      </p:grpSpPr>
      <p:sp>
        <p:nvSpPr>
          <p:cNvPr id="2031" name="Title Text"/>
          <p:cNvSpPr txBox="1">
            <a:spLocks noGrp="1"/>
          </p:cNvSpPr>
          <p:nvPr>
            <p:ph type="title"/>
          </p:nvPr>
        </p:nvSpPr>
        <p:spPr>
          <a:xfrm>
            <a:off x="4661865" y="193136"/>
            <a:ext cx="1445671" cy="4113907"/>
          </a:xfrm>
          <a:prstGeom prst="rect">
            <a:avLst/>
          </a:prstGeom>
          <a:noFill/>
        </p:spPr>
        <p:txBody>
          <a:bodyPr vert="eaVert"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32" name="Body Level One…"/>
          <p:cNvSpPr txBox="1">
            <a:spLocks noGrp="1"/>
          </p:cNvSpPr>
          <p:nvPr>
            <p:ph type="body" sz="half" idx="1"/>
          </p:nvPr>
        </p:nvSpPr>
        <p:spPr>
          <a:xfrm>
            <a:off x="321507" y="193136"/>
            <a:ext cx="4233190" cy="4113907"/>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33"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23615869"/>
      </p:ext>
    </p:extLst>
  </p:cSld>
  <p:clrMapOvr>
    <a:masterClrMapping/>
  </p:clrMapOvr>
  <p:transition spd="med"/>
</p:sldLayout>
</file>

<file path=ppt/slideLayouts/slideLayout676.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FFFFFF"/>
        </a:solidFill>
        <a:effectLst/>
      </p:bgPr>
    </p:bg>
    <p:spTree>
      <p:nvGrpSpPr>
        <p:cNvPr id="1" name=""/>
        <p:cNvGrpSpPr/>
        <p:nvPr/>
      </p:nvGrpSpPr>
      <p:grpSpPr>
        <a:xfrm>
          <a:off x="0" y="0"/>
          <a:ext cx="0" cy="0"/>
          <a:chOff x="0" y="0"/>
          <a:chExt cx="0" cy="0"/>
        </a:xfrm>
      </p:grpSpPr>
      <p:sp>
        <p:nvSpPr>
          <p:cNvPr id="2049"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0" name="Body Level One…"/>
          <p:cNvSpPr txBox="1">
            <a:spLocks noGrp="1"/>
          </p:cNvSpPr>
          <p:nvPr>
            <p:ph type="body" sz="half" idx="1"/>
          </p:nvPr>
        </p:nvSpPr>
        <p:spPr>
          <a:xfrm>
            <a:off x="321507" y="1125324"/>
            <a:ext cx="5786029" cy="3181720"/>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51"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96135269"/>
      </p:ext>
    </p:extLst>
  </p:cSld>
  <p:clrMapOvr>
    <a:masterClrMapping/>
  </p:clrMapOvr>
  <p:transition spd="med"/>
</p:sldLayout>
</file>

<file path=ppt/slideLayouts/slideLayout677.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rgbClr val="FFFFFF"/>
        </a:solidFill>
        <a:effectLst/>
      </p:bgPr>
    </p:bg>
    <p:spTree>
      <p:nvGrpSpPr>
        <p:cNvPr id="1" name=""/>
        <p:cNvGrpSpPr/>
        <p:nvPr/>
      </p:nvGrpSpPr>
      <p:grpSpPr>
        <a:xfrm>
          <a:off x="0" y="0"/>
          <a:ext cx="0" cy="0"/>
          <a:chOff x="0" y="0"/>
          <a:chExt cx="0" cy="0"/>
        </a:xfrm>
      </p:grpSpPr>
      <p:sp>
        <p:nvSpPr>
          <p:cNvPr id="2058" name="Title Text"/>
          <p:cNvSpPr txBox="1">
            <a:spLocks noGrp="1"/>
          </p:cNvSpPr>
          <p:nvPr>
            <p:ph type="title"/>
          </p:nvPr>
        </p:nvSpPr>
        <p:spPr>
          <a:xfrm>
            <a:off x="722276" y="4406401"/>
            <a:ext cx="7772011" cy="1363116"/>
          </a:xfrm>
          <a:prstGeom prst="rect">
            <a:avLst/>
          </a:prstGeom>
          <a:noFill/>
        </p:spPr>
        <p:txBody>
          <a:bodyPr lIns="32910" tIns="32910" rIns="32910" bIns="32910" anchor="t"/>
          <a:lstStyle>
            <a:lvl1pPr algn="l" defTabSz="321503">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9" name="Body Level One…"/>
          <p:cNvSpPr txBox="1">
            <a:spLocks noGrp="1"/>
          </p:cNvSpPr>
          <p:nvPr>
            <p:ph type="body" sz="quarter" idx="1"/>
          </p:nvPr>
        </p:nvSpPr>
        <p:spPr>
          <a:xfrm>
            <a:off x="722276" y="2907085"/>
            <a:ext cx="7772011" cy="1499317"/>
          </a:xfrm>
          <a:prstGeom prst="rect">
            <a:avLst/>
          </a:prstGeom>
        </p:spPr>
        <p:txBody>
          <a:bodyPr lIns="32910" tIns="32910" rIns="32910" bIns="32910" anchor="b">
            <a:normAutofit/>
          </a:bodyPr>
          <a:lstStyle>
            <a:lvl1pPr marL="0" indent="0" defTabSz="321503">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0"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14665991"/>
      </p:ext>
    </p:extLst>
  </p:cSld>
  <p:clrMapOvr>
    <a:masterClrMapping/>
  </p:clrMapOvr>
  <p:transition spd="med"/>
</p:sldLayout>
</file>

<file path=ppt/slideLayouts/slideLayout678.xml><?xml version="1.0" encoding="utf-8"?>
<p:sldLayout xmlns:a="http://schemas.openxmlformats.org/drawingml/2006/main" xmlns:r="http://schemas.openxmlformats.org/officeDocument/2006/relationships" xmlns:p="http://schemas.openxmlformats.org/presentationml/2006/main" showMasterSp="0" type="tx">
  <p:cSld name="14_Two Content">
    <p:bg>
      <p:bgPr>
        <a:solidFill>
          <a:srgbClr val="FFFFFF"/>
        </a:solidFill>
        <a:effectLst/>
      </p:bgPr>
    </p:bg>
    <p:spTree>
      <p:nvGrpSpPr>
        <p:cNvPr id="1" name=""/>
        <p:cNvGrpSpPr/>
        <p:nvPr/>
      </p:nvGrpSpPr>
      <p:grpSpPr>
        <a:xfrm>
          <a:off x="0" y="0"/>
          <a:ext cx="0" cy="0"/>
          <a:chOff x="0" y="0"/>
          <a:chExt cx="0" cy="0"/>
        </a:xfrm>
      </p:grpSpPr>
      <p:sp>
        <p:nvSpPr>
          <p:cNvPr id="2067"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68" name="Body Level One…"/>
          <p:cNvSpPr txBox="1">
            <a:spLocks noGrp="1"/>
          </p:cNvSpPr>
          <p:nvPr>
            <p:ph type="body" sz="quarter" idx="1"/>
          </p:nvPr>
        </p:nvSpPr>
        <p:spPr>
          <a:xfrm>
            <a:off x="321507" y="1125324"/>
            <a:ext cx="2838872" cy="3181720"/>
          </a:xfrm>
          <a:prstGeom prst="rect">
            <a:avLst/>
          </a:prstGeom>
        </p:spPr>
        <p:txBody>
          <a:bodyPr lIns="32910" tIns="32910" rIns="32910" bIns="32910">
            <a:normAutofit/>
          </a:bodyPr>
          <a:lstStyle>
            <a:lvl1pPr marL="241126" indent="-241126" defTabSz="321503">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34899041"/>
      </p:ext>
    </p:extLst>
  </p:cSld>
  <p:clrMapOvr>
    <a:masterClrMapping/>
  </p:clrMapOvr>
  <p:transition spd="med"/>
</p:sldLayout>
</file>

<file path=ppt/slideLayouts/slideLayout679.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rgbClr val="FFFFFF"/>
        </a:solidFill>
        <a:effectLst/>
      </p:bgPr>
    </p:bg>
    <p:spTree>
      <p:nvGrpSpPr>
        <p:cNvPr id="1" name=""/>
        <p:cNvGrpSpPr/>
        <p:nvPr/>
      </p:nvGrpSpPr>
      <p:grpSpPr>
        <a:xfrm>
          <a:off x="0" y="0"/>
          <a:ext cx="0" cy="0"/>
          <a:chOff x="0" y="0"/>
          <a:chExt cx="0" cy="0"/>
        </a:xfrm>
      </p:grpSpPr>
      <p:sp>
        <p:nvSpPr>
          <p:cNvPr id="2076" name="Title Text"/>
          <p:cNvSpPr txBox="1">
            <a:spLocks noGrp="1"/>
          </p:cNvSpPr>
          <p:nvPr>
            <p:ph type="title"/>
          </p:nvPr>
        </p:nvSpPr>
        <p:spPr>
          <a:xfrm>
            <a:off x="457703" y="274632"/>
            <a:ext cx="8228595" cy="1143188"/>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77" name="Body Level One…"/>
          <p:cNvSpPr txBox="1">
            <a:spLocks noGrp="1"/>
          </p:cNvSpPr>
          <p:nvPr>
            <p:ph type="body" sz="quarter" idx="1"/>
          </p:nvPr>
        </p:nvSpPr>
        <p:spPr>
          <a:xfrm>
            <a:off x="457703" y="1535040"/>
            <a:ext cx="4040062" cy="639694"/>
          </a:xfrm>
          <a:prstGeom prst="rect">
            <a:avLst/>
          </a:prstGeom>
        </p:spPr>
        <p:txBody>
          <a:bodyPr lIns="32910" tIns="32910" rIns="32910" bIns="32910" anchor="b">
            <a:normAutofit/>
          </a:bodyPr>
          <a:lstStyle>
            <a:lvl1pPr marL="0" indent="0" defTabSz="321503">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78" name="Text Placeholder 4"/>
          <p:cNvSpPr>
            <a:spLocks noGrp="1"/>
          </p:cNvSpPr>
          <p:nvPr>
            <p:ph type="body" sz="quarter" idx="21"/>
          </p:nvPr>
        </p:nvSpPr>
        <p:spPr>
          <a:xfrm>
            <a:off x="4645121" y="1535040"/>
            <a:ext cx="4041178" cy="639693"/>
          </a:xfrm>
          <a:prstGeom prst="rect">
            <a:avLst/>
          </a:prstGeom>
        </p:spPr>
        <p:txBody>
          <a:bodyPr lIns="32910" tIns="32910" rIns="32910" bIns="32910"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700" b="1">
                <a:solidFill>
                  <a:srgbClr val="000000"/>
                </a:solidFill>
              </a:defRPr>
            </a:pPr>
            <a:endParaRPr dirty="0"/>
          </a:p>
        </p:txBody>
      </p:sp>
      <p:sp>
        <p:nvSpPr>
          <p:cNvPr id="207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78197551"/>
      </p:ext>
    </p:extLst>
  </p:cSld>
  <p:clrMapOvr>
    <a:masterClrMapping/>
  </p:clrMapOvr>
  <p:transition spd="med"/>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1250"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5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5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680.xml><?xml version="1.0" encoding="utf-8"?>
<p:sldLayout xmlns:a="http://schemas.openxmlformats.org/drawingml/2006/main" xmlns:r="http://schemas.openxmlformats.org/officeDocument/2006/relationships" xmlns:p="http://schemas.openxmlformats.org/presentationml/2006/main" showMasterSp="0" type="tx">
  <p:cSld name="14_Title Only">
    <p:bg>
      <p:bgPr>
        <a:solidFill>
          <a:srgbClr val="FFFFFF"/>
        </a:solidFill>
        <a:effectLst/>
      </p:bgPr>
    </p:bg>
    <p:spTree>
      <p:nvGrpSpPr>
        <p:cNvPr id="1" name=""/>
        <p:cNvGrpSpPr/>
        <p:nvPr/>
      </p:nvGrpSpPr>
      <p:grpSpPr>
        <a:xfrm>
          <a:off x="0" y="0"/>
          <a:ext cx="0" cy="0"/>
          <a:chOff x="0" y="0"/>
          <a:chExt cx="0" cy="0"/>
        </a:xfrm>
      </p:grpSpPr>
      <p:sp>
        <p:nvSpPr>
          <p:cNvPr id="2086"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87"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57857514"/>
      </p:ext>
    </p:extLst>
  </p:cSld>
  <p:clrMapOvr>
    <a:masterClrMapping/>
  </p:clrMapOvr>
  <p:transition spd="med"/>
</p:sldLayout>
</file>

<file path=ppt/slideLayouts/slideLayout681.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rgbClr val="FFFFFF"/>
        </a:solidFill>
        <a:effectLst/>
      </p:bgPr>
    </p:bg>
    <p:spTree>
      <p:nvGrpSpPr>
        <p:cNvPr id="1" name=""/>
        <p:cNvGrpSpPr/>
        <p:nvPr/>
      </p:nvGrpSpPr>
      <p:grpSpPr>
        <a:xfrm>
          <a:off x="0" y="0"/>
          <a:ext cx="0" cy="0"/>
          <a:chOff x="0" y="0"/>
          <a:chExt cx="0" cy="0"/>
        </a:xfrm>
      </p:grpSpPr>
      <p:sp>
        <p:nvSpPr>
          <p:cNvPr id="2101" name="Title Text"/>
          <p:cNvSpPr txBox="1">
            <a:spLocks noGrp="1"/>
          </p:cNvSpPr>
          <p:nvPr>
            <p:ph type="title"/>
          </p:nvPr>
        </p:nvSpPr>
        <p:spPr>
          <a:xfrm>
            <a:off x="457703" y="273517"/>
            <a:ext cx="3007439" cy="116104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02" name="Body Level One…"/>
          <p:cNvSpPr txBox="1">
            <a:spLocks noGrp="1"/>
          </p:cNvSpPr>
          <p:nvPr>
            <p:ph type="body" idx="1"/>
          </p:nvPr>
        </p:nvSpPr>
        <p:spPr>
          <a:xfrm>
            <a:off x="3574543" y="273517"/>
            <a:ext cx="5111755" cy="5852131"/>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03" name="Text Placeholder 3"/>
          <p:cNvSpPr>
            <a:spLocks noGrp="1"/>
          </p:cNvSpPr>
          <p:nvPr>
            <p:ph type="body" sz="half" idx="21"/>
          </p:nvPr>
        </p:nvSpPr>
        <p:spPr>
          <a:xfrm>
            <a:off x="457702" y="1434565"/>
            <a:ext cx="3007441" cy="4691082"/>
          </a:xfrm>
          <a:prstGeom prst="rect">
            <a:avLst/>
          </a:prstGeom>
        </p:spPr>
        <p:txBody>
          <a:bodyPr lIns="32910" tIns="32910" rIns="32910" bIns="32910">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000">
                <a:solidFill>
                  <a:srgbClr val="000000"/>
                </a:solidFill>
              </a:defRPr>
            </a:pPr>
            <a:endParaRPr dirty="0"/>
          </a:p>
        </p:txBody>
      </p:sp>
      <p:sp>
        <p:nvSpPr>
          <p:cNvPr id="210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39738367"/>
      </p:ext>
    </p:extLst>
  </p:cSld>
  <p:clrMapOvr>
    <a:masterClrMapping/>
  </p:clrMapOvr>
  <p:transition spd="med"/>
</p:sldLayout>
</file>

<file path=ppt/slideLayouts/slideLayout682.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rgbClr val="FFFFFF"/>
        </a:solidFill>
        <a:effectLst/>
      </p:bgPr>
    </p:bg>
    <p:spTree>
      <p:nvGrpSpPr>
        <p:cNvPr id="1" name=""/>
        <p:cNvGrpSpPr/>
        <p:nvPr/>
      </p:nvGrpSpPr>
      <p:grpSpPr>
        <a:xfrm>
          <a:off x="0" y="0"/>
          <a:ext cx="0" cy="0"/>
          <a:chOff x="0" y="0"/>
          <a:chExt cx="0" cy="0"/>
        </a:xfrm>
      </p:grpSpPr>
      <p:sp>
        <p:nvSpPr>
          <p:cNvPr id="2111" name="Title Text"/>
          <p:cNvSpPr txBox="1">
            <a:spLocks noGrp="1"/>
          </p:cNvSpPr>
          <p:nvPr>
            <p:ph type="title"/>
          </p:nvPr>
        </p:nvSpPr>
        <p:spPr>
          <a:xfrm>
            <a:off x="1791737" y="4800487"/>
            <a:ext cx="5486848" cy="56712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12" name="Picture Placeholder 2"/>
          <p:cNvSpPr>
            <a:spLocks noGrp="1"/>
          </p:cNvSpPr>
          <p:nvPr>
            <p:ph type="pic" sz="half" idx="21"/>
          </p:nvPr>
        </p:nvSpPr>
        <p:spPr>
          <a:xfrm>
            <a:off x="1791737" y="61289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113" name="Body Level One…"/>
          <p:cNvSpPr txBox="1">
            <a:spLocks noGrp="1"/>
          </p:cNvSpPr>
          <p:nvPr>
            <p:ph type="body" sz="quarter" idx="1"/>
          </p:nvPr>
        </p:nvSpPr>
        <p:spPr>
          <a:xfrm>
            <a:off x="1791737" y="5367616"/>
            <a:ext cx="5486848" cy="804920"/>
          </a:xfrm>
          <a:prstGeom prst="rect">
            <a:avLst/>
          </a:prstGeom>
        </p:spPr>
        <p:txBody>
          <a:bodyPr lIns="32910" tIns="32910" rIns="32910" bIns="32910">
            <a:normAutofit/>
          </a:bodyPr>
          <a:lstStyle>
            <a:lvl1pPr marL="0" indent="0" defTabSz="321503">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1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21182887"/>
      </p:ext>
    </p:extLst>
  </p:cSld>
  <p:clrMapOvr>
    <a:masterClrMapping/>
  </p:clrMapOvr>
  <p:transition spd="med"/>
</p:sldLayout>
</file>

<file path=ppt/slideLayouts/slideLayout683.xml><?xml version="1.0" encoding="utf-8"?>
<p:sldLayout xmlns:a="http://schemas.openxmlformats.org/drawingml/2006/main" xmlns:r="http://schemas.openxmlformats.org/officeDocument/2006/relationships" xmlns:p="http://schemas.openxmlformats.org/presentationml/2006/main" showMasterSp="0" type="tx">
  <p:cSld name="14_Title and Vertical Text">
    <p:bg>
      <p:bgPr>
        <a:solidFill>
          <a:srgbClr val="FFFFFF"/>
        </a:solidFill>
        <a:effectLst/>
      </p:bgPr>
    </p:bg>
    <p:spTree>
      <p:nvGrpSpPr>
        <p:cNvPr id="1" name=""/>
        <p:cNvGrpSpPr/>
        <p:nvPr/>
      </p:nvGrpSpPr>
      <p:grpSpPr>
        <a:xfrm>
          <a:off x="0" y="0"/>
          <a:ext cx="0" cy="0"/>
          <a:chOff x="0" y="0"/>
          <a:chExt cx="0" cy="0"/>
        </a:xfrm>
      </p:grpSpPr>
      <p:sp>
        <p:nvSpPr>
          <p:cNvPr id="2121"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22" name="Body Level One…"/>
          <p:cNvSpPr txBox="1">
            <a:spLocks noGrp="1"/>
          </p:cNvSpPr>
          <p:nvPr>
            <p:ph type="body" sz="half" idx="1"/>
          </p:nvPr>
        </p:nvSpPr>
        <p:spPr>
          <a:xfrm>
            <a:off x="321507" y="1125324"/>
            <a:ext cx="5786029" cy="3181720"/>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23"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32220822"/>
      </p:ext>
    </p:extLst>
  </p:cSld>
  <p:clrMapOvr>
    <a:masterClrMapping/>
  </p:clrMapOvr>
  <p:transition spd="med"/>
</p:sldLayout>
</file>

<file path=ppt/slideLayouts/slideLayout684.xml><?xml version="1.0" encoding="utf-8"?>
<p:sldLayout xmlns:a="http://schemas.openxmlformats.org/drawingml/2006/main" xmlns:r="http://schemas.openxmlformats.org/officeDocument/2006/relationships" xmlns:p="http://schemas.openxmlformats.org/presentationml/2006/main" showMasterSp="0" type="tx">
  <p:cSld name="14_Vertical Title and Text">
    <p:bg>
      <p:bgPr>
        <a:solidFill>
          <a:srgbClr val="FFFFFF"/>
        </a:solidFill>
        <a:effectLst/>
      </p:bgPr>
    </p:bg>
    <p:spTree>
      <p:nvGrpSpPr>
        <p:cNvPr id="1" name=""/>
        <p:cNvGrpSpPr/>
        <p:nvPr/>
      </p:nvGrpSpPr>
      <p:grpSpPr>
        <a:xfrm>
          <a:off x="0" y="0"/>
          <a:ext cx="0" cy="0"/>
          <a:chOff x="0" y="0"/>
          <a:chExt cx="0" cy="0"/>
        </a:xfrm>
      </p:grpSpPr>
      <p:sp>
        <p:nvSpPr>
          <p:cNvPr id="2130" name="Title Text"/>
          <p:cNvSpPr txBox="1">
            <a:spLocks noGrp="1"/>
          </p:cNvSpPr>
          <p:nvPr>
            <p:ph type="title"/>
          </p:nvPr>
        </p:nvSpPr>
        <p:spPr>
          <a:xfrm>
            <a:off x="4661865" y="193136"/>
            <a:ext cx="1445671" cy="4113907"/>
          </a:xfrm>
          <a:prstGeom prst="rect">
            <a:avLst/>
          </a:prstGeom>
          <a:noFill/>
        </p:spPr>
        <p:txBody>
          <a:bodyPr vert="eaVert"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31" name="Body Level One…"/>
          <p:cNvSpPr txBox="1">
            <a:spLocks noGrp="1"/>
          </p:cNvSpPr>
          <p:nvPr>
            <p:ph type="body" sz="half" idx="1"/>
          </p:nvPr>
        </p:nvSpPr>
        <p:spPr>
          <a:xfrm>
            <a:off x="321507" y="193136"/>
            <a:ext cx="4233190" cy="4113907"/>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32"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10240104"/>
      </p:ext>
    </p:extLst>
  </p:cSld>
  <p:clrMapOvr>
    <a:masterClrMapping/>
  </p:clrMapOvr>
  <p:transition spd="med"/>
</p:sldLayout>
</file>

<file path=ppt/slideLayouts/slideLayout685.xml><?xml version="1.0" encoding="utf-8"?>
<p:sldLayout xmlns:a="http://schemas.openxmlformats.org/drawingml/2006/main" xmlns:r="http://schemas.openxmlformats.org/officeDocument/2006/relationships" xmlns:p="http://schemas.openxmlformats.org/presentationml/2006/main" showMasterSp="0" type="tx">
  <p:cSld name="8_Title Slide">
    <p:spTree>
      <p:nvGrpSpPr>
        <p:cNvPr id="1" name=""/>
        <p:cNvGrpSpPr/>
        <p:nvPr/>
      </p:nvGrpSpPr>
      <p:grpSpPr>
        <a:xfrm>
          <a:off x="0" y="0"/>
          <a:ext cx="0" cy="0"/>
          <a:chOff x="0" y="0"/>
          <a:chExt cx="0" cy="0"/>
        </a:xfrm>
      </p:grpSpPr>
      <p:grpSp>
        <p:nvGrpSpPr>
          <p:cNvPr id="2377" name="Group 318"/>
          <p:cNvGrpSpPr/>
          <p:nvPr/>
        </p:nvGrpSpPr>
        <p:grpSpPr>
          <a:xfrm>
            <a:off x="634" y="108585"/>
            <a:ext cx="10407653" cy="6749415"/>
            <a:chOff x="0" y="0"/>
            <a:chExt cx="10407651" cy="6749414"/>
          </a:xfrm>
        </p:grpSpPr>
        <p:grpSp>
          <p:nvGrpSpPr>
            <p:cNvPr id="2345" name="Group 313"/>
            <p:cNvGrpSpPr/>
            <p:nvPr/>
          </p:nvGrpSpPr>
          <p:grpSpPr>
            <a:xfrm>
              <a:off x="-1" y="-1"/>
              <a:ext cx="10407653" cy="6489701"/>
              <a:chOff x="0" y="0"/>
              <a:chExt cx="10407651" cy="6489699"/>
            </a:xfrm>
          </p:grpSpPr>
          <p:grpSp>
            <p:nvGrpSpPr>
              <p:cNvPr id="2332" name="Group 312"/>
              <p:cNvGrpSpPr/>
              <p:nvPr/>
            </p:nvGrpSpPr>
            <p:grpSpPr>
              <a:xfrm>
                <a:off x="-1" y="120015"/>
                <a:ext cx="10407653" cy="6369685"/>
                <a:chOff x="0" y="0"/>
                <a:chExt cx="10407651" cy="6369684"/>
              </a:xfrm>
            </p:grpSpPr>
            <p:sp>
              <p:nvSpPr>
                <p:cNvPr id="2139" name="Line 94"/>
                <p:cNvSpPr/>
                <p:nvPr/>
              </p:nvSpPr>
              <p:spPr>
                <a:xfrm>
                  <a:off x="0"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0" name="Line 95"/>
                <p:cNvSpPr/>
                <p:nvPr/>
              </p:nvSpPr>
              <p:spPr>
                <a:xfrm>
                  <a:off x="0"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1" name="Line 96"/>
                <p:cNvSpPr/>
                <p:nvPr/>
              </p:nvSpPr>
              <p:spPr>
                <a:xfrm>
                  <a:off x="0" y="2331085"/>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2" name="Line 97"/>
                <p:cNvSpPr/>
                <p:nvPr/>
              </p:nvSpPr>
              <p:spPr>
                <a:xfrm>
                  <a:off x="0" y="31264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3" name="Line 98"/>
                <p:cNvSpPr/>
                <p:nvPr/>
              </p:nvSpPr>
              <p:spPr>
                <a:xfrm>
                  <a:off x="0" y="39519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4" name="Line 99"/>
                <p:cNvSpPr/>
                <p:nvPr/>
              </p:nvSpPr>
              <p:spPr>
                <a:xfrm>
                  <a:off x="0" y="47472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5" name="Line 100"/>
                <p:cNvSpPr/>
                <p:nvPr/>
              </p:nvSpPr>
              <p:spPr>
                <a:xfrm>
                  <a:off x="0" y="557434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6" name="Line 101"/>
                <p:cNvSpPr/>
                <p:nvPr/>
              </p:nvSpPr>
              <p:spPr>
                <a:xfrm>
                  <a:off x="0" y="6369684"/>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nvGrpSpPr>
                <p:cNvPr id="2183" name="Group 311"/>
                <p:cNvGrpSpPr/>
                <p:nvPr/>
              </p:nvGrpSpPr>
              <p:grpSpPr>
                <a:xfrm>
                  <a:off x="766127" y="0"/>
                  <a:ext cx="2859724" cy="6369685"/>
                  <a:chOff x="0" y="0"/>
                  <a:chExt cx="2859722" cy="6369685"/>
                </a:xfrm>
              </p:grpSpPr>
              <p:grpSp>
                <p:nvGrpSpPr>
                  <p:cNvPr id="2155" name="Group 305"/>
                  <p:cNvGrpSpPr/>
                  <p:nvPr/>
                </p:nvGrpSpPr>
                <p:grpSpPr>
                  <a:xfrm>
                    <a:off x="0" y="0"/>
                    <a:ext cx="1548448" cy="1503998"/>
                    <a:chOff x="0" y="0"/>
                    <a:chExt cx="1548447" cy="1503997"/>
                  </a:xfrm>
                </p:grpSpPr>
                <p:sp>
                  <p:nvSpPr>
                    <p:cNvPr id="2147" name="Line 104"/>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8" name="Line 105"/>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9" name="Line 106"/>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0" name="Line 107"/>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1" name="Line 108"/>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2" name="Line 109"/>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3" name="Line 110"/>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4" name="Line 111"/>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64" name="Group 112"/>
                  <p:cNvGrpSpPr/>
                  <p:nvPr/>
                </p:nvGrpSpPr>
                <p:grpSpPr>
                  <a:xfrm>
                    <a:off x="192087" y="1622425"/>
                    <a:ext cx="2667636" cy="1503998"/>
                    <a:chOff x="0" y="0"/>
                    <a:chExt cx="2667635" cy="1503997"/>
                  </a:xfrm>
                </p:grpSpPr>
                <p:sp>
                  <p:nvSpPr>
                    <p:cNvPr id="2156" name="Line 11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7" name="Line 11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8" name="Line 11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9" name="Line 11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0" name="Line 11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1" name="Line 11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2" name="Line 11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3" name="Line 12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73" name="Group 121"/>
                  <p:cNvGrpSpPr/>
                  <p:nvPr/>
                </p:nvGrpSpPr>
                <p:grpSpPr>
                  <a:xfrm>
                    <a:off x="192087" y="3243262"/>
                    <a:ext cx="2667636" cy="1503999"/>
                    <a:chOff x="0" y="0"/>
                    <a:chExt cx="2667635" cy="1503997"/>
                  </a:xfrm>
                </p:grpSpPr>
                <p:sp>
                  <p:nvSpPr>
                    <p:cNvPr id="2165" name="Line 12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6" name="Line 12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7" name="Line 12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8" name="Line 12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9" name="Line 12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0" name="Line 12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1" name="Line 12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2" name="Line 12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82" name="Group 130"/>
                  <p:cNvGrpSpPr/>
                  <p:nvPr/>
                </p:nvGrpSpPr>
                <p:grpSpPr>
                  <a:xfrm>
                    <a:off x="192087" y="4865687"/>
                    <a:ext cx="2667636" cy="1503999"/>
                    <a:chOff x="0" y="0"/>
                    <a:chExt cx="2667635" cy="1503997"/>
                  </a:xfrm>
                </p:grpSpPr>
                <p:sp>
                  <p:nvSpPr>
                    <p:cNvPr id="2174" name="Line 13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5" name="Line 13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6" name="Line 13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7" name="Line 13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8" name="Line 13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9" name="Line 13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0" name="Line 13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1" name="Line 13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20" name="Group 310"/>
                <p:cNvGrpSpPr/>
                <p:nvPr/>
              </p:nvGrpSpPr>
              <p:grpSpPr>
                <a:xfrm>
                  <a:off x="2461577" y="0"/>
                  <a:ext cx="2859724" cy="6369685"/>
                  <a:chOff x="0" y="0"/>
                  <a:chExt cx="2859722" cy="6369685"/>
                </a:xfrm>
              </p:grpSpPr>
              <p:grpSp>
                <p:nvGrpSpPr>
                  <p:cNvPr id="2192" name="Group 304"/>
                  <p:cNvGrpSpPr/>
                  <p:nvPr/>
                </p:nvGrpSpPr>
                <p:grpSpPr>
                  <a:xfrm>
                    <a:off x="0" y="0"/>
                    <a:ext cx="1548448" cy="1503998"/>
                    <a:chOff x="0" y="0"/>
                    <a:chExt cx="1548447" cy="1503997"/>
                  </a:xfrm>
                </p:grpSpPr>
                <p:sp>
                  <p:nvSpPr>
                    <p:cNvPr id="2184" name="Line 141"/>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5" name="Line 142"/>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6" name="Line 143"/>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7" name="Line 144"/>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8" name="Line 145"/>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9" name="Line 146"/>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0" name="Line 147"/>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1" name="Line 148"/>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01" name="Group 149"/>
                  <p:cNvGrpSpPr/>
                  <p:nvPr/>
                </p:nvGrpSpPr>
                <p:grpSpPr>
                  <a:xfrm>
                    <a:off x="192087" y="1622425"/>
                    <a:ext cx="2667636" cy="1503998"/>
                    <a:chOff x="0" y="0"/>
                    <a:chExt cx="2667635" cy="1503997"/>
                  </a:xfrm>
                </p:grpSpPr>
                <p:sp>
                  <p:nvSpPr>
                    <p:cNvPr id="2193" name="Line 15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4" name="Line 15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5" name="Line 15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6" name="Line 15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7" name="Line 15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8" name="Line 15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9" name="Line 15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0" name="Line 15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0" name="Group 158"/>
                  <p:cNvGrpSpPr/>
                  <p:nvPr/>
                </p:nvGrpSpPr>
                <p:grpSpPr>
                  <a:xfrm>
                    <a:off x="192087" y="3243262"/>
                    <a:ext cx="2667636" cy="1503999"/>
                    <a:chOff x="0" y="0"/>
                    <a:chExt cx="2667635" cy="1503997"/>
                  </a:xfrm>
                </p:grpSpPr>
                <p:sp>
                  <p:nvSpPr>
                    <p:cNvPr id="2202" name="Line 15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3" name="Line 16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4" name="Line 16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5" name="Line 16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6" name="Line 16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7" name="Line 16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8" name="Line 16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9" name="Line 16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9" name="Group 167"/>
                  <p:cNvGrpSpPr/>
                  <p:nvPr/>
                </p:nvGrpSpPr>
                <p:grpSpPr>
                  <a:xfrm>
                    <a:off x="192087" y="4865687"/>
                    <a:ext cx="2667636" cy="1503999"/>
                    <a:chOff x="0" y="0"/>
                    <a:chExt cx="2667635" cy="1503997"/>
                  </a:xfrm>
                </p:grpSpPr>
                <p:sp>
                  <p:nvSpPr>
                    <p:cNvPr id="2211" name="Line 168"/>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2" name="Line 169"/>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3" name="Line 170"/>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4" name="Line 171"/>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5" name="Line 172"/>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6" name="Line 173"/>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7" name="Line 174"/>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8" name="Line 175"/>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57" name="Group 309"/>
                <p:cNvGrpSpPr/>
                <p:nvPr/>
              </p:nvGrpSpPr>
              <p:grpSpPr>
                <a:xfrm>
                  <a:off x="4157028" y="0"/>
                  <a:ext cx="2859723" cy="6369685"/>
                  <a:chOff x="0" y="0"/>
                  <a:chExt cx="2859722" cy="6369685"/>
                </a:xfrm>
              </p:grpSpPr>
              <p:grpSp>
                <p:nvGrpSpPr>
                  <p:cNvPr id="2229" name="Group 303"/>
                  <p:cNvGrpSpPr/>
                  <p:nvPr/>
                </p:nvGrpSpPr>
                <p:grpSpPr>
                  <a:xfrm>
                    <a:off x="0" y="0"/>
                    <a:ext cx="1548448" cy="1503998"/>
                    <a:chOff x="0" y="0"/>
                    <a:chExt cx="1548447" cy="1503997"/>
                  </a:xfrm>
                </p:grpSpPr>
                <p:sp>
                  <p:nvSpPr>
                    <p:cNvPr id="2221" name="Line 178"/>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2" name="Line 179"/>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3" name="Line 180"/>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4" name="Line 181"/>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5" name="Line 182"/>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6" name="Line 183"/>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7" name="Line 184"/>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8" name="Line 185"/>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38" name="Group 186"/>
                  <p:cNvGrpSpPr/>
                  <p:nvPr/>
                </p:nvGrpSpPr>
                <p:grpSpPr>
                  <a:xfrm>
                    <a:off x="192087" y="1622425"/>
                    <a:ext cx="2667636" cy="1503998"/>
                    <a:chOff x="0" y="0"/>
                    <a:chExt cx="2667635" cy="1503997"/>
                  </a:xfrm>
                </p:grpSpPr>
                <p:sp>
                  <p:nvSpPr>
                    <p:cNvPr id="2230" name="Line 187"/>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1" name="Line 188"/>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2" name="Line 189"/>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3" name="Line 190"/>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4" name="Line 191"/>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5" name="Line 192"/>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6" name="Line 193"/>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7" name="Line 194"/>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47" name="Group 195"/>
                  <p:cNvGrpSpPr/>
                  <p:nvPr/>
                </p:nvGrpSpPr>
                <p:grpSpPr>
                  <a:xfrm>
                    <a:off x="192087" y="3243262"/>
                    <a:ext cx="2667636" cy="1503999"/>
                    <a:chOff x="0" y="0"/>
                    <a:chExt cx="2667635" cy="1503997"/>
                  </a:xfrm>
                </p:grpSpPr>
                <p:sp>
                  <p:nvSpPr>
                    <p:cNvPr id="2239" name="Line 196"/>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0" name="Line 197"/>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1" name="Line 198"/>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2" name="Line 199"/>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3" name="Line 200"/>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4" name="Line 201"/>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5" name="Line 202"/>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6" name="Line 203"/>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56" name="Group 204"/>
                  <p:cNvGrpSpPr/>
                  <p:nvPr/>
                </p:nvGrpSpPr>
                <p:grpSpPr>
                  <a:xfrm>
                    <a:off x="192087" y="4865687"/>
                    <a:ext cx="2667636" cy="1503999"/>
                    <a:chOff x="0" y="0"/>
                    <a:chExt cx="2667635" cy="1503997"/>
                  </a:xfrm>
                </p:grpSpPr>
                <p:sp>
                  <p:nvSpPr>
                    <p:cNvPr id="2248" name="Line 205"/>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9" name="Line 206"/>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0" name="Line 207"/>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1" name="Line 208"/>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2" name="Line 209"/>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3" name="Line 210"/>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4" name="Line 211"/>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5" name="Line 212"/>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94" name="Group 308"/>
                <p:cNvGrpSpPr/>
                <p:nvPr/>
              </p:nvGrpSpPr>
              <p:grpSpPr>
                <a:xfrm>
                  <a:off x="5852478" y="0"/>
                  <a:ext cx="2859723" cy="6369685"/>
                  <a:chOff x="0" y="0"/>
                  <a:chExt cx="2859722" cy="6369685"/>
                </a:xfrm>
              </p:grpSpPr>
              <p:grpSp>
                <p:nvGrpSpPr>
                  <p:cNvPr id="2266" name="Group 302"/>
                  <p:cNvGrpSpPr/>
                  <p:nvPr/>
                </p:nvGrpSpPr>
                <p:grpSpPr>
                  <a:xfrm>
                    <a:off x="0" y="0"/>
                    <a:ext cx="1548448" cy="1503998"/>
                    <a:chOff x="0" y="0"/>
                    <a:chExt cx="1548447" cy="1503997"/>
                  </a:xfrm>
                </p:grpSpPr>
                <p:sp>
                  <p:nvSpPr>
                    <p:cNvPr id="2258" name="Line 215"/>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9" name="Line 216"/>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0" name="Line 217"/>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1" name="Line 218"/>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2" name="Line 219"/>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3" name="Line 220"/>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4" name="Line 221"/>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5" name="Line 222"/>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75" name="Group 223"/>
                  <p:cNvGrpSpPr/>
                  <p:nvPr/>
                </p:nvGrpSpPr>
                <p:grpSpPr>
                  <a:xfrm>
                    <a:off x="192087" y="1622425"/>
                    <a:ext cx="2667636" cy="1503998"/>
                    <a:chOff x="0" y="0"/>
                    <a:chExt cx="2667635" cy="1503997"/>
                  </a:xfrm>
                </p:grpSpPr>
                <p:sp>
                  <p:nvSpPr>
                    <p:cNvPr id="2267" name="Line 224"/>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8" name="Line 225"/>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9" name="Line 226"/>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0" name="Line 227"/>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1" name="Line 228"/>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2" name="Line 229"/>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3" name="Line 230"/>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4" name="Line 231"/>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84" name="Group 232"/>
                  <p:cNvGrpSpPr/>
                  <p:nvPr/>
                </p:nvGrpSpPr>
                <p:grpSpPr>
                  <a:xfrm>
                    <a:off x="192087" y="3243262"/>
                    <a:ext cx="2667636" cy="1503999"/>
                    <a:chOff x="0" y="0"/>
                    <a:chExt cx="2667635" cy="1503997"/>
                  </a:xfrm>
                </p:grpSpPr>
                <p:sp>
                  <p:nvSpPr>
                    <p:cNvPr id="2276" name="Line 23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7" name="Line 23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8" name="Line 23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9" name="Line 23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0" name="Line 23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1" name="Line 23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2" name="Line 23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3" name="Line 24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93" name="Group 241"/>
                  <p:cNvGrpSpPr/>
                  <p:nvPr/>
                </p:nvGrpSpPr>
                <p:grpSpPr>
                  <a:xfrm>
                    <a:off x="192087" y="4865687"/>
                    <a:ext cx="2667636" cy="1503999"/>
                    <a:chOff x="0" y="0"/>
                    <a:chExt cx="2667635" cy="1503997"/>
                  </a:xfrm>
                </p:grpSpPr>
                <p:sp>
                  <p:nvSpPr>
                    <p:cNvPr id="2285" name="Line 24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6" name="Line 24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7" name="Line 24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8" name="Line 24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9" name="Line 24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0" name="Line 24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1" name="Line 24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2" name="Line 24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31" name="Group 307"/>
                <p:cNvGrpSpPr/>
                <p:nvPr/>
              </p:nvGrpSpPr>
              <p:grpSpPr>
                <a:xfrm>
                  <a:off x="7547928" y="0"/>
                  <a:ext cx="2859724" cy="6369685"/>
                  <a:chOff x="0" y="0"/>
                  <a:chExt cx="2859722" cy="6369685"/>
                </a:xfrm>
              </p:grpSpPr>
              <p:grpSp>
                <p:nvGrpSpPr>
                  <p:cNvPr id="2303" name="Group 301"/>
                  <p:cNvGrpSpPr/>
                  <p:nvPr/>
                </p:nvGrpSpPr>
                <p:grpSpPr>
                  <a:xfrm>
                    <a:off x="0" y="0"/>
                    <a:ext cx="1548448" cy="1503998"/>
                    <a:chOff x="0" y="0"/>
                    <a:chExt cx="1548447" cy="1503997"/>
                  </a:xfrm>
                </p:grpSpPr>
                <p:sp>
                  <p:nvSpPr>
                    <p:cNvPr id="2295" name="Line 252"/>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6" name="Line 253"/>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7" name="Line 254"/>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8" name="Line 255"/>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9" name="Line 256"/>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0" name="Line 257"/>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1" name="Line 258"/>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2" name="Line 259"/>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12" name="Group 260"/>
                  <p:cNvGrpSpPr/>
                  <p:nvPr/>
                </p:nvGrpSpPr>
                <p:grpSpPr>
                  <a:xfrm>
                    <a:off x="192087" y="1622425"/>
                    <a:ext cx="2667636" cy="1503998"/>
                    <a:chOff x="0" y="0"/>
                    <a:chExt cx="2667635" cy="1503997"/>
                  </a:xfrm>
                </p:grpSpPr>
                <p:sp>
                  <p:nvSpPr>
                    <p:cNvPr id="2304" name="Line 26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5" name="Line 26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6" name="Line 26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7" name="Line 26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8" name="Line 26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9" name="Line 26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0" name="Line 26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1" name="Line 26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21" name="Group 269"/>
                  <p:cNvGrpSpPr/>
                  <p:nvPr/>
                </p:nvGrpSpPr>
                <p:grpSpPr>
                  <a:xfrm>
                    <a:off x="192087" y="3243262"/>
                    <a:ext cx="2667636" cy="1503999"/>
                    <a:chOff x="0" y="0"/>
                    <a:chExt cx="2667635" cy="1503997"/>
                  </a:xfrm>
                </p:grpSpPr>
                <p:sp>
                  <p:nvSpPr>
                    <p:cNvPr id="2313" name="Line 27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4" name="Line 27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5" name="Line 27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6" name="Line 27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7" name="Line 27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8" name="Line 27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9" name="Line 27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0" name="Line 27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30" name="Group 278"/>
                  <p:cNvGrpSpPr/>
                  <p:nvPr/>
                </p:nvGrpSpPr>
                <p:grpSpPr>
                  <a:xfrm>
                    <a:off x="192087" y="4865687"/>
                    <a:ext cx="2667636" cy="1503999"/>
                    <a:chOff x="0" y="0"/>
                    <a:chExt cx="2667635" cy="1503997"/>
                  </a:xfrm>
                </p:grpSpPr>
                <p:sp>
                  <p:nvSpPr>
                    <p:cNvPr id="2322" name="Line 27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3" name="Line 28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4" name="Line 28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5" name="Line 28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6" name="Line 28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7" name="Line 28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8" name="Line 28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9" name="Line 28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grpSp>
            <p:nvGrpSpPr>
              <p:cNvPr id="2344" name="Group 306"/>
              <p:cNvGrpSpPr/>
              <p:nvPr/>
            </p:nvGrpSpPr>
            <p:grpSpPr>
              <a:xfrm>
                <a:off x="4762" y="0"/>
                <a:ext cx="9096377" cy="1"/>
                <a:chOff x="0" y="0"/>
                <a:chExt cx="9096375" cy="0"/>
              </a:xfrm>
            </p:grpSpPr>
            <p:sp>
              <p:nvSpPr>
                <p:cNvPr id="2333" name="Line 290"/>
                <p:cNvSpPr/>
                <p:nvPr/>
              </p:nvSpPr>
              <p:spPr>
                <a:xfrm>
                  <a:off x="0" y="0"/>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4" name="Line 291"/>
                <p:cNvSpPr/>
                <p:nvPr/>
              </p:nvSpPr>
              <p:spPr>
                <a:xfrm>
                  <a:off x="8556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5" name="Line 292"/>
                <p:cNvSpPr/>
                <p:nvPr/>
              </p:nvSpPr>
              <p:spPr>
                <a:xfrm>
                  <a:off x="16954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6" name="Line 293"/>
                <p:cNvSpPr/>
                <p:nvPr/>
              </p:nvSpPr>
              <p:spPr>
                <a:xfrm>
                  <a:off x="255111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7" name="Line 294"/>
                <p:cNvSpPr/>
                <p:nvPr/>
              </p:nvSpPr>
              <p:spPr>
                <a:xfrm>
                  <a:off x="339090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8" name="Line 295"/>
                <p:cNvSpPr/>
                <p:nvPr/>
              </p:nvSpPr>
              <p:spPr>
                <a:xfrm>
                  <a:off x="42465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9" name="Line 296"/>
                <p:cNvSpPr/>
                <p:nvPr/>
              </p:nvSpPr>
              <p:spPr>
                <a:xfrm>
                  <a:off x="50863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0" name="Line 297"/>
                <p:cNvSpPr/>
                <p:nvPr/>
              </p:nvSpPr>
              <p:spPr>
                <a:xfrm>
                  <a:off x="5942013"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1" name="Line 298"/>
                <p:cNvSpPr/>
                <p:nvPr/>
              </p:nvSpPr>
              <p:spPr>
                <a:xfrm>
                  <a:off x="678180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2" name="Line 299"/>
                <p:cNvSpPr/>
                <p:nvPr/>
              </p:nvSpPr>
              <p:spPr>
                <a:xfrm>
                  <a:off x="7637463"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3" name="Line 300"/>
                <p:cNvSpPr/>
                <p:nvPr/>
              </p:nvSpPr>
              <p:spPr>
                <a:xfrm>
                  <a:off x="847725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51" name="Group 315"/>
            <p:cNvGrpSpPr/>
            <p:nvPr/>
          </p:nvGrpSpPr>
          <p:grpSpPr>
            <a:xfrm>
              <a:off x="532764" y="1796414"/>
              <a:ext cx="8077202" cy="1676401"/>
              <a:chOff x="0" y="0"/>
              <a:chExt cx="8077200" cy="1676400"/>
            </a:xfrm>
          </p:grpSpPr>
          <p:sp>
            <p:nvSpPr>
              <p:cNvPr id="2346" name="Rectangle 9"/>
              <p:cNvSpPr/>
              <p:nvPr/>
            </p:nvSpPr>
            <p:spPr>
              <a:xfrm>
                <a:off x="4038600" y="0"/>
                <a:ext cx="4038601" cy="838200"/>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7" name="Rectangle 10"/>
              <p:cNvSpPr/>
              <p:nvPr/>
            </p:nvSpPr>
            <p:spPr>
              <a:xfrm>
                <a:off x="4038600" y="838200"/>
                <a:ext cx="4038601" cy="838200"/>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8" name="Rectangle 11"/>
              <p:cNvSpPr/>
              <p:nvPr/>
            </p:nvSpPr>
            <p:spPr>
              <a:xfrm>
                <a:off x="-1" y="838200"/>
                <a:ext cx="4038601" cy="838200"/>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9" name="Rectangle 12"/>
              <p:cNvSpPr/>
              <p:nvPr/>
            </p:nvSpPr>
            <p:spPr>
              <a:xfrm>
                <a:off x="-1" y="0"/>
                <a:ext cx="4038601" cy="838200"/>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0" name="Rectangle 13"/>
              <p:cNvSpPr/>
              <p:nvPr/>
            </p:nvSpPr>
            <p:spPr>
              <a:xfrm>
                <a:off x="152400" y="152400"/>
                <a:ext cx="7772401" cy="1371600"/>
              </a:xfrm>
              <a:prstGeom prst="rect">
                <a:avLst/>
              </a:prstGeom>
              <a:solidFill>
                <a:srgbClr val="FEFED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6" name="Group 287"/>
            <p:cNvGrpSpPr/>
            <p:nvPr/>
          </p:nvGrpSpPr>
          <p:grpSpPr>
            <a:xfrm>
              <a:off x="304165" y="6674802"/>
              <a:ext cx="8458201" cy="74613"/>
              <a:chOff x="0" y="0"/>
              <a:chExt cx="8458200" cy="74612"/>
            </a:xfrm>
          </p:grpSpPr>
          <p:grpSp>
            <p:nvGrpSpPr>
              <p:cNvPr id="2354" name="Group 73"/>
              <p:cNvGrpSpPr/>
              <p:nvPr/>
            </p:nvGrpSpPr>
            <p:grpSpPr>
              <a:xfrm>
                <a:off x="-1" y="-1"/>
                <a:ext cx="990601" cy="74614"/>
                <a:chOff x="0" y="0"/>
                <a:chExt cx="990600" cy="74612"/>
              </a:xfrm>
            </p:grpSpPr>
            <p:sp>
              <p:nvSpPr>
                <p:cNvPr id="2352" name="Rectangle 16"/>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3" name="Rectangle 1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57" name="Group 72"/>
              <p:cNvGrpSpPr/>
              <p:nvPr/>
            </p:nvGrpSpPr>
            <p:grpSpPr>
              <a:xfrm>
                <a:off x="1066800" y="-1"/>
                <a:ext cx="990601" cy="74614"/>
                <a:chOff x="0" y="0"/>
                <a:chExt cx="990600" cy="74612"/>
              </a:xfrm>
            </p:grpSpPr>
            <p:sp>
              <p:nvSpPr>
                <p:cNvPr id="2355" name="Rectangle 15"/>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6" name="Rectangle 1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0" name="Group 74"/>
              <p:cNvGrpSpPr/>
              <p:nvPr/>
            </p:nvGrpSpPr>
            <p:grpSpPr>
              <a:xfrm>
                <a:off x="2133600" y="-1"/>
                <a:ext cx="990601" cy="74614"/>
                <a:chOff x="0" y="0"/>
                <a:chExt cx="990600" cy="74612"/>
              </a:xfrm>
            </p:grpSpPr>
            <p:sp>
              <p:nvSpPr>
                <p:cNvPr id="2358" name="Rectangle 75"/>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9" name="Rectangle 76"/>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3" name="Group 77"/>
              <p:cNvGrpSpPr/>
              <p:nvPr/>
            </p:nvGrpSpPr>
            <p:grpSpPr>
              <a:xfrm>
                <a:off x="3200400" y="-1"/>
                <a:ext cx="990601" cy="74614"/>
                <a:chOff x="0" y="0"/>
                <a:chExt cx="990600" cy="74612"/>
              </a:xfrm>
            </p:grpSpPr>
            <p:sp>
              <p:nvSpPr>
                <p:cNvPr id="2361" name="Rectangle 78"/>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2" name="Rectangle 79"/>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6" name="Group 80"/>
              <p:cNvGrpSpPr/>
              <p:nvPr/>
            </p:nvGrpSpPr>
            <p:grpSpPr>
              <a:xfrm>
                <a:off x="4267200" y="-1"/>
                <a:ext cx="990601" cy="74614"/>
                <a:chOff x="0" y="0"/>
                <a:chExt cx="990600" cy="74612"/>
              </a:xfrm>
            </p:grpSpPr>
            <p:sp>
              <p:nvSpPr>
                <p:cNvPr id="2364" name="Rectangle 81"/>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5" name="Rectangle 82"/>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9" name="Group 83"/>
              <p:cNvGrpSpPr/>
              <p:nvPr/>
            </p:nvGrpSpPr>
            <p:grpSpPr>
              <a:xfrm>
                <a:off x="5334000" y="-1"/>
                <a:ext cx="990601" cy="74614"/>
                <a:chOff x="0" y="0"/>
                <a:chExt cx="990600" cy="74612"/>
              </a:xfrm>
            </p:grpSpPr>
            <p:sp>
              <p:nvSpPr>
                <p:cNvPr id="2367" name="Rectangle 84"/>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8" name="Rectangle 85"/>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2" name="Group 86"/>
              <p:cNvGrpSpPr/>
              <p:nvPr/>
            </p:nvGrpSpPr>
            <p:grpSpPr>
              <a:xfrm>
                <a:off x="6400800" y="-1"/>
                <a:ext cx="990601" cy="74614"/>
                <a:chOff x="0" y="0"/>
                <a:chExt cx="990600" cy="74612"/>
              </a:xfrm>
            </p:grpSpPr>
            <p:sp>
              <p:nvSpPr>
                <p:cNvPr id="2370" name="Rectangle 87"/>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1" name="Rectangle 88"/>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5" name="Group 89"/>
              <p:cNvGrpSpPr/>
              <p:nvPr/>
            </p:nvGrpSpPr>
            <p:grpSpPr>
              <a:xfrm>
                <a:off x="7467600" y="-1"/>
                <a:ext cx="990601" cy="74614"/>
                <a:chOff x="0" y="0"/>
                <a:chExt cx="990600" cy="74612"/>
              </a:xfrm>
            </p:grpSpPr>
            <p:sp>
              <p:nvSpPr>
                <p:cNvPr id="2373" name="Rectangle 90"/>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4" name="Rectangle 91"/>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pic>
        <p:nvPicPr>
          <p:cNvPr id="2378" name="Picture 319" descr="Picture 319"/>
          <p:cNvPicPr>
            <a:picLocks/>
          </p:cNvPicPr>
          <p:nvPr/>
        </p:nvPicPr>
        <p:blipFill>
          <a:blip r:embed="rId2" cstate="print"/>
          <a:stretch>
            <a:fillRect/>
          </a:stretch>
        </p:blipFill>
        <p:spPr>
          <a:xfrm>
            <a:off x="4456112" y="3403600"/>
            <a:ext cx="246063" cy="246064"/>
          </a:xfrm>
          <a:prstGeom prst="rect">
            <a:avLst/>
          </a:prstGeom>
          <a:ln w="12700">
            <a:miter lim="400000"/>
          </a:ln>
        </p:spPr>
      </p:pic>
      <p:sp>
        <p:nvSpPr>
          <p:cNvPr id="2379" name="Title Text"/>
          <p:cNvSpPr txBox="1">
            <a:spLocks noGrp="1"/>
          </p:cNvSpPr>
          <p:nvPr>
            <p:ph type="title"/>
          </p:nvPr>
        </p:nvSpPr>
        <p:spPr>
          <a:xfrm>
            <a:off x="685800" y="2133600"/>
            <a:ext cx="7772400" cy="1143000"/>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0" name="Body Level One…"/>
          <p:cNvSpPr txBox="1">
            <a:spLocks noGrp="1"/>
          </p:cNvSpPr>
          <p:nvPr>
            <p:ph type="body" sz="quarter" idx="1"/>
          </p:nvPr>
        </p:nvSpPr>
        <p:spPr>
          <a:xfrm>
            <a:off x="1371600" y="3886200"/>
            <a:ext cx="6400800" cy="1752600"/>
          </a:xfrm>
          <a:prstGeom prst="rect">
            <a:avLst/>
          </a:prstGeom>
        </p:spPr>
        <p:txBody>
          <a:bodyPr lIns="45719" tIns="45719" rIns="45719" bIns="45719" anchor="ctr">
            <a:normAutofit/>
          </a:bodyPr>
          <a:lstStyle>
            <a:lvl1pPr marL="0" indent="0" algn="ctr">
              <a:buSzTx/>
              <a:buNone/>
              <a:defRPr b="1" i="0">
                <a:latin typeface="Arial" panose="020B0604020202020204" pitchFamily="34" charset="0"/>
                <a:cs typeface="Arial" panose="020B0604020202020204" pitchFamily="34" charset="0"/>
              </a:defRPr>
            </a:lvl1pPr>
            <a:lvl2pPr marL="783771" indent="-326571" algn="ctr">
              <a:defRPr b="1" i="0">
                <a:latin typeface="Arial" panose="020B0604020202020204" pitchFamily="34" charset="0"/>
                <a:cs typeface="Arial" panose="020B0604020202020204" pitchFamily="34" charset="0"/>
              </a:defRPr>
            </a:lvl2pPr>
            <a:lvl3pPr marL="1219200" indent="-304800" algn="ctr">
              <a:defRPr b="1" i="0">
                <a:latin typeface="Arial" panose="020B0604020202020204" pitchFamily="34" charset="0"/>
                <a:cs typeface="Arial" panose="020B0604020202020204" pitchFamily="34" charset="0"/>
              </a:defRPr>
            </a:lvl3pPr>
            <a:lvl4pPr marL="1737360" indent="-365760" algn="ctr">
              <a:defRPr b="1" i="0">
                <a:latin typeface="Arial" panose="020B0604020202020204" pitchFamily="34" charset="0"/>
                <a:cs typeface="Arial" panose="020B0604020202020204" pitchFamily="34" charset="0"/>
              </a:defRPr>
            </a:lvl4pPr>
            <a:lvl5pPr marL="2194560" indent="-365760" algn="ct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81" name="Slide Number"/>
          <p:cNvSpPr txBox="1">
            <a:spLocks noGrp="1"/>
          </p:cNvSpPr>
          <p:nvPr>
            <p:ph type="sldNum" sz="quarter" idx="2"/>
          </p:nvPr>
        </p:nvSpPr>
        <p:spPr>
          <a:xfrm>
            <a:off x="8191886" y="64109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415901244"/>
      </p:ext>
    </p:extLst>
  </p:cSld>
  <p:clrMapOvr>
    <a:masterClrMapping/>
  </p:clrMapOvr>
  <p:transition spd="med"/>
</p:sldLayout>
</file>

<file path=ppt/slideLayouts/slideLayout686.xml><?xml version="1.0" encoding="utf-8"?>
<p:sldLayout xmlns:a="http://schemas.openxmlformats.org/drawingml/2006/main" xmlns:r="http://schemas.openxmlformats.org/officeDocument/2006/relationships" xmlns:p="http://schemas.openxmlformats.org/presentationml/2006/main" type="tx">
  <p:cSld name="13_Title and Content">
    <p:spTree>
      <p:nvGrpSpPr>
        <p:cNvPr id="1" name=""/>
        <p:cNvGrpSpPr/>
        <p:nvPr/>
      </p:nvGrpSpPr>
      <p:grpSpPr>
        <a:xfrm>
          <a:off x="0" y="0"/>
          <a:ext cx="0" cy="0"/>
          <a:chOff x="0" y="0"/>
          <a:chExt cx="0" cy="0"/>
        </a:xfrm>
      </p:grpSpPr>
      <p:sp>
        <p:nvSpPr>
          <p:cNvPr id="238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9"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239036917"/>
      </p:ext>
    </p:extLst>
  </p:cSld>
  <p:clrMapOvr>
    <a:masterClrMapping/>
  </p:clrMapOvr>
  <p:transition spd="med"/>
</p:sldLayout>
</file>

<file path=ppt/slideLayouts/slideLayout687.xml><?xml version="1.0" encoding="utf-8"?>
<p:sldLayout xmlns:a="http://schemas.openxmlformats.org/drawingml/2006/main" xmlns:r="http://schemas.openxmlformats.org/officeDocument/2006/relationships" xmlns:p="http://schemas.openxmlformats.org/presentationml/2006/main" type="tx">
  <p:cSld name="15_Section Header">
    <p:spTree>
      <p:nvGrpSpPr>
        <p:cNvPr id="1" name=""/>
        <p:cNvGrpSpPr/>
        <p:nvPr/>
      </p:nvGrpSpPr>
      <p:grpSpPr>
        <a:xfrm>
          <a:off x="0" y="0"/>
          <a:ext cx="0" cy="0"/>
          <a:chOff x="0" y="0"/>
          <a:chExt cx="0" cy="0"/>
        </a:xfrm>
      </p:grpSpPr>
      <p:sp>
        <p:nvSpPr>
          <p:cNvPr id="2397" name="Title Text"/>
          <p:cNvSpPr txBox="1">
            <a:spLocks noGrp="1"/>
          </p:cNvSpPr>
          <p:nvPr>
            <p:ph type="title"/>
          </p:nvPr>
        </p:nvSpPr>
        <p:spPr>
          <a:xfrm>
            <a:off x="722312" y="4406900"/>
            <a:ext cx="7772401" cy="1362075"/>
          </a:xfrm>
          <a:prstGeom prst="rect">
            <a:avLst/>
          </a:prstGeom>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398"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7200">
              <a:spcBef>
                <a:spcPts val="400"/>
              </a:spcBef>
              <a:buSzTx/>
              <a:buNone/>
              <a:defRPr sz="2000" b="1" i="0">
                <a:latin typeface="Arial" panose="020B0604020202020204" pitchFamily="34" charset="0"/>
                <a:cs typeface="Arial" panose="020B0604020202020204" pitchFamily="34" charset="0"/>
              </a:defRPr>
            </a:lvl2pPr>
            <a:lvl3pPr marL="0" indent="914400">
              <a:spcBef>
                <a:spcPts val="400"/>
              </a:spcBef>
              <a:buSzTx/>
              <a:buNone/>
              <a:defRPr sz="2000" b="1" i="0">
                <a:latin typeface="Arial" panose="020B0604020202020204" pitchFamily="34" charset="0"/>
                <a:cs typeface="Arial" panose="020B0604020202020204" pitchFamily="34" charset="0"/>
              </a:defRPr>
            </a:lvl3pPr>
            <a:lvl4pPr marL="0" indent="1371600">
              <a:spcBef>
                <a:spcPts val="400"/>
              </a:spcBef>
              <a:buSzTx/>
              <a:buNone/>
              <a:defRPr sz="2000" b="1" i="0">
                <a:latin typeface="Arial" panose="020B0604020202020204" pitchFamily="34" charset="0"/>
                <a:cs typeface="Arial" panose="020B0604020202020204" pitchFamily="34" charset="0"/>
              </a:defRPr>
            </a:lvl4pPr>
            <a:lvl5pPr marL="0" indent="1828800">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938952146"/>
      </p:ext>
    </p:extLst>
  </p:cSld>
  <p:clrMapOvr>
    <a:masterClrMapping/>
  </p:clrMapOvr>
  <p:transition spd="med"/>
</p:sldLayout>
</file>

<file path=ppt/slideLayouts/slideLayout688.xml><?xml version="1.0" encoding="utf-8"?>
<p:sldLayout xmlns:a="http://schemas.openxmlformats.org/drawingml/2006/main" xmlns:r="http://schemas.openxmlformats.org/officeDocument/2006/relationships" xmlns:p="http://schemas.openxmlformats.org/presentationml/2006/main" type="tx">
  <p:cSld name="15_Two Content">
    <p:spTree>
      <p:nvGrpSpPr>
        <p:cNvPr id="1" name=""/>
        <p:cNvGrpSpPr/>
        <p:nvPr/>
      </p:nvGrpSpPr>
      <p:grpSpPr>
        <a:xfrm>
          <a:off x="0" y="0"/>
          <a:ext cx="0" cy="0"/>
          <a:chOff x="0" y="0"/>
          <a:chExt cx="0" cy="0"/>
        </a:xfrm>
      </p:grpSpPr>
      <p:sp>
        <p:nvSpPr>
          <p:cNvPr id="2406"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07"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Blip>
                <a:blip r:embed="rId2"/>
              </a:buBlip>
              <a:defRPr sz="2800" b="1" i="0">
                <a:latin typeface="Arial" panose="020B0604020202020204" pitchFamily="34" charset="0"/>
                <a:cs typeface="Arial" panose="020B0604020202020204" pitchFamily="34" charset="0"/>
              </a:defRPr>
            </a:lvl1pPr>
            <a:lvl2pPr marL="790575" indent="-333375">
              <a:spcBef>
                <a:spcPts val="600"/>
              </a:spcBef>
              <a:defRPr sz="2800" b="1" i="0">
                <a:latin typeface="Arial" panose="020B0604020202020204" pitchFamily="34" charset="0"/>
                <a:cs typeface="Arial" panose="020B0604020202020204" pitchFamily="34" charset="0"/>
              </a:defRPr>
            </a:lvl2pPr>
            <a:lvl3pPr marL="1234439" indent="-320039">
              <a:spcBef>
                <a:spcPts val="600"/>
              </a:spcBef>
              <a:defRPr sz="2800" b="1" i="0">
                <a:latin typeface="Arial" panose="020B0604020202020204" pitchFamily="34" charset="0"/>
                <a:cs typeface="Arial" panose="020B0604020202020204" pitchFamily="34" charset="0"/>
              </a:defRPr>
            </a:lvl3pPr>
            <a:lvl4pPr marL="1727200" indent="-355600">
              <a:spcBef>
                <a:spcPts val="600"/>
              </a:spcBef>
              <a:defRPr sz="2800" b="1" i="0">
                <a:latin typeface="Arial" panose="020B0604020202020204" pitchFamily="34" charset="0"/>
                <a:cs typeface="Arial" panose="020B0604020202020204" pitchFamily="34" charset="0"/>
              </a:defRPr>
            </a:lvl4pPr>
            <a:lvl5pPr marL="2184400" indent="-355600">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0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649784656"/>
      </p:ext>
    </p:extLst>
  </p:cSld>
  <p:clrMapOvr>
    <a:masterClrMapping/>
  </p:clrMapOvr>
  <p:transition spd="med"/>
</p:sldLayout>
</file>

<file path=ppt/slideLayouts/slideLayout689.xml><?xml version="1.0" encoding="utf-8"?>
<p:sldLayout xmlns:a="http://schemas.openxmlformats.org/drawingml/2006/main" xmlns:r="http://schemas.openxmlformats.org/officeDocument/2006/relationships" xmlns:p="http://schemas.openxmlformats.org/presentationml/2006/main" type="tx">
  <p:cSld name="15_Comparison">
    <p:spTree>
      <p:nvGrpSpPr>
        <p:cNvPr id="1" name=""/>
        <p:cNvGrpSpPr/>
        <p:nvPr/>
      </p:nvGrpSpPr>
      <p:grpSpPr>
        <a:xfrm>
          <a:off x="0" y="0"/>
          <a:ext cx="0" cy="0"/>
          <a:chOff x="0" y="0"/>
          <a:chExt cx="0" cy="0"/>
        </a:xfrm>
      </p:grpSpPr>
      <p:sp>
        <p:nvSpPr>
          <p:cNvPr id="2415" name="Title Text"/>
          <p:cNvSpPr txBox="1">
            <a:spLocks noGrp="1"/>
          </p:cNvSpPr>
          <p:nvPr>
            <p:ph type="title"/>
          </p:nvPr>
        </p:nvSpPr>
        <p:spPr>
          <a:xfrm>
            <a:off x="457200" y="274638"/>
            <a:ext cx="8229600" cy="1143001"/>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16"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7200">
              <a:spcBef>
                <a:spcPts val="500"/>
              </a:spcBef>
              <a:buSzTx/>
              <a:buNone/>
              <a:defRPr sz="2400" b="1" i="0">
                <a:latin typeface="Arial" panose="020B0604020202020204" pitchFamily="34" charset="0"/>
                <a:cs typeface="Arial" panose="020B0604020202020204" pitchFamily="34" charset="0"/>
              </a:defRPr>
            </a:lvl2pPr>
            <a:lvl3pPr marL="0" indent="914400">
              <a:spcBef>
                <a:spcPts val="500"/>
              </a:spcBef>
              <a:buSzTx/>
              <a:buNone/>
              <a:defRPr sz="2400" b="1" i="0">
                <a:latin typeface="Arial" panose="020B0604020202020204" pitchFamily="34" charset="0"/>
                <a:cs typeface="Arial" panose="020B0604020202020204" pitchFamily="34" charset="0"/>
              </a:defRPr>
            </a:lvl3pPr>
            <a:lvl4pPr marL="0" indent="1371600">
              <a:spcBef>
                <a:spcPts val="500"/>
              </a:spcBef>
              <a:buSzTx/>
              <a:buNone/>
              <a:defRPr sz="2400" b="1" i="0">
                <a:latin typeface="Arial" panose="020B0604020202020204" pitchFamily="34" charset="0"/>
                <a:cs typeface="Arial" panose="020B0604020202020204" pitchFamily="34" charset="0"/>
              </a:defRPr>
            </a:lvl4pPr>
            <a:lvl5pPr marL="0" indent="1828800">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17"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241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952453634"/>
      </p:ext>
    </p:extLst>
  </p:cSld>
  <p:clrMapOvr>
    <a:masterClrMapping/>
  </p:clrMapOvr>
  <p:transition spd="med"/>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125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61"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26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690.xml><?xml version="1.0" encoding="utf-8"?>
<p:sldLayout xmlns:a="http://schemas.openxmlformats.org/drawingml/2006/main" xmlns:r="http://schemas.openxmlformats.org/officeDocument/2006/relationships" xmlns:p="http://schemas.openxmlformats.org/presentationml/2006/main" type="tx">
  <p:cSld name="15_Title Only">
    <p:spTree>
      <p:nvGrpSpPr>
        <p:cNvPr id="1" name=""/>
        <p:cNvGrpSpPr/>
        <p:nvPr/>
      </p:nvGrpSpPr>
      <p:grpSpPr>
        <a:xfrm>
          <a:off x="0" y="0"/>
          <a:ext cx="0" cy="0"/>
          <a:chOff x="0" y="0"/>
          <a:chExt cx="0" cy="0"/>
        </a:xfrm>
      </p:grpSpPr>
      <p:sp>
        <p:nvSpPr>
          <p:cNvPr id="2425"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26"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19786872"/>
      </p:ext>
    </p:extLst>
  </p:cSld>
  <p:clrMapOvr>
    <a:masterClrMapping/>
  </p:clrMapOvr>
  <p:transition spd="med"/>
</p:sldLayout>
</file>

<file path=ppt/slideLayouts/slideLayout691.xml><?xml version="1.0" encoding="utf-8"?>
<p:sldLayout xmlns:a="http://schemas.openxmlformats.org/drawingml/2006/main" xmlns:r="http://schemas.openxmlformats.org/officeDocument/2006/relationships" xmlns:p="http://schemas.openxmlformats.org/presentationml/2006/main" type="tx">
  <p:cSld name="15_Content with Caption">
    <p:spTree>
      <p:nvGrpSpPr>
        <p:cNvPr id="1" name=""/>
        <p:cNvGrpSpPr/>
        <p:nvPr/>
      </p:nvGrpSpPr>
      <p:grpSpPr>
        <a:xfrm>
          <a:off x="0" y="0"/>
          <a:ext cx="0" cy="0"/>
          <a:chOff x="0" y="0"/>
          <a:chExt cx="0" cy="0"/>
        </a:xfrm>
      </p:grpSpPr>
      <p:sp>
        <p:nvSpPr>
          <p:cNvPr id="2448" name="Title Text"/>
          <p:cNvSpPr txBox="1">
            <a:spLocks noGrp="1"/>
          </p:cNvSpPr>
          <p:nvPr>
            <p:ph type="title"/>
          </p:nvPr>
        </p:nvSpPr>
        <p:spPr>
          <a:xfrm>
            <a:off x="457200" y="273050"/>
            <a:ext cx="3008314" cy="1162050"/>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4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5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245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018189784"/>
      </p:ext>
    </p:extLst>
  </p:cSld>
  <p:clrMapOvr>
    <a:masterClrMapping/>
  </p:clrMapOvr>
  <p:transition spd="med"/>
</p:sldLayout>
</file>

<file path=ppt/slideLayouts/slideLayout692.xml><?xml version="1.0" encoding="utf-8"?>
<p:sldLayout xmlns:a="http://schemas.openxmlformats.org/drawingml/2006/main" xmlns:r="http://schemas.openxmlformats.org/officeDocument/2006/relationships" xmlns:p="http://schemas.openxmlformats.org/presentationml/2006/main" type="tx">
  <p:cSld name="15_Picture with Caption">
    <p:spTree>
      <p:nvGrpSpPr>
        <p:cNvPr id="1" name=""/>
        <p:cNvGrpSpPr/>
        <p:nvPr/>
      </p:nvGrpSpPr>
      <p:grpSpPr>
        <a:xfrm>
          <a:off x="0" y="0"/>
          <a:ext cx="0" cy="0"/>
          <a:chOff x="0" y="0"/>
          <a:chExt cx="0" cy="0"/>
        </a:xfrm>
      </p:grpSpPr>
      <p:sp>
        <p:nvSpPr>
          <p:cNvPr id="2458" name="Title Text"/>
          <p:cNvSpPr txBox="1">
            <a:spLocks noGrp="1"/>
          </p:cNvSpPr>
          <p:nvPr>
            <p:ph type="title"/>
          </p:nvPr>
        </p:nvSpPr>
        <p:spPr>
          <a:xfrm>
            <a:off x="1792288" y="4800600"/>
            <a:ext cx="5486401" cy="566738"/>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5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46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7200">
              <a:spcBef>
                <a:spcPts val="300"/>
              </a:spcBef>
              <a:buSzTx/>
              <a:buNone/>
              <a:defRPr sz="1400" b="1" i="0">
                <a:latin typeface="Arial" panose="020B0604020202020204" pitchFamily="34" charset="0"/>
                <a:cs typeface="Arial" panose="020B0604020202020204" pitchFamily="34" charset="0"/>
              </a:defRPr>
            </a:lvl2pPr>
            <a:lvl3pPr marL="0" indent="914400">
              <a:spcBef>
                <a:spcPts val="300"/>
              </a:spcBef>
              <a:buSzTx/>
              <a:buNone/>
              <a:defRPr sz="1400" b="1" i="0">
                <a:latin typeface="Arial" panose="020B0604020202020204" pitchFamily="34" charset="0"/>
                <a:cs typeface="Arial" panose="020B0604020202020204" pitchFamily="34" charset="0"/>
              </a:defRPr>
            </a:lvl3pPr>
            <a:lvl4pPr marL="0" indent="1371600">
              <a:spcBef>
                <a:spcPts val="300"/>
              </a:spcBef>
              <a:buSzTx/>
              <a:buNone/>
              <a:defRPr sz="1400" b="1" i="0">
                <a:latin typeface="Arial" panose="020B0604020202020204" pitchFamily="34" charset="0"/>
                <a:cs typeface="Arial" panose="020B0604020202020204" pitchFamily="34" charset="0"/>
              </a:defRPr>
            </a:lvl4pPr>
            <a:lvl5pPr marL="0" indent="1828800">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6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957033261"/>
      </p:ext>
    </p:extLst>
  </p:cSld>
  <p:clrMapOvr>
    <a:masterClrMapping/>
  </p:clrMapOvr>
  <p:transition spd="med"/>
</p:sldLayout>
</file>

<file path=ppt/slideLayouts/slideLayout693.xml><?xml version="1.0" encoding="utf-8"?>
<p:sldLayout xmlns:a="http://schemas.openxmlformats.org/drawingml/2006/main" xmlns:r="http://schemas.openxmlformats.org/officeDocument/2006/relationships" xmlns:p="http://schemas.openxmlformats.org/presentationml/2006/main" type="tx">
  <p:cSld name="15_Title and Vertical Text">
    <p:spTree>
      <p:nvGrpSpPr>
        <p:cNvPr id="1" name=""/>
        <p:cNvGrpSpPr/>
        <p:nvPr/>
      </p:nvGrpSpPr>
      <p:grpSpPr>
        <a:xfrm>
          <a:off x="0" y="0"/>
          <a:ext cx="0" cy="0"/>
          <a:chOff x="0" y="0"/>
          <a:chExt cx="0" cy="0"/>
        </a:xfrm>
      </p:grpSpPr>
      <p:sp>
        <p:nvSpPr>
          <p:cNvPr id="246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69"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905681611"/>
      </p:ext>
    </p:extLst>
  </p:cSld>
  <p:clrMapOvr>
    <a:masterClrMapping/>
  </p:clrMapOvr>
  <p:transition spd="med"/>
</p:sldLayout>
</file>

<file path=ppt/slideLayouts/slideLayout694.xml><?xml version="1.0" encoding="utf-8"?>
<p:sldLayout xmlns:a="http://schemas.openxmlformats.org/drawingml/2006/main" xmlns:r="http://schemas.openxmlformats.org/officeDocument/2006/relationships" xmlns:p="http://schemas.openxmlformats.org/presentationml/2006/main" type="tx">
  <p:cSld name="15_Vertical Title and Text">
    <p:spTree>
      <p:nvGrpSpPr>
        <p:cNvPr id="1" name=""/>
        <p:cNvGrpSpPr/>
        <p:nvPr/>
      </p:nvGrpSpPr>
      <p:grpSpPr>
        <a:xfrm>
          <a:off x="0" y="0"/>
          <a:ext cx="0" cy="0"/>
          <a:chOff x="0" y="0"/>
          <a:chExt cx="0" cy="0"/>
        </a:xfrm>
      </p:grpSpPr>
      <p:sp>
        <p:nvSpPr>
          <p:cNvPr id="2477" name="Title Text"/>
          <p:cNvSpPr txBox="1">
            <a:spLocks noGrp="1"/>
          </p:cNvSpPr>
          <p:nvPr>
            <p:ph type="title"/>
          </p:nvPr>
        </p:nvSpPr>
        <p:spPr>
          <a:xfrm>
            <a:off x="6515100" y="609600"/>
            <a:ext cx="1943100" cy="5486400"/>
          </a:xfrm>
          <a:prstGeom prst="rect">
            <a:avLst/>
          </a:prstGeom>
        </p:spPr>
        <p:txBody>
          <a:bodyPr vert="eaVert"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78"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026065575"/>
      </p:ext>
    </p:extLst>
  </p:cSld>
  <p:clrMapOvr>
    <a:masterClrMapping/>
  </p:clrMapOvr>
  <p:transition spd="med"/>
</p:sldLayout>
</file>

<file path=ppt/slideLayouts/slideLayout695.xml><?xml version="1.0" encoding="utf-8"?>
<p:sldLayout xmlns:a="http://schemas.openxmlformats.org/drawingml/2006/main" xmlns:r="http://schemas.openxmlformats.org/officeDocument/2006/relationships" xmlns:p="http://schemas.openxmlformats.org/presentationml/2006/main" showMasterSp="0" type="tx">
  <p:cSld name="14_Title and Content">
    <p:bg>
      <p:bgPr>
        <a:solidFill>
          <a:srgbClr val="000000"/>
        </a:solidFill>
        <a:effectLst/>
      </p:bgPr>
    </p:bg>
    <p:spTree>
      <p:nvGrpSpPr>
        <p:cNvPr id="1" name=""/>
        <p:cNvGrpSpPr/>
        <p:nvPr/>
      </p:nvGrpSpPr>
      <p:grpSpPr>
        <a:xfrm>
          <a:off x="0" y="0"/>
          <a:ext cx="0" cy="0"/>
          <a:chOff x="0" y="0"/>
          <a:chExt cx="0" cy="0"/>
        </a:xfrm>
      </p:grpSpPr>
      <p:sp>
        <p:nvSpPr>
          <p:cNvPr id="2495"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496"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64538031"/>
      </p:ext>
    </p:extLst>
  </p:cSld>
  <p:clrMapOvr>
    <a:masterClrMapping/>
  </p:clrMapOvr>
  <p:transition spd="med"/>
</p:sldLayout>
</file>

<file path=ppt/slideLayouts/slideLayout696.xml><?xml version="1.0" encoding="utf-8"?>
<p:sldLayout xmlns:a="http://schemas.openxmlformats.org/drawingml/2006/main" xmlns:r="http://schemas.openxmlformats.org/officeDocument/2006/relationships" xmlns:p="http://schemas.openxmlformats.org/presentationml/2006/main" showMasterSp="0" type="tx">
  <p:cSld name="16_Section Header">
    <p:bg>
      <p:bgPr>
        <a:solidFill>
          <a:srgbClr val="000000"/>
        </a:solidFill>
        <a:effectLst/>
      </p:bgPr>
    </p:bg>
    <p:spTree>
      <p:nvGrpSpPr>
        <p:cNvPr id="1" name=""/>
        <p:cNvGrpSpPr/>
        <p:nvPr/>
      </p:nvGrpSpPr>
      <p:grpSpPr>
        <a:xfrm>
          <a:off x="0" y="0"/>
          <a:ext cx="0" cy="0"/>
          <a:chOff x="0" y="0"/>
          <a:chExt cx="0" cy="0"/>
        </a:xfrm>
      </p:grpSpPr>
      <p:sp>
        <p:nvSpPr>
          <p:cNvPr id="2504"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505"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47361966"/>
      </p:ext>
    </p:extLst>
  </p:cSld>
  <p:clrMapOvr>
    <a:masterClrMapping/>
  </p:clrMapOvr>
  <p:transition spd="med"/>
</p:sldLayout>
</file>

<file path=ppt/slideLayouts/slideLayout697.xml><?xml version="1.0" encoding="utf-8"?>
<p:sldLayout xmlns:a="http://schemas.openxmlformats.org/drawingml/2006/main" xmlns:r="http://schemas.openxmlformats.org/officeDocument/2006/relationships" xmlns:p="http://schemas.openxmlformats.org/presentationml/2006/main" showMasterSp="0" type="tx">
  <p:cSld name="16_Two Content">
    <p:bg>
      <p:bgPr>
        <a:solidFill>
          <a:srgbClr val="000000"/>
        </a:solidFill>
        <a:effectLst/>
      </p:bgPr>
    </p:bg>
    <p:spTree>
      <p:nvGrpSpPr>
        <p:cNvPr id="1" name=""/>
        <p:cNvGrpSpPr/>
        <p:nvPr/>
      </p:nvGrpSpPr>
      <p:grpSpPr>
        <a:xfrm>
          <a:off x="0" y="0"/>
          <a:ext cx="0" cy="0"/>
          <a:chOff x="0" y="0"/>
          <a:chExt cx="0" cy="0"/>
        </a:xfrm>
      </p:grpSpPr>
      <p:sp>
        <p:nvSpPr>
          <p:cNvPr id="2513"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17778011"/>
      </p:ext>
    </p:extLst>
  </p:cSld>
  <p:clrMapOvr>
    <a:masterClrMapping/>
  </p:clrMapOvr>
  <p:transition spd="med"/>
</p:sldLayout>
</file>

<file path=ppt/slideLayouts/slideLayout698.xml><?xml version="1.0" encoding="utf-8"?>
<p:sldLayout xmlns:a="http://schemas.openxmlformats.org/drawingml/2006/main" xmlns:r="http://schemas.openxmlformats.org/officeDocument/2006/relationships" xmlns:p="http://schemas.openxmlformats.org/presentationml/2006/main" showMasterSp="0" type="tx">
  <p:cSld name="16_Comparison">
    <p:bg>
      <p:bgPr>
        <a:solidFill>
          <a:srgbClr val="000000"/>
        </a:solidFill>
        <a:effectLst/>
      </p:bgPr>
    </p:bg>
    <p:spTree>
      <p:nvGrpSpPr>
        <p:cNvPr id="1" name=""/>
        <p:cNvGrpSpPr/>
        <p:nvPr/>
      </p:nvGrpSpPr>
      <p:grpSpPr>
        <a:xfrm>
          <a:off x="0" y="0"/>
          <a:ext cx="0" cy="0"/>
          <a:chOff x="0" y="0"/>
          <a:chExt cx="0" cy="0"/>
        </a:xfrm>
      </p:grpSpPr>
      <p:sp>
        <p:nvSpPr>
          <p:cNvPr id="252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23"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24"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25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72277068"/>
      </p:ext>
    </p:extLst>
  </p:cSld>
  <p:clrMapOvr>
    <a:masterClrMapping/>
  </p:clrMapOvr>
  <p:transition spd="med"/>
</p:sldLayout>
</file>

<file path=ppt/slideLayouts/slideLayout699.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rgbClr val="000000"/>
        </a:solidFill>
        <a:effectLst/>
      </p:bgPr>
    </p:bg>
    <p:spTree>
      <p:nvGrpSpPr>
        <p:cNvPr id="1" name=""/>
        <p:cNvGrpSpPr/>
        <p:nvPr/>
      </p:nvGrpSpPr>
      <p:grpSpPr>
        <a:xfrm>
          <a:off x="0" y="0"/>
          <a:ext cx="0" cy="0"/>
          <a:chOff x="0" y="0"/>
          <a:chExt cx="0" cy="0"/>
        </a:xfrm>
      </p:grpSpPr>
      <p:sp>
        <p:nvSpPr>
          <p:cNvPr id="25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33"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62389"/>
      </p:ext>
    </p:extLst>
  </p:cSld>
  <p:clrMapOvr>
    <a:masterClrMapping/>
  </p:clrMapOvr>
  <p:transition spd="med"/>
</p:sldLayout>
</file>

<file path=ppt/slideLayouts/slideLayout7.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369" name="Title Text"/>
          <p:cNvSpPr txBox="1">
            <a:spLocks noGrp="1"/>
          </p:cNvSpPr>
          <p:nvPr>
            <p:ph type="title"/>
          </p:nvPr>
        </p:nvSpPr>
        <p:spPr>
          <a:xfrm>
            <a:off x="457237" y="273050"/>
            <a:ext cx="3008315" cy="1162050"/>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70" name="Body Level One…"/>
          <p:cNvSpPr txBox="1">
            <a:spLocks noGrp="1"/>
          </p:cNvSpPr>
          <p:nvPr>
            <p:ph type="body" idx="1"/>
          </p:nvPr>
        </p:nvSpPr>
        <p:spPr>
          <a:xfrm>
            <a:off x="3575050" y="273088"/>
            <a:ext cx="5111750" cy="5853113"/>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37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70.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126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70"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00.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solidFill>
          <a:srgbClr val="000000"/>
        </a:solidFill>
        <a:effectLst/>
      </p:bgPr>
    </p:bg>
    <p:spTree>
      <p:nvGrpSpPr>
        <p:cNvPr id="1" name=""/>
        <p:cNvGrpSpPr/>
        <p:nvPr/>
      </p:nvGrpSpPr>
      <p:grpSpPr>
        <a:xfrm>
          <a:off x="0" y="0"/>
          <a:ext cx="0" cy="0"/>
          <a:chOff x="0" y="0"/>
          <a:chExt cx="0" cy="0"/>
        </a:xfrm>
      </p:grpSpPr>
      <p:sp>
        <p:nvSpPr>
          <p:cNvPr id="2547"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48"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49"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255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97468794"/>
      </p:ext>
    </p:extLst>
  </p:cSld>
  <p:clrMapOvr>
    <a:masterClrMapping/>
  </p:clrMapOvr>
  <p:transition spd="med"/>
</p:sldLayout>
</file>

<file path=ppt/slideLayouts/slideLayout701.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solidFill>
          <a:srgbClr val="000000"/>
        </a:solidFill>
        <a:effectLst/>
      </p:bgPr>
    </p:bg>
    <p:spTree>
      <p:nvGrpSpPr>
        <p:cNvPr id="1" name=""/>
        <p:cNvGrpSpPr/>
        <p:nvPr/>
      </p:nvGrpSpPr>
      <p:grpSpPr>
        <a:xfrm>
          <a:off x="0" y="0"/>
          <a:ext cx="0" cy="0"/>
          <a:chOff x="0" y="0"/>
          <a:chExt cx="0" cy="0"/>
        </a:xfrm>
      </p:grpSpPr>
      <p:sp>
        <p:nvSpPr>
          <p:cNvPr id="2557"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5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559"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08470926"/>
      </p:ext>
    </p:extLst>
  </p:cSld>
  <p:clrMapOvr>
    <a:masterClrMapping/>
  </p:clrMapOvr>
  <p:transition spd="med"/>
</p:sldLayout>
</file>

<file path=ppt/slideLayouts/slideLayout702.xml><?xml version="1.0" encoding="utf-8"?>
<p:sldLayout xmlns:a="http://schemas.openxmlformats.org/drawingml/2006/main" xmlns:r="http://schemas.openxmlformats.org/officeDocument/2006/relationships" xmlns:p="http://schemas.openxmlformats.org/presentationml/2006/main" showMasterSp="0" type="tx">
  <p:cSld name="16_Title and Vertical Text">
    <p:bg>
      <p:bgPr>
        <a:solidFill>
          <a:srgbClr val="000000"/>
        </a:solidFill>
        <a:effectLst/>
      </p:bgPr>
    </p:bg>
    <p:spTree>
      <p:nvGrpSpPr>
        <p:cNvPr id="1" name=""/>
        <p:cNvGrpSpPr/>
        <p:nvPr/>
      </p:nvGrpSpPr>
      <p:grpSpPr>
        <a:xfrm>
          <a:off x="0" y="0"/>
          <a:ext cx="0" cy="0"/>
          <a:chOff x="0" y="0"/>
          <a:chExt cx="0" cy="0"/>
        </a:xfrm>
      </p:grpSpPr>
      <p:sp>
        <p:nvSpPr>
          <p:cNvPr id="2567"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68"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99770506"/>
      </p:ext>
    </p:extLst>
  </p:cSld>
  <p:clrMapOvr>
    <a:masterClrMapping/>
  </p:clrMapOvr>
  <p:transition spd="med"/>
</p:sldLayout>
</file>

<file path=ppt/slideLayouts/slideLayout703.xml><?xml version="1.0" encoding="utf-8"?>
<p:sldLayout xmlns:a="http://schemas.openxmlformats.org/drawingml/2006/main" xmlns:r="http://schemas.openxmlformats.org/officeDocument/2006/relationships" xmlns:p="http://schemas.openxmlformats.org/presentationml/2006/main" showMasterSp="0" type="tx">
  <p:cSld name="16_Vertical Title and Text">
    <p:bg>
      <p:bgPr>
        <a:solidFill>
          <a:srgbClr val="000000"/>
        </a:solidFill>
        <a:effectLst/>
      </p:bgPr>
    </p:bg>
    <p:spTree>
      <p:nvGrpSpPr>
        <p:cNvPr id="1" name=""/>
        <p:cNvGrpSpPr/>
        <p:nvPr/>
      </p:nvGrpSpPr>
      <p:grpSpPr>
        <a:xfrm>
          <a:off x="0" y="0"/>
          <a:ext cx="0" cy="0"/>
          <a:chOff x="0" y="0"/>
          <a:chExt cx="0" cy="0"/>
        </a:xfrm>
      </p:grpSpPr>
      <p:sp>
        <p:nvSpPr>
          <p:cNvPr id="2576"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77"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7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591098"/>
      </p:ext>
    </p:extLst>
  </p:cSld>
  <p:clrMapOvr>
    <a:masterClrMapping/>
  </p:clrMapOvr>
  <p:transition spd="med"/>
</p:sldLayout>
</file>

<file path=ppt/slideLayouts/slideLayout704.xml><?xml version="1.0" encoding="utf-8"?>
<p:sldLayout xmlns:a="http://schemas.openxmlformats.org/drawingml/2006/main" xmlns:r="http://schemas.openxmlformats.org/officeDocument/2006/relationships" xmlns:p="http://schemas.openxmlformats.org/presentationml/2006/main" showMasterSp="0" type="tx">
  <p:cSld name="2_Title and 4 Content">
    <p:bg>
      <p:bgPr>
        <a:solidFill>
          <a:srgbClr val="000000"/>
        </a:solidFill>
        <a:effectLst/>
      </p:bgPr>
    </p:bg>
    <p:spTree>
      <p:nvGrpSpPr>
        <p:cNvPr id="1" name=""/>
        <p:cNvGrpSpPr/>
        <p:nvPr/>
      </p:nvGrpSpPr>
      <p:grpSpPr>
        <a:xfrm>
          <a:off x="0" y="0"/>
          <a:ext cx="0" cy="0"/>
          <a:chOff x="0" y="0"/>
          <a:chExt cx="0" cy="0"/>
        </a:xfrm>
      </p:grpSpPr>
      <p:sp>
        <p:nvSpPr>
          <p:cNvPr id="2585"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86"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8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41256260"/>
      </p:ext>
    </p:extLst>
  </p:cSld>
  <p:clrMapOvr>
    <a:masterClrMapping/>
  </p:clrMapOvr>
  <p:transition spd="med"/>
</p:sldLayout>
</file>

<file path=ppt/slideLayouts/slideLayout705.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259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95"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9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96166925"/>
      </p:ext>
    </p:extLst>
  </p:cSld>
  <p:clrMapOvr>
    <a:masterClrMapping/>
  </p:clrMapOvr>
  <p:transition spd="med"/>
</p:sldLayout>
</file>

<file path=ppt/slideLayouts/slideLayout706.xml><?xml version="1.0" encoding="utf-8"?>
<p:sldLayout xmlns:a="http://schemas.openxmlformats.org/drawingml/2006/main" xmlns:r="http://schemas.openxmlformats.org/officeDocument/2006/relationships" xmlns:p="http://schemas.openxmlformats.org/presentationml/2006/main" showMasterSp="0" type="tx">
  <p:cSld name="15_Title and Content">
    <p:bg>
      <p:bgPr>
        <a:solidFill>
          <a:srgbClr val="FFFFFF"/>
        </a:solidFill>
        <a:effectLst/>
      </p:bgPr>
    </p:bg>
    <p:spTree>
      <p:nvGrpSpPr>
        <p:cNvPr id="1" name=""/>
        <p:cNvGrpSpPr/>
        <p:nvPr/>
      </p:nvGrpSpPr>
      <p:grpSpPr>
        <a:xfrm>
          <a:off x="0" y="0"/>
          <a:ext cx="0" cy="0"/>
          <a:chOff x="0" y="0"/>
          <a:chExt cx="0" cy="0"/>
        </a:xfrm>
      </p:grpSpPr>
      <p:sp>
        <p:nvSpPr>
          <p:cNvPr id="261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13"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14"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01177120"/>
      </p:ext>
    </p:extLst>
  </p:cSld>
  <p:clrMapOvr>
    <a:masterClrMapping/>
  </p:clrMapOvr>
  <p:transition spd="med"/>
</p:sldLayout>
</file>

<file path=ppt/slideLayouts/slideLayout707.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rgbClr val="FFFFFF"/>
        </a:solidFill>
        <a:effectLst/>
      </p:bgPr>
    </p:bg>
    <p:spTree>
      <p:nvGrpSpPr>
        <p:cNvPr id="1" name=""/>
        <p:cNvGrpSpPr/>
        <p:nvPr/>
      </p:nvGrpSpPr>
      <p:grpSpPr>
        <a:xfrm>
          <a:off x="0" y="0"/>
          <a:ext cx="0" cy="0"/>
          <a:chOff x="0" y="0"/>
          <a:chExt cx="0" cy="0"/>
        </a:xfrm>
      </p:grpSpPr>
      <p:sp>
        <p:nvSpPr>
          <p:cNvPr id="2621"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solidFill>
                  <a:srgbClr val="000000"/>
                </a:solidFill>
                <a:latin typeface="Calibri"/>
                <a:ea typeface="Calibri"/>
                <a:cs typeface="Calibri"/>
                <a:sym typeface="Calibri"/>
              </a:defRPr>
            </a:lvl1pPr>
          </a:lstStyle>
          <a:p>
            <a:r>
              <a:t>Title Text</a:t>
            </a:r>
          </a:p>
        </p:txBody>
      </p:sp>
      <p:sp>
        <p:nvSpPr>
          <p:cNvPr id="2622"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23"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393911530"/>
      </p:ext>
    </p:extLst>
  </p:cSld>
  <p:clrMapOvr>
    <a:masterClrMapping/>
  </p:clrMapOvr>
  <p:transition spd="med"/>
</p:sldLayout>
</file>

<file path=ppt/slideLayouts/slideLayout708.xml><?xml version="1.0" encoding="utf-8"?>
<p:sldLayout xmlns:a="http://schemas.openxmlformats.org/drawingml/2006/main" xmlns:r="http://schemas.openxmlformats.org/officeDocument/2006/relationships" xmlns:p="http://schemas.openxmlformats.org/presentationml/2006/main" showMasterSp="0" type="tx">
  <p:cSld name="17_Two Content">
    <p:bg>
      <p:bgPr>
        <a:solidFill>
          <a:srgbClr val="FFFFFF"/>
        </a:solidFill>
        <a:effectLst/>
      </p:bgPr>
    </p:bg>
    <p:spTree>
      <p:nvGrpSpPr>
        <p:cNvPr id="1" name=""/>
        <p:cNvGrpSpPr/>
        <p:nvPr/>
      </p:nvGrpSpPr>
      <p:grpSpPr>
        <a:xfrm>
          <a:off x="0" y="0"/>
          <a:ext cx="0" cy="0"/>
          <a:chOff x="0" y="0"/>
          <a:chExt cx="0" cy="0"/>
        </a:xfrm>
      </p:grpSpPr>
      <p:sp>
        <p:nvSpPr>
          <p:cNvPr id="2630"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31"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Font typeface="Arial"/>
              <a:buChar char="•"/>
              <a:defRPr sz="2800">
                <a:solidFill>
                  <a:srgbClr val="000000"/>
                </a:solidFill>
                <a:latin typeface="Calibri"/>
                <a:ea typeface="Calibri"/>
                <a:cs typeface="Calibri"/>
                <a:sym typeface="Calibri"/>
              </a:defRPr>
            </a:lvl1pPr>
            <a:lvl2pPr marL="790575" indent="-333375">
              <a:spcBef>
                <a:spcPts val="600"/>
              </a:spcBef>
              <a:buSzPct val="100000"/>
              <a:buFont typeface="Arial"/>
              <a:buChar char="–"/>
              <a:defRPr sz="2800">
                <a:solidFill>
                  <a:srgbClr val="000000"/>
                </a:solidFill>
                <a:latin typeface="Calibri"/>
                <a:ea typeface="Calibri"/>
                <a:cs typeface="Calibri"/>
                <a:sym typeface="Calibri"/>
              </a:defRPr>
            </a:lvl2pPr>
            <a:lvl3pPr marL="1234439" indent="-320039">
              <a:spcBef>
                <a:spcPts val="600"/>
              </a:spcBef>
              <a:buSzPct val="100000"/>
              <a:buFont typeface="Arial"/>
              <a:buChar char="•"/>
              <a:defRPr sz="2800">
                <a:solidFill>
                  <a:srgbClr val="000000"/>
                </a:solidFill>
                <a:latin typeface="Calibri"/>
                <a:ea typeface="Calibri"/>
                <a:cs typeface="Calibri"/>
                <a:sym typeface="Calibri"/>
              </a:defRPr>
            </a:lvl3pPr>
            <a:lvl4pPr marL="1727200" indent="-355600">
              <a:spcBef>
                <a:spcPts val="600"/>
              </a:spcBef>
              <a:buSzPct val="100000"/>
              <a:buFont typeface="Arial"/>
              <a:buChar char="–"/>
              <a:defRPr sz="2800">
                <a:solidFill>
                  <a:srgbClr val="000000"/>
                </a:solidFill>
                <a:latin typeface="Calibri"/>
                <a:ea typeface="Calibri"/>
                <a:cs typeface="Calibri"/>
                <a:sym typeface="Calibri"/>
              </a:defRPr>
            </a:lvl4pPr>
            <a:lvl5pPr marL="2184400" indent="-35560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3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993222982"/>
      </p:ext>
    </p:extLst>
  </p:cSld>
  <p:clrMapOvr>
    <a:masterClrMapping/>
  </p:clrMapOvr>
  <p:transition spd="med"/>
</p:sldLayout>
</file>

<file path=ppt/slideLayouts/slideLayout709.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rgbClr val="FFFFFF"/>
        </a:solidFill>
        <a:effectLst/>
      </p:bgPr>
    </p:bg>
    <p:spTree>
      <p:nvGrpSpPr>
        <p:cNvPr id="1" name=""/>
        <p:cNvGrpSpPr/>
        <p:nvPr/>
      </p:nvGrpSpPr>
      <p:grpSpPr>
        <a:xfrm>
          <a:off x="0" y="0"/>
          <a:ext cx="0" cy="0"/>
          <a:chOff x="0" y="0"/>
          <a:chExt cx="0" cy="0"/>
        </a:xfrm>
      </p:grpSpPr>
      <p:sp>
        <p:nvSpPr>
          <p:cNvPr id="263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40"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Calibri"/>
                <a:ea typeface="Calibri"/>
                <a:cs typeface="Calibri"/>
                <a:sym typeface="Calibri"/>
              </a:defRPr>
            </a:lvl1pPr>
            <a:lvl2pPr marL="0" indent="457200">
              <a:spcBef>
                <a:spcPts val="500"/>
              </a:spcBef>
              <a:buSzTx/>
              <a:buNone/>
              <a:defRPr sz="2400" b="1">
                <a:solidFill>
                  <a:srgbClr val="000000"/>
                </a:solidFill>
                <a:latin typeface="Calibri"/>
                <a:ea typeface="Calibri"/>
                <a:cs typeface="Calibri"/>
                <a:sym typeface="Calibri"/>
              </a:defRPr>
            </a:lvl2pPr>
            <a:lvl3pPr marL="0" indent="914400">
              <a:spcBef>
                <a:spcPts val="500"/>
              </a:spcBef>
              <a:buSzTx/>
              <a:buNone/>
              <a:defRPr sz="2400" b="1">
                <a:solidFill>
                  <a:srgbClr val="000000"/>
                </a:solidFill>
                <a:latin typeface="Calibri"/>
                <a:ea typeface="Calibri"/>
                <a:cs typeface="Calibri"/>
                <a:sym typeface="Calibri"/>
              </a:defRPr>
            </a:lvl3pPr>
            <a:lvl4pPr marL="0" indent="1371600">
              <a:spcBef>
                <a:spcPts val="500"/>
              </a:spcBef>
              <a:buSzTx/>
              <a:buNone/>
              <a:defRPr sz="2400" b="1">
                <a:solidFill>
                  <a:srgbClr val="000000"/>
                </a:solidFill>
                <a:latin typeface="Calibri"/>
                <a:ea typeface="Calibri"/>
                <a:cs typeface="Calibri"/>
                <a:sym typeface="Calibri"/>
              </a:defRPr>
            </a:lvl4pPr>
            <a:lvl5pPr marL="0" indent="182880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41"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Calibri"/>
                <a:ea typeface="Calibri"/>
                <a:cs typeface="Calibri"/>
                <a:sym typeface="Calibri"/>
              </a:defRPr>
            </a:pPr>
            <a:endParaRPr/>
          </a:p>
        </p:txBody>
      </p:sp>
      <p:sp>
        <p:nvSpPr>
          <p:cNvPr id="264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555935274"/>
      </p:ext>
    </p:extLst>
  </p:cSld>
  <p:clrMapOvr>
    <a:masterClrMapping/>
  </p:clrMapOvr>
  <p:transition spd="med"/>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127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10.xml><?xml version="1.0" encoding="utf-8"?>
<p:sldLayout xmlns:a="http://schemas.openxmlformats.org/drawingml/2006/main" xmlns:r="http://schemas.openxmlformats.org/officeDocument/2006/relationships" xmlns:p="http://schemas.openxmlformats.org/presentationml/2006/main" showMasterSp="0" type="tx">
  <p:cSld name="17_Title Only">
    <p:bg>
      <p:bgPr>
        <a:solidFill>
          <a:srgbClr val="FFFFFF"/>
        </a:solidFill>
        <a:effectLst/>
      </p:bgPr>
    </p:bg>
    <p:spTree>
      <p:nvGrpSpPr>
        <p:cNvPr id="1" name=""/>
        <p:cNvGrpSpPr/>
        <p:nvPr/>
      </p:nvGrpSpPr>
      <p:grpSpPr>
        <a:xfrm>
          <a:off x="0" y="0"/>
          <a:ext cx="0" cy="0"/>
          <a:chOff x="0" y="0"/>
          <a:chExt cx="0" cy="0"/>
        </a:xfrm>
      </p:grpSpPr>
      <p:sp>
        <p:nvSpPr>
          <p:cNvPr id="264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50"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218817993"/>
      </p:ext>
    </p:extLst>
  </p:cSld>
  <p:clrMapOvr>
    <a:masterClrMapping/>
  </p:clrMapOvr>
  <p:transition spd="med"/>
</p:sldLayout>
</file>

<file path=ppt/slideLayouts/slideLayout711.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FFFFFF"/>
        </a:solidFill>
        <a:effectLst/>
      </p:bgPr>
    </p:bg>
    <p:spTree>
      <p:nvGrpSpPr>
        <p:cNvPr id="1" name=""/>
        <p:cNvGrpSpPr/>
        <p:nvPr/>
      </p:nvGrpSpPr>
      <p:grpSpPr>
        <a:xfrm>
          <a:off x="0" y="0"/>
          <a:ext cx="0" cy="0"/>
          <a:chOff x="0" y="0"/>
          <a:chExt cx="0" cy="0"/>
        </a:xfrm>
      </p:grpSpPr>
      <p:sp>
        <p:nvSpPr>
          <p:cNvPr id="265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104016413"/>
      </p:ext>
    </p:extLst>
  </p:cSld>
  <p:clrMapOvr>
    <a:masterClrMapping/>
  </p:clrMapOvr>
  <p:transition spd="med"/>
</p:sldLayout>
</file>

<file path=ppt/slideLayouts/slideLayout712.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rgbClr val="FFFFFF"/>
        </a:solidFill>
        <a:effectLst/>
      </p:bgPr>
    </p:bg>
    <p:spTree>
      <p:nvGrpSpPr>
        <p:cNvPr id="1" name=""/>
        <p:cNvGrpSpPr/>
        <p:nvPr/>
      </p:nvGrpSpPr>
      <p:grpSpPr>
        <a:xfrm>
          <a:off x="0" y="0"/>
          <a:ext cx="0" cy="0"/>
          <a:chOff x="0" y="0"/>
          <a:chExt cx="0" cy="0"/>
        </a:xfrm>
      </p:grpSpPr>
      <p:sp>
        <p:nvSpPr>
          <p:cNvPr id="2664"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65"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66"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Calibri"/>
                <a:ea typeface="Calibri"/>
                <a:cs typeface="Calibri"/>
                <a:sym typeface="Calibri"/>
              </a:defRPr>
            </a:pPr>
            <a:endParaRPr/>
          </a:p>
        </p:txBody>
      </p:sp>
      <p:sp>
        <p:nvSpPr>
          <p:cNvPr id="266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574332605"/>
      </p:ext>
    </p:extLst>
  </p:cSld>
  <p:clrMapOvr>
    <a:masterClrMapping/>
  </p:clrMapOvr>
  <p:transition spd="med"/>
</p:sldLayout>
</file>

<file path=ppt/slideLayouts/slideLayout713.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rgbClr val="FFFFFF"/>
        </a:solidFill>
        <a:effectLst/>
      </p:bgPr>
    </p:bg>
    <p:spTree>
      <p:nvGrpSpPr>
        <p:cNvPr id="1" name=""/>
        <p:cNvGrpSpPr/>
        <p:nvPr/>
      </p:nvGrpSpPr>
      <p:grpSpPr>
        <a:xfrm>
          <a:off x="0" y="0"/>
          <a:ext cx="0" cy="0"/>
          <a:chOff x="0" y="0"/>
          <a:chExt cx="0" cy="0"/>
        </a:xfrm>
      </p:grpSpPr>
      <p:sp>
        <p:nvSpPr>
          <p:cNvPr id="2674"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7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676"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Calibri"/>
                <a:ea typeface="Calibri"/>
                <a:cs typeface="Calibri"/>
                <a:sym typeface="Calibri"/>
              </a:defRPr>
            </a:lvl1pPr>
            <a:lvl2pPr marL="0" indent="457200">
              <a:spcBef>
                <a:spcPts val="300"/>
              </a:spcBef>
              <a:buSzTx/>
              <a:buNone/>
              <a:defRPr sz="1400">
                <a:solidFill>
                  <a:srgbClr val="000000"/>
                </a:solidFill>
                <a:latin typeface="Calibri"/>
                <a:ea typeface="Calibri"/>
                <a:cs typeface="Calibri"/>
                <a:sym typeface="Calibri"/>
              </a:defRPr>
            </a:lvl2pPr>
            <a:lvl3pPr marL="0" indent="914400">
              <a:spcBef>
                <a:spcPts val="300"/>
              </a:spcBef>
              <a:buSzTx/>
              <a:buNone/>
              <a:defRPr sz="1400">
                <a:solidFill>
                  <a:srgbClr val="000000"/>
                </a:solidFill>
                <a:latin typeface="Calibri"/>
                <a:ea typeface="Calibri"/>
                <a:cs typeface="Calibri"/>
                <a:sym typeface="Calibri"/>
              </a:defRPr>
            </a:lvl3pPr>
            <a:lvl4pPr marL="0" indent="1371600">
              <a:spcBef>
                <a:spcPts val="300"/>
              </a:spcBef>
              <a:buSzTx/>
              <a:buNone/>
              <a:defRPr sz="1400">
                <a:solidFill>
                  <a:srgbClr val="000000"/>
                </a:solidFill>
                <a:latin typeface="Calibri"/>
                <a:ea typeface="Calibri"/>
                <a:cs typeface="Calibri"/>
                <a:sym typeface="Calibri"/>
              </a:defRPr>
            </a:lvl4pPr>
            <a:lvl5pPr marL="0" indent="182880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7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538689206"/>
      </p:ext>
    </p:extLst>
  </p:cSld>
  <p:clrMapOvr>
    <a:masterClrMapping/>
  </p:clrMapOvr>
  <p:transition spd="med"/>
</p:sldLayout>
</file>

<file path=ppt/slideLayouts/slideLayout714.xml><?xml version="1.0" encoding="utf-8"?>
<p:sldLayout xmlns:a="http://schemas.openxmlformats.org/drawingml/2006/main" xmlns:r="http://schemas.openxmlformats.org/officeDocument/2006/relationships" xmlns:p="http://schemas.openxmlformats.org/presentationml/2006/main" showMasterSp="0" type="tx">
  <p:cSld name="17_Title and Vertical Text">
    <p:bg>
      <p:bgPr>
        <a:solidFill>
          <a:srgbClr val="FFFFFF"/>
        </a:solidFill>
        <a:effectLst/>
      </p:bgPr>
    </p:bg>
    <p:spTree>
      <p:nvGrpSpPr>
        <p:cNvPr id="1" name=""/>
        <p:cNvGrpSpPr/>
        <p:nvPr/>
      </p:nvGrpSpPr>
      <p:grpSpPr>
        <a:xfrm>
          <a:off x="0" y="0"/>
          <a:ext cx="0" cy="0"/>
          <a:chOff x="0" y="0"/>
          <a:chExt cx="0" cy="0"/>
        </a:xfrm>
      </p:grpSpPr>
      <p:sp>
        <p:nvSpPr>
          <p:cNvPr id="2684"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85"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86"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03135150"/>
      </p:ext>
    </p:extLst>
  </p:cSld>
  <p:clrMapOvr>
    <a:masterClrMapping/>
  </p:clrMapOvr>
  <p:transition spd="med"/>
</p:sldLayout>
</file>

<file path=ppt/slideLayouts/slideLayout715.xml><?xml version="1.0" encoding="utf-8"?>
<p:sldLayout xmlns:a="http://schemas.openxmlformats.org/drawingml/2006/main" xmlns:r="http://schemas.openxmlformats.org/officeDocument/2006/relationships" xmlns:p="http://schemas.openxmlformats.org/presentationml/2006/main" showMasterSp="0" type="tx">
  <p:cSld name="17_Vertical Title and Text">
    <p:bg>
      <p:bgPr>
        <a:solidFill>
          <a:srgbClr val="FFFFFF"/>
        </a:solidFill>
        <a:effectLst/>
      </p:bgPr>
    </p:bg>
    <p:spTree>
      <p:nvGrpSpPr>
        <p:cNvPr id="1" name=""/>
        <p:cNvGrpSpPr/>
        <p:nvPr/>
      </p:nvGrpSpPr>
      <p:grpSpPr>
        <a:xfrm>
          <a:off x="0" y="0"/>
          <a:ext cx="0" cy="0"/>
          <a:chOff x="0" y="0"/>
          <a:chExt cx="0" cy="0"/>
        </a:xfrm>
      </p:grpSpPr>
      <p:sp>
        <p:nvSpPr>
          <p:cNvPr id="2693"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94"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95"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212353094"/>
      </p:ext>
    </p:extLst>
  </p:cSld>
  <p:clrMapOvr>
    <a:masterClrMapping/>
  </p:clrMapOvr>
  <p:transition spd="med"/>
</p:sldLayout>
</file>

<file path=ppt/slideLayouts/slideLayout716.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rgbClr val="000000"/>
        </a:solidFill>
        <a:effectLst/>
      </p:bgPr>
    </p:bg>
    <p:spTree>
      <p:nvGrpSpPr>
        <p:cNvPr id="1" name=""/>
        <p:cNvGrpSpPr/>
        <p:nvPr/>
      </p:nvGrpSpPr>
      <p:grpSpPr>
        <a:xfrm>
          <a:off x="0" y="0"/>
          <a:ext cx="0" cy="0"/>
          <a:chOff x="0" y="0"/>
          <a:chExt cx="0" cy="0"/>
        </a:xfrm>
      </p:grpSpPr>
      <p:sp>
        <p:nvSpPr>
          <p:cNvPr id="2711"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12"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13"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28499779"/>
      </p:ext>
    </p:extLst>
  </p:cSld>
  <p:clrMapOvr>
    <a:masterClrMapping/>
  </p:clrMapOvr>
  <p:transition spd="med"/>
</p:sldLayout>
</file>

<file path=ppt/slideLayouts/slideLayout717.xml><?xml version="1.0" encoding="utf-8"?>
<p:sldLayout xmlns:a="http://schemas.openxmlformats.org/drawingml/2006/main" xmlns:r="http://schemas.openxmlformats.org/officeDocument/2006/relationships" xmlns:p="http://schemas.openxmlformats.org/presentationml/2006/main" showMasterSp="0" type="tx">
  <p:cSld name="18_Section Header">
    <p:bg>
      <p:bgPr>
        <a:solidFill>
          <a:srgbClr val="000000"/>
        </a:solidFill>
        <a:effectLst/>
      </p:bgPr>
    </p:bg>
    <p:spTree>
      <p:nvGrpSpPr>
        <p:cNvPr id="1" name=""/>
        <p:cNvGrpSpPr/>
        <p:nvPr/>
      </p:nvGrpSpPr>
      <p:grpSpPr>
        <a:xfrm>
          <a:off x="0" y="0"/>
          <a:ext cx="0" cy="0"/>
          <a:chOff x="0" y="0"/>
          <a:chExt cx="0" cy="0"/>
        </a:xfrm>
      </p:grpSpPr>
      <p:sp>
        <p:nvSpPr>
          <p:cNvPr id="272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72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22"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37576882"/>
      </p:ext>
    </p:extLst>
  </p:cSld>
  <p:clrMapOvr>
    <a:masterClrMapping/>
  </p:clrMapOvr>
  <p:transition spd="med"/>
</p:sldLayout>
</file>

<file path=ppt/slideLayouts/slideLayout718.xml><?xml version="1.0" encoding="utf-8"?>
<p:sldLayout xmlns:a="http://schemas.openxmlformats.org/drawingml/2006/main" xmlns:r="http://schemas.openxmlformats.org/officeDocument/2006/relationships" xmlns:p="http://schemas.openxmlformats.org/presentationml/2006/main" showMasterSp="0" type="tx">
  <p:cSld name="18_Two Content">
    <p:bg>
      <p:bgPr>
        <a:solidFill>
          <a:srgbClr val="000000"/>
        </a:solidFill>
        <a:effectLst/>
      </p:bgPr>
    </p:bg>
    <p:spTree>
      <p:nvGrpSpPr>
        <p:cNvPr id="1" name=""/>
        <p:cNvGrpSpPr/>
        <p:nvPr/>
      </p:nvGrpSpPr>
      <p:grpSpPr>
        <a:xfrm>
          <a:off x="0" y="0"/>
          <a:ext cx="0" cy="0"/>
          <a:chOff x="0" y="0"/>
          <a:chExt cx="0" cy="0"/>
        </a:xfrm>
      </p:grpSpPr>
      <p:sp>
        <p:nvSpPr>
          <p:cNvPr id="2729"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0"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3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78355337"/>
      </p:ext>
    </p:extLst>
  </p:cSld>
  <p:clrMapOvr>
    <a:masterClrMapping/>
  </p:clrMapOvr>
  <p:transition spd="med"/>
</p:sldLayout>
</file>

<file path=ppt/slideLayouts/slideLayout719.xml><?xml version="1.0" encoding="utf-8"?>
<p:sldLayout xmlns:a="http://schemas.openxmlformats.org/drawingml/2006/main" xmlns:r="http://schemas.openxmlformats.org/officeDocument/2006/relationships" xmlns:p="http://schemas.openxmlformats.org/presentationml/2006/main" showMasterSp="0" type="tx">
  <p:cSld name="18_Comparison">
    <p:bg>
      <p:bgPr>
        <a:solidFill>
          <a:srgbClr val="000000"/>
        </a:solidFill>
        <a:effectLst/>
      </p:bgPr>
    </p:bg>
    <p:spTree>
      <p:nvGrpSpPr>
        <p:cNvPr id="1" name=""/>
        <p:cNvGrpSpPr/>
        <p:nvPr/>
      </p:nvGrpSpPr>
      <p:grpSpPr>
        <a:xfrm>
          <a:off x="0" y="0"/>
          <a:ext cx="0" cy="0"/>
          <a:chOff x="0" y="0"/>
          <a:chExt cx="0" cy="0"/>
        </a:xfrm>
      </p:grpSpPr>
      <p:sp>
        <p:nvSpPr>
          <p:cNvPr id="273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4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74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15458712"/>
      </p:ext>
    </p:extLst>
  </p:cSld>
  <p:clrMapOvr>
    <a:masterClrMapping/>
  </p:clrMapOvr>
  <p:transition spd="med"/>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1284" name="Title Text"/>
          <p:cNvSpPr txBox="1">
            <a:spLocks noGrp="1"/>
          </p:cNvSpPr>
          <p:nvPr>
            <p:ph type="title"/>
          </p:nvPr>
        </p:nvSpPr>
        <p:spPr>
          <a:xfrm>
            <a:off x="457237" y="273050"/>
            <a:ext cx="3008315" cy="1162050"/>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85"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8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28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20.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rgbClr val="000000"/>
        </a:solidFill>
        <a:effectLst/>
      </p:bgPr>
    </p:bg>
    <p:spTree>
      <p:nvGrpSpPr>
        <p:cNvPr id="1" name=""/>
        <p:cNvGrpSpPr/>
        <p:nvPr/>
      </p:nvGrpSpPr>
      <p:grpSpPr>
        <a:xfrm>
          <a:off x="0" y="0"/>
          <a:ext cx="0" cy="0"/>
          <a:chOff x="0" y="0"/>
          <a:chExt cx="0" cy="0"/>
        </a:xfrm>
      </p:grpSpPr>
      <p:sp>
        <p:nvSpPr>
          <p:cNvPr id="2748"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49"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75097303"/>
      </p:ext>
    </p:extLst>
  </p:cSld>
  <p:clrMapOvr>
    <a:masterClrMapping/>
  </p:clrMapOvr>
  <p:transition spd="med"/>
</p:sldLayout>
</file>

<file path=ppt/slideLayouts/slideLayout721.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000000"/>
        </a:solidFill>
        <a:effectLst/>
      </p:bgPr>
    </p:bg>
    <p:spTree>
      <p:nvGrpSpPr>
        <p:cNvPr id="1" name=""/>
        <p:cNvGrpSpPr/>
        <p:nvPr/>
      </p:nvGrpSpPr>
      <p:grpSpPr>
        <a:xfrm>
          <a:off x="0" y="0"/>
          <a:ext cx="0" cy="0"/>
          <a:chOff x="0" y="0"/>
          <a:chExt cx="0" cy="0"/>
        </a:xfrm>
      </p:grpSpPr>
      <p:sp>
        <p:nvSpPr>
          <p:cNvPr id="275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63737590"/>
      </p:ext>
    </p:extLst>
  </p:cSld>
  <p:clrMapOvr>
    <a:masterClrMapping/>
  </p:clrMapOvr>
  <p:transition spd="med"/>
</p:sldLayout>
</file>

<file path=ppt/slideLayouts/slideLayout722.xml><?xml version="1.0" encoding="utf-8"?>
<p:sldLayout xmlns:a="http://schemas.openxmlformats.org/drawingml/2006/main" xmlns:r="http://schemas.openxmlformats.org/officeDocument/2006/relationships" xmlns:p="http://schemas.openxmlformats.org/presentationml/2006/main" showMasterSp="0" type="tx">
  <p:cSld name="18_Content with Caption">
    <p:bg>
      <p:bgPr>
        <a:solidFill>
          <a:srgbClr val="000000"/>
        </a:solidFill>
        <a:effectLst/>
      </p:bgPr>
    </p:bg>
    <p:spTree>
      <p:nvGrpSpPr>
        <p:cNvPr id="1" name=""/>
        <p:cNvGrpSpPr/>
        <p:nvPr/>
      </p:nvGrpSpPr>
      <p:grpSpPr>
        <a:xfrm>
          <a:off x="0" y="0"/>
          <a:ext cx="0" cy="0"/>
          <a:chOff x="0" y="0"/>
          <a:chExt cx="0" cy="0"/>
        </a:xfrm>
      </p:grpSpPr>
      <p:sp>
        <p:nvSpPr>
          <p:cNvPr id="276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6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6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76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10683212"/>
      </p:ext>
    </p:extLst>
  </p:cSld>
  <p:clrMapOvr>
    <a:masterClrMapping/>
  </p:clrMapOvr>
  <p:transition spd="med"/>
</p:sldLayout>
</file>

<file path=ppt/slideLayouts/slideLayout723.xml><?xml version="1.0" encoding="utf-8"?>
<p:sldLayout xmlns:a="http://schemas.openxmlformats.org/drawingml/2006/main" xmlns:r="http://schemas.openxmlformats.org/officeDocument/2006/relationships" xmlns:p="http://schemas.openxmlformats.org/presentationml/2006/main" showMasterSp="0" type="tx">
  <p:cSld name="18_Picture with Caption">
    <p:bg>
      <p:bgPr>
        <a:solidFill>
          <a:srgbClr val="000000"/>
        </a:solidFill>
        <a:effectLst/>
      </p:bgPr>
    </p:bg>
    <p:spTree>
      <p:nvGrpSpPr>
        <p:cNvPr id="1" name=""/>
        <p:cNvGrpSpPr/>
        <p:nvPr/>
      </p:nvGrpSpPr>
      <p:grpSpPr>
        <a:xfrm>
          <a:off x="0" y="0"/>
          <a:ext cx="0" cy="0"/>
          <a:chOff x="0" y="0"/>
          <a:chExt cx="0" cy="0"/>
        </a:xfrm>
      </p:grpSpPr>
      <p:sp>
        <p:nvSpPr>
          <p:cNvPr id="277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7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77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7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92155982"/>
      </p:ext>
    </p:extLst>
  </p:cSld>
  <p:clrMapOvr>
    <a:masterClrMapping/>
  </p:clrMapOvr>
  <p:transition spd="med"/>
</p:sldLayout>
</file>

<file path=ppt/slideLayouts/slideLayout724.xml><?xml version="1.0" encoding="utf-8"?>
<p:sldLayout xmlns:a="http://schemas.openxmlformats.org/drawingml/2006/main" xmlns:r="http://schemas.openxmlformats.org/officeDocument/2006/relationships" xmlns:p="http://schemas.openxmlformats.org/presentationml/2006/main" showMasterSp="0" type="tx">
  <p:cSld name="18_Title and Vertical Text">
    <p:bg>
      <p:bgPr>
        <a:solidFill>
          <a:srgbClr val="000000"/>
        </a:solidFill>
        <a:effectLst/>
      </p:bgPr>
    </p:bg>
    <p:spTree>
      <p:nvGrpSpPr>
        <p:cNvPr id="1" name=""/>
        <p:cNvGrpSpPr/>
        <p:nvPr/>
      </p:nvGrpSpPr>
      <p:grpSpPr>
        <a:xfrm>
          <a:off x="0" y="0"/>
          <a:ext cx="0" cy="0"/>
          <a:chOff x="0" y="0"/>
          <a:chExt cx="0" cy="0"/>
        </a:xfrm>
      </p:grpSpPr>
      <p:sp>
        <p:nvSpPr>
          <p:cNvPr id="2783"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84"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85"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71303080"/>
      </p:ext>
    </p:extLst>
  </p:cSld>
  <p:clrMapOvr>
    <a:masterClrMapping/>
  </p:clrMapOvr>
  <p:transition spd="med"/>
</p:sldLayout>
</file>

<file path=ppt/slideLayouts/slideLayout725.xml><?xml version="1.0" encoding="utf-8"?>
<p:sldLayout xmlns:a="http://schemas.openxmlformats.org/drawingml/2006/main" xmlns:r="http://schemas.openxmlformats.org/officeDocument/2006/relationships" xmlns:p="http://schemas.openxmlformats.org/presentationml/2006/main" showMasterSp="0" type="tx">
  <p:cSld name="18_Vertical Title and Text">
    <p:bg>
      <p:bgPr>
        <a:solidFill>
          <a:srgbClr val="000000"/>
        </a:solidFill>
        <a:effectLst/>
      </p:bgPr>
    </p:bg>
    <p:spTree>
      <p:nvGrpSpPr>
        <p:cNvPr id="1" name=""/>
        <p:cNvGrpSpPr/>
        <p:nvPr/>
      </p:nvGrpSpPr>
      <p:grpSpPr>
        <a:xfrm>
          <a:off x="0" y="0"/>
          <a:ext cx="0" cy="0"/>
          <a:chOff x="0" y="0"/>
          <a:chExt cx="0" cy="0"/>
        </a:xfrm>
      </p:grpSpPr>
      <p:sp>
        <p:nvSpPr>
          <p:cNvPr id="2792"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93"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94"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56440227"/>
      </p:ext>
    </p:extLst>
  </p:cSld>
  <p:clrMapOvr>
    <a:masterClrMapping/>
  </p:clrMapOvr>
  <p:transition spd="med"/>
</p:sldLayout>
</file>

<file path=ppt/slideLayouts/slideLayout726.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2801" name="Title Text"/>
          <p:cNvSpPr txBox="1">
            <a:spLocks noGrp="1"/>
          </p:cNvSpPr>
          <p:nvPr>
            <p:ph type="title"/>
          </p:nvPr>
        </p:nvSpPr>
        <p:spPr>
          <a:xfrm>
            <a:off x="685800" y="2286000"/>
            <a:ext cx="77724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02"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783459" indent="-326443" algn="ctr">
              <a:buSzPct val="100000"/>
              <a:buChar char="–"/>
              <a:defRPr b="1" i="0">
                <a:solidFill>
                  <a:srgbClr val="000000"/>
                </a:solidFill>
                <a:latin typeface="Arial" panose="020B0604020202020204" pitchFamily="34" charset="0"/>
                <a:cs typeface="Arial" panose="020B0604020202020204" pitchFamily="34" charset="0"/>
              </a:defRPr>
            </a:lvl2pPr>
            <a:lvl3pPr marL="1218714" indent="-304679" algn="ctr">
              <a:buSzPct val="100000"/>
              <a:buChar char="•"/>
              <a:defRPr b="1" i="0">
                <a:solidFill>
                  <a:srgbClr val="000000"/>
                </a:solidFill>
                <a:latin typeface="Arial" panose="020B0604020202020204" pitchFamily="34" charset="0"/>
                <a:cs typeface="Arial" panose="020B0604020202020204" pitchFamily="34" charset="0"/>
              </a:defRPr>
            </a:lvl3pPr>
            <a:lvl4pPr marL="1736672" indent="-365616" algn="ctr">
              <a:buSzPct val="100000"/>
              <a:buChar char="–"/>
              <a:defRPr b="1" i="0">
                <a:solidFill>
                  <a:srgbClr val="000000"/>
                </a:solidFill>
                <a:latin typeface="Arial" panose="020B0604020202020204" pitchFamily="34" charset="0"/>
                <a:cs typeface="Arial" panose="020B0604020202020204" pitchFamily="34" charset="0"/>
              </a:defRPr>
            </a:lvl4pPr>
            <a:lvl5pPr marL="2193689" indent="-365616"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0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08670848"/>
      </p:ext>
    </p:extLst>
  </p:cSld>
  <p:clrMapOvr>
    <a:masterClrMapping/>
  </p:clrMapOvr>
  <p:transition spd="med"/>
</p:sldLayout>
</file>

<file path=ppt/slideLayouts/slideLayout727.xml><?xml version="1.0" encoding="utf-8"?>
<p:sldLayout xmlns:a="http://schemas.openxmlformats.org/drawingml/2006/main" xmlns:r="http://schemas.openxmlformats.org/officeDocument/2006/relationships" xmlns:p="http://schemas.openxmlformats.org/presentationml/2006/main" showMasterSp="0" type="tx">
  <p:cSld name="17_Title and Content">
    <p:bg>
      <p:bgPr>
        <a:solidFill>
          <a:srgbClr val="000000"/>
        </a:solidFill>
        <a:effectLst/>
      </p:bgPr>
    </p:bg>
    <p:spTree>
      <p:nvGrpSpPr>
        <p:cNvPr id="1" name=""/>
        <p:cNvGrpSpPr/>
        <p:nvPr/>
      </p:nvGrpSpPr>
      <p:grpSpPr>
        <a:xfrm>
          <a:off x="0" y="0"/>
          <a:ext cx="0" cy="0"/>
          <a:chOff x="0" y="0"/>
          <a:chExt cx="0" cy="0"/>
        </a:xfrm>
      </p:grpSpPr>
      <p:sp>
        <p:nvSpPr>
          <p:cNvPr id="2810"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11" name="Body Level One…"/>
          <p:cNvSpPr txBox="1">
            <a:spLocks noGrp="1"/>
          </p:cNvSpPr>
          <p:nvPr>
            <p:ph type="body" idx="1"/>
          </p:nvPr>
        </p:nvSpPr>
        <p:spPr>
          <a:xfrm>
            <a:off x="685800" y="1981200"/>
            <a:ext cx="7772400" cy="4114800"/>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12"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23760696"/>
      </p:ext>
    </p:extLst>
  </p:cSld>
  <p:clrMapOvr>
    <a:masterClrMapping/>
  </p:clrMapOvr>
  <p:transition spd="med"/>
</p:sldLayout>
</file>

<file path=ppt/slideLayouts/slideLayout728.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rgbClr val="000000"/>
        </a:solidFill>
        <a:effectLst/>
      </p:bgPr>
    </p:bg>
    <p:spTree>
      <p:nvGrpSpPr>
        <p:cNvPr id="1" name=""/>
        <p:cNvGrpSpPr/>
        <p:nvPr/>
      </p:nvGrpSpPr>
      <p:grpSpPr>
        <a:xfrm>
          <a:off x="0" y="0"/>
          <a:ext cx="0" cy="0"/>
          <a:chOff x="0" y="0"/>
          <a:chExt cx="0" cy="0"/>
        </a:xfrm>
      </p:grpSpPr>
      <p:sp>
        <p:nvSpPr>
          <p:cNvPr id="2819"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820"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02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04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05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08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21"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5705371"/>
      </p:ext>
    </p:extLst>
  </p:cSld>
  <p:clrMapOvr>
    <a:masterClrMapping/>
  </p:clrMapOvr>
  <p:transition spd="med"/>
</p:sldLayout>
</file>

<file path=ppt/slideLayouts/slideLayout729.xml><?xml version="1.0" encoding="utf-8"?>
<p:sldLayout xmlns:a="http://schemas.openxmlformats.org/drawingml/2006/main" xmlns:r="http://schemas.openxmlformats.org/officeDocument/2006/relationships" xmlns:p="http://schemas.openxmlformats.org/presentationml/2006/main" showMasterSp="0" type="tx">
  <p:cSld name="19_Two Content">
    <p:bg>
      <p:bgPr>
        <a:solidFill>
          <a:srgbClr val="000000"/>
        </a:solidFill>
        <a:effectLst/>
      </p:bgPr>
    </p:bg>
    <p:spTree>
      <p:nvGrpSpPr>
        <p:cNvPr id="1" name=""/>
        <p:cNvGrpSpPr/>
        <p:nvPr/>
      </p:nvGrpSpPr>
      <p:grpSpPr>
        <a:xfrm>
          <a:off x="0" y="0"/>
          <a:ext cx="0" cy="0"/>
          <a:chOff x="0" y="0"/>
          <a:chExt cx="0" cy="0"/>
        </a:xfrm>
      </p:grpSpPr>
      <p:sp>
        <p:nvSpPr>
          <p:cNvPr id="2828"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29" name="Body Level One…"/>
          <p:cNvSpPr txBox="1">
            <a:spLocks noGrp="1"/>
          </p:cNvSpPr>
          <p:nvPr>
            <p:ph type="body" sz="half" idx="1"/>
          </p:nvPr>
        </p:nvSpPr>
        <p:spPr>
          <a:xfrm>
            <a:off x="685800" y="1981200"/>
            <a:ext cx="3810000" cy="4114800"/>
          </a:xfrm>
          <a:prstGeom prst="rect">
            <a:avLst/>
          </a:prstGeom>
        </p:spPr>
        <p:txBody>
          <a:bodyPr lIns="45702" tIns="45702" rIns="45702" bIns="45702">
            <a:normAutofit/>
          </a:bodyPr>
          <a:lstStyle>
            <a:lvl1pPr marL="342764" indent="-342764">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260" indent="-33324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949" indent="-31991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515" indent="-355459">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3533" indent="-35546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77401081"/>
      </p:ext>
    </p:extLst>
  </p:cSld>
  <p:clrMapOvr>
    <a:masterClrMapping/>
  </p:clrMapOvr>
  <p:transition spd="med"/>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1294" name="Title Text"/>
          <p:cNvSpPr txBox="1">
            <a:spLocks noGrp="1"/>
          </p:cNvSpPr>
          <p:nvPr>
            <p:ph type="title"/>
          </p:nvPr>
        </p:nvSpPr>
        <p:spPr>
          <a:xfrm>
            <a:off x="1792288" y="4800600"/>
            <a:ext cx="5486401" cy="566738"/>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2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9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30.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rgbClr val="000000"/>
        </a:solidFill>
        <a:effectLst/>
      </p:bgPr>
    </p:bg>
    <p:spTree>
      <p:nvGrpSpPr>
        <p:cNvPr id="1" name=""/>
        <p:cNvGrpSpPr/>
        <p:nvPr/>
      </p:nvGrpSpPr>
      <p:grpSpPr>
        <a:xfrm>
          <a:off x="0" y="0"/>
          <a:ext cx="0" cy="0"/>
          <a:chOff x="0" y="0"/>
          <a:chExt cx="0" cy="0"/>
        </a:xfrm>
      </p:grpSpPr>
      <p:sp>
        <p:nvSpPr>
          <p:cNvPr id="283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38"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02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04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05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08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9"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84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29944206"/>
      </p:ext>
    </p:extLst>
  </p:cSld>
  <p:clrMapOvr>
    <a:masterClrMapping/>
  </p:clrMapOvr>
  <p:transition spd="med"/>
</p:sldLayout>
</file>

<file path=ppt/slideLayouts/slideLayout731.xml><?xml version="1.0" encoding="utf-8"?>
<p:sldLayout xmlns:a="http://schemas.openxmlformats.org/drawingml/2006/main" xmlns:r="http://schemas.openxmlformats.org/officeDocument/2006/relationships" xmlns:p="http://schemas.openxmlformats.org/presentationml/2006/main" showMasterSp="0" type="tx">
  <p:cSld name="19_Title Only">
    <p:bg>
      <p:bgPr>
        <a:solidFill>
          <a:srgbClr val="000000"/>
        </a:solidFill>
        <a:effectLst/>
      </p:bgPr>
    </p:bg>
    <p:spTree>
      <p:nvGrpSpPr>
        <p:cNvPr id="1" name=""/>
        <p:cNvGrpSpPr/>
        <p:nvPr/>
      </p:nvGrpSpPr>
      <p:grpSpPr>
        <a:xfrm>
          <a:off x="0" y="0"/>
          <a:ext cx="0" cy="0"/>
          <a:chOff x="0" y="0"/>
          <a:chExt cx="0" cy="0"/>
        </a:xfrm>
      </p:grpSpPr>
      <p:sp>
        <p:nvSpPr>
          <p:cNvPr id="2847"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48"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68142259"/>
      </p:ext>
    </p:extLst>
  </p:cSld>
  <p:clrMapOvr>
    <a:masterClrMapping/>
  </p:clrMapOvr>
  <p:transition spd="med"/>
</p:sldLayout>
</file>

<file path=ppt/slideLayouts/slideLayout732.xml><?xml version="1.0" encoding="utf-8"?>
<p:sldLayout xmlns:a="http://schemas.openxmlformats.org/drawingml/2006/main" xmlns:r="http://schemas.openxmlformats.org/officeDocument/2006/relationships" xmlns:p="http://schemas.openxmlformats.org/presentationml/2006/main" showMasterSp="0" type="tx">
  <p:cSld name="15_Blank">
    <p:bg>
      <p:bgPr>
        <a:solidFill>
          <a:srgbClr val="000000"/>
        </a:solidFill>
        <a:effectLst/>
      </p:bgPr>
    </p:bg>
    <p:spTree>
      <p:nvGrpSpPr>
        <p:cNvPr id="1" name=""/>
        <p:cNvGrpSpPr/>
        <p:nvPr/>
      </p:nvGrpSpPr>
      <p:grpSpPr>
        <a:xfrm>
          <a:off x="0" y="0"/>
          <a:ext cx="0" cy="0"/>
          <a:chOff x="0" y="0"/>
          <a:chExt cx="0" cy="0"/>
        </a:xfrm>
      </p:grpSpPr>
      <p:sp>
        <p:nvSpPr>
          <p:cNvPr id="285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5354793"/>
      </p:ext>
    </p:extLst>
  </p:cSld>
  <p:clrMapOvr>
    <a:masterClrMapping/>
  </p:clrMapOvr>
  <p:transition spd="med"/>
</p:sldLayout>
</file>

<file path=ppt/slideLayouts/slideLayout733.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rgbClr val="000000"/>
        </a:solidFill>
        <a:effectLst/>
      </p:bgPr>
    </p:bg>
    <p:spTree>
      <p:nvGrpSpPr>
        <p:cNvPr id="1" name=""/>
        <p:cNvGrpSpPr/>
        <p:nvPr/>
      </p:nvGrpSpPr>
      <p:grpSpPr>
        <a:xfrm>
          <a:off x="0" y="0"/>
          <a:ext cx="0" cy="0"/>
          <a:chOff x="0" y="0"/>
          <a:chExt cx="0" cy="0"/>
        </a:xfrm>
      </p:grpSpPr>
      <p:sp>
        <p:nvSpPr>
          <p:cNvPr id="2862"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63"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64"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86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50767608"/>
      </p:ext>
    </p:extLst>
  </p:cSld>
  <p:clrMapOvr>
    <a:masterClrMapping/>
  </p:clrMapOvr>
  <p:transition spd="med"/>
</p:sldLayout>
</file>

<file path=ppt/slideLayouts/slideLayout734.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rgbClr val="000000"/>
        </a:solidFill>
        <a:effectLst/>
      </p:bgPr>
    </p:bg>
    <p:spTree>
      <p:nvGrpSpPr>
        <p:cNvPr id="1" name=""/>
        <p:cNvGrpSpPr/>
        <p:nvPr/>
      </p:nvGrpSpPr>
      <p:grpSpPr>
        <a:xfrm>
          <a:off x="0" y="0"/>
          <a:ext cx="0" cy="0"/>
          <a:chOff x="0" y="0"/>
          <a:chExt cx="0" cy="0"/>
        </a:xfrm>
      </p:grpSpPr>
      <p:sp>
        <p:nvSpPr>
          <p:cNvPr id="2872"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7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874"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02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04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05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08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7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60740765"/>
      </p:ext>
    </p:extLst>
  </p:cSld>
  <p:clrMapOvr>
    <a:masterClrMapping/>
  </p:clrMapOvr>
  <p:transition spd="med"/>
</p:sldLayout>
</file>

<file path=ppt/slideLayouts/slideLayout735.xml><?xml version="1.0" encoding="utf-8"?>
<p:sldLayout xmlns:a="http://schemas.openxmlformats.org/drawingml/2006/main" xmlns:r="http://schemas.openxmlformats.org/officeDocument/2006/relationships" xmlns:p="http://schemas.openxmlformats.org/presentationml/2006/main" showMasterSp="0" type="tx">
  <p:cSld name="19_Title and Vertical Text">
    <p:bg>
      <p:bgPr>
        <a:solidFill>
          <a:srgbClr val="000000"/>
        </a:solidFill>
        <a:effectLst/>
      </p:bgPr>
    </p:bg>
    <p:spTree>
      <p:nvGrpSpPr>
        <p:cNvPr id="1" name=""/>
        <p:cNvGrpSpPr/>
        <p:nvPr/>
      </p:nvGrpSpPr>
      <p:grpSpPr>
        <a:xfrm>
          <a:off x="0" y="0"/>
          <a:ext cx="0" cy="0"/>
          <a:chOff x="0" y="0"/>
          <a:chExt cx="0" cy="0"/>
        </a:xfrm>
      </p:grpSpPr>
      <p:sp>
        <p:nvSpPr>
          <p:cNvPr id="2882"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83" name="Body Level One…"/>
          <p:cNvSpPr txBox="1">
            <a:spLocks noGrp="1"/>
          </p:cNvSpPr>
          <p:nvPr>
            <p:ph type="body" idx="1"/>
          </p:nvPr>
        </p:nvSpPr>
        <p:spPr>
          <a:xfrm>
            <a:off x="685800" y="1981200"/>
            <a:ext cx="7772400" cy="41148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84"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38126734"/>
      </p:ext>
    </p:extLst>
  </p:cSld>
  <p:clrMapOvr>
    <a:masterClrMapping/>
  </p:clrMapOvr>
  <p:transition spd="med"/>
</p:sldLayout>
</file>

<file path=ppt/slideLayouts/slideLayout736.xml><?xml version="1.0" encoding="utf-8"?>
<p:sldLayout xmlns:a="http://schemas.openxmlformats.org/drawingml/2006/main" xmlns:r="http://schemas.openxmlformats.org/officeDocument/2006/relationships" xmlns:p="http://schemas.openxmlformats.org/presentationml/2006/main" showMasterSp="0" type="tx">
  <p:cSld name="19_Vertical Title and Text">
    <p:bg>
      <p:bgPr>
        <a:solidFill>
          <a:srgbClr val="000000"/>
        </a:solidFill>
        <a:effectLst/>
      </p:bgPr>
    </p:bg>
    <p:spTree>
      <p:nvGrpSpPr>
        <p:cNvPr id="1" name=""/>
        <p:cNvGrpSpPr/>
        <p:nvPr/>
      </p:nvGrpSpPr>
      <p:grpSpPr>
        <a:xfrm>
          <a:off x="0" y="0"/>
          <a:ext cx="0" cy="0"/>
          <a:chOff x="0" y="0"/>
          <a:chExt cx="0" cy="0"/>
        </a:xfrm>
      </p:grpSpPr>
      <p:sp>
        <p:nvSpPr>
          <p:cNvPr id="2891" name="Title Text"/>
          <p:cNvSpPr txBox="1">
            <a:spLocks noGrp="1"/>
          </p:cNvSpPr>
          <p:nvPr>
            <p:ph type="title"/>
          </p:nvPr>
        </p:nvSpPr>
        <p:spPr>
          <a:xfrm>
            <a:off x="6515100" y="609600"/>
            <a:ext cx="1943100" cy="5486400"/>
          </a:xfrm>
          <a:prstGeom prst="rect">
            <a:avLst/>
          </a:prstGeom>
          <a:noFill/>
        </p:spPr>
        <p:txBody>
          <a:bodyPr vert="eaVert"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92" name="Body Level One…"/>
          <p:cNvSpPr txBox="1">
            <a:spLocks noGrp="1"/>
          </p:cNvSpPr>
          <p:nvPr>
            <p:ph type="body" idx="1"/>
          </p:nvPr>
        </p:nvSpPr>
        <p:spPr>
          <a:xfrm>
            <a:off x="685800" y="609600"/>
            <a:ext cx="5676900" cy="54864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9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24129847"/>
      </p:ext>
    </p:extLst>
  </p:cSld>
  <p:clrMapOvr>
    <a:masterClrMapping/>
  </p:clrMapOvr>
  <p:transition spd="med"/>
</p:sldLayout>
</file>

<file path=ppt/slideLayouts/slideLayout737.xml><?xml version="1.0" encoding="utf-8"?>
<p:sldLayout xmlns:a="http://schemas.openxmlformats.org/drawingml/2006/main" xmlns:r="http://schemas.openxmlformats.org/officeDocument/2006/relationships" xmlns:p="http://schemas.openxmlformats.org/presentationml/2006/main" showMasterSp="0" type="tx">
  <p:cSld name="18_Title and Content">
    <p:bg>
      <p:bgPr>
        <a:solidFill>
          <a:srgbClr val="000000"/>
        </a:solidFill>
        <a:effectLst/>
      </p:bgPr>
    </p:bg>
    <p:spTree>
      <p:nvGrpSpPr>
        <p:cNvPr id="1" name=""/>
        <p:cNvGrpSpPr/>
        <p:nvPr/>
      </p:nvGrpSpPr>
      <p:grpSpPr>
        <a:xfrm>
          <a:off x="0" y="0"/>
          <a:ext cx="0" cy="0"/>
          <a:chOff x="0" y="0"/>
          <a:chExt cx="0" cy="0"/>
        </a:xfrm>
      </p:grpSpPr>
      <p:sp>
        <p:nvSpPr>
          <p:cNvPr id="2909"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10" name="Body Level One…"/>
          <p:cNvSpPr txBox="1">
            <a:spLocks noGrp="1"/>
          </p:cNvSpPr>
          <p:nvPr>
            <p:ph type="body" idx="1"/>
          </p:nvPr>
        </p:nvSpPr>
        <p:spPr>
          <a:xfrm>
            <a:off x="685800" y="1981200"/>
            <a:ext cx="7772400" cy="4114800"/>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11"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62549189"/>
      </p:ext>
    </p:extLst>
  </p:cSld>
  <p:clrMapOvr>
    <a:masterClrMapping/>
  </p:clrMapOvr>
  <p:transition spd="med"/>
</p:sldLayout>
</file>

<file path=ppt/slideLayouts/slideLayout738.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000000"/>
        </a:solidFill>
        <a:effectLst/>
      </p:bgPr>
    </p:bg>
    <p:spTree>
      <p:nvGrpSpPr>
        <p:cNvPr id="1" name=""/>
        <p:cNvGrpSpPr/>
        <p:nvPr/>
      </p:nvGrpSpPr>
      <p:grpSpPr>
        <a:xfrm>
          <a:off x="0" y="0"/>
          <a:ext cx="0" cy="0"/>
          <a:chOff x="0" y="0"/>
          <a:chExt cx="0" cy="0"/>
        </a:xfrm>
      </p:grpSpPr>
      <p:sp>
        <p:nvSpPr>
          <p:cNvPr id="2918" name="Title Text"/>
          <p:cNvSpPr txBox="1">
            <a:spLocks noGrp="1"/>
          </p:cNvSpPr>
          <p:nvPr>
            <p:ph type="title"/>
          </p:nvPr>
        </p:nvSpPr>
        <p:spPr>
          <a:xfrm>
            <a:off x="722312" y="4406900"/>
            <a:ext cx="7772401" cy="1362075"/>
          </a:xfrm>
          <a:prstGeom prst="rect">
            <a:avLst/>
          </a:prstGeom>
          <a:noFill/>
        </p:spPr>
        <p:txBody>
          <a:bodyPr lIns="45714" tIns="45714" rIns="45714" bIns="45714"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919" name="Body Level One…"/>
          <p:cNvSpPr txBox="1">
            <a:spLocks noGrp="1"/>
          </p:cNvSpPr>
          <p:nvPr>
            <p:ph type="body" sz="quarter" idx="1"/>
          </p:nvPr>
        </p:nvSpPr>
        <p:spPr>
          <a:xfrm>
            <a:off x="722312" y="2906714"/>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131">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265">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39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53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0"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54882545"/>
      </p:ext>
    </p:extLst>
  </p:cSld>
  <p:clrMapOvr>
    <a:masterClrMapping/>
  </p:clrMapOvr>
  <p:transition spd="med"/>
</p:sldLayout>
</file>

<file path=ppt/slideLayouts/slideLayout739.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rgbClr val="000000"/>
        </a:solidFill>
        <a:effectLst/>
      </p:bgPr>
    </p:bg>
    <p:spTree>
      <p:nvGrpSpPr>
        <p:cNvPr id="1" name=""/>
        <p:cNvGrpSpPr/>
        <p:nvPr/>
      </p:nvGrpSpPr>
      <p:grpSpPr>
        <a:xfrm>
          <a:off x="0" y="0"/>
          <a:ext cx="0" cy="0"/>
          <a:chOff x="0" y="0"/>
          <a:chExt cx="0" cy="0"/>
        </a:xfrm>
      </p:grpSpPr>
      <p:sp>
        <p:nvSpPr>
          <p:cNvPr id="2927"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28" name="Body Level One…"/>
          <p:cNvSpPr txBox="1">
            <a:spLocks noGrp="1"/>
          </p:cNvSpPr>
          <p:nvPr>
            <p:ph type="body" sz="half" idx="1"/>
          </p:nvPr>
        </p:nvSpPr>
        <p:spPr>
          <a:xfrm>
            <a:off x="685800" y="1981200"/>
            <a:ext cx="3810000" cy="4114800"/>
          </a:xfrm>
          <a:prstGeom prst="rect">
            <a:avLst/>
          </a:prstGeom>
        </p:spPr>
        <p:txBody>
          <a:bodyPr lIns="45714" tIns="45714" rIns="45714" bIns="45714">
            <a:normAutofit/>
          </a:bodyPr>
          <a:lstStyle>
            <a:lvl1pPr marL="342849" indent="-342849">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456" indent="-33332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255" indent="-31999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942" indent="-355548">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075" indent="-355548">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5979088"/>
      </p:ext>
    </p:extLst>
  </p:cSld>
  <p:clrMapOvr>
    <a:masterClrMapping/>
  </p:clrMapOvr>
  <p:transition spd="med"/>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1304"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05" name="Body Level One…"/>
          <p:cNvSpPr txBox="1">
            <a:spLocks noGrp="1"/>
          </p:cNvSpPr>
          <p:nvPr>
            <p:ph type="body" idx="1"/>
          </p:nvPr>
        </p:nvSpPr>
        <p:spPr>
          <a:xfrm>
            <a:off x="457200" y="1600200"/>
            <a:ext cx="8229600" cy="4525963"/>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06"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40.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000000"/>
        </a:solidFill>
        <a:effectLst/>
      </p:bgPr>
    </p:bg>
    <p:spTree>
      <p:nvGrpSpPr>
        <p:cNvPr id="1" name=""/>
        <p:cNvGrpSpPr/>
        <p:nvPr/>
      </p:nvGrpSpPr>
      <p:grpSpPr>
        <a:xfrm>
          <a:off x="0" y="0"/>
          <a:ext cx="0" cy="0"/>
          <a:chOff x="0" y="0"/>
          <a:chExt cx="0" cy="0"/>
        </a:xfrm>
      </p:grpSpPr>
      <p:sp>
        <p:nvSpPr>
          <p:cNvPr id="2936"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37"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131">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265">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39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53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38" name="Text Placeholder 4"/>
          <p:cNvSpPr>
            <a:spLocks noGrp="1"/>
          </p:cNvSpPr>
          <p:nvPr>
            <p:ph type="body" sz="quarter" idx="21"/>
          </p:nvPr>
        </p:nvSpPr>
        <p:spPr>
          <a:xfrm>
            <a:off x="4645028"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93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126862"/>
      </p:ext>
    </p:extLst>
  </p:cSld>
  <p:clrMapOvr>
    <a:masterClrMapping/>
  </p:clrMapOvr>
  <p:transition spd="med"/>
</p:sldLayout>
</file>

<file path=ppt/slideLayouts/slideLayout741.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rgbClr val="000000"/>
        </a:solidFill>
        <a:effectLst/>
      </p:bgPr>
    </p:bg>
    <p:spTree>
      <p:nvGrpSpPr>
        <p:cNvPr id="1" name=""/>
        <p:cNvGrpSpPr/>
        <p:nvPr/>
      </p:nvGrpSpPr>
      <p:grpSpPr>
        <a:xfrm>
          <a:off x="0" y="0"/>
          <a:ext cx="0" cy="0"/>
          <a:chOff x="0" y="0"/>
          <a:chExt cx="0" cy="0"/>
        </a:xfrm>
      </p:grpSpPr>
      <p:sp>
        <p:nvSpPr>
          <p:cNvPr id="2946"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47"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08538070"/>
      </p:ext>
    </p:extLst>
  </p:cSld>
  <p:clrMapOvr>
    <a:masterClrMapping/>
  </p:clrMapOvr>
  <p:transition spd="med"/>
</p:sldLayout>
</file>

<file path=ppt/slideLayouts/slideLayout742.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000000"/>
        </a:solidFill>
        <a:effectLst/>
      </p:bgPr>
    </p:bg>
    <p:spTree>
      <p:nvGrpSpPr>
        <p:cNvPr id="1" name=""/>
        <p:cNvGrpSpPr/>
        <p:nvPr/>
      </p:nvGrpSpPr>
      <p:grpSpPr>
        <a:xfrm>
          <a:off x="0" y="0"/>
          <a:ext cx="0" cy="0"/>
          <a:chOff x="0" y="0"/>
          <a:chExt cx="0" cy="0"/>
        </a:xfrm>
      </p:grpSpPr>
      <p:sp>
        <p:nvSpPr>
          <p:cNvPr id="2961" name="Title Text"/>
          <p:cNvSpPr txBox="1">
            <a:spLocks noGrp="1"/>
          </p:cNvSpPr>
          <p:nvPr>
            <p:ph type="title"/>
          </p:nvPr>
        </p:nvSpPr>
        <p:spPr>
          <a:xfrm>
            <a:off x="457203" y="273050"/>
            <a:ext cx="3008314" cy="1162050"/>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62" name="Body Level One…"/>
          <p:cNvSpPr txBox="1">
            <a:spLocks noGrp="1"/>
          </p:cNvSpPr>
          <p:nvPr>
            <p:ph type="body" idx="1"/>
          </p:nvPr>
        </p:nvSpPr>
        <p:spPr>
          <a:xfrm>
            <a:off x="3575050" y="273053"/>
            <a:ext cx="5111750" cy="5853113"/>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63" name="Text Placeholder 3"/>
          <p:cNvSpPr>
            <a:spLocks noGrp="1"/>
          </p:cNvSpPr>
          <p:nvPr>
            <p:ph type="body" sz="half" idx="21"/>
          </p:nvPr>
        </p:nvSpPr>
        <p:spPr>
          <a:xfrm>
            <a:off x="457202" y="1435101"/>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96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95529230"/>
      </p:ext>
    </p:extLst>
  </p:cSld>
  <p:clrMapOvr>
    <a:masterClrMapping/>
  </p:clrMapOvr>
  <p:transition spd="med"/>
</p:sldLayout>
</file>

<file path=ppt/slideLayouts/slideLayout743.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000000"/>
        </a:solidFill>
        <a:effectLst/>
      </p:bgPr>
    </p:bg>
    <p:spTree>
      <p:nvGrpSpPr>
        <p:cNvPr id="1" name=""/>
        <p:cNvGrpSpPr/>
        <p:nvPr/>
      </p:nvGrpSpPr>
      <p:grpSpPr>
        <a:xfrm>
          <a:off x="0" y="0"/>
          <a:ext cx="0" cy="0"/>
          <a:chOff x="0" y="0"/>
          <a:chExt cx="0" cy="0"/>
        </a:xfrm>
      </p:grpSpPr>
      <p:sp>
        <p:nvSpPr>
          <p:cNvPr id="2971"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7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973"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131">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265">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39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53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7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34194784"/>
      </p:ext>
    </p:extLst>
  </p:cSld>
  <p:clrMapOvr>
    <a:masterClrMapping/>
  </p:clrMapOvr>
  <p:transition spd="med"/>
</p:sldLayout>
</file>

<file path=ppt/slideLayouts/slideLayout744.xml><?xml version="1.0" encoding="utf-8"?>
<p:sldLayout xmlns:a="http://schemas.openxmlformats.org/drawingml/2006/main" xmlns:r="http://schemas.openxmlformats.org/officeDocument/2006/relationships" xmlns:p="http://schemas.openxmlformats.org/presentationml/2006/main" showMasterSp="0" type="tx">
  <p:cSld name="20_Title and Vertical Text">
    <p:bg>
      <p:bgPr>
        <a:solidFill>
          <a:srgbClr val="000000"/>
        </a:solidFill>
        <a:effectLst/>
      </p:bgPr>
    </p:bg>
    <p:spTree>
      <p:nvGrpSpPr>
        <p:cNvPr id="1" name=""/>
        <p:cNvGrpSpPr/>
        <p:nvPr/>
      </p:nvGrpSpPr>
      <p:grpSpPr>
        <a:xfrm>
          <a:off x="0" y="0"/>
          <a:ext cx="0" cy="0"/>
          <a:chOff x="0" y="0"/>
          <a:chExt cx="0" cy="0"/>
        </a:xfrm>
      </p:grpSpPr>
      <p:sp>
        <p:nvSpPr>
          <p:cNvPr id="2981"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82" name="Body Level One…"/>
          <p:cNvSpPr txBox="1">
            <a:spLocks noGrp="1"/>
          </p:cNvSpPr>
          <p:nvPr>
            <p:ph type="body" idx="1"/>
          </p:nvPr>
        </p:nvSpPr>
        <p:spPr>
          <a:xfrm>
            <a:off x="685800" y="1981200"/>
            <a:ext cx="7772400" cy="41148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83"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84008684"/>
      </p:ext>
    </p:extLst>
  </p:cSld>
  <p:clrMapOvr>
    <a:masterClrMapping/>
  </p:clrMapOvr>
  <p:transition spd="med"/>
</p:sldLayout>
</file>

<file path=ppt/slideLayouts/slideLayout745.xml><?xml version="1.0" encoding="utf-8"?>
<p:sldLayout xmlns:a="http://schemas.openxmlformats.org/drawingml/2006/main" xmlns:r="http://schemas.openxmlformats.org/officeDocument/2006/relationships" xmlns:p="http://schemas.openxmlformats.org/presentationml/2006/main" showMasterSp="0" type="tx">
  <p:cSld name="20_Vertical Title and Text">
    <p:bg>
      <p:bgPr>
        <a:solidFill>
          <a:srgbClr val="000000"/>
        </a:solidFill>
        <a:effectLst/>
      </p:bgPr>
    </p:bg>
    <p:spTree>
      <p:nvGrpSpPr>
        <p:cNvPr id="1" name=""/>
        <p:cNvGrpSpPr/>
        <p:nvPr/>
      </p:nvGrpSpPr>
      <p:grpSpPr>
        <a:xfrm>
          <a:off x="0" y="0"/>
          <a:ext cx="0" cy="0"/>
          <a:chOff x="0" y="0"/>
          <a:chExt cx="0" cy="0"/>
        </a:xfrm>
      </p:grpSpPr>
      <p:sp>
        <p:nvSpPr>
          <p:cNvPr id="2990" name="Title Text"/>
          <p:cNvSpPr txBox="1">
            <a:spLocks noGrp="1"/>
          </p:cNvSpPr>
          <p:nvPr>
            <p:ph type="title"/>
          </p:nvPr>
        </p:nvSpPr>
        <p:spPr>
          <a:xfrm>
            <a:off x="6515100" y="609600"/>
            <a:ext cx="1943100" cy="5486400"/>
          </a:xfrm>
          <a:prstGeom prst="rect">
            <a:avLst/>
          </a:prstGeom>
          <a:noFill/>
        </p:spPr>
        <p:txBody>
          <a:bodyPr vert="eaVert"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91" name="Body Level One…"/>
          <p:cNvSpPr txBox="1">
            <a:spLocks noGrp="1"/>
          </p:cNvSpPr>
          <p:nvPr>
            <p:ph type="body" idx="1"/>
          </p:nvPr>
        </p:nvSpPr>
        <p:spPr>
          <a:xfrm>
            <a:off x="685800" y="609600"/>
            <a:ext cx="5676900" cy="54864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92"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73694520"/>
      </p:ext>
    </p:extLst>
  </p:cSld>
  <p:clrMapOvr>
    <a:masterClrMapping/>
  </p:clrMapOvr>
  <p:transition spd="med"/>
</p:sldLayout>
</file>

<file path=ppt/slideLayouts/slideLayout746.xml><?xml version="1.0" encoding="utf-8"?>
<p:sldLayout xmlns:a="http://schemas.openxmlformats.org/drawingml/2006/main" xmlns:r="http://schemas.openxmlformats.org/officeDocument/2006/relationships" xmlns:p="http://schemas.openxmlformats.org/presentationml/2006/main" showMasterSp="0" type="tx">
  <p:cSld name="19_Title and Content">
    <p:bg>
      <p:bgPr>
        <a:solidFill>
          <a:srgbClr val="FFFFFF"/>
        </a:solidFill>
        <a:effectLst/>
      </p:bgPr>
    </p:bg>
    <p:spTree>
      <p:nvGrpSpPr>
        <p:cNvPr id="1" name=""/>
        <p:cNvGrpSpPr/>
        <p:nvPr/>
      </p:nvGrpSpPr>
      <p:grpSpPr>
        <a:xfrm>
          <a:off x="0" y="0"/>
          <a:ext cx="0" cy="0"/>
          <a:chOff x="0" y="0"/>
          <a:chExt cx="0" cy="0"/>
        </a:xfrm>
      </p:grpSpPr>
      <p:sp>
        <p:nvSpPr>
          <p:cNvPr id="3008"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09" name="Body Level One…"/>
          <p:cNvSpPr txBox="1">
            <a:spLocks noGrp="1"/>
          </p:cNvSpPr>
          <p:nvPr>
            <p:ph type="body" sz="half" idx="1"/>
          </p:nvPr>
        </p:nvSpPr>
        <p:spPr>
          <a:xfrm>
            <a:off x="321507" y="1125327"/>
            <a:ext cx="5786029" cy="3181720"/>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0"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71722772"/>
      </p:ext>
    </p:extLst>
  </p:cSld>
  <p:clrMapOvr>
    <a:masterClrMapping/>
  </p:clrMapOvr>
  <p:transition spd="med"/>
</p:sldLayout>
</file>

<file path=ppt/slideLayouts/slideLayout747.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rgbClr val="FFFFFF"/>
        </a:solidFill>
        <a:effectLst/>
      </p:bgPr>
    </p:bg>
    <p:spTree>
      <p:nvGrpSpPr>
        <p:cNvPr id="1" name=""/>
        <p:cNvGrpSpPr/>
        <p:nvPr/>
      </p:nvGrpSpPr>
      <p:grpSpPr>
        <a:xfrm>
          <a:off x="0" y="0"/>
          <a:ext cx="0" cy="0"/>
          <a:chOff x="0" y="0"/>
          <a:chExt cx="0" cy="0"/>
        </a:xfrm>
      </p:grpSpPr>
      <p:sp>
        <p:nvSpPr>
          <p:cNvPr id="3017" name="Title Text"/>
          <p:cNvSpPr txBox="1">
            <a:spLocks noGrp="1"/>
          </p:cNvSpPr>
          <p:nvPr>
            <p:ph type="title"/>
          </p:nvPr>
        </p:nvSpPr>
        <p:spPr>
          <a:xfrm>
            <a:off x="722279" y="4406405"/>
            <a:ext cx="7772011" cy="1363116"/>
          </a:xfrm>
          <a:prstGeom prst="rect">
            <a:avLst/>
          </a:prstGeom>
          <a:noFill/>
        </p:spPr>
        <p:txBody>
          <a:bodyPr lIns="32903" tIns="32903" rIns="32903" bIns="32903" anchor="t"/>
          <a:lstStyle>
            <a:lvl1pPr algn="l" defTabSz="321454">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18" name="Body Level One…"/>
          <p:cNvSpPr txBox="1">
            <a:spLocks noGrp="1"/>
          </p:cNvSpPr>
          <p:nvPr>
            <p:ph type="body" sz="quarter" idx="1"/>
          </p:nvPr>
        </p:nvSpPr>
        <p:spPr>
          <a:xfrm>
            <a:off x="722279" y="2907085"/>
            <a:ext cx="7772011" cy="1499317"/>
          </a:xfrm>
          <a:prstGeom prst="rect">
            <a:avLst/>
          </a:prstGeom>
        </p:spPr>
        <p:txBody>
          <a:bodyPr lIns="32903" tIns="32903" rIns="32903" bIns="32903" anchor="b">
            <a:normAutofit/>
          </a:bodyPr>
          <a:lstStyle>
            <a:lvl1pPr marL="0" indent="0" defTabSz="321454">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9"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95980482"/>
      </p:ext>
    </p:extLst>
  </p:cSld>
  <p:clrMapOvr>
    <a:masterClrMapping/>
  </p:clrMapOvr>
  <p:transition spd="med"/>
</p:sldLayout>
</file>

<file path=ppt/slideLayouts/slideLayout748.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rgbClr val="FFFFFF"/>
        </a:solidFill>
        <a:effectLst/>
      </p:bgPr>
    </p:bg>
    <p:spTree>
      <p:nvGrpSpPr>
        <p:cNvPr id="1" name=""/>
        <p:cNvGrpSpPr/>
        <p:nvPr/>
      </p:nvGrpSpPr>
      <p:grpSpPr>
        <a:xfrm>
          <a:off x="0" y="0"/>
          <a:ext cx="0" cy="0"/>
          <a:chOff x="0" y="0"/>
          <a:chExt cx="0" cy="0"/>
        </a:xfrm>
      </p:grpSpPr>
      <p:sp>
        <p:nvSpPr>
          <p:cNvPr id="3026"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27" name="Body Level One…"/>
          <p:cNvSpPr txBox="1">
            <a:spLocks noGrp="1"/>
          </p:cNvSpPr>
          <p:nvPr>
            <p:ph type="body" sz="quarter" idx="1"/>
          </p:nvPr>
        </p:nvSpPr>
        <p:spPr>
          <a:xfrm>
            <a:off x="321510" y="1125327"/>
            <a:ext cx="2838872" cy="3181720"/>
          </a:xfrm>
          <a:prstGeom prst="rect">
            <a:avLst/>
          </a:prstGeom>
        </p:spPr>
        <p:txBody>
          <a:bodyPr lIns="32903" tIns="32903" rIns="32903" bIns="32903">
            <a:normAutofit/>
          </a:bodyPr>
          <a:lstStyle>
            <a:lvl1pPr marL="241091" indent="-241091" defTabSz="321454">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2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64378578"/>
      </p:ext>
    </p:extLst>
  </p:cSld>
  <p:clrMapOvr>
    <a:masterClrMapping/>
  </p:clrMapOvr>
  <p:transition spd="med"/>
</p:sldLayout>
</file>

<file path=ppt/slideLayouts/slideLayout749.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rgbClr val="FFFFFF"/>
        </a:solidFill>
        <a:effectLst/>
      </p:bgPr>
    </p:bg>
    <p:spTree>
      <p:nvGrpSpPr>
        <p:cNvPr id="1" name=""/>
        <p:cNvGrpSpPr/>
        <p:nvPr/>
      </p:nvGrpSpPr>
      <p:grpSpPr>
        <a:xfrm>
          <a:off x="0" y="0"/>
          <a:ext cx="0" cy="0"/>
          <a:chOff x="0" y="0"/>
          <a:chExt cx="0" cy="0"/>
        </a:xfrm>
      </p:grpSpPr>
      <p:sp>
        <p:nvSpPr>
          <p:cNvPr id="3035" name="Title Text"/>
          <p:cNvSpPr txBox="1">
            <a:spLocks noGrp="1"/>
          </p:cNvSpPr>
          <p:nvPr>
            <p:ph type="title"/>
          </p:nvPr>
        </p:nvSpPr>
        <p:spPr>
          <a:xfrm>
            <a:off x="457705" y="274632"/>
            <a:ext cx="8228596" cy="1143188"/>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36" name="Body Level One…"/>
          <p:cNvSpPr txBox="1">
            <a:spLocks noGrp="1"/>
          </p:cNvSpPr>
          <p:nvPr>
            <p:ph type="body" sz="quarter" idx="1"/>
          </p:nvPr>
        </p:nvSpPr>
        <p:spPr>
          <a:xfrm>
            <a:off x="457705" y="1535040"/>
            <a:ext cx="4040063" cy="639694"/>
          </a:xfrm>
          <a:prstGeom prst="rect">
            <a:avLst/>
          </a:prstGeom>
        </p:spPr>
        <p:txBody>
          <a:bodyPr lIns="32903" tIns="32903" rIns="32903" bIns="32903" anchor="b">
            <a:normAutofit/>
          </a:bodyPr>
          <a:lstStyle>
            <a:lvl1pPr marL="0" indent="0" defTabSz="321454">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37" name="Text Placeholder 4"/>
          <p:cNvSpPr>
            <a:spLocks noGrp="1"/>
          </p:cNvSpPr>
          <p:nvPr>
            <p:ph type="body" sz="quarter" idx="21"/>
          </p:nvPr>
        </p:nvSpPr>
        <p:spPr>
          <a:xfrm>
            <a:off x="4645121" y="1535040"/>
            <a:ext cx="4041178" cy="639693"/>
          </a:xfrm>
          <a:prstGeom prst="rect">
            <a:avLst/>
          </a:prstGeom>
        </p:spPr>
        <p:txBody>
          <a:bodyPr lIns="32903" tIns="32903" rIns="32903" bIns="32903" anchor="b">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700" b="1">
                <a:solidFill>
                  <a:srgbClr val="000000"/>
                </a:solidFill>
              </a:defRPr>
            </a:pPr>
            <a:endParaRPr dirty="0"/>
          </a:p>
        </p:txBody>
      </p:sp>
      <p:sp>
        <p:nvSpPr>
          <p:cNvPr id="303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85304567"/>
      </p:ext>
    </p:extLst>
  </p:cSld>
  <p:clrMapOvr>
    <a:masterClrMapping/>
  </p:clrMapOvr>
  <p:transition spd="med"/>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1313" name="Title Text"/>
          <p:cNvSpPr txBox="1">
            <a:spLocks noGrp="1"/>
          </p:cNvSpPr>
          <p:nvPr>
            <p:ph type="title"/>
          </p:nvPr>
        </p:nvSpPr>
        <p:spPr>
          <a:xfrm>
            <a:off x="6629400" y="274675"/>
            <a:ext cx="2057400" cy="5851526"/>
          </a:xfrm>
          <a:prstGeom prst="rect">
            <a:avLst/>
          </a:prstGeom>
          <a:noFill/>
        </p:spPr>
        <p:txBody>
          <a:bodyPr vert="eaVert"/>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14" name="Body Level One…"/>
          <p:cNvSpPr txBox="1">
            <a:spLocks noGrp="1"/>
          </p:cNvSpPr>
          <p:nvPr>
            <p:ph type="body" idx="1"/>
          </p:nvPr>
        </p:nvSpPr>
        <p:spPr>
          <a:xfrm>
            <a:off x="457200" y="274675"/>
            <a:ext cx="6019800" cy="5851526"/>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1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50.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rgbClr val="FFFFFF"/>
        </a:solidFill>
        <a:effectLst/>
      </p:bgPr>
    </p:bg>
    <p:spTree>
      <p:nvGrpSpPr>
        <p:cNvPr id="1" name=""/>
        <p:cNvGrpSpPr/>
        <p:nvPr/>
      </p:nvGrpSpPr>
      <p:grpSpPr>
        <a:xfrm>
          <a:off x="0" y="0"/>
          <a:ext cx="0" cy="0"/>
          <a:chOff x="0" y="0"/>
          <a:chExt cx="0" cy="0"/>
        </a:xfrm>
      </p:grpSpPr>
      <p:sp>
        <p:nvSpPr>
          <p:cNvPr id="3045"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46"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64556288"/>
      </p:ext>
    </p:extLst>
  </p:cSld>
  <p:clrMapOvr>
    <a:masterClrMapping/>
  </p:clrMapOvr>
  <p:transition spd="med"/>
</p:sldLayout>
</file>

<file path=ppt/slideLayouts/slideLayout751.xml><?xml version="1.0" encoding="utf-8"?>
<p:sldLayout xmlns:a="http://schemas.openxmlformats.org/drawingml/2006/main" xmlns:r="http://schemas.openxmlformats.org/officeDocument/2006/relationships" xmlns:p="http://schemas.openxmlformats.org/presentationml/2006/main" showMasterSp="0" type="tx">
  <p:cSld name="16_Blank">
    <p:bg>
      <p:bgPr>
        <a:solidFill>
          <a:srgbClr val="FFFFFF"/>
        </a:solidFill>
        <a:effectLst/>
      </p:bgPr>
    </p:bg>
    <p:spTree>
      <p:nvGrpSpPr>
        <p:cNvPr id="1" name=""/>
        <p:cNvGrpSpPr/>
        <p:nvPr/>
      </p:nvGrpSpPr>
      <p:grpSpPr>
        <a:xfrm>
          <a:off x="0" y="0"/>
          <a:ext cx="0" cy="0"/>
          <a:chOff x="0" y="0"/>
          <a:chExt cx="0" cy="0"/>
        </a:xfrm>
      </p:grpSpPr>
      <p:sp>
        <p:nvSpPr>
          <p:cNvPr id="305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70058489"/>
      </p:ext>
    </p:extLst>
  </p:cSld>
  <p:clrMapOvr>
    <a:masterClrMapping/>
  </p:clrMapOvr>
  <p:transition spd="med"/>
</p:sldLayout>
</file>

<file path=ppt/slideLayouts/slideLayout752.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rgbClr val="FFFFFF"/>
        </a:solidFill>
        <a:effectLst/>
      </p:bgPr>
    </p:bg>
    <p:spTree>
      <p:nvGrpSpPr>
        <p:cNvPr id="1" name=""/>
        <p:cNvGrpSpPr/>
        <p:nvPr/>
      </p:nvGrpSpPr>
      <p:grpSpPr>
        <a:xfrm>
          <a:off x="0" y="0"/>
          <a:ext cx="0" cy="0"/>
          <a:chOff x="0" y="0"/>
          <a:chExt cx="0" cy="0"/>
        </a:xfrm>
      </p:grpSpPr>
      <p:sp>
        <p:nvSpPr>
          <p:cNvPr id="3060" name="Title Text"/>
          <p:cNvSpPr txBox="1">
            <a:spLocks noGrp="1"/>
          </p:cNvSpPr>
          <p:nvPr>
            <p:ph type="title"/>
          </p:nvPr>
        </p:nvSpPr>
        <p:spPr>
          <a:xfrm>
            <a:off x="457705" y="273517"/>
            <a:ext cx="3007440" cy="1161049"/>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61" name="Body Level One…"/>
          <p:cNvSpPr txBox="1">
            <a:spLocks noGrp="1"/>
          </p:cNvSpPr>
          <p:nvPr>
            <p:ph type="body" idx="1"/>
          </p:nvPr>
        </p:nvSpPr>
        <p:spPr>
          <a:xfrm>
            <a:off x="3574544" y="273517"/>
            <a:ext cx="5111755" cy="5852131"/>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62" name="Text Placeholder 3"/>
          <p:cNvSpPr>
            <a:spLocks noGrp="1"/>
          </p:cNvSpPr>
          <p:nvPr>
            <p:ph type="body" sz="half" idx="21"/>
          </p:nvPr>
        </p:nvSpPr>
        <p:spPr>
          <a:xfrm>
            <a:off x="457705" y="1434565"/>
            <a:ext cx="3007441" cy="4691082"/>
          </a:xfrm>
          <a:prstGeom prst="rect">
            <a:avLst/>
          </a:prstGeom>
        </p:spPr>
        <p:txBody>
          <a:bodyPr lIns="32903" tIns="32903" rIns="32903" bIns="32903">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000">
                <a:solidFill>
                  <a:srgbClr val="000000"/>
                </a:solidFill>
              </a:defRPr>
            </a:pPr>
            <a:endParaRPr dirty="0"/>
          </a:p>
        </p:txBody>
      </p:sp>
      <p:sp>
        <p:nvSpPr>
          <p:cNvPr id="306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95309562"/>
      </p:ext>
    </p:extLst>
  </p:cSld>
  <p:clrMapOvr>
    <a:masterClrMapping/>
  </p:clrMapOvr>
  <p:transition spd="med"/>
</p:sldLayout>
</file>

<file path=ppt/slideLayouts/slideLayout753.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rgbClr val="FFFFFF"/>
        </a:solidFill>
        <a:effectLst/>
      </p:bgPr>
    </p:bg>
    <p:spTree>
      <p:nvGrpSpPr>
        <p:cNvPr id="1" name=""/>
        <p:cNvGrpSpPr/>
        <p:nvPr/>
      </p:nvGrpSpPr>
      <p:grpSpPr>
        <a:xfrm>
          <a:off x="0" y="0"/>
          <a:ext cx="0" cy="0"/>
          <a:chOff x="0" y="0"/>
          <a:chExt cx="0" cy="0"/>
        </a:xfrm>
      </p:grpSpPr>
      <p:sp>
        <p:nvSpPr>
          <p:cNvPr id="3070" name="Title Text"/>
          <p:cNvSpPr txBox="1">
            <a:spLocks noGrp="1"/>
          </p:cNvSpPr>
          <p:nvPr>
            <p:ph type="title"/>
          </p:nvPr>
        </p:nvSpPr>
        <p:spPr>
          <a:xfrm>
            <a:off x="1791737" y="4800491"/>
            <a:ext cx="5486848" cy="567128"/>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71" name="Picture Placeholder 2"/>
          <p:cNvSpPr>
            <a:spLocks noGrp="1"/>
          </p:cNvSpPr>
          <p:nvPr>
            <p:ph type="pic" sz="half" idx="21"/>
          </p:nvPr>
        </p:nvSpPr>
        <p:spPr>
          <a:xfrm>
            <a:off x="1791737" y="612902"/>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072" name="Body Level One…"/>
          <p:cNvSpPr txBox="1">
            <a:spLocks noGrp="1"/>
          </p:cNvSpPr>
          <p:nvPr>
            <p:ph type="body" sz="quarter" idx="1"/>
          </p:nvPr>
        </p:nvSpPr>
        <p:spPr>
          <a:xfrm>
            <a:off x="1791737" y="5367618"/>
            <a:ext cx="5486848" cy="804920"/>
          </a:xfrm>
          <a:prstGeom prst="rect">
            <a:avLst/>
          </a:prstGeom>
        </p:spPr>
        <p:txBody>
          <a:bodyPr lIns="32903" tIns="32903" rIns="32903" bIns="32903">
            <a:normAutofit/>
          </a:bodyPr>
          <a:lstStyle>
            <a:lvl1pPr marL="0" indent="0" defTabSz="321454">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7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76071798"/>
      </p:ext>
    </p:extLst>
  </p:cSld>
  <p:clrMapOvr>
    <a:masterClrMapping/>
  </p:clrMapOvr>
  <p:transition spd="med"/>
</p:sldLayout>
</file>

<file path=ppt/slideLayouts/slideLayout754.xml><?xml version="1.0" encoding="utf-8"?>
<p:sldLayout xmlns:a="http://schemas.openxmlformats.org/drawingml/2006/main" xmlns:r="http://schemas.openxmlformats.org/officeDocument/2006/relationships" xmlns:p="http://schemas.openxmlformats.org/presentationml/2006/main" showMasterSp="0" type="tx">
  <p:cSld name="21_Title and Vertical Text">
    <p:bg>
      <p:bgPr>
        <a:solidFill>
          <a:srgbClr val="FFFFFF"/>
        </a:solidFill>
        <a:effectLst/>
      </p:bgPr>
    </p:bg>
    <p:spTree>
      <p:nvGrpSpPr>
        <p:cNvPr id="1" name=""/>
        <p:cNvGrpSpPr/>
        <p:nvPr/>
      </p:nvGrpSpPr>
      <p:grpSpPr>
        <a:xfrm>
          <a:off x="0" y="0"/>
          <a:ext cx="0" cy="0"/>
          <a:chOff x="0" y="0"/>
          <a:chExt cx="0" cy="0"/>
        </a:xfrm>
      </p:grpSpPr>
      <p:sp>
        <p:nvSpPr>
          <p:cNvPr id="3080"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81" name="Body Level One…"/>
          <p:cNvSpPr txBox="1">
            <a:spLocks noGrp="1"/>
          </p:cNvSpPr>
          <p:nvPr>
            <p:ph type="body" sz="half" idx="1"/>
          </p:nvPr>
        </p:nvSpPr>
        <p:spPr>
          <a:xfrm>
            <a:off x="321507" y="1125327"/>
            <a:ext cx="5786029" cy="3181720"/>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82"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45286681"/>
      </p:ext>
    </p:extLst>
  </p:cSld>
  <p:clrMapOvr>
    <a:masterClrMapping/>
  </p:clrMapOvr>
  <p:transition spd="med"/>
</p:sldLayout>
</file>

<file path=ppt/slideLayouts/slideLayout755.xml><?xml version="1.0" encoding="utf-8"?>
<p:sldLayout xmlns:a="http://schemas.openxmlformats.org/drawingml/2006/main" xmlns:r="http://schemas.openxmlformats.org/officeDocument/2006/relationships" xmlns:p="http://schemas.openxmlformats.org/presentationml/2006/main" showMasterSp="0" type="tx">
  <p:cSld name="21_Vertical Title and Text">
    <p:bg>
      <p:bgPr>
        <a:solidFill>
          <a:srgbClr val="FFFFFF"/>
        </a:solidFill>
        <a:effectLst/>
      </p:bgPr>
    </p:bg>
    <p:spTree>
      <p:nvGrpSpPr>
        <p:cNvPr id="1" name=""/>
        <p:cNvGrpSpPr/>
        <p:nvPr/>
      </p:nvGrpSpPr>
      <p:grpSpPr>
        <a:xfrm>
          <a:off x="0" y="0"/>
          <a:ext cx="0" cy="0"/>
          <a:chOff x="0" y="0"/>
          <a:chExt cx="0" cy="0"/>
        </a:xfrm>
      </p:grpSpPr>
      <p:sp>
        <p:nvSpPr>
          <p:cNvPr id="3089" name="Title Text"/>
          <p:cNvSpPr txBox="1">
            <a:spLocks noGrp="1"/>
          </p:cNvSpPr>
          <p:nvPr>
            <p:ph type="title"/>
          </p:nvPr>
        </p:nvSpPr>
        <p:spPr>
          <a:xfrm>
            <a:off x="4661865" y="193136"/>
            <a:ext cx="1445671" cy="4113907"/>
          </a:xfrm>
          <a:prstGeom prst="rect">
            <a:avLst/>
          </a:prstGeom>
          <a:noFill/>
        </p:spPr>
        <p:txBody>
          <a:bodyPr vert="eaVert"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90" name="Body Level One…"/>
          <p:cNvSpPr txBox="1">
            <a:spLocks noGrp="1"/>
          </p:cNvSpPr>
          <p:nvPr>
            <p:ph type="body" sz="half" idx="1"/>
          </p:nvPr>
        </p:nvSpPr>
        <p:spPr>
          <a:xfrm>
            <a:off x="321507" y="193136"/>
            <a:ext cx="4233190" cy="4113907"/>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91"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20801704"/>
      </p:ext>
    </p:extLst>
  </p:cSld>
  <p:clrMapOvr>
    <a:masterClrMapping/>
  </p:clrMapOvr>
  <p:transition spd="med"/>
</p:sldLayout>
</file>

<file path=ppt/slideLayouts/slideLayout756.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FFFFFF"/>
        </a:solidFill>
        <a:effectLst/>
      </p:bgPr>
    </p:bg>
    <p:spTree>
      <p:nvGrpSpPr>
        <p:cNvPr id="1" name=""/>
        <p:cNvGrpSpPr/>
        <p:nvPr/>
      </p:nvGrpSpPr>
      <p:grpSpPr>
        <a:xfrm>
          <a:off x="0" y="0"/>
          <a:ext cx="0" cy="0"/>
          <a:chOff x="0" y="0"/>
          <a:chExt cx="0" cy="0"/>
        </a:xfrm>
      </p:grpSpPr>
      <p:sp>
        <p:nvSpPr>
          <p:cNvPr id="3098" name="Title Text"/>
          <p:cNvSpPr txBox="1">
            <a:spLocks noGrp="1"/>
          </p:cNvSpPr>
          <p:nvPr>
            <p:ph type="title"/>
          </p:nvPr>
        </p:nvSpPr>
        <p:spPr>
          <a:xfrm>
            <a:off x="685800" y="2130426"/>
            <a:ext cx="7772400" cy="1470026"/>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099"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defTabSz="457020">
              <a:buSzTx/>
              <a:buNone/>
              <a:defRPr>
                <a:solidFill>
                  <a:srgbClr val="888888"/>
                </a:solidFill>
                <a:latin typeface="Calibri"/>
                <a:ea typeface="Calibri"/>
                <a:cs typeface="Calibri"/>
                <a:sym typeface="Calibri"/>
              </a:defRPr>
            </a:lvl1pPr>
            <a:lvl2pPr marL="0" indent="457020" algn="ctr" defTabSz="457020">
              <a:buSzTx/>
              <a:buNone/>
              <a:defRPr>
                <a:solidFill>
                  <a:srgbClr val="888888"/>
                </a:solidFill>
                <a:latin typeface="Calibri"/>
                <a:ea typeface="Calibri"/>
                <a:cs typeface="Calibri"/>
                <a:sym typeface="Calibri"/>
              </a:defRPr>
            </a:lvl2pPr>
            <a:lvl3pPr marL="0" indent="914040" algn="ctr" defTabSz="457020">
              <a:buSzTx/>
              <a:buNone/>
              <a:defRPr>
                <a:solidFill>
                  <a:srgbClr val="888888"/>
                </a:solidFill>
                <a:latin typeface="Calibri"/>
                <a:ea typeface="Calibri"/>
                <a:cs typeface="Calibri"/>
                <a:sym typeface="Calibri"/>
              </a:defRPr>
            </a:lvl3pPr>
            <a:lvl4pPr marL="0" indent="1371056" algn="ctr" defTabSz="457020">
              <a:buSzTx/>
              <a:buNone/>
              <a:defRPr>
                <a:solidFill>
                  <a:srgbClr val="888888"/>
                </a:solidFill>
                <a:latin typeface="Calibri"/>
                <a:ea typeface="Calibri"/>
                <a:cs typeface="Calibri"/>
                <a:sym typeface="Calibri"/>
              </a:defRPr>
            </a:lvl4pPr>
            <a:lvl5pPr marL="0" indent="1828080" algn="ctr" defTabSz="457020">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690659280"/>
      </p:ext>
    </p:extLst>
  </p:cSld>
  <p:clrMapOvr>
    <a:masterClrMapping/>
  </p:clrMapOvr>
  <p:transition spd="med"/>
</p:sldLayout>
</file>

<file path=ppt/slideLayouts/slideLayout757.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rgbClr val="FFFFFF"/>
        </a:solidFill>
        <a:effectLst/>
      </p:bgPr>
    </p:bg>
    <p:spTree>
      <p:nvGrpSpPr>
        <p:cNvPr id="1" name=""/>
        <p:cNvGrpSpPr/>
        <p:nvPr/>
      </p:nvGrpSpPr>
      <p:grpSpPr>
        <a:xfrm>
          <a:off x="0" y="0"/>
          <a:ext cx="0" cy="0"/>
          <a:chOff x="0" y="0"/>
          <a:chExt cx="0" cy="0"/>
        </a:xfrm>
      </p:grpSpPr>
      <p:sp>
        <p:nvSpPr>
          <p:cNvPr id="310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08" name="Body Level One…"/>
          <p:cNvSpPr txBox="1">
            <a:spLocks noGrp="1"/>
          </p:cNvSpPr>
          <p:nvPr>
            <p:ph type="body" idx="1"/>
          </p:nvPr>
        </p:nvSpPr>
        <p:spPr>
          <a:xfrm>
            <a:off x="457200" y="1600200"/>
            <a:ext cx="8229600" cy="4525963"/>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9"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02578206"/>
      </p:ext>
    </p:extLst>
  </p:cSld>
  <p:clrMapOvr>
    <a:masterClrMapping/>
  </p:clrMapOvr>
  <p:transition spd="med"/>
</p:sldLayout>
</file>

<file path=ppt/slideLayouts/slideLayout758.xml><?xml version="1.0" encoding="utf-8"?>
<p:sldLayout xmlns:a="http://schemas.openxmlformats.org/drawingml/2006/main" xmlns:r="http://schemas.openxmlformats.org/officeDocument/2006/relationships" xmlns:p="http://schemas.openxmlformats.org/presentationml/2006/main" showMasterSp="0" type="tx">
  <p:cSld name="22_Section Header">
    <p:bg>
      <p:bgPr>
        <a:solidFill>
          <a:srgbClr val="FFFFFF"/>
        </a:solidFill>
        <a:effectLst/>
      </p:bgPr>
    </p:bg>
    <p:spTree>
      <p:nvGrpSpPr>
        <p:cNvPr id="1" name=""/>
        <p:cNvGrpSpPr/>
        <p:nvPr/>
      </p:nvGrpSpPr>
      <p:grpSpPr>
        <a:xfrm>
          <a:off x="0" y="0"/>
          <a:ext cx="0" cy="0"/>
          <a:chOff x="0" y="0"/>
          <a:chExt cx="0" cy="0"/>
        </a:xfrm>
      </p:grpSpPr>
      <p:sp>
        <p:nvSpPr>
          <p:cNvPr id="3116"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defTabSz="457020">
              <a:defRPr sz="4000" cap="all">
                <a:solidFill>
                  <a:srgbClr val="000000"/>
                </a:solidFill>
                <a:latin typeface="Calibri"/>
                <a:ea typeface="Calibri"/>
                <a:cs typeface="Calibri"/>
                <a:sym typeface="Calibri"/>
              </a:defRPr>
            </a:lvl1pPr>
          </a:lstStyle>
          <a:p>
            <a:r>
              <a:t>Title Text</a:t>
            </a:r>
          </a:p>
        </p:txBody>
      </p:sp>
      <p:sp>
        <p:nvSpPr>
          <p:cNvPr id="3117"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defTabSz="457020">
              <a:spcBef>
                <a:spcPts val="400"/>
              </a:spcBef>
              <a:buSzTx/>
              <a:buNone/>
              <a:defRPr sz="2000">
                <a:solidFill>
                  <a:srgbClr val="888888"/>
                </a:solidFill>
                <a:latin typeface="Calibri"/>
                <a:ea typeface="Calibri"/>
                <a:cs typeface="Calibri"/>
                <a:sym typeface="Calibri"/>
              </a:defRPr>
            </a:lvl1pPr>
            <a:lvl2pPr marL="0" indent="457020" defTabSz="457020">
              <a:spcBef>
                <a:spcPts val="400"/>
              </a:spcBef>
              <a:buSzTx/>
              <a:buNone/>
              <a:defRPr sz="2000">
                <a:solidFill>
                  <a:srgbClr val="888888"/>
                </a:solidFill>
                <a:latin typeface="Calibri"/>
                <a:ea typeface="Calibri"/>
                <a:cs typeface="Calibri"/>
                <a:sym typeface="Calibri"/>
              </a:defRPr>
            </a:lvl2pPr>
            <a:lvl3pPr marL="0" indent="914040" defTabSz="457020">
              <a:spcBef>
                <a:spcPts val="400"/>
              </a:spcBef>
              <a:buSzTx/>
              <a:buNone/>
              <a:defRPr sz="2000">
                <a:solidFill>
                  <a:srgbClr val="888888"/>
                </a:solidFill>
                <a:latin typeface="Calibri"/>
                <a:ea typeface="Calibri"/>
                <a:cs typeface="Calibri"/>
                <a:sym typeface="Calibri"/>
              </a:defRPr>
            </a:lvl3pPr>
            <a:lvl4pPr marL="0" indent="1371056" defTabSz="457020">
              <a:spcBef>
                <a:spcPts val="400"/>
              </a:spcBef>
              <a:buSzTx/>
              <a:buNone/>
              <a:defRPr sz="2000">
                <a:solidFill>
                  <a:srgbClr val="888888"/>
                </a:solidFill>
                <a:latin typeface="Calibri"/>
                <a:ea typeface="Calibri"/>
                <a:cs typeface="Calibri"/>
                <a:sym typeface="Calibri"/>
              </a:defRPr>
            </a:lvl4pPr>
            <a:lvl5pPr marL="0" indent="1828080" defTabSz="45702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18"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050180637"/>
      </p:ext>
    </p:extLst>
  </p:cSld>
  <p:clrMapOvr>
    <a:masterClrMapping/>
  </p:clrMapOvr>
  <p:transition spd="med"/>
</p:sldLayout>
</file>

<file path=ppt/slideLayouts/slideLayout759.xml><?xml version="1.0" encoding="utf-8"?>
<p:sldLayout xmlns:a="http://schemas.openxmlformats.org/drawingml/2006/main" xmlns:r="http://schemas.openxmlformats.org/officeDocument/2006/relationships" xmlns:p="http://schemas.openxmlformats.org/presentationml/2006/main" showMasterSp="0" type="tx">
  <p:cSld name="22_Two Content">
    <p:bg>
      <p:bgPr>
        <a:solidFill>
          <a:srgbClr val="FFFFFF"/>
        </a:solidFill>
        <a:effectLst/>
      </p:bgPr>
    </p:bg>
    <p:spTree>
      <p:nvGrpSpPr>
        <p:cNvPr id="1" name=""/>
        <p:cNvGrpSpPr/>
        <p:nvPr/>
      </p:nvGrpSpPr>
      <p:grpSpPr>
        <a:xfrm>
          <a:off x="0" y="0"/>
          <a:ext cx="0" cy="0"/>
          <a:chOff x="0" y="0"/>
          <a:chExt cx="0" cy="0"/>
        </a:xfrm>
      </p:grpSpPr>
      <p:sp>
        <p:nvSpPr>
          <p:cNvPr id="3125"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26" name="Body Level One…"/>
          <p:cNvSpPr txBox="1">
            <a:spLocks noGrp="1"/>
          </p:cNvSpPr>
          <p:nvPr>
            <p:ph type="body" sz="half" idx="1"/>
          </p:nvPr>
        </p:nvSpPr>
        <p:spPr>
          <a:xfrm>
            <a:off x="457200" y="1600200"/>
            <a:ext cx="4038600" cy="4525963"/>
          </a:xfrm>
          <a:prstGeom prst="rect">
            <a:avLst/>
          </a:prstGeom>
        </p:spPr>
        <p:txBody>
          <a:bodyPr lIns="45702" tIns="45702" rIns="45702" bIns="45702">
            <a:normAutofit/>
          </a:bodyPr>
          <a:lstStyle>
            <a:lvl1pPr marL="342764" indent="-342764" defTabSz="457020">
              <a:spcBef>
                <a:spcPts val="600"/>
              </a:spcBef>
              <a:buSzPct val="100000"/>
              <a:buFont typeface="Arial"/>
              <a:buChar char="•"/>
              <a:defRPr sz="2800">
                <a:solidFill>
                  <a:srgbClr val="000000"/>
                </a:solidFill>
                <a:latin typeface="Calibri"/>
                <a:ea typeface="Calibri"/>
                <a:cs typeface="Calibri"/>
                <a:sym typeface="Calibri"/>
              </a:defRPr>
            </a:lvl1pPr>
            <a:lvl2pPr marL="790260" indent="-333244" defTabSz="457020">
              <a:spcBef>
                <a:spcPts val="600"/>
              </a:spcBef>
              <a:buSzPct val="100000"/>
              <a:buFont typeface="Arial"/>
              <a:buChar char="–"/>
              <a:defRPr sz="2800">
                <a:solidFill>
                  <a:srgbClr val="000000"/>
                </a:solidFill>
                <a:latin typeface="Calibri"/>
                <a:ea typeface="Calibri"/>
                <a:cs typeface="Calibri"/>
                <a:sym typeface="Calibri"/>
              </a:defRPr>
            </a:lvl2pPr>
            <a:lvl3pPr marL="1233949" indent="-319913" defTabSz="457020">
              <a:spcBef>
                <a:spcPts val="600"/>
              </a:spcBef>
              <a:buSzPct val="100000"/>
              <a:buFont typeface="Arial"/>
              <a:buChar char="•"/>
              <a:defRPr sz="2800">
                <a:solidFill>
                  <a:srgbClr val="000000"/>
                </a:solidFill>
                <a:latin typeface="Calibri"/>
                <a:ea typeface="Calibri"/>
                <a:cs typeface="Calibri"/>
                <a:sym typeface="Calibri"/>
              </a:defRPr>
            </a:lvl3pPr>
            <a:lvl4pPr marL="1726515" indent="-355459" defTabSz="457020">
              <a:spcBef>
                <a:spcPts val="600"/>
              </a:spcBef>
              <a:buSzPct val="100000"/>
              <a:buFont typeface="Arial"/>
              <a:buChar char="–"/>
              <a:defRPr sz="2800">
                <a:solidFill>
                  <a:srgbClr val="000000"/>
                </a:solidFill>
                <a:latin typeface="Calibri"/>
                <a:ea typeface="Calibri"/>
                <a:cs typeface="Calibri"/>
                <a:sym typeface="Calibri"/>
              </a:defRPr>
            </a:lvl4pPr>
            <a:lvl5pPr marL="2183533" indent="-355460" defTabSz="45702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2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76223733"/>
      </p:ext>
    </p:extLst>
  </p:cSld>
  <p:clrMapOvr>
    <a:masterClrMapping/>
  </p:clrMapOvr>
  <p:transition spd="med"/>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1331"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32"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3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60.xml><?xml version="1.0" encoding="utf-8"?>
<p:sldLayout xmlns:a="http://schemas.openxmlformats.org/drawingml/2006/main" xmlns:r="http://schemas.openxmlformats.org/officeDocument/2006/relationships" xmlns:p="http://schemas.openxmlformats.org/presentationml/2006/main" showMasterSp="0" type="tx">
  <p:cSld name="22_Comparison">
    <p:bg>
      <p:bgPr>
        <a:solidFill>
          <a:srgbClr val="FFFFFF"/>
        </a:solidFill>
        <a:effectLst/>
      </p:bgPr>
    </p:bg>
    <p:spTree>
      <p:nvGrpSpPr>
        <p:cNvPr id="1" name=""/>
        <p:cNvGrpSpPr/>
        <p:nvPr/>
      </p:nvGrpSpPr>
      <p:grpSpPr>
        <a:xfrm>
          <a:off x="0" y="0"/>
          <a:ext cx="0" cy="0"/>
          <a:chOff x="0" y="0"/>
          <a:chExt cx="0" cy="0"/>
        </a:xfrm>
      </p:grpSpPr>
      <p:sp>
        <p:nvSpPr>
          <p:cNvPr id="313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35"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defTabSz="457020">
              <a:spcBef>
                <a:spcPts val="500"/>
              </a:spcBef>
              <a:buSzTx/>
              <a:buNone/>
              <a:defRPr sz="2400" b="1">
                <a:solidFill>
                  <a:srgbClr val="000000"/>
                </a:solidFill>
                <a:latin typeface="Calibri"/>
                <a:ea typeface="Calibri"/>
                <a:cs typeface="Calibri"/>
                <a:sym typeface="Calibri"/>
              </a:defRPr>
            </a:lvl1pPr>
            <a:lvl2pPr marL="0" indent="457020" defTabSz="457020">
              <a:spcBef>
                <a:spcPts val="500"/>
              </a:spcBef>
              <a:buSzTx/>
              <a:buNone/>
              <a:defRPr sz="2400" b="1">
                <a:solidFill>
                  <a:srgbClr val="000000"/>
                </a:solidFill>
                <a:latin typeface="Calibri"/>
                <a:ea typeface="Calibri"/>
                <a:cs typeface="Calibri"/>
                <a:sym typeface="Calibri"/>
              </a:defRPr>
            </a:lvl2pPr>
            <a:lvl3pPr marL="0" indent="914040" defTabSz="457020">
              <a:spcBef>
                <a:spcPts val="500"/>
              </a:spcBef>
              <a:buSzTx/>
              <a:buNone/>
              <a:defRPr sz="2400" b="1">
                <a:solidFill>
                  <a:srgbClr val="000000"/>
                </a:solidFill>
                <a:latin typeface="Calibri"/>
                <a:ea typeface="Calibri"/>
                <a:cs typeface="Calibri"/>
                <a:sym typeface="Calibri"/>
              </a:defRPr>
            </a:lvl3pPr>
            <a:lvl4pPr marL="0" indent="1371056" defTabSz="457020">
              <a:spcBef>
                <a:spcPts val="500"/>
              </a:spcBef>
              <a:buSzTx/>
              <a:buNone/>
              <a:defRPr sz="2400" b="1">
                <a:solidFill>
                  <a:srgbClr val="000000"/>
                </a:solidFill>
                <a:latin typeface="Calibri"/>
                <a:ea typeface="Calibri"/>
                <a:cs typeface="Calibri"/>
                <a:sym typeface="Calibri"/>
              </a:defRPr>
            </a:lvl4pPr>
            <a:lvl5pPr marL="0" indent="1828080" defTabSz="45702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36"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p>
            <a:pPr marL="0" indent="0" defTabSz="457020" rtl="0">
              <a:spcBef>
                <a:spcPts val="500"/>
              </a:spcBef>
              <a:buSzTx/>
              <a:buNone/>
              <a:defRPr sz="2400" b="1">
                <a:solidFill>
                  <a:srgbClr val="000000"/>
                </a:solidFill>
                <a:latin typeface="Calibri"/>
                <a:ea typeface="Calibri"/>
                <a:cs typeface="Calibri"/>
                <a:sym typeface="Calibri"/>
              </a:defRPr>
            </a:pPr>
            <a:endParaRPr/>
          </a:p>
        </p:txBody>
      </p:sp>
      <p:sp>
        <p:nvSpPr>
          <p:cNvPr id="313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886637200"/>
      </p:ext>
    </p:extLst>
  </p:cSld>
  <p:clrMapOvr>
    <a:masterClrMapping/>
  </p:clrMapOvr>
  <p:transition spd="med"/>
</p:sldLayout>
</file>

<file path=ppt/slideLayouts/slideLayout761.xml><?xml version="1.0" encoding="utf-8"?>
<p:sldLayout xmlns:a="http://schemas.openxmlformats.org/drawingml/2006/main" xmlns:r="http://schemas.openxmlformats.org/officeDocument/2006/relationships" xmlns:p="http://schemas.openxmlformats.org/presentationml/2006/main" showMasterSp="0" type="tx">
  <p:cSld name="22_Title Only">
    <p:bg>
      <p:bgPr>
        <a:solidFill>
          <a:srgbClr val="FFFFFF"/>
        </a:solidFill>
        <a:effectLst/>
      </p:bgPr>
    </p:bg>
    <p:spTree>
      <p:nvGrpSpPr>
        <p:cNvPr id="1" name=""/>
        <p:cNvGrpSpPr/>
        <p:nvPr/>
      </p:nvGrpSpPr>
      <p:grpSpPr>
        <a:xfrm>
          <a:off x="0" y="0"/>
          <a:ext cx="0" cy="0"/>
          <a:chOff x="0" y="0"/>
          <a:chExt cx="0" cy="0"/>
        </a:xfrm>
      </p:grpSpPr>
      <p:sp>
        <p:nvSpPr>
          <p:cNvPr id="314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45"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946401441"/>
      </p:ext>
    </p:extLst>
  </p:cSld>
  <p:clrMapOvr>
    <a:masterClrMapping/>
  </p:clrMapOvr>
  <p:transition spd="med"/>
</p:sldLayout>
</file>

<file path=ppt/slideLayouts/slideLayout762.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solidFill>
          <a:srgbClr val="FFFFFF"/>
        </a:solidFill>
        <a:effectLst/>
      </p:bgPr>
    </p:bg>
    <p:spTree>
      <p:nvGrpSpPr>
        <p:cNvPr id="1" name=""/>
        <p:cNvGrpSpPr/>
        <p:nvPr/>
      </p:nvGrpSpPr>
      <p:grpSpPr>
        <a:xfrm>
          <a:off x="0" y="0"/>
          <a:ext cx="0" cy="0"/>
          <a:chOff x="0" y="0"/>
          <a:chExt cx="0" cy="0"/>
        </a:xfrm>
      </p:grpSpPr>
      <p:sp>
        <p:nvSpPr>
          <p:cNvPr id="3159"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60"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61"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p>
            <a:pPr marL="0" indent="0" defTabSz="457020" rtl="0">
              <a:spcBef>
                <a:spcPts val="300"/>
              </a:spcBef>
              <a:buSzTx/>
              <a:buNone/>
              <a:defRPr sz="1400">
                <a:solidFill>
                  <a:srgbClr val="000000"/>
                </a:solidFill>
                <a:latin typeface="Calibri"/>
                <a:ea typeface="Calibri"/>
                <a:cs typeface="Calibri"/>
                <a:sym typeface="Calibri"/>
              </a:defRPr>
            </a:pPr>
            <a:endParaRPr/>
          </a:p>
        </p:txBody>
      </p:sp>
      <p:sp>
        <p:nvSpPr>
          <p:cNvPr id="316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956031101"/>
      </p:ext>
    </p:extLst>
  </p:cSld>
  <p:clrMapOvr>
    <a:masterClrMapping/>
  </p:clrMapOvr>
  <p:transition spd="med"/>
</p:sldLayout>
</file>

<file path=ppt/slideLayouts/slideLayout763.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solidFill>
          <a:srgbClr val="FFFFFF"/>
        </a:solidFill>
        <a:effectLst/>
      </p:bgPr>
    </p:bg>
    <p:spTree>
      <p:nvGrpSpPr>
        <p:cNvPr id="1" name=""/>
        <p:cNvGrpSpPr/>
        <p:nvPr/>
      </p:nvGrpSpPr>
      <p:grpSpPr>
        <a:xfrm>
          <a:off x="0" y="0"/>
          <a:ext cx="0" cy="0"/>
          <a:chOff x="0" y="0"/>
          <a:chExt cx="0" cy="0"/>
        </a:xfrm>
      </p:grpSpPr>
      <p:sp>
        <p:nvSpPr>
          <p:cNvPr id="3169"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7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171"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defTabSz="457020">
              <a:spcBef>
                <a:spcPts val="300"/>
              </a:spcBef>
              <a:buSzTx/>
              <a:buNone/>
              <a:defRPr sz="1400">
                <a:solidFill>
                  <a:srgbClr val="000000"/>
                </a:solidFill>
                <a:latin typeface="Calibri"/>
                <a:ea typeface="Calibri"/>
                <a:cs typeface="Calibri"/>
                <a:sym typeface="Calibri"/>
              </a:defRPr>
            </a:lvl1pPr>
            <a:lvl2pPr marL="0" indent="457020" defTabSz="457020">
              <a:spcBef>
                <a:spcPts val="300"/>
              </a:spcBef>
              <a:buSzTx/>
              <a:buNone/>
              <a:defRPr sz="1400">
                <a:solidFill>
                  <a:srgbClr val="000000"/>
                </a:solidFill>
                <a:latin typeface="Calibri"/>
                <a:ea typeface="Calibri"/>
                <a:cs typeface="Calibri"/>
                <a:sym typeface="Calibri"/>
              </a:defRPr>
            </a:lvl2pPr>
            <a:lvl3pPr marL="0" indent="914040" defTabSz="457020">
              <a:spcBef>
                <a:spcPts val="300"/>
              </a:spcBef>
              <a:buSzTx/>
              <a:buNone/>
              <a:defRPr sz="1400">
                <a:solidFill>
                  <a:srgbClr val="000000"/>
                </a:solidFill>
                <a:latin typeface="Calibri"/>
                <a:ea typeface="Calibri"/>
                <a:cs typeface="Calibri"/>
                <a:sym typeface="Calibri"/>
              </a:defRPr>
            </a:lvl3pPr>
            <a:lvl4pPr marL="0" indent="1371056" defTabSz="457020">
              <a:spcBef>
                <a:spcPts val="300"/>
              </a:spcBef>
              <a:buSzTx/>
              <a:buNone/>
              <a:defRPr sz="1400">
                <a:solidFill>
                  <a:srgbClr val="000000"/>
                </a:solidFill>
                <a:latin typeface="Calibri"/>
                <a:ea typeface="Calibri"/>
                <a:cs typeface="Calibri"/>
                <a:sym typeface="Calibri"/>
              </a:defRPr>
            </a:lvl4pPr>
            <a:lvl5pPr marL="0" indent="1828080" defTabSz="45702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15552250"/>
      </p:ext>
    </p:extLst>
  </p:cSld>
  <p:clrMapOvr>
    <a:masterClrMapping/>
  </p:clrMapOvr>
  <p:transition spd="med"/>
</p:sldLayout>
</file>

<file path=ppt/slideLayouts/slideLayout764.xml><?xml version="1.0" encoding="utf-8"?>
<p:sldLayout xmlns:a="http://schemas.openxmlformats.org/drawingml/2006/main" xmlns:r="http://schemas.openxmlformats.org/officeDocument/2006/relationships" xmlns:p="http://schemas.openxmlformats.org/presentationml/2006/main" showMasterSp="0" type="tx">
  <p:cSld name="22_Title and Vertical Text">
    <p:bg>
      <p:bgPr>
        <a:solidFill>
          <a:srgbClr val="FFFFFF"/>
        </a:solidFill>
        <a:effectLst/>
      </p:bgPr>
    </p:bg>
    <p:spTree>
      <p:nvGrpSpPr>
        <p:cNvPr id="1" name=""/>
        <p:cNvGrpSpPr/>
        <p:nvPr/>
      </p:nvGrpSpPr>
      <p:grpSpPr>
        <a:xfrm>
          <a:off x="0" y="0"/>
          <a:ext cx="0" cy="0"/>
          <a:chOff x="0" y="0"/>
          <a:chExt cx="0" cy="0"/>
        </a:xfrm>
      </p:grpSpPr>
      <p:sp>
        <p:nvSpPr>
          <p:cNvPr id="3179"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0" name="Body Level One…"/>
          <p:cNvSpPr txBox="1">
            <a:spLocks noGrp="1"/>
          </p:cNvSpPr>
          <p:nvPr>
            <p:ph type="body" idx="1"/>
          </p:nvPr>
        </p:nvSpPr>
        <p:spPr>
          <a:xfrm>
            <a:off x="457200" y="1600200"/>
            <a:ext cx="8229600" cy="4525963"/>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81"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978014192"/>
      </p:ext>
    </p:extLst>
  </p:cSld>
  <p:clrMapOvr>
    <a:masterClrMapping/>
  </p:clrMapOvr>
  <p:transition spd="med"/>
</p:sldLayout>
</file>

<file path=ppt/slideLayouts/slideLayout765.xml><?xml version="1.0" encoding="utf-8"?>
<p:sldLayout xmlns:a="http://schemas.openxmlformats.org/drawingml/2006/main" xmlns:r="http://schemas.openxmlformats.org/officeDocument/2006/relationships" xmlns:p="http://schemas.openxmlformats.org/presentationml/2006/main" showMasterSp="0" type="tx">
  <p:cSld name="22_Vertical Title and Text">
    <p:bg>
      <p:bgPr>
        <a:solidFill>
          <a:srgbClr val="FFFFFF"/>
        </a:solidFill>
        <a:effectLst/>
      </p:bgPr>
    </p:bg>
    <p:spTree>
      <p:nvGrpSpPr>
        <p:cNvPr id="1" name=""/>
        <p:cNvGrpSpPr/>
        <p:nvPr/>
      </p:nvGrpSpPr>
      <p:grpSpPr>
        <a:xfrm>
          <a:off x="0" y="0"/>
          <a:ext cx="0" cy="0"/>
          <a:chOff x="0" y="0"/>
          <a:chExt cx="0" cy="0"/>
        </a:xfrm>
      </p:grpSpPr>
      <p:sp>
        <p:nvSpPr>
          <p:cNvPr id="3188" name="Title Text"/>
          <p:cNvSpPr txBox="1">
            <a:spLocks noGrp="1"/>
          </p:cNvSpPr>
          <p:nvPr>
            <p:ph type="title"/>
          </p:nvPr>
        </p:nvSpPr>
        <p:spPr>
          <a:xfrm>
            <a:off x="6629400" y="274646"/>
            <a:ext cx="2057400" cy="5851526"/>
          </a:xfrm>
          <a:prstGeom prst="rect">
            <a:avLst/>
          </a:prstGeom>
          <a:noFill/>
        </p:spPr>
        <p:txBody>
          <a:bodyPr vert="eaVert"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9" name="Body Level One…"/>
          <p:cNvSpPr txBox="1">
            <a:spLocks noGrp="1"/>
          </p:cNvSpPr>
          <p:nvPr>
            <p:ph type="body" idx="1"/>
          </p:nvPr>
        </p:nvSpPr>
        <p:spPr>
          <a:xfrm>
            <a:off x="457200" y="274646"/>
            <a:ext cx="6019800" cy="5851526"/>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9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991075140"/>
      </p:ext>
    </p:extLst>
  </p:cSld>
  <p:clrMapOvr>
    <a:masterClrMapping/>
  </p:clrMapOvr>
  <p:transition spd="med"/>
</p:sldLayout>
</file>

<file path=ppt/slideLayouts/slideLayout766.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FFFFFF"/>
        </a:solidFill>
        <a:effectLst/>
      </p:bgPr>
    </p:bg>
    <p:spTree>
      <p:nvGrpSpPr>
        <p:cNvPr id="1" name=""/>
        <p:cNvGrpSpPr/>
        <p:nvPr/>
      </p:nvGrpSpPr>
      <p:grpSpPr>
        <a:xfrm>
          <a:off x="0" y="0"/>
          <a:ext cx="0" cy="0"/>
          <a:chOff x="0" y="0"/>
          <a:chExt cx="0" cy="0"/>
        </a:xfrm>
      </p:grpSpPr>
      <p:sp>
        <p:nvSpPr>
          <p:cNvPr id="3197" name="Title Text"/>
          <p:cNvSpPr txBox="1">
            <a:spLocks noGrp="1"/>
          </p:cNvSpPr>
          <p:nvPr>
            <p:ph type="title"/>
          </p:nvPr>
        </p:nvSpPr>
        <p:spPr>
          <a:xfrm>
            <a:off x="685800" y="2130425"/>
            <a:ext cx="7772400" cy="1470025"/>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198"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000000"/>
                </a:solidFill>
                <a:latin typeface="Times New Roman"/>
                <a:ea typeface="Times New Roman"/>
                <a:cs typeface="Times New Roman"/>
                <a:sym typeface="Times New Roman"/>
              </a:defRPr>
            </a:lvl1pPr>
            <a:lvl2pPr marL="0" indent="457200" algn="ctr">
              <a:buSzTx/>
              <a:buNone/>
              <a:defRPr>
                <a:solidFill>
                  <a:srgbClr val="000000"/>
                </a:solidFill>
                <a:latin typeface="Times New Roman"/>
                <a:ea typeface="Times New Roman"/>
                <a:cs typeface="Times New Roman"/>
                <a:sym typeface="Times New Roman"/>
              </a:defRPr>
            </a:lvl2pPr>
            <a:lvl3pPr marL="0" indent="914400" algn="ctr">
              <a:buSzTx/>
              <a:buNone/>
              <a:defRPr>
                <a:solidFill>
                  <a:srgbClr val="000000"/>
                </a:solidFill>
                <a:latin typeface="Times New Roman"/>
                <a:ea typeface="Times New Roman"/>
                <a:cs typeface="Times New Roman"/>
                <a:sym typeface="Times New Roman"/>
              </a:defRPr>
            </a:lvl3pPr>
            <a:lvl4pPr marL="0" indent="1371600" algn="ctr">
              <a:buSzTx/>
              <a:buNone/>
              <a:defRPr>
                <a:solidFill>
                  <a:srgbClr val="000000"/>
                </a:solidFill>
                <a:latin typeface="Times New Roman"/>
                <a:ea typeface="Times New Roman"/>
                <a:cs typeface="Times New Roman"/>
                <a:sym typeface="Times New Roman"/>
              </a:defRPr>
            </a:lvl4pPr>
            <a:lvl5pPr marL="0" indent="1828800" algn="ctr">
              <a:buSzTx/>
              <a:buNone/>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19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837428212"/>
      </p:ext>
    </p:extLst>
  </p:cSld>
  <p:clrMapOvr>
    <a:masterClrMapping/>
  </p:clrMapOvr>
  <p:transition spd="med"/>
</p:sldLayout>
</file>

<file path=ppt/slideLayouts/slideLayout767.xml><?xml version="1.0" encoding="utf-8"?>
<p:sldLayout xmlns:a="http://schemas.openxmlformats.org/drawingml/2006/main" xmlns:r="http://schemas.openxmlformats.org/officeDocument/2006/relationships" xmlns:p="http://schemas.openxmlformats.org/presentationml/2006/main" showMasterSp="0" type="tx">
  <p:cSld name="21_Title and Content">
    <p:bg>
      <p:bgPr>
        <a:solidFill>
          <a:srgbClr val="FFFFFF"/>
        </a:solidFill>
        <a:effectLst/>
      </p:bgPr>
    </p:bg>
    <p:spTree>
      <p:nvGrpSpPr>
        <p:cNvPr id="1" name=""/>
        <p:cNvGrpSpPr/>
        <p:nvPr/>
      </p:nvGrpSpPr>
      <p:grpSpPr>
        <a:xfrm>
          <a:off x="0" y="0"/>
          <a:ext cx="0" cy="0"/>
          <a:chOff x="0" y="0"/>
          <a:chExt cx="0" cy="0"/>
        </a:xfrm>
      </p:grpSpPr>
      <p:sp>
        <p:nvSpPr>
          <p:cNvPr id="3206"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07"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08"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823958479"/>
      </p:ext>
    </p:extLst>
  </p:cSld>
  <p:clrMapOvr>
    <a:masterClrMapping/>
  </p:clrMapOvr>
  <p:transition spd="med"/>
</p:sldLayout>
</file>

<file path=ppt/slideLayouts/slideLayout768.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rgbClr val="FFFFFF"/>
        </a:solidFill>
        <a:effectLst/>
      </p:bgPr>
    </p:bg>
    <p:spTree>
      <p:nvGrpSpPr>
        <p:cNvPr id="1" name=""/>
        <p:cNvGrpSpPr/>
        <p:nvPr/>
      </p:nvGrpSpPr>
      <p:grpSpPr>
        <a:xfrm>
          <a:off x="0" y="0"/>
          <a:ext cx="0" cy="0"/>
          <a:chOff x="0" y="0"/>
          <a:chExt cx="0" cy="0"/>
        </a:xfrm>
      </p:grpSpPr>
      <p:sp>
        <p:nvSpPr>
          <p:cNvPr id="3215" name="Title Text"/>
          <p:cNvSpPr txBox="1">
            <a:spLocks noGrp="1"/>
          </p:cNvSpPr>
          <p:nvPr>
            <p:ph type="title"/>
          </p:nvPr>
        </p:nvSpPr>
        <p:spPr>
          <a:xfrm>
            <a:off x="722312" y="4406900"/>
            <a:ext cx="7772401" cy="1362075"/>
          </a:xfrm>
          <a:prstGeom prst="rect">
            <a:avLst/>
          </a:prstGeom>
          <a:noFill/>
        </p:spPr>
        <p:txBody>
          <a:bodyPr lIns="45715" tIns="45715" rIns="45715" bIns="45715" anchor="t"/>
          <a:lstStyle>
            <a:lvl1pPr algn="l">
              <a:defRPr sz="4000" cap="all">
                <a:latin typeface="Times New Roman"/>
                <a:ea typeface="Times New Roman"/>
                <a:cs typeface="Times New Roman"/>
                <a:sym typeface="Times New Roman"/>
              </a:defRPr>
            </a:lvl1pPr>
          </a:lstStyle>
          <a:p>
            <a:r>
              <a:t>Title Text</a:t>
            </a:r>
          </a:p>
        </p:txBody>
      </p:sp>
      <p:sp>
        <p:nvSpPr>
          <p:cNvPr id="3216"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000000"/>
                </a:solidFill>
                <a:latin typeface="Times New Roman"/>
                <a:ea typeface="Times New Roman"/>
                <a:cs typeface="Times New Roman"/>
                <a:sym typeface="Times New Roman"/>
              </a:defRPr>
            </a:lvl1pPr>
            <a:lvl2pPr marL="0" indent="457200">
              <a:spcBef>
                <a:spcPts val="400"/>
              </a:spcBef>
              <a:buSzTx/>
              <a:buNone/>
              <a:defRPr sz="2000">
                <a:solidFill>
                  <a:srgbClr val="000000"/>
                </a:solidFill>
                <a:latin typeface="Times New Roman"/>
                <a:ea typeface="Times New Roman"/>
                <a:cs typeface="Times New Roman"/>
                <a:sym typeface="Times New Roman"/>
              </a:defRPr>
            </a:lvl2pPr>
            <a:lvl3pPr marL="0" indent="914400">
              <a:spcBef>
                <a:spcPts val="400"/>
              </a:spcBef>
              <a:buSzTx/>
              <a:buNone/>
              <a:defRPr sz="2000">
                <a:solidFill>
                  <a:srgbClr val="000000"/>
                </a:solidFill>
                <a:latin typeface="Times New Roman"/>
                <a:ea typeface="Times New Roman"/>
                <a:cs typeface="Times New Roman"/>
                <a:sym typeface="Times New Roman"/>
              </a:defRPr>
            </a:lvl3pPr>
            <a:lvl4pPr marL="0" indent="1371600">
              <a:spcBef>
                <a:spcPts val="400"/>
              </a:spcBef>
              <a:buSzTx/>
              <a:buNone/>
              <a:defRPr sz="2000">
                <a:solidFill>
                  <a:srgbClr val="000000"/>
                </a:solidFill>
                <a:latin typeface="Times New Roman"/>
                <a:ea typeface="Times New Roman"/>
                <a:cs typeface="Times New Roman"/>
                <a:sym typeface="Times New Roman"/>
              </a:defRPr>
            </a:lvl4pPr>
            <a:lvl5pPr marL="0" indent="1828800">
              <a:spcBef>
                <a:spcPts val="400"/>
              </a:spcBef>
              <a:buSzTx/>
              <a:buNone/>
              <a:defRPr sz="20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17"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635230541"/>
      </p:ext>
    </p:extLst>
  </p:cSld>
  <p:clrMapOvr>
    <a:masterClrMapping/>
  </p:clrMapOvr>
  <p:transition spd="med"/>
</p:sldLayout>
</file>

<file path=ppt/slideLayouts/slideLayout769.xml><?xml version="1.0" encoding="utf-8"?>
<p:sldLayout xmlns:a="http://schemas.openxmlformats.org/drawingml/2006/main" xmlns:r="http://schemas.openxmlformats.org/officeDocument/2006/relationships" xmlns:p="http://schemas.openxmlformats.org/presentationml/2006/main" showMasterSp="0" type="tx">
  <p:cSld name="23_Two Content">
    <p:bg>
      <p:bgPr>
        <a:solidFill>
          <a:srgbClr val="FFFFFF"/>
        </a:solidFill>
        <a:effectLst/>
      </p:bgPr>
    </p:bg>
    <p:spTree>
      <p:nvGrpSpPr>
        <p:cNvPr id="1" name=""/>
        <p:cNvGrpSpPr/>
        <p:nvPr/>
      </p:nvGrpSpPr>
      <p:grpSpPr>
        <a:xfrm>
          <a:off x="0" y="0"/>
          <a:ext cx="0" cy="0"/>
          <a:chOff x="0" y="0"/>
          <a:chExt cx="0" cy="0"/>
        </a:xfrm>
      </p:grpSpPr>
      <p:sp>
        <p:nvSpPr>
          <p:cNvPr id="3224"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25"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a:solidFill>
                  <a:srgbClr val="000000"/>
                </a:solidFill>
                <a:latin typeface="Times New Roman"/>
                <a:ea typeface="Times New Roman"/>
                <a:cs typeface="Times New Roman"/>
                <a:sym typeface="Times New Roman"/>
              </a:defRPr>
            </a:lvl1pPr>
            <a:lvl2pPr marL="790575" indent="-333375">
              <a:spcBef>
                <a:spcPts val="600"/>
              </a:spcBef>
              <a:buSzPct val="100000"/>
              <a:buChar char="–"/>
              <a:defRPr sz="2800">
                <a:solidFill>
                  <a:srgbClr val="000000"/>
                </a:solidFill>
                <a:latin typeface="Times New Roman"/>
                <a:ea typeface="Times New Roman"/>
                <a:cs typeface="Times New Roman"/>
                <a:sym typeface="Times New Roman"/>
              </a:defRPr>
            </a:lvl2pPr>
            <a:lvl3pPr marL="1234439" indent="-320039">
              <a:spcBef>
                <a:spcPts val="600"/>
              </a:spcBef>
              <a:buSzPct val="100000"/>
              <a:buChar char="•"/>
              <a:defRPr sz="2800">
                <a:solidFill>
                  <a:srgbClr val="000000"/>
                </a:solidFill>
                <a:latin typeface="Times New Roman"/>
                <a:ea typeface="Times New Roman"/>
                <a:cs typeface="Times New Roman"/>
                <a:sym typeface="Times New Roman"/>
              </a:defRPr>
            </a:lvl3pPr>
            <a:lvl4pPr marL="1727200" indent="-355600">
              <a:spcBef>
                <a:spcPts val="600"/>
              </a:spcBef>
              <a:buSzPct val="100000"/>
              <a:buChar char="–"/>
              <a:defRPr sz="2800">
                <a:solidFill>
                  <a:srgbClr val="000000"/>
                </a:solidFill>
                <a:latin typeface="Times New Roman"/>
                <a:ea typeface="Times New Roman"/>
                <a:cs typeface="Times New Roman"/>
                <a:sym typeface="Times New Roman"/>
              </a:defRPr>
            </a:lvl4pPr>
            <a:lvl5pPr marL="2184400" indent="-355600">
              <a:spcBef>
                <a:spcPts val="600"/>
              </a:spcBef>
              <a:buChar char="»"/>
              <a:defRPr sz="28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2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816008325"/>
      </p:ext>
    </p:extLst>
  </p:cSld>
  <p:clrMapOvr>
    <a:masterClrMapping/>
  </p:clrMapOvr>
  <p:transition spd="med"/>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1340"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341"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4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70.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rgbClr val="FFFFFF"/>
        </a:solidFill>
        <a:effectLst/>
      </p:bgPr>
    </p:bg>
    <p:spTree>
      <p:nvGrpSpPr>
        <p:cNvPr id="1" name=""/>
        <p:cNvGrpSpPr/>
        <p:nvPr/>
      </p:nvGrpSpPr>
      <p:grpSpPr>
        <a:xfrm>
          <a:off x="0" y="0"/>
          <a:ext cx="0" cy="0"/>
          <a:chOff x="0" y="0"/>
          <a:chExt cx="0" cy="0"/>
        </a:xfrm>
      </p:grpSpPr>
      <p:sp>
        <p:nvSpPr>
          <p:cNvPr id="3233" name="Title Text"/>
          <p:cNvSpPr txBox="1">
            <a:spLocks noGrp="1"/>
          </p:cNvSpPr>
          <p:nvPr>
            <p:ph type="title"/>
          </p:nvPr>
        </p:nvSpPr>
        <p:spPr>
          <a:xfrm>
            <a:off x="457200" y="274638"/>
            <a:ext cx="8229600"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34"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Times New Roman"/>
                <a:ea typeface="Times New Roman"/>
                <a:cs typeface="Times New Roman"/>
                <a:sym typeface="Times New Roman"/>
              </a:defRPr>
            </a:lvl1pPr>
            <a:lvl2pPr marL="0" indent="457200">
              <a:spcBef>
                <a:spcPts val="500"/>
              </a:spcBef>
              <a:buSzTx/>
              <a:buNone/>
              <a:defRPr sz="2400" b="1">
                <a:solidFill>
                  <a:srgbClr val="000000"/>
                </a:solidFill>
                <a:latin typeface="Times New Roman"/>
                <a:ea typeface="Times New Roman"/>
                <a:cs typeface="Times New Roman"/>
                <a:sym typeface="Times New Roman"/>
              </a:defRPr>
            </a:lvl2pPr>
            <a:lvl3pPr marL="0" indent="914400">
              <a:spcBef>
                <a:spcPts val="500"/>
              </a:spcBef>
              <a:buSzTx/>
              <a:buNone/>
              <a:defRPr sz="2400" b="1">
                <a:solidFill>
                  <a:srgbClr val="000000"/>
                </a:solidFill>
                <a:latin typeface="Times New Roman"/>
                <a:ea typeface="Times New Roman"/>
                <a:cs typeface="Times New Roman"/>
                <a:sym typeface="Times New Roman"/>
              </a:defRPr>
            </a:lvl3pPr>
            <a:lvl4pPr marL="0" indent="1371600">
              <a:spcBef>
                <a:spcPts val="500"/>
              </a:spcBef>
              <a:buSzTx/>
              <a:buNone/>
              <a:defRPr sz="2400" b="1">
                <a:solidFill>
                  <a:srgbClr val="000000"/>
                </a:solidFill>
                <a:latin typeface="Times New Roman"/>
                <a:ea typeface="Times New Roman"/>
                <a:cs typeface="Times New Roman"/>
                <a:sym typeface="Times New Roman"/>
              </a:defRPr>
            </a:lvl4pPr>
            <a:lvl5pPr marL="0" indent="1828800">
              <a:spcBef>
                <a:spcPts val="500"/>
              </a:spcBef>
              <a:buSzTx/>
              <a:buNone/>
              <a:defRPr sz="2400" b="1">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35"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Times New Roman"/>
                <a:ea typeface="Times New Roman"/>
                <a:cs typeface="Times New Roman"/>
                <a:sym typeface="Times New Roman"/>
              </a:defRPr>
            </a:pPr>
            <a:endParaRPr/>
          </a:p>
        </p:txBody>
      </p:sp>
      <p:sp>
        <p:nvSpPr>
          <p:cNvPr id="323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209079689"/>
      </p:ext>
    </p:extLst>
  </p:cSld>
  <p:clrMapOvr>
    <a:masterClrMapping/>
  </p:clrMapOvr>
  <p:transition spd="med"/>
</p:sldLayout>
</file>

<file path=ppt/slideLayouts/slideLayout771.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rgbClr val="FFFFFF"/>
        </a:solidFill>
        <a:effectLst/>
      </p:bgPr>
    </p:bg>
    <p:spTree>
      <p:nvGrpSpPr>
        <p:cNvPr id="1" name=""/>
        <p:cNvGrpSpPr/>
        <p:nvPr/>
      </p:nvGrpSpPr>
      <p:grpSpPr>
        <a:xfrm>
          <a:off x="0" y="0"/>
          <a:ext cx="0" cy="0"/>
          <a:chOff x="0" y="0"/>
          <a:chExt cx="0" cy="0"/>
        </a:xfrm>
      </p:grpSpPr>
      <p:sp>
        <p:nvSpPr>
          <p:cNvPr id="3258" name="Title Text"/>
          <p:cNvSpPr txBox="1">
            <a:spLocks noGrp="1"/>
          </p:cNvSpPr>
          <p:nvPr>
            <p:ph type="title"/>
          </p:nvPr>
        </p:nvSpPr>
        <p:spPr>
          <a:xfrm>
            <a:off x="457200" y="273050"/>
            <a:ext cx="3008314" cy="1162050"/>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5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6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Times New Roman"/>
                <a:ea typeface="Times New Roman"/>
                <a:cs typeface="Times New Roman"/>
                <a:sym typeface="Times New Roman"/>
              </a:defRPr>
            </a:pPr>
            <a:endParaRPr/>
          </a:p>
        </p:txBody>
      </p:sp>
      <p:sp>
        <p:nvSpPr>
          <p:cNvPr id="326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079313419"/>
      </p:ext>
    </p:extLst>
  </p:cSld>
  <p:clrMapOvr>
    <a:masterClrMapping/>
  </p:clrMapOvr>
  <p:transition spd="med"/>
</p:sldLayout>
</file>

<file path=ppt/slideLayouts/slideLayout772.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rgbClr val="FFFFFF"/>
        </a:solidFill>
        <a:effectLst/>
      </p:bgPr>
    </p:bg>
    <p:spTree>
      <p:nvGrpSpPr>
        <p:cNvPr id="1" name=""/>
        <p:cNvGrpSpPr/>
        <p:nvPr/>
      </p:nvGrpSpPr>
      <p:grpSpPr>
        <a:xfrm>
          <a:off x="0" y="0"/>
          <a:ext cx="0" cy="0"/>
          <a:chOff x="0" y="0"/>
          <a:chExt cx="0" cy="0"/>
        </a:xfrm>
      </p:grpSpPr>
      <p:sp>
        <p:nvSpPr>
          <p:cNvPr id="3268" name="Title Text"/>
          <p:cNvSpPr txBox="1">
            <a:spLocks noGrp="1"/>
          </p:cNvSpPr>
          <p:nvPr>
            <p:ph type="title"/>
          </p:nvPr>
        </p:nvSpPr>
        <p:spPr>
          <a:xfrm>
            <a:off x="1792288" y="4800600"/>
            <a:ext cx="5486401" cy="566738"/>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27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Times New Roman"/>
                <a:ea typeface="Times New Roman"/>
                <a:cs typeface="Times New Roman"/>
                <a:sym typeface="Times New Roman"/>
              </a:defRPr>
            </a:lvl1pPr>
            <a:lvl2pPr marL="0" indent="457200">
              <a:spcBef>
                <a:spcPts val="300"/>
              </a:spcBef>
              <a:buSzTx/>
              <a:buNone/>
              <a:defRPr sz="1400">
                <a:solidFill>
                  <a:srgbClr val="000000"/>
                </a:solidFill>
                <a:latin typeface="Times New Roman"/>
                <a:ea typeface="Times New Roman"/>
                <a:cs typeface="Times New Roman"/>
                <a:sym typeface="Times New Roman"/>
              </a:defRPr>
            </a:lvl2pPr>
            <a:lvl3pPr marL="0" indent="914400">
              <a:spcBef>
                <a:spcPts val="300"/>
              </a:spcBef>
              <a:buSzTx/>
              <a:buNone/>
              <a:defRPr sz="1400">
                <a:solidFill>
                  <a:srgbClr val="000000"/>
                </a:solidFill>
                <a:latin typeface="Times New Roman"/>
                <a:ea typeface="Times New Roman"/>
                <a:cs typeface="Times New Roman"/>
                <a:sym typeface="Times New Roman"/>
              </a:defRPr>
            </a:lvl3pPr>
            <a:lvl4pPr marL="0" indent="1371600">
              <a:spcBef>
                <a:spcPts val="300"/>
              </a:spcBef>
              <a:buSzTx/>
              <a:buNone/>
              <a:defRPr sz="1400">
                <a:solidFill>
                  <a:srgbClr val="000000"/>
                </a:solidFill>
                <a:latin typeface="Times New Roman"/>
                <a:ea typeface="Times New Roman"/>
                <a:cs typeface="Times New Roman"/>
                <a:sym typeface="Times New Roman"/>
              </a:defRPr>
            </a:lvl4pPr>
            <a:lvl5pPr marL="0" indent="1828800">
              <a:spcBef>
                <a:spcPts val="300"/>
              </a:spcBef>
              <a:buSzTx/>
              <a:buNone/>
              <a:defRPr sz="14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7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505568337"/>
      </p:ext>
    </p:extLst>
  </p:cSld>
  <p:clrMapOvr>
    <a:masterClrMapping/>
  </p:clrMapOvr>
  <p:transition spd="med"/>
</p:sldLayout>
</file>

<file path=ppt/slideLayouts/slideLayout773.xml><?xml version="1.0" encoding="utf-8"?>
<p:sldLayout xmlns:a="http://schemas.openxmlformats.org/drawingml/2006/main" xmlns:r="http://schemas.openxmlformats.org/officeDocument/2006/relationships" xmlns:p="http://schemas.openxmlformats.org/presentationml/2006/main" showMasterSp="0" type="tx">
  <p:cSld name="23_Title and Vertical Text">
    <p:bg>
      <p:bgPr>
        <a:solidFill>
          <a:srgbClr val="FFFFFF"/>
        </a:solidFill>
        <a:effectLst/>
      </p:bgPr>
    </p:bg>
    <p:spTree>
      <p:nvGrpSpPr>
        <p:cNvPr id="1" name=""/>
        <p:cNvGrpSpPr/>
        <p:nvPr/>
      </p:nvGrpSpPr>
      <p:grpSpPr>
        <a:xfrm>
          <a:off x="0" y="0"/>
          <a:ext cx="0" cy="0"/>
          <a:chOff x="0" y="0"/>
          <a:chExt cx="0" cy="0"/>
        </a:xfrm>
      </p:grpSpPr>
      <p:sp>
        <p:nvSpPr>
          <p:cNvPr id="3278"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79"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0"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351936850"/>
      </p:ext>
    </p:extLst>
  </p:cSld>
  <p:clrMapOvr>
    <a:masterClrMapping/>
  </p:clrMapOvr>
  <p:transition spd="med"/>
</p:sldLayout>
</file>

<file path=ppt/slideLayouts/slideLayout774.xml><?xml version="1.0" encoding="utf-8"?>
<p:sldLayout xmlns:a="http://schemas.openxmlformats.org/drawingml/2006/main" xmlns:r="http://schemas.openxmlformats.org/officeDocument/2006/relationships" xmlns:p="http://schemas.openxmlformats.org/presentationml/2006/main" showMasterSp="0" type="tx">
  <p:cSld name="23_Vertical Title and Text">
    <p:bg>
      <p:bgPr>
        <a:solidFill>
          <a:srgbClr val="FFFFFF"/>
        </a:solidFill>
        <a:effectLst/>
      </p:bgPr>
    </p:bg>
    <p:spTree>
      <p:nvGrpSpPr>
        <p:cNvPr id="1" name=""/>
        <p:cNvGrpSpPr/>
        <p:nvPr/>
      </p:nvGrpSpPr>
      <p:grpSpPr>
        <a:xfrm>
          <a:off x="0" y="0"/>
          <a:ext cx="0" cy="0"/>
          <a:chOff x="0" y="0"/>
          <a:chExt cx="0" cy="0"/>
        </a:xfrm>
      </p:grpSpPr>
      <p:sp>
        <p:nvSpPr>
          <p:cNvPr id="3287" name="Title Text"/>
          <p:cNvSpPr txBox="1">
            <a:spLocks noGrp="1"/>
          </p:cNvSpPr>
          <p:nvPr>
            <p:ph type="title"/>
          </p:nvPr>
        </p:nvSpPr>
        <p:spPr>
          <a:xfrm>
            <a:off x="6629400" y="1600200"/>
            <a:ext cx="2057400" cy="4525963"/>
          </a:xfrm>
          <a:prstGeom prst="rect">
            <a:avLst/>
          </a:prstGeom>
          <a:noFill/>
        </p:spPr>
        <p:txBody>
          <a:bodyPr vert="eaVert"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88" name="Body Level One…"/>
          <p:cNvSpPr txBox="1">
            <a:spLocks noGrp="1"/>
          </p:cNvSpPr>
          <p:nvPr>
            <p:ph type="body" idx="1"/>
          </p:nvPr>
        </p:nvSpPr>
        <p:spPr>
          <a:xfrm>
            <a:off x="457200" y="1600200"/>
            <a:ext cx="60198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622881869"/>
      </p:ext>
    </p:extLst>
  </p:cSld>
  <p:clrMapOvr>
    <a:masterClrMapping/>
  </p:clrMapOvr>
  <p:transition spd="med"/>
</p:sldLayout>
</file>

<file path=ppt/slideLayouts/slideLayout775.xml><?xml version="1.0" encoding="utf-8"?>
<p:sldLayout xmlns:a="http://schemas.openxmlformats.org/drawingml/2006/main" xmlns:r="http://schemas.openxmlformats.org/officeDocument/2006/relationships" xmlns:p="http://schemas.openxmlformats.org/presentationml/2006/main" showMasterSp="0" type="tx">
  <p:cSld name="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3305"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06"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7200" algn="ctr">
              <a:buSzTx/>
              <a:buNone/>
              <a:defRPr b="1" i="0">
                <a:solidFill>
                  <a:srgbClr val="FFFFFF"/>
                </a:solidFill>
                <a:latin typeface="Arial" panose="020B0604020202020204" pitchFamily="34" charset="0"/>
                <a:cs typeface="Arial" panose="020B0604020202020204" pitchFamily="34" charset="0"/>
              </a:defRPr>
            </a:lvl2pPr>
            <a:lvl3pPr marL="0" indent="914400" algn="ctr">
              <a:buSzTx/>
              <a:buNone/>
              <a:defRPr b="1" i="0">
                <a:solidFill>
                  <a:srgbClr val="FFFFFF"/>
                </a:solidFill>
                <a:latin typeface="Arial" panose="020B0604020202020204" pitchFamily="34" charset="0"/>
                <a:cs typeface="Arial" panose="020B0604020202020204" pitchFamily="34" charset="0"/>
              </a:defRPr>
            </a:lvl3pPr>
            <a:lvl4pPr marL="0" indent="1371600" algn="ctr">
              <a:buSzTx/>
              <a:buNone/>
              <a:defRPr b="1" i="0">
                <a:solidFill>
                  <a:srgbClr val="FFFFFF"/>
                </a:solidFill>
                <a:latin typeface="Arial" panose="020B0604020202020204" pitchFamily="34" charset="0"/>
                <a:cs typeface="Arial" panose="020B0604020202020204" pitchFamily="34" charset="0"/>
              </a:defRPr>
            </a:lvl4pPr>
            <a:lvl5pPr marL="0" indent="1828800"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0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32700159"/>
      </p:ext>
    </p:extLst>
  </p:cSld>
  <p:clrMapOvr>
    <a:masterClrMapping/>
  </p:clrMapOvr>
  <p:transition spd="med"/>
</p:sldLayout>
</file>

<file path=ppt/slideLayouts/slideLayout776.xml><?xml version="1.0" encoding="utf-8"?>
<p:sldLayout xmlns:a="http://schemas.openxmlformats.org/drawingml/2006/main" xmlns:r="http://schemas.openxmlformats.org/officeDocument/2006/relationships" xmlns:p="http://schemas.openxmlformats.org/presentationml/2006/main" showMasterSp="0" type="tx">
  <p:cSld name="22_Title and Content">
    <p:bg>
      <p:bgPr>
        <a:solidFill>
          <a:srgbClr val="000000"/>
        </a:solidFill>
        <a:effectLst/>
      </p:bgPr>
    </p:bg>
    <p:spTree>
      <p:nvGrpSpPr>
        <p:cNvPr id="1" name=""/>
        <p:cNvGrpSpPr/>
        <p:nvPr/>
      </p:nvGrpSpPr>
      <p:grpSpPr>
        <a:xfrm>
          <a:off x="0" y="0"/>
          <a:ext cx="0" cy="0"/>
          <a:chOff x="0" y="0"/>
          <a:chExt cx="0" cy="0"/>
        </a:xfrm>
      </p:grpSpPr>
      <p:sp>
        <p:nvSpPr>
          <p:cNvPr id="3314"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15"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1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48049185"/>
      </p:ext>
    </p:extLst>
  </p:cSld>
  <p:clrMapOvr>
    <a:masterClrMapping/>
  </p:clrMapOvr>
  <p:transition spd="med"/>
</p:sldLayout>
</file>

<file path=ppt/slideLayouts/slideLayout777.xml><?xml version="1.0" encoding="utf-8"?>
<p:sldLayout xmlns:a="http://schemas.openxmlformats.org/drawingml/2006/main" xmlns:r="http://schemas.openxmlformats.org/officeDocument/2006/relationships" xmlns:p="http://schemas.openxmlformats.org/presentationml/2006/main" showMasterSp="0" type="tx">
  <p:cSld name="24_Section Header">
    <p:bg>
      <p:bgPr>
        <a:solidFill>
          <a:srgbClr val="000000"/>
        </a:solidFill>
        <a:effectLst/>
      </p:bgPr>
    </p:bg>
    <p:spTree>
      <p:nvGrpSpPr>
        <p:cNvPr id="1" name=""/>
        <p:cNvGrpSpPr/>
        <p:nvPr/>
      </p:nvGrpSpPr>
      <p:grpSpPr>
        <a:xfrm>
          <a:off x="0" y="0"/>
          <a:ext cx="0" cy="0"/>
          <a:chOff x="0" y="0"/>
          <a:chExt cx="0" cy="0"/>
        </a:xfrm>
      </p:grpSpPr>
      <p:sp>
        <p:nvSpPr>
          <p:cNvPr id="3323"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324"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97967073"/>
      </p:ext>
    </p:extLst>
  </p:cSld>
  <p:clrMapOvr>
    <a:masterClrMapping/>
  </p:clrMapOvr>
  <p:transition spd="med"/>
</p:sldLayout>
</file>

<file path=ppt/slideLayouts/slideLayout778.xml><?xml version="1.0" encoding="utf-8"?>
<p:sldLayout xmlns:a="http://schemas.openxmlformats.org/drawingml/2006/main" xmlns:r="http://schemas.openxmlformats.org/officeDocument/2006/relationships" xmlns:p="http://schemas.openxmlformats.org/presentationml/2006/main" showMasterSp="0" type="tx">
  <p:cSld name="24_Two Content">
    <p:bg>
      <p:bgPr>
        <a:solidFill>
          <a:srgbClr val="000000"/>
        </a:solidFill>
        <a:effectLst/>
      </p:bgPr>
    </p:bg>
    <p:spTree>
      <p:nvGrpSpPr>
        <p:cNvPr id="1" name=""/>
        <p:cNvGrpSpPr/>
        <p:nvPr/>
      </p:nvGrpSpPr>
      <p:grpSpPr>
        <a:xfrm>
          <a:off x="0" y="0"/>
          <a:ext cx="0" cy="0"/>
          <a:chOff x="0" y="0"/>
          <a:chExt cx="0" cy="0"/>
        </a:xfrm>
      </p:grpSpPr>
      <p:sp>
        <p:nvSpPr>
          <p:cNvPr id="33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33"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3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40023854"/>
      </p:ext>
    </p:extLst>
  </p:cSld>
  <p:clrMapOvr>
    <a:masterClrMapping/>
  </p:clrMapOvr>
  <p:transition spd="med"/>
</p:sldLayout>
</file>

<file path=ppt/slideLayouts/slideLayout779.xml><?xml version="1.0" encoding="utf-8"?>
<p:sldLayout xmlns:a="http://schemas.openxmlformats.org/drawingml/2006/main" xmlns:r="http://schemas.openxmlformats.org/officeDocument/2006/relationships" xmlns:p="http://schemas.openxmlformats.org/presentationml/2006/main" showMasterSp="0" type="tx">
  <p:cSld name="24_Comparison">
    <p:bg>
      <p:bgPr>
        <a:solidFill>
          <a:srgbClr val="000000"/>
        </a:solidFill>
        <a:effectLst/>
      </p:bgPr>
    </p:bg>
    <p:spTree>
      <p:nvGrpSpPr>
        <p:cNvPr id="1" name=""/>
        <p:cNvGrpSpPr/>
        <p:nvPr/>
      </p:nvGrpSpPr>
      <p:grpSpPr>
        <a:xfrm>
          <a:off x="0" y="0"/>
          <a:ext cx="0" cy="0"/>
          <a:chOff x="0" y="0"/>
          <a:chExt cx="0" cy="0"/>
        </a:xfrm>
      </p:grpSpPr>
      <p:sp>
        <p:nvSpPr>
          <p:cNvPr id="334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42"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43"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334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52682538"/>
      </p:ext>
    </p:extLst>
  </p:cSld>
  <p:clrMapOvr>
    <a:masterClrMapping/>
  </p:clrMapOvr>
  <p:transition spd="med"/>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1349"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5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80.xml><?xml version="1.0" encoding="utf-8"?>
<p:sldLayout xmlns:a="http://schemas.openxmlformats.org/drawingml/2006/main" xmlns:r="http://schemas.openxmlformats.org/officeDocument/2006/relationships" xmlns:p="http://schemas.openxmlformats.org/presentationml/2006/main" showMasterSp="0" type="tx">
  <p:cSld name="23_Title Only">
    <p:bg>
      <p:bgPr>
        <a:solidFill>
          <a:srgbClr val="000000"/>
        </a:solidFill>
        <a:effectLst/>
      </p:bgPr>
    </p:bg>
    <p:spTree>
      <p:nvGrpSpPr>
        <p:cNvPr id="1" name=""/>
        <p:cNvGrpSpPr/>
        <p:nvPr/>
      </p:nvGrpSpPr>
      <p:grpSpPr>
        <a:xfrm>
          <a:off x="0" y="0"/>
          <a:ext cx="0" cy="0"/>
          <a:chOff x="0" y="0"/>
          <a:chExt cx="0" cy="0"/>
        </a:xfrm>
      </p:grpSpPr>
      <p:sp>
        <p:nvSpPr>
          <p:cNvPr id="3351"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52"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01357319"/>
      </p:ext>
    </p:extLst>
  </p:cSld>
  <p:clrMapOvr>
    <a:masterClrMapping/>
  </p:clrMapOvr>
  <p:transition spd="med"/>
</p:sldLayout>
</file>

<file path=ppt/slideLayouts/slideLayout781.xml><?xml version="1.0" encoding="utf-8"?>
<p:sldLayout xmlns:a="http://schemas.openxmlformats.org/drawingml/2006/main" xmlns:r="http://schemas.openxmlformats.org/officeDocument/2006/relationships" xmlns:p="http://schemas.openxmlformats.org/presentationml/2006/main" showMasterSp="0" type="tx">
  <p:cSld name="17_Blank">
    <p:bg>
      <p:bgPr>
        <a:solidFill>
          <a:srgbClr val="000000"/>
        </a:solidFill>
        <a:effectLst/>
      </p:bgPr>
    </p:bg>
    <p:spTree>
      <p:nvGrpSpPr>
        <p:cNvPr id="1" name=""/>
        <p:cNvGrpSpPr/>
        <p:nvPr/>
      </p:nvGrpSpPr>
      <p:grpSpPr>
        <a:xfrm>
          <a:off x="0" y="0"/>
          <a:ext cx="0" cy="0"/>
          <a:chOff x="0" y="0"/>
          <a:chExt cx="0" cy="0"/>
        </a:xfrm>
      </p:grpSpPr>
      <p:sp>
        <p:nvSpPr>
          <p:cNvPr id="335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76187501"/>
      </p:ext>
    </p:extLst>
  </p:cSld>
  <p:clrMapOvr>
    <a:masterClrMapping/>
  </p:clrMapOvr>
  <p:transition spd="med"/>
</p:sldLayout>
</file>

<file path=ppt/slideLayouts/slideLayout782.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solidFill>
          <a:srgbClr val="000000"/>
        </a:solidFill>
        <a:effectLst/>
      </p:bgPr>
    </p:bg>
    <p:spTree>
      <p:nvGrpSpPr>
        <p:cNvPr id="1" name=""/>
        <p:cNvGrpSpPr/>
        <p:nvPr/>
      </p:nvGrpSpPr>
      <p:grpSpPr>
        <a:xfrm>
          <a:off x="0" y="0"/>
          <a:ext cx="0" cy="0"/>
          <a:chOff x="0" y="0"/>
          <a:chExt cx="0" cy="0"/>
        </a:xfrm>
      </p:grpSpPr>
      <p:sp>
        <p:nvSpPr>
          <p:cNvPr id="3366"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67"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68"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33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68948267"/>
      </p:ext>
    </p:extLst>
  </p:cSld>
  <p:clrMapOvr>
    <a:masterClrMapping/>
  </p:clrMapOvr>
  <p:transition spd="med"/>
</p:sldLayout>
</file>

<file path=ppt/slideLayouts/slideLayout783.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solidFill>
          <a:srgbClr val="000000"/>
        </a:solidFill>
        <a:effectLst/>
      </p:bgPr>
    </p:bg>
    <p:spTree>
      <p:nvGrpSpPr>
        <p:cNvPr id="1" name=""/>
        <p:cNvGrpSpPr/>
        <p:nvPr/>
      </p:nvGrpSpPr>
      <p:grpSpPr>
        <a:xfrm>
          <a:off x="0" y="0"/>
          <a:ext cx="0" cy="0"/>
          <a:chOff x="0" y="0"/>
          <a:chExt cx="0" cy="0"/>
        </a:xfrm>
      </p:grpSpPr>
      <p:sp>
        <p:nvSpPr>
          <p:cNvPr id="3376"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7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378"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99105511"/>
      </p:ext>
    </p:extLst>
  </p:cSld>
  <p:clrMapOvr>
    <a:masterClrMapping/>
  </p:clrMapOvr>
  <p:transition spd="med"/>
</p:sldLayout>
</file>

<file path=ppt/slideLayouts/slideLayout784.xml><?xml version="1.0" encoding="utf-8"?>
<p:sldLayout xmlns:a="http://schemas.openxmlformats.org/drawingml/2006/main" xmlns:r="http://schemas.openxmlformats.org/officeDocument/2006/relationships" xmlns:p="http://schemas.openxmlformats.org/presentationml/2006/main" showMasterSp="0" type="tx">
  <p:cSld name="24_Title and Vertical Text">
    <p:bg>
      <p:bgPr>
        <a:solidFill>
          <a:srgbClr val="000000"/>
        </a:solidFill>
        <a:effectLst/>
      </p:bgPr>
    </p:bg>
    <p:spTree>
      <p:nvGrpSpPr>
        <p:cNvPr id="1" name=""/>
        <p:cNvGrpSpPr/>
        <p:nvPr/>
      </p:nvGrpSpPr>
      <p:grpSpPr>
        <a:xfrm>
          <a:off x="0" y="0"/>
          <a:ext cx="0" cy="0"/>
          <a:chOff x="0" y="0"/>
          <a:chExt cx="0" cy="0"/>
        </a:xfrm>
      </p:grpSpPr>
      <p:sp>
        <p:nvSpPr>
          <p:cNvPr id="3386"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87"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8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89772088"/>
      </p:ext>
    </p:extLst>
  </p:cSld>
  <p:clrMapOvr>
    <a:masterClrMapping/>
  </p:clrMapOvr>
  <p:transition spd="med"/>
</p:sldLayout>
</file>

<file path=ppt/slideLayouts/slideLayout785.xml><?xml version="1.0" encoding="utf-8"?>
<p:sldLayout xmlns:a="http://schemas.openxmlformats.org/drawingml/2006/main" xmlns:r="http://schemas.openxmlformats.org/officeDocument/2006/relationships" xmlns:p="http://schemas.openxmlformats.org/presentationml/2006/main" showMasterSp="0" type="tx">
  <p:cSld name="24_Vertical Title and Text">
    <p:bg>
      <p:bgPr>
        <a:solidFill>
          <a:srgbClr val="000000"/>
        </a:solidFill>
        <a:effectLst/>
      </p:bgPr>
    </p:bg>
    <p:spTree>
      <p:nvGrpSpPr>
        <p:cNvPr id="1" name=""/>
        <p:cNvGrpSpPr/>
        <p:nvPr/>
      </p:nvGrpSpPr>
      <p:grpSpPr>
        <a:xfrm>
          <a:off x="0" y="0"/>
          <a:ext cx="0" cy="0"/>
          <a:chOff x="0" y="0"/>
          <a:chExt cx="0" cy="0"/>
        </a:xfrm>
      </p:grpSpPr>
      <p:sp>
        <p:nvSpPr>
          <p:cNvPr id="3395"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96"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75520519"/>
      </p:ext>
    </p:extLst>
  </p:cSld>
  <p:clrMapOvr>
    <a:masterClrMapping/>
  </p:clrMapOvr>
  <p:transition spd="med"/>
</p:sldLayout>
</file>

<file path=ppt/slideLayouts/slideLayout786.xml><?xml version="1.0" encoding="utf-8"?>
<p:sldLayout xmlns:a="http://schemas.openxmlformats.org/drawingml/2006/main" xmlns:r="http://schemas.openxmlformats.org/officeDocument/2006/relationships" xmlns:p="http://schemas.openxmlformats.org/presentationml/2006/main" showMasterSp="0" type="tx">
  <p:cSld name="3_Title and 4 Content">
    <p:bg>
      <p:bgPr>
        <a:solidFill>
          <a:srgbClr val="000000"/>
        </a:solidFill>
        <a:effectLst/>
      </p:bgPr>
    </p:bg>
    <p:spTree>
      <p:nvGrpSpPr>
        <p:cNvPr id="1" name=""/>
        <p:cNvGrpSpPr/>
        <p:nvPr/>
      </p:nvGrpSpPr>
      <p:grpSpPr>
        <a:xfrm>
          <a:off x="0" y="0"/>
          <a:ext cx="0" cy="0"/>
          <a:chOff x="0" y="0"/>
          <a:chExt cx="0" cy="0"/>
        </a:xfrm>
      </p:grpSpPr>
      <p:sp>
        <p:nvSpPr>
          <p:cNvPr id="340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05"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46266919"/>
      </p:ext>
    </p:extLst>
  </p:cSld>
  <p:clrMapOvr>
    <a:masterClrMapping/>
  </p:clrMapOvr>
  <p:transition spd="med"/>
</p:sldLayout>
</file>

<file path=ppt/slideLayouts/slideLayout787.xml><?xml version="1.0" encoding="utf-8"?>
<p:sldLayout xmlns:a="http://schemas.openxmlformats.org/drawingml/2006/main" xmlns:r="http://schemas.openxmlformats.org/officeDocument/2006/relationships" xmlns:p="http://schemas.openxmlformats.org/presentationml/2006/main" showMasterSp="0" type="tx">
  <p:cSld name="2_Title, Content, and 2 Content">
    <p:bg>
      <p:bgPr>
        <a:solidFill>
          <a:srgbClr val="000000"/>
        </a:solidFill>
        <a:effectLst/>
      </p:bgPr>
    </p:bg>
    <p:spTree>
      <p:nvGrpSpPr>
        <p:cNvPr id="1" name=""/>
        <p:cNvGrpSpPr/>
        <p:nvPr/>
      </p:nvGrpSpPr>
      <p:grpSpPr>
        <a:xfrm>
          <a:off x="0" y="0"/>
          <a:ext cx="0" cy="0"/>
          <a:chOff x="0" y="0"/>
          <a:chExt cx="0" cy="0"/>
        </a:xfrm>
      </p:grpSpPr>
      <p:sp>
        <p:nvSpPr>
          <p:cNvPr id="3413"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93256013"/>
      </p:ext>
    </p:extLst>
  </p:cSld>
  <p:clrMapOvr>
    <a:masterClrMapping/>
  </p:clrMapOvr>
  <p:transition spd="med"/>
</p:sldLayout>
</file>

<file path=ppt/slideLayouts/slideLayout788.xml><?xml version="1.0" encoding="utf-8"?>
<p:sldLayout xmlns:a="http://schemas.openxmlformats.org/drawingml/2006/main" xmlns:r="http://schemas.openxmlformats.org/officeDocument/2006/relationships" xmlns:p="http://schemas.openxmlformats.org/presentationml/2006/main" showMasterSp="0" type="tx">
  <p:cSld name="12_Title Slide">
    <p:bg>
      <p:bgPr>
        <a:solidFill>
          <a:srgbClr val="FFFFFF"/>
        </a:solidFill>
        <a:effectLst/>
      </p:bgPr>
    </p:bg>
    <p:spTree>
      <p:nvGrpSpPr>
        <p:cNvPr id="1" name=""/>
        <p:cNvGrpSpPr/>
        <p:nvPr/>
      </p:nvGrpSpPr>
      <p:grpSpPr>
        <a:xfrm>
          <a:off x="0" y="0"/>
          <a:ext cx="0" cy="0"/>
          <a:chOff x="0" y="0"/>
          <a:chExt cx="0" cy="0"/>
        </a:xfrm>
      </p:grpSpPr>
      <p:sp>
        <p:nvSpPr>
          <p:cNvPr id="3422" name="Title Text"/>
          <p:cNvSpPr txBox="1">
            <a:spLocks noGrp="1"/>
          </p:cNvSpPr>
          <p:nvPr>
            <p:ph type="title"/>
          </p:nvPr>
        </p:nvSpPr>
        <p:spPr>
          <a:xfrm>
            <a:off x="1143140" y="1121975"/>
            <a:ext cx="6857721" cy="2387963"/>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23" name="Body Level One…"/>
          <p:cNvSpPr txBox="1">
            <a:spLocks noGrp="1"/>
          </p:cNvSpPr>
          <p:nvPr>
            <p:ph type="body" sz="quarter" idx="1"/>
          </p:nvPr>
        </p:nvSpPr>
        <p:spPr>
          <a:xfrm>
            <a:off x="1143140" y="3601482"/>
            <a:ext cx="6857721" cy="1656728"/>
          </a:xfrm>
          <a:prstGeom prst="rect">
            <a:avLst/>
          </a:prstGeom>
        </p:spPr>
        <p:txBody>
          <a:bodyPr lIns="46799" tIns="46799" rIns="46799" bIns="46799">
            <a:normAutofit/>
          </a:bodyPr>
          <a:lstStyle>
            <a:lvl1pPr marL="0" indent="0"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2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29675831"/>
      </p:ext>
    </p:extLst>
  </p:cSld>
  <p:clrMapOvr>
    <a:masterClrMapping/>
  </p:clrMapOvr>
  <p:transition spd="med"/>
</p:sldLayout>
</file>

<file path=ppt/slideLayouts/slideLayout789.xml><?xml version="1.0" encoding="utf-8"?>
<p:sldLayout xmlns:a="http://schemas.openxmlformats.org/drawingml/2006/main" xmlns:r="http://schemas.openxmlformats.org/officeDocument/2006/relationships" xmlns:p="http://schemas.openxmlformats.org/presentationml/2006/main" showMasterSp="0" type="tx">
  <p:cSld name="23_Title and Content">
    <p:bg>
      <p:bgPr>
        <a:solidFill>
          <a:srgbClr val="FFFFFF"/>
        </a:solidFill>
        <a:effectLst/>
      </p:bgPr>
    </p:bg>
    <p:spTree>
      <p:nvGrpSpPr>
        <p:cNvPr id="1" name=""/>
        <p:cNvGrpSpPr/>
        <p:nvPr/>
      </p:nvGrpSpPr>
      <p:grpSpPr>
        <a:xfrm>
          <a:off x="0" y="0"/>
          <a:ext cx="0" cy="0"/>
          <a:chOff x="0" y="0"/>
          <a:chExt cx="0" cy="0"/>
        </a:xfrm>
      </p:grpSpPr>
      <p:sp>
        <p:nvSpPr>
          <p:cNvPr id="3431"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32" name="Body Level One…"/>
          <p:cNvSpPr txBox="1">
            <a:spLocks noGrp="1"/>
          </p:cNvSpPr>
          <p:nvPr>
            <p:ph type="body" sz="half" idx="1"/>
          </p:nvPr>
        </p:nvSpPr>
        <p:spPr>
          <a:xfrm>
            <a:off x="321507" y="1125324"/>
            <a:ext cx="5786029"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33"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49136679"/>
      </p:ext>
    </p:extLst>
  </p:cSld>
  <p:clrMapOvr>
    <a:masterClrMapping/>
  </p:clrMapOvr>
  <p:transition spd="med"/>
</p:sldLayout>
</file>

<file path=ppt/slideLayouts/slideLayout79.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1358"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6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136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90.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rgbClr val="FFFFFF"/>
        </a:solidFill>
        <a:effectLst/>
      </p:bgPr>
    </p:bg>
    <p:spTree>
      <p:nvGrpSpPr>
        <p:cNvPr id="1" name=""/>
        <p:cNvGrpSpPr/>
        <p:nvPr/>
      </p:nvGrpSpPr>
      <p:grpSpPr>
        <a:xfrm>
          <a:off x="0" y="0"/>
          <a:ext cx="0" cy="0"/>
          <a:chOff x="0" y="0"/>
          <a:chExt cx="0" cy="0"/>
        </a:xfrm>
      </p:grpSpPr>
      <p:sp>
        <p:nvSpPr>
          <p:cNvPr id="3440" name="Title Text"/>
          <p:cNvSpPr txBox="1">
            <a:spLocks noGrp="1"/>
          </p:cNvSpPr>
          <p:nvPr>
            <p:ph type="title"/>
          </p:nvPr>
        </p:nvSpPr>
        <p:spPr>
          <a:xfrm>
            <a:off x="624038" y="1709197"/>
            <a:ext cx="7886994" cy="2853501"/>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41" name="Body Level One…"/>
          <p:cNvSpPr txBox="1">
            <a:spLocks noGrp="1"/>
          </p:cNvSpPr>
          <p:nvPr>
            <p:ph type="body" sz="quarter" idx="1"/>
          </p:nvPr>
        </p:nvSpPr>
        <p:spPr>
          <a:xfrm>
            <a:off x="624038" y="4589490"/>
            <a:ext cx="7886994" cy="1500432"/>
          </a:xfrm>
          <a:prstGeom prst="rect">
            <a:avLst/>
          </a:prstGeom>
        </p:spPr>
        <p:txBody>
          <a:bodyPr lIns="46799" tIns="46799" rIns="46799" bIns="46799">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42"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26901415"/>
      </p:ext>
    </p:extLst>
  </p:cSld>
  <p:clrMapOvr>
    <a:masterClrMapping/>
  </p:clrMapOvr>
  <p:transition spd="med"/>
</p:sldLayout>
</file>

<file path=ppt/slideLayouts/slideLayout791.xml><?xml version="1.0" encoding="utf-8"?>
<p:sldLayout xmlns:a="http://schemas.openxmlformats.org/drawingml/2006/main" xmlns:r="http://schemas.openxmlformats.org/officeDocument/2006/relationships" xmlns:p="http://schemas.openxmlformats.org/presentationml/2006/main" showMasterSp="0" type="tx">
  <p:cSld name="25_Two Content">
    <p:bg>
      <p:bgPr>
        <a:solidFill>
          <a:srgbClr val="FFFFFF"/>
        </a:solidFill>
        <a:effectLst/>
      </p:bgPr>
    </p:bg>
    <p:spTree>
      <p:nvGrpSpPr>
        <p:cNvPr id="1" name=""/>
        <p:cNvGrpSpPr/>
        <p:nvPr/>
      </p:nvGrpSpPr>
      <p:grpSpPr>
        <a:xfrm>
          <a:off x="0" y="0"/>
          <a:ext cx="0" cy="0"/>
          <a:chOff x="0" y="0"/>
          <a:chExt cx="0" cy="0"/>
        </a:xfrm>
      </p:grpSpPr>
      <p:sp>
        <p:nvSpPr>
          <p:cNvPr id="3449"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0" name="Body Level One…"/>
          <p:cNvSpPr txBox="1">
            <a:spLocks noGrp="1"/>
          </p:cNvSpPr>
          <p:nvPr>
            <p:ph type="body" sz="quarter" idx="1"/>
          </p:nvPr>
        </p:nvSpPr>
        <p:spPr>
          <a:xfrm>
            <a:off x="321507" y="1125324"/>
            <a:ext cx="2838872"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5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64313784"/>
      </p:ext>
    </p:extLst>
  </p:cSld>
  <p:clrMapOvr>
    <a:masterClrMapping/>
  </p:clrMapOvr>
  <p:transition spd="med"/>
</p:sldLayout>
</file>

<file path=ppt/slideLayouts/slideLayout792.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rgbClr val="FFFFFF"/>
        </a:solidFill>
        <a:effectLst/>
      </p:bgPr>
    </p:bg>
    <p:spTree>
      <p:nvGrpSpPr>
        <p:cNvPr id="1" name=""/>
        <p:cNvGrpSpPr/>
        <p:nvPr/>
      </p:nvGrpSpPr>
      <p:grpSpPr>
        <a:xfrm>
          <a:off x="0" y="0"/>
          <a:ext cx="0" cy="0"/>
          <a:chOff x="0" y="0"/>
          <a:chExt cx="0" cy="0"/>
        </a:xfrm>
      </p:grpSpPr>
      <p:sp>
        <p:nvSpPr>
          <p:cNvPr id="3458" name="Title Text"/>
          <p:cNvSpPr txBox="1">
            <a:spLocks noGrp="1"/>
          </p:cNvSpPr>
          <p:nvPr>
            <p:ph type="title"/>
          </p:nvPr>
        </p:nvSpPr>
        <p:spPr>
          <a:xfrm>
            <a:off x="629619" y="365061"/>
            <a:ext cx="7886995" cy="1325158"/>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9" name="Body Level One…"/>
          <p:cNvSpPr txBox="1">
            <a:spLocks noGrp="1"/>
          </p:cNvSpPr>
          <p:nvPr>
            <p:ph type="body" sz="quarter" idx="1"/>
          </p:nvPr>
        </p:nvSpPr>
        <p:spPr>
          <a:xfrm>
            <a:off x="629619" y="1681286"/>
            <a:ext cx="3868144" cy="823899"/>
          </a:xfrm>
          <a:prstGeom prst="rect">
            <a:avLst/>
          </a:prstGeom>
        </p:spPr>
        <p:txBody>
          <a:bodyPr lIns="46799" tIns="46799" rIns="46799" bIns="46799" anchor="b">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0" name="Text Placeholder 4"/>
          <p:cNvSpPr>
            <a:spLocks noGrp="1"/>
          </p:cNvSpPr>
          <p:nvPr>
            <p:ph type="body" sz="quarter" idx="21"/>
          </p:nvPr>
        </p:nvSpPr>
        <p:spPr>
          <a:xfrm>
            <a:off x="4629491" y="1681286"/>
            <a:ext cx="3887121" cy="823898"/>
          </a:xfrm>
          <a:prstGeom prst="rect">
            <a:avLst/>
          </a:prstGeom>
        </p:spPr>
        <p:txBody>
          <a:bodyPr lIns="46799" tIns="46799" rIns="46799" bIns="46799"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600" b="1">
                <a:solidFill>
                  <a:srgbClr val="000000"/>
                </a:solidFill>
              </a:defRPr>
            </a:pPr>
            <a:endParaRPr dirty="0"/>
          </a:p>
        </p:txBody>
      </p:sp>
      <p:sp>
        <p:nvSpPr>
          <p:cNvPr id="346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16968301"/>
      </p:ext>
    </p:extLst>
  </p:cSld>
  <p:clrMapOvr>
    <a:masterClrMapping/>
  </p:clrMapOvr>
  <p:transition spd="med"/>
</p:sldLayout>
</file>

<file path=ppt/slideLayouts/slideLayout793.xml><?xml version="1.0" encoding="utf-8"?>
<p:sldLayout xmlns:a="http://schemas.openxmlformats.org/drawingml/2006/main" xmlns:r="http://schemas.openxmlformats.org/officeDocument/2006/relationships" xmlns:p="http://schemas.openxmlformats.org/presentationml/2006/main" showMasterSp="0" type="tx">
  <p:cSld name="24_Title Only">
    <p:bg>
      <p:bgPr>
        <a:solidFill>
          <a:srgbClr val="FFFFFF"/>
        </a:solidFill>
        <a:effectLst/>
      </p:bgPr>
    </p:bg>
    <p:spTree>
      <p:nvGrpSpPr>
        <p:cNvPr id="1" name=""/>
        <p:cNvGrpSpPr/>
        <p:nvPr/>
      </p:nvGrpSpPr>
      <p:grpSpPr>
        <a:xfrm>
          <a:off x="0" y="0"/>
          <a:ext cx="0" cy="0"/>
          <a:chOff x="0" y="0"/>
          <a:chExt cx="0" cy="0"/>
        </a:xfrm>
      </p:grpSpPr>
      <p:sp>
        <p:nvSpPr>
          <p:cNvPr id="3468"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69"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95225136"/>
      </p:ext>
    </p:extLst>
  </p:cSld>
  <p:clrMapOvr>
    <a:masterClrMapping/>
  </p:clrMapOvr>
  <p:transition spd="med"/>
</p:sldLayout>
</file>

<file path=ppt/slideLayouts/slideLayout794.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rgbClr val="FFFFFF"/>
        </a:solidFill>
        <a:effectLst/>
      </p:bgPr>
    </p:bg>
    <p:spTree>
      <p:nvGrpSpPr>
        <p:cNvPr id="1" name=""/>
        <p:cNvGrpSpPr/>
        <p:nvPr/>
      </p:nvGrpSpPr>
      <p:grpSpPr>
        <a:xfrm>
          <a:off x="0" y="0"/>
          <a:ext cx="0" cy="0"/>
          <a:chOff x="0" y="0"/>
          <a:chExt cx="0" cy="0"/>
        </a:xfrm>
      </p:grpSpPr>
      <p:sp>
        <p:nvSpPr>
          <p:cNvPr id="348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84" name="Body Level One…"/>
          <p:cNvSpPr txBox="1">
            <a:spLocks noGrp="1"/>
          </p:cNvSpPr>
          <p:nvPr>
            <p:ph type="body" sz="half" idx="1"/>
          </p:nvPr>
        </p:nvSpPr>
        <p:spPr>
          <a:xfrm>
            <a:off x="3887120" y="986891"/>
            <a:ext cx="4629493" cy="487417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85" name="Text Placeholder 3"/>
          <p:cNvSpPr>
            <a:spLocks noGrp="1"/>
          </p:cNvSpPr>
          <p:nvPr>
            <p:ph type="body" sz="quarter" idx="21"/>
          </p:nvPr>
        </p:nvSpPr>
        <p:spPr>
          <a:xfrm>
            <a:off x="629619" y="2057512"/>
            <a:ext cx="2949390" cy="3811364"/>
          </a:xfrm>
          <a:prstGeom prst="rect">
            <a:avLst/>
          </a:prstGeom>
        </p:spPr>
        <p:txBody>
          <a:bodyPr lIns="46799" tIns="46799" rIns="46799" bIns="46799">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100">
                <a:solidFill>
                  <a:srgbClr val="000000"/>
                </a:solidFill>
              </a:defRPr>
            </a:pPr>
            <a:endParaRPr dirty="0"/>
          </a:p>
        </p:txBody>
      </p:sp>
      <p:sp>
        <p:nvSpPr>
          <p:cNvPr id="348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61538798"/>
      </p:ext>
    </p:extLst>
  </p:cSld>
  <p:clrMapOvr>
    <a:masterClrMapping/>
  </p:clrMapOvr>
  <p:transition spd="med"/>
</p:sldLayout>
</file>

<file path=ppt/slideLayouts/slideLayout795.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rgbClr val="FFFFFF"/>
        </a:solidFill>
        <a:effectLst/>
      </p:bgPr>
    </p:bg>
    <p:spTree>
      <p:nvGrpSpPr>
        <p:cNvPr id="1" name=""/>
        <p:cNvGrpSpPr/>
        <p:nvPr/>
      </p:nvGrpSpPr>
      <p:grpSpPr>
        <a:xfrm>
          <a:off x="0" y="0"/>
          <a:ext cx="0" cy="0"/>
          <a:chOff x="0" y="0"/>
          <a:chExt cx="0" cy="0"/>
        </a:xfrm>
      </p:grpSpPr>
      <p:sp>
        <p:nvSpPr>
          <p:cNvPr id="349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94" name="Picture Placeholder 2"/>
          <p:cNvSpPr>
            <a:spLocks noGrp="1"/>
          </p:cNvSpPr>
          <p:nvPr>
            <p:ph type="pic" sz="half" idx="21"/>
          </p:nvPr>
        </p:nvSpPr>
        <p:spPr>
          <a:xfrm>
            <a:off x="3887120" y="986891"/>
            <a:ext cx="4629493" cy="487417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495" name="Body Level One…"/>
          <p:cNvSpPr txBox="1">
            <a:spLocks noGrp="1"/>
          </p:cNvSpPr>
          <p:nvPr>
            <p:ph type="body" sz="quarter" idx="1"/>
          </p:nvPr>
        </p:nvSpPr>
        <p:spPr>
          <a:xfrm>
            <a:off x="629619" y="2057512"/>
            <a:ext cx="2949390" cy="3811364"/>
          </a:xfrm>
          <a:prstGeom prst="rect">
            <a:avLst/>
          </a:prstGeom>
        </p:spPr>
        <p:txBody>
          <a:bodyPr lIns="46799" tIns="46799" rIns="46799" bIns="46799">
            <a:normAutofit/>
          </a:bodyPr>
          <a:lstStyle>
            <a:lvl1pPr marL="0" indent="0" defTabSz="321503">
              <a:spcBef>
                <a:spcPts val="500"/>
              </a:spcBef>
              <a:buSzTx/>
              <a:buNone/>
              <a:defRPr sz="11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1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1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1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1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9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32668210"/>
      </p:ext>
    </p:extLst>
  </p:cSld>
  <p:clrMapOvr>
    <a:masterClrMapping/>
  </p:clrMapOvr>
  <p:transition spd="med"/>
</p:sldLayout>
</file>

<file path=ppt/slideLayouts/slideLayout796.xml><?xml version="1.0" encoding="utf-8"?>
<p:sldLayout xmlns:a="http://schemas.openxmlformats.org/drawingml/2006/main" xmlns:r="http://schemas.openxmlformats.org/officeDocument/2006/relationships" xmlns:p="http://schemas.openxmlformats.org/presentationml/2006/main" showMasterSp="0" type="tx">
  <p:cSld name="25_Title and Vertical Text">
    <p:bg>
      <p:bgPr>
        <a:solidFill>
          <a:srgbClr val="FFFFFF"/>
        </a:solidFill>
        <a:effectLst/>
      </p:bgPr>
    </p:bg>
    <p:spTree>
      <p:nvGrpSpPr>
        <p:cNvPr id="1" name=""/>
        <p:cNvGrpSpPr/>
        <p:nvPr/>
      </p:nvGrpSpPr>
      <p:grpSpPr>
        <a:xfrm>
          <a:off x="0" y="0"/>
          <a:ext cx="0" cy="0"/>
          <a:chOff x="0" y="0"/>
          <a:chExt cx="0" cy="0"/>
        </a:xfrm>
      </p:grpSpPr>
      <p:sp>
        <p:nvSpPr>
          <p:cNvPr id="3503"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04" name="Body Level One…"/>
          <p:cNvSpPr txBox="1">
            <a:spLocks noGrp="1"/>
          </p:cNvSpPr>
          <p:nvPr>
            <p:ph type="body" sz="half" idx="1"/>
          </p:nvPr>
        </p:nvSpPr>
        <p:spPr>
          <a:xfrm>
            <a:off x="321507" y="1125324"/>
            <a:ext cx="5786029" cy="3181720"/>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05"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9423966"/>
      </p:ext>
    </p:extLst>
  </p:cSld>
  <p:clrMapOvr>
    <a:masterClrMapping/>
  </p:clrMapOvr>
  <p:transition spd="med"/>
</p:sldLayout>
</file>

<file path=ppt/slideLayouts/slideLayout797.xml><?xml version="1.0" encoding="utf-8"?>
<p:sldLayout xmlns:a="http://schemas.openxmlformats.org/drawingml/2006/main" xmlns:r="http://schemas.openxmlformats.org/officeDocument/2006/relationships" xmlns:p="http://schemas.openxmlformats.org/presentationml/2006/main" showMasterSp="0" type="tx">
  <p:cSld name="25_Vertical Title and Text">
    <p:bg>
      <p:bgPr>
        <a:solidFill>
          <a:srgbClr val="FFFFFF"/>
        </a:solidFill>
        <a:effectLst/>
      </p:bgPr>
    </p:bg>
    <p:spTree>
      <p:nvGrpSpPr>
        <p:cNvPr id="1" name=""/>
        <p:cNvGrpSpPr/>
        <p:nvPr/>
      </p:nvGrpSpPr>
      <p:grpSpPr>
        <a:xfrm>
          <a:off x="0" y="0"/>
          <a:ext cx="0" cy="0"/>
          <a:chOff x="0" y="0"/>
          <a:chExt cx="0" cy="0"/>
        </a:xfrm>
      </p:grpSpPr>
      <p:sp>
        <p:nvSpPr>
          <p:cNvPr id="3512" name="Title Text"/>
          <p:cNvSpPr txBox="1">
            <a:spLocks noGrp="1"/>
          </p:cNvSpPr>
          <p:nvPr>
            <p:ph type="title"/>
          </p:nvPr>
        </p:nvSpPr>
        <p:spPr>
          <a:xfrm>
            <a:off x="4661865" y="193136"/>
            <a:ext cx="1445671" cy="4113907"/>
          </a:xfrm>
          <a:prstGeom prst="rect">
            <a:avLst/>
          </a:prstGeom>
          <a:noFill/>
        </p:spPr>
        <p:txBody>
          <a:bodyPr vert="eaVert"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13" name="Body Level One…"/>
          <p:cNvSpPr txBox="1">
            <a:spLocks noGrp="1"/>
          </p:cNvSpPr>
          <p:nvPr>
            <p:ph type="body" sz="half" idx="1"/>
          </p:nvPr>
        </p:nvSpPr>
        <p:spPr>
          <a:xfrm>
            <a:off x="321507" y="193136"/>
            <a:ext cx="4233190" cy="4113907"/>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1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33395201"/>
      </p:ext>
    </p:extLst>
  </p:cSld>
  <p:clrMapOvr>
    <a:masterClrMapping/>
  </p:clrMapOvr>
  <p:transition spd="med"/>
</p:sldLayout>
</file>

<file path=ppt/slideLayouts/slideLayout798.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rgbClr val="390039"/>
        </a:solidFill>
        <a:effectLst/>
      </p:bgPr>
    </p:bg>
    <p:spTree>
      <p:nvGrpSpPr>
        <p:cNvPr id="1" name=""/>
        <p:cNvGrpSpPr/>
        <p:nvPr/>
      </p:nvGrpSpPr>
      <p:grpSpPr>
        <a:xfrm>
          <a:off x="0" y="0"/>
          <a:ext cx="0" cy="0"/>
          <a:chOff x="0" y="0"/>
          <a:chExt cx="0" cy="0"/>
        </a:xfrm>
      </p:grpSpPr>
      <p:sp>
        <p:nvSpPr>
          <p:cNvPr id="3521" name="Title Text"/>
          <p:cNvSpPr txBox="1">
            <a:spLocks noGrp="1"/>
          </p:cNvSpPr>
          <p:nvPr>
            <p:ph type="title"/>
          </p:nvPr>
        </p:nvSpPr>
        <p:spPr>
          <a:xfrm>
            <a:off x="685800" y="2130426"/>
            <a:ext cx="7772400" cy="1470026"/>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22" name="Body Level One…"/>
          <p:cNvSpPr txBox="1">
            <a:spLocks noGrp="1"/>
          </p:cNvSpPr>
          <p:nvPr>
            <p:ph type="body" sz="quarter" idx="1"/>
          </p:nvPr>
        </p:nvSpPr>
        <p:spPr>
          <a:xfrm>
            <a:off x="1371600" y="3886201"/>
            <a:ext cx="6400800" cy="1752601"/>
          </a:xfrm>
          <a:prstGeom prst="rect">
            <a:avLst/>
          </a:prstGeom>
        </p:spPr>
        <p:txBody>
          <a:bodyPr lIns="45671" tIns="45671" rIns="45671" bIns="45671">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2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75071326"/>
      </p:ext>
    </p:extLst>
  </p:cSld>
  <p:clrMapOvr>
    <a:masterClrMapping/>
  </p:clrMapOvr>
  <p:transition spd="med"/>
</p:sldLayout>
</file>

<file path=ppt/slideLayouts/slideLayout799.xml><?xml version="1.0" encoding="utf-8"?>
<p:sldLayout xmlns:a="http://schemas.openxmlformats.org/drawingml/2006/main" xmlns:r="http://schemas.openxmlformats.org/officeDocument/2006/relationships" xmlns:p="http://schemas.openxmlformats.org/presentationml/2006/main" showMasterSp="0" type="tx">
  <p:cSld name="24_Title and Content">
    <p:bg>
      <p:bgPr>
        <a:solidFill>
          <a:srgbClr val="390039"/>
        </a:solidFill>
        <a:effectLst/>
      </p:bgPr>
    </p:bg>
    <p:spTree>
      <p:nvGrpSpPr>
        <p:cNvPr id="1" name=""/>
        <p:cNvGrpSpPr/>
        <p:nvPr/>
      </p:nvGrpSpPr>
      <p:grpSpPr>
        <a:xfrm>
          <a:off x="0" y="0"/>
          <a:ext cx="0" cy="0"/>
          <a:chOff x="0" y="0"/>
          <a:chExt cx="0" cy="0"/>
        </a:xfrm>
      </p:grpSpPr>
      <p:sp>
        <p:nvSpPr>
          <p:cNvPr id="353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31" name="Body Level One…"/>
          <p:cNvSpPr txBox="1">
            <a:spLocks noGrp="1"/>
          </p:cNvSpPr>
          <p:nvPr>
            <p:ph type="body" idx="1"/>
          </p:nvPr>
        </p:nvSpPr>
        <p:spPr>
          <a:xfrm>
            <a:off x="457200" y="1600200"/>
            <a:ext cx="8229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3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70056420"/>
      </p:ext>
    </p:extLst>
  </p:cSld>
  <p:clrMapOvr>
    <a:masterClrMapping/>
  </p:clrMapOvr>
  <p:transition spd="med"/>
</p:sldLayout>
</file>

<file path=ppt/slideLayouts/slideLayout8.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379" name="Title Text"/>
          <p:cNvSpPr txBox="1">
            <a:spLocks noGrp="1"/>
          </p:cNvSpPr>
          <p:nvPr>
            <p:ph type="title"/>
          </p:nvPr>
        </p:nvSpPr>
        <p:spPr>
          <a:xfrm>
            <a:off x="1792288" y="4800600"/>
            <a:ext cx="5486401" cy="566738"/>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8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8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6342">
              <a:spcBef>
                <a:spcPts val="300"/>
              </a:spcBef>
              <a:buSzTx/>
              <a:buNone/>
              <a:defRPr sz="1400" b="1" i="0">
                <a:latin typeface="Arial" panose="020B0604020202020204" pitchFamily="34" charset="0"/>
                <a:cs typeface="Arial" panose="020B0604020202020204" pitchFamily="34" charset="0"/>
              </a:defRPr>
            </a:lvl2pPr>
            <a:lvl3pPr marL="0" indent="912690">
              <a:spcBef>
                <a:spcPts val="300"/>
              </a:spcBef>
              <a:buSzTx/>
              <a:buNone/>
              <a:defRPr sz="1400" b="1" i="0">
                <a:latin typeface="Arial" panose="020B0604020202020204" pitchFamily="34" charset="0"/>
                <a:cs typeface="Arial" panose="020B0604020202020204" pitchFamily="34" charset="0"/>
              </a:defRPr>
            </a:lvl3pPr>
            <a:lvl4pPr marL="0" indent="1369015">
              <a:spcBef>
                <a:spcPts val="300"/>
              </a:spcBef>
              <a:buSzTx/>
              <a:buNone/>
              <a:defRPr sz="1400" b="1" i="0">
                <a:latin typeface="Arial" panose="020B0604020202020204" pitchFamily="34" charset="0"/>
                <a:cs typeface="Arial" panose="020B0604020202020204" pitchFamily="34" charset="0"/>
              </a:defRPr>
            </a:lvl4pPr>
            <a:lvl5pPr marL="0" indent="1825374">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1368"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69"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800.xml><?xml version="1.0" encoding="utf-8"?>
<p:sldLayout xmlns:a="http://schemas.openxmlformats.org/drawingml/2006/main" xmlns:r="http://schemas.openxmlformats.org/officeDocument/2006/relationships" xmlns:p="http://schemas.openxmlformats.org/presentationml/2006/main" showMasterSp="0" type="tx">
  <p:cSld name="26_Section Header">
    <p:bg>
      <p:bgPr>
        <a:solidFill>
          <a:srgbClr val="390039"/>
        </a:solidFill>
        <a:effectLst/>
      </p:bgPr>
    </p:bg>
    <p:spTree>
      <p:nvGrpSpPr>
        <p:cNvPr id="1" name=""/>
        <p:cNvGrpSpPr/>
        <p:nvPr/>
      </p:nvGrpSpPr>
      <p:grpSpPr>
        <a:xfrm>
          <a:off x="0" y="0"/>
          <a:ext cx="0" cy="0"/>
          <a:chOff x="0" y="0"/>
          <a:chExt cx="0" cy="0"/>
        </a:xfrm>
      </p:grpSpPr>
      <p:sp>
        <p:nvSpPr>
          <p:cNvPr id="3539"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0"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41"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75554341"/>
      </p:ext>
    </p:extLst>
  </p:cSld>
  <p:clrMapOvr>
    <a:masterClrMapping/>
  </p:clrMapOvr>
  <p:transition spd="med"/>
</p:sldLayout>
</file>

<file path=ppt/slideLayouts/slideLayout801.xml><?xml version="1.0" encoding="utf-8"?>
<p:sldLayout xmlns:a="http://schemas.openxmlformats.org/drawingml/2006/main" xmlns:r="http://schemas.openxmlformats.org/officeDocument/2006/relationships" xmlns:p="http://schemas.openxmlformats.org/presentationml/2006/main" showMasterSp="0" type="tx">
  <p:cSld name="26_Two Content">
    <p:bg>
      <p:bgPr>
        <a:solidFill>
          <a:srgbClr val="390039"/>
        </a:solidFill>
        <a:effectLst/>
      </p:bgPr>
    </p:bg>
    <p:spTree>
      <p:nvGrpSpPr>
        <p:cNvPr id="1" name=""/>
        <p:cNvGrpSpPr/>
        <p:nvPr/>
      </p:nvGrpSpPr>
      <p:grpSpPr>
        <a:xfrm>
          <a:off x="0" y="0"/>
          <a:ext cx="0" cy="0"/>
          <a:chOff x="0" y="0"/>
          <a:chExt cx="0" cy="0"/>
        </a:xfrm>
      </p:grpSpPr>
      <p:sp>
        <p:nvSpPr>
          <p:cNvPr id="354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9"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2126" indent="-355231">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39760780"/>
      </p:ext>
    </p:extLst>
  </p:cSld>
  <p:clrMapOvr>
    <a:masterClrMapping/>
  </p:clrMapOvr>
  <p:transition spd="med"/>
</p:sldLayout>
</file>

<file path=ppt/slideLayouts/slideLayout802.xml><?xml version="1.0" encoding="utf-8"?>
<p:sldLayout xmlns:a="http://schemas.openxmlformats.org/drawingml/2006/main" xmlns:r="http://schemas.openxmlformats.org/officeDocument/2006/relationships" xmlns:p="http://schemas.openxmlformats.org/presentationml/2006/main" showMasterSp="0" type="tx">
  <p:cSld name="26_Comparison">
    <p:bg>
      <p:bgPr>
        <a:solidFill>
          <a:srgbClr val="390039"/>
        </a:solidFill>
        <a:effectLst/>
      </p:bgPr>
    </p:bg>
    <p:spTree>
      <p:nvGrpSpPr>
        <p:cNvPr id="1" name=""/>
        <p:cNvGrpSpPr/>
        <p:nvPr/>
      </p:nvGrpSpPr>
      <p:grpSpPr>
        <a:xfrm>
          <a:off x="0" y="0"/>
          <a:ext cx="0" cy="0"/>
          <a:chOff x="0" y="0"/>
          <a:chExt cx="0" cy="0"/>
        </a:xfrm>
      </p:grpSpPr>
      <p:sp>
        <p:nvSpPr>
          <p:cNvPr id="355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58"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9"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356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78135072"/>
      </p:ext>
    </p:extLst>
  </p:cSld>
  <p:clrMapOvr>
    <a:masterClrMapping/>
  </p:clrMapOvr>
  <p:transition spd="med"/>
</p:sldLayout>
</file>

<file path=ppt/slideLayouts/slideLayout803.xml><?xml version="1.0" encoding="utf-8"?>
<p:sldLayout xmlns:a="http://schemas.openxmlformats.org/drawingml/2006/main" xmlns:r="http://schemas.openxmlformats.org/officeDocument/2006/relationships" xmlns:p="http://schemas.openxmlformats.org/presentationml/2006/main" showMasterSp="0" type="tx">
  <p:cSld name="25_Title Only">
    <p:bg>
      <p:bgPr>
        <a:solidFill>
          <a:srgbClr val="390039"/>
        </a:solidFill>
        <a:effectLst/>
      </p:bgPr>
    </p:bg>
    <p:spTree>
      <p:nvGrpSpPr>
        <p:cNvPr id="1" name=""/>
        <p:cNvGrpSpPr/>
        <p:nvPr/>
      </p:nvGrpSpPr>
      <p:grpSpPr>
        <a:xfrm>
          <a:off x="0" y="0"/>
          <a:ext cx="0" cy="0"/>
          <a:chOff x="0" y="0"/>
          <a:chExt cx="0" cy="0"/>
        </a:xfrm>
      </p:grpSpPr>
      <p:sp>
        <p:nvSpPr>
          <p:cNvPr id="356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68"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6563072"/>
      </p:ext>
    </p:extLst>
  </p:cSld>
  <p:clrMapOvr>
    <a:masterClrMapping/>
  </p:clrMapOvr>
  <p:transition spd="med"/>
</p:sldLayout>
</file>

<file path=ppt/slideLayouts/slideLayout804.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solidFill>
          <a:srgbClr val="390039"/>
        </a:solidFill>
        <a:effectLst/>
      </p:bgPr>
    </p:bg>
    <p:spTree>
      <p:nvGrpSpPr>
        <p:cNvPr id="1" name=""/>
        <p:cNvGrpSpPr/>
        <p:nvPr/>
      </p:nvGrpSpPr>
      <p:grpSpPr>
        <a:xfrm>
          <a:off x="0" y="0"/>
          <a:ext cx="0" cy="0"/>
          <a:chOff x="0" y="0"/>
          <a:chExt cx="0" cy="0"/>
        </a:xfrm>
      </p:grpSpPr>
      <p:sp>
        <p:nvSpPr>
          <p:cNvPr id="3582"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83"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84"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358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7304740"/>
      </p:ext>
    </p:extLst>
  </p:cSld>
  <p:clrMapOvr>
    <a:masterClrMapping/>
  </p:clrMapOvr>
  <p:transition spd="med"/>
</p:sldLayout>
</file>

<file path=ppt/slideLayouts/slideLayout805.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solidFill>
          <a:srgbClr val="390039"/>
        </a:solidFill>
        <a:effectLst/>
      </p:bgPr>
    </p:bg>
    <p:spTree>
      <p:nvGrpSpPr>
        <p:cNvPr id="1" name=""/>
        <p:cNvGrpSpPr/>
        <p:nvPr/>
      </p:nvGrpSpPr>
      <p:grpSpPr>
        <a:xfrm>
          <a:off x="0" y="0"/>
          <a:ext cx="0" cy="0"/>
          <a:chOff x="0" y="0"/>
          <a:chExt cx="0" cy="0"/>
        </a:xfrm>
      </p:grpSpPr>
      <p:sp>
        <p:nvSpPr>
          <p:cNvPr id="3592"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9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594"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9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66302220"/>
      </p:ext>
    </p:extLst>
  </p:cSld>
  <p:clrMapOvr>
    <a:masterClrMapping/>
  </p:clrMapOvr>
  <p:transition spd="med"/>
</p:sldLayout>
</file>

<file path=ppt/slideLayouts/slideLayout806.xml><?xml version="1.0" encoding="utf-8"?>
<p:sldLayout xmlns:a="http://schemas.openxmlformats.org/drawingml/2006/main" xmlns:r="http://schemas.openxmlformats.org/officeDocument/2006/relationships" xmlns:p="http://schemas.openxmlformats.org/presentationml/2006/main" showMasterSp="0" type="tx">
  <p:cSld name="26_Title and Vertical Text">
    <p:bg>
      <p:bgPr>
        <a:solidFill>
          <a:srgbClr val="390039"/>
        </a:solidFill>
        <a:effectLst/>
      </p:bgPr>
    </p:bg>
    <p:spTree>
      <p:nvGrpSpPr>
        <p:cNvPr id="1" name=""/>
        <p:cNvGrpSpPr/>
        <p:nvPr/>
      </p:nvGrpSpPr>
      <p:grpSpPr>
        <a:xfrm>
          <a:off x="0" y="0"/>
          <a:ext cx="0" cy="0"/>
          <a:chOff x="0" y="0"/>
          <a:chExt cx="0" cy="0"/>
        </a:xfrm>
      </p:grpSpPr>
      <p:sp>
        <p:nvSpPr>
          <p:cNvPr id="3602"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03" name="Body Level One…"/>
          <p:cNvSpPr txBox="1">
            <a:spLocks noGrp="1"/>
          </p:cNvSpPr>
          <p:nvPr>
            <p:ph type="body" idx="1"/>
          </p:nvPr>
        </p:nvSpPr>
        <p:spPr>
          <a:xfrm>
            <a:off x="457200" y="1600200"/>
            <a:ext cx="8229600" cy="4525963"/>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04"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25611931"/>
      </p:ext>
    </p:extLst>
  </p:cSld>
  <p:clrMapOvr>
    <a:masterClrMapping/>
  </p:clrMapOvr>
  <p:transition spd="med"/>
</p:sldLayout>
</file>

<file path=ppt/slideLayouts/slideLayout807.xml><?xml version="1.0" encoding="utf-8"?>
<p:sldLayout xmlns:a="http://schemas.openxmlformats.org/drawingml/2006/main" xmlns:r="http://schemas.openxmlformats.org/officeDocument/2006/relationships" xmlns:p="http://schemas.openxmlformats.org/presentationml/2006/main" showMasterSp="0" type="tx">
  <p:cSld name="26_Vertical Title and Text">
    <p:bg>
      <p:bgPr>
        <a:solidFill>
          <a:srgbClr val="390039"/>
        </a:solidFill>
        <a:effectLst/>
      </p:bgPr>
    </p:bg>
    <p:spTree>
      <p:nvGrpSpPr>
        <p:cNvPr id="1" name=""/>
        <p:cNvGrpSpPr/>
        <p:nvPr/>
      </p:nvGrpSpPr>
      <p:grpSpPr>
        <a:xfrm>
          <a:off x="0" y="0"/>
          <a:ext cx="0" cy="0"/>
          <a:chOff x="0" y="0"/>
          <a:chExt cx="0" cy="0"/>
        </a:xfrm>
      </p:grpSpPr>
      <p:sp>
        <p:nvSpPr>
          <p:cNvPr id="3611" name="Title Text"/>
          <p:cNvSpPr txBox="1">
            <a:spLocks noGrp="1"/>
          </p:cNvSpPr>
          <p:nvPr>
            <p:ph type="title"/>
          </p:nvPr>
        </p:nvSpPr>
        <p:spPr>
          <a:xfrm>
            <a:off x="6629400" y="274659"/>
            <a:ext cx="2057400" cy="5851526"/>
          </a:xfrm>
          <a:prstGeom prst="rect">
            <a:avLst/>
          </a:prstGeom>
          <a:noFill/>
        </p:spPr>
        <p:txBody>
          <a:bodyPr vert="eaVert"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12" name="Body Level One…"/>
          <p:cNvSpPr txBox="1">
            <a:spLocks noGrp="1"/>
          </p:cNvSpPr>
          <p:nvPr>
            <p:ph type="body" idx="1"/>
          </p:nvPr>
        </p:nvSpPr>
        <p:spPr>
          <a:xfrm>
            <a:off x="457200" y="274659"/>
            <a:ext cx="6019800" cy="5851526"/>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1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87741734"/>
      </p:ext>
    </p:extLst>
  </p:cSld>
  <p:clrMapOvr>
    <a:masterClrMapping/>
  </p:clrMapOvr>
  <p:transition spd="med"/>
</p:sldLayout>
</file>

<file path=ppt/slideLayouts/slideLayout808.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390039"/>
        </a:solidFill>
        <a:effectLst/>
      </p:bgPr>
    </p:bg>
    <p:spTree>
      <p:nvGrpSpPr>
        <p:cNvPr id="1" name=""/>
        <p:cNvGrpSpPr/>
        <p:nvPr/>
      </p:nvGrpSpPr>
      <p:grpSpPr>
        <a:xfrm>
          <a:off x="0" y="0"/>
          <a:ext cx="0" cy="0"/>
          <a:chOff x="0" y="0"/>
          <a:chExt cx="0" cy="0"/>
        </a:xfrm>
      </p:grpSpPr>
      <p:sp>
        <p:nvSpPr>
          <p:cNvPr id="362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21"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2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43617615"/>
      </p:ext>
    </p:extLst>
  </p:cSld>
  <p:clrMapOvr>
    <a:masterClrMapping/>
  </p:clrMapOvr>
  <p:transition spd="med"/>
</p:sldLayout>
</file>

<file path=ppt/slideLayouts/slideLayout809.xml><?xml version="1.0" encoding="utf-8"?>
<p:sldLayout xmlns:a="http://schemas.openxmlformats.org/drawingml/2006/main" xmlns:r="http://schemas.openxmlformats.org/officeDocument/2006/relationships" xmlns:p="http://schemas.openxmlformats.org/presentationml/2006/main" showMasterSp="0" type="tx">
  <p:cSld name="25_Title and Content">
    <p:bg>
      <p:bgPr>
        <a:solidFill>
          <a:srgbClr val="000000"/>
        </a:solidFill>
        <a:effectLst/>
      </p:bgPr>
    </p:bg>
    <p:spTree>
      <p:nvGrpSpPr>
        <p:cNvPr id="1" name=""/>
        <p:cNvGrpSpPr/>
        <p:nvPr/>
      </p:nvGrpSpPr>
      <p:grpSpPr>
        <a:xfrm>
          <a:off x="0" y="0"/>
          <a:ext cx="0" cy="0"/>
          <a:chOff x="0" y="0"/>
          <a:chExt cx="0" cy="0"/>
        </a:xfrm>
      </p:grpSpPr>
      <p:grpSp>
        <p:nvGrpSpPr>
          <p:cNvPr id="3636" name="Group 2"/>
          <p:cNvGrpSpPr/>
          <p:nvPr/>
        </p:nvGrpSpPr>
        <p:grpSpPr>
          <a:xfrm>
            <a:off x="0" y="3902080"/>
            <a:ext cx="3400426" cy="2949576"/>
            <a:chOff x="0" y="0"/>
            <a:chExt cx="3400425" cy="2949575"/>
          </a:xfrm>
        </p:grpSpPr>
        <p:sp>
          <p:nvSpPr>
            <p:cNvPr id="36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37"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38" name="Body Level One…"/>
          <p:cNvSpPr txBox="1">
            <a:spLocks noGrp="1"/>
          </p:cNvSpPr>
          <p:nvPr>
            <p:ph type="body" idx="1"/>
          </p:nvPr>
        </p:nvSpPr>
        <p:spPr>
          <a:xfrm>
            <a:off x="457200" y="1600205"/>
            <a:ext cx="8229600" cy="4530726"/>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39"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35672306"/>
      </p:ext>
    </p:extLst>
  </p:cSld>
  <p:clrMapOvr>
    <a:masterClrMapping/>
  </p:clrMapOvr>
  <p:transition spd="med"/>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137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810.xml><?xml version="1.0" encoding="utf-8"?>
<p:sldLayout xmlns:a="http://schemas.openxmlformats.org/drawingml/2006/main" xmlns:r="http://schemas.openxmlformats.org/officeDocument/2006/relationships" xmlns:p="http://schemas.openxmlformats.org/presentationml/2006/main" showMasterSp="0" type="tx">
  <p:cSld name="27_Section Header">
    <p:bg>
      <p:bgPr>
        <a:solidFill>
          <a:srgbClr val="000000"/>
        </a:solidFill>
        <a:effectLst/>
      </p:bgPr>
    </p:bg>
    <p:spTree>
      <p:nvGrpSpPr>
        <p:cNvPr id="1" name=""/>
        <p:cNvGrpSpPr/>
        <p:nvPr/>
      </p:nvGrpSpPr>
      <p:grpSpPr>
        <a:xfrm>
          <a:off x="0" y="0"/>
          <a:ext cx="0" cy="0"/>
          <a:chOff x="0" y="0"/>
          <a:chExt cx="0" cy="0"/>
        </a:xfrm>
      </p:grpSpPr>
      <p:grpSp>
        <p:nvGrpSpPr>
          <p:cNvPr id="3653" name="Group 2"/>
          <p:cNvGrpSpPr/>
          <p:nvPr/>
        </p:nvGrpSpPr>
        <p:grpSpPr>
          <a:xfrm>
            <a:off x="0" y="3902080"/>
            <a:ext cx="3400426" cy="2949576"/>
            <a:chOff x="0" y="0"/>
            <a:chExt cx="3400425" cy="2949575"/>
          </a:xfrm>
        </p:grpSpPr>
        <p:sp>
          <p:nvSpPr>
            <p:cNvPr id="3646"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7"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8"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9"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0"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1"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2"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54" name="Title Text"/>
          <p:cNvSpPr txBox="1">
            <a:spLocks noGrp="1"/>
          </p:cNvSpPr>
          <p:nvPr>
            <p:ph type="title"/>
          </p:nvPr>
        </p:nvSpPr>
        <p:spPr>
          <a:xfrm>
            <a:off x="722312" y="4406905"/>
            <a:ext cx="7772401" cy="1362076"/>
          </a:xfrm>
          <a:prstGeom prst="rect">
            <a:avLst/>
          </a:prstGeom>
          <a:noFill/>
        </p:spPr>
        <p:txBody>
          <a:bodyPr lIns="45714" tIns="45714" rIns="45714" bIns="45714" anchor="t"/>
          <a:lstStyle>
            <a:lvl1pPr>
              <a:defRPr sz="4000" b="1" i="0" cap="a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55" name="Body Level One…"/>
          <p:cNvSpPr txBox="1">
            <a:spLocks noGrp="1"/>
          </p:cNvSpPr>
          <p:nvPr>
            <p:ph type="body" sz="quarter" idx="1"/>
          </p:nvPr>
        </p:nvSpPr>
        <p:spPr>
          <a:xfrm>
            <a:off x="722312" y="2906713"/>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56"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09059510"/>
      </p:ext>
    </p:extLst>
  </p:cSld>
  <p:clrMapOvr>
    <a:masterClrMapping/>
  </p:clrMapOvr>
  <p:transition spd="med"/>
</p:sldLayout>
</file>

<file path=ppt/slideLayouts/slideLayout811.xml><?xml version="1.0" encoding="utf-8"?>
<p:sldLayout xmlns:a="http://schemas.openxmlformats.org/drawingml/2006/main" xmlns:r="http://schemas.openxmlformats.org/officeDocument/2006/relationships" xmlns:p="http://schemas.openxmlformats.org/presentationml/2006/main" showMasterSp="0" type="tx">
  <p:cSld name="27_Two Content">
    <p:bg>
      <p:bgPr>
        <a:solidFill>
          <a:srgbClr val="000000"/>
        </a:solidFill>
        <a:effectLst/>
      </p:bgPr>
    </p:bg>
    <p:spTree>
      <p:nvGrpSpPr>
        <p:cNvPr id="1" name=""/>
        <p:cNvGrpSpPr/>
        <p:nvPr/>
      </p:nvGrpSpPr>
      <p:grpSpPr>
        <a:xfrm>
          <a:off x="0" y="0"/>
          <a:ext cx="0" cy="0"/>
          <a:chOff x="0" y="0"/>
          <a:chExt cx="0" cy="0"/>
        </a:xfrm>
      </p:grpSpPr>
      <p:grpSp>
        <p:nvGrpSpPr>
          <p:cNvPr id="3670" name="Group 2"/>
          <p:cNvGrpSpPr/>
          <p:nvPr/>
        </p:nvGrpSpPr>
        <p:grpSpPr>
          <a:xfrm>
            <a:off x="0" y="3902080"/>
            <a:ext cx="3400426" cy="2949576"/>
            <a:chOff x="0" y="0"/>
            <a:chExt cx="3400425" cy="2949575"/>
          </a:xfrm>
        </p:grpSpPr>
        <p:sp>
          <p:nvSpPr>
            <p:cNvPr id="3663"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4"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5"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6"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7"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8"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9"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71"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72" name="Body Level One…"/>
          <p:cNvSpPr txBox="1">
            <a:spLocks noGrp="1"/>
          </p:cNvSpPr>
          <p:nvPr>
            <p:ph type="body" sz="half" idx="1"/>
          </p:nvPr>
        </p:nvSpPr>
        <p:spPr>
          <a:xfrm>
            <a:off x="457200" y="1600205"/>
            <a:ext cx="4038600" cy="4530726"/>
          </a:xfrm>
          <a:prstGeom prst="rect">
            <a:avLst/>
          </a:prstGeom>
        </p:spPr>
        <p:txBody>
          <a:bodyPr lIns="45714" tIns="45714" rIns="45714" bIns="45714">
            <a:normAutofit/>
          </a:bodyPr>
          <a:lstStyle>
            <a:lvl1pPr marL="342861" indent="-3428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90488" indent="-333339">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34304" indent="-320004">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27011" indent="-355561">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84161" indent="-3555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73"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77282436"/>
      </p:ext>
    </p:extLst>
  </p:cSld>
  <p:clrMapOvr>
    <a:masterClrMapping/>
  </p:clrMapOvr>
  <p:transition spd="med"/>
</p:sldLayout>
</file>

<file path=ppt/slideLayouts/slideLayout812.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grpSp>
        <p:nvGrpSpPr>
          <p:cNvPr id="3687" name="Group 2"/>
          <p:cNvGrpSpPr/>
          <p:nvPr/>
        </p:nvGrpSpPr>
        <p:grpSpPr>
          <a:xfrm>
            <a:off x="0" y="3902080"/>
            <a:ext cx="3400426" cy="2949576"/>
            <a:chOff x="0" y="0"/>
            <a:chExt cx="3400425" cy="2949575"/>
          </a:xfrm>
        </p:grpSpPr>
        <p:sp>
          <p:nvSpPr>
            <p:cNvPr id="3680"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1"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2"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3"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4"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5"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6"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88"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89"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90" name="Text Placeholder 4"/>
          <p:cNvSpPr>
            <a:spLocks noGrp="1"/>
          </p:cNvSpPr>
          <p:nvPr>
            <p:ph type="body" sz="quarter" idx="21"/>
          </p:nvPr>
        </p:nvSpPr>
        <p:spPr>
          <a:xfrm>
            <a:off x="4645030"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effectLst>
                  <a:outerShdw blurRad="38100" dist="38100" dir="2700000" rotWithShape="0">
                    <a:srgbClr val="000000"/>
                  </a:outerShdw>
                </a:effectLst>
              </a:defRPr>
            </a:pPr>
            <a:endParaRPr dirty="0"/>
          </a:p>
        </p:txBody>
      </p:sp>
      <p:sp>
        <p:nvSpPr>
          <p:cNvPr id="3691"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48179676"/>
      </p:ext>
    </p:extLst>
  </p:cSld>
  <p:clrMapOvr>
    <a:masterClrMapping/>
  </p:clrMapOvr>
  <p:transition spd="med"/>
</p:sldLayout>
</file>

<file path=ppt/slideLayouts/slideLayout813.xml><?xml version="1.0" encoding="utf-8"?>
<p:sldLayout xmlns:a="http://schemas.openxmlformats.org/drawingml/2006/main" xmlns:r="http://schemas.openxmlformats.org/officeDocument/2006/relationships" xmlns:p="http://schemas.openxmlformats.org/presentationml/2006/main" showMasterSp="0" type="tx">
  <p:cSld name="26_Title Only">
    <p:bg>
      <p:bgPr>
        <a:solidFill>
          <a:srgbClr val="000000"/>
        </a:solidFill>
        <a:effectLst/>
      </p:bgPr>
    </p:bg>
    <p:spTree>
      <p:nvGrpSpPr>
        <p:cNvPr id="1" name=""/>
        <p:cNvGrpSpPr/>
        <p:nvPr/>
      </p:nvGrpSpPr>
      <p:grpSpPr>
        <a:xfrm>
          <a:off x="0" y="0"/>
          <a:ext cx="0" cy="0"/>
          <a:chOff x="0" y="0"/>
          <a:chExt cx="0" cy="0"/>
        </a:xfrm>
      </p:grpSpPr>
      <p:grpSp>
        <p:nvGrpSpPr>
          <p:cNvPr id="3705" name="Group 2"/>
          <p:cNvGrpSpPr/>
          <p:nvPr/>
        </p:nvGrpSpPr>
        <p:grpSpPr>
          <a:xfrm>
            <a:off x="0" y="3902080"/>
            <a:ext cx="3400426" cy="2949576"/>
            <a:chOff x="0" y="0"/>
            <a:chExt cx="3400425" cy="2949575"/>
          </a:xfrm>
        </p:grpSpPr>
        <p:sp>
          <p:nvSpPr>
            <p:cNvPr id="3698"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99"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0"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1"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2"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3"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4"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06"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07"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33451360"/>
      </p:ext>
    </p:extLst>
  </p:cSld>
  <p:clrMapOvr>
    <a:masterClrMapping/>
  </p:clrMapOvr>
  <p:transition spd="med"/>
</p:sldLayout>
</file>

<file path=ppt/slideLayouts/slideLayout814.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000000"/>
        </a:solidFill>
        <a:effectLst/>
      </p:bgPr>
    </p:bg>
    <p:spTree>
      <p:nvGrpSpPr>
        <p:cNvPr id="1" name=""/>
        <p:cNvGrpSpPr/>
        <p:nvPr/>
      </p:nvGrpSpPr>
      <p:grpSpPr>
        <a:xfrm>
          <a:off x="0" y="0"/>
          <a:ext cx="0" cy="0"/>
          <a:chOff x="0" y="0"/>
          <a:chExt cx="0" cy="0"/>
        </a:xfrm>
      </p:grpSpPr>
      <p:grpSp>
        <p:nvGrpSpPr>
          <p:cNvPr id="3721" name="Group 2"/>
          <p:cNvGrpSpPr/>
          <p:nvPr/>
        </p:nvGrpSpPr>
        <p:grpSpPr>
          <a:xfrm>
            <a:off x="0" y="3902080"/>
            <a:ext cx="3400426" cy="2949576"/>
            <a:chOff x="0" y="0"/>
            <a:chExt cx="3400425" cy="2949575"/>
          </a:xfrm>
        </p:grpSpPr>
        <p:sp>
          <p:nvSpPr>
            <p:cNvPr id="3714"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5"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6"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7"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8"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9"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20"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2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55688844"/>
      </p:ext>
    </p:extLst>
  </p:cSld>
  <p:clrMapOvr>
    <a:masterClrMapping/>
  </p:clrMapOvr>
  <p:transition spd="med"/>
</p:sldLayout>
</file>

<file path=ppt/slideLayouts/slideLayout815.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grpSp>
        <p:nvGrpSpPr>
          <p:cNvPr id="3736" name="Group 2"/>
          <p:cNvGrpSpPr/>
          <p:nvPr/>
        </p:nvGrpSpPr>
        <p:grpSpPr>
          <a:xfrm>
            <a:off x="0" y="3902080"/>
            <a:ext cx="3400426" cy="2949576"/>
            <a:chOff x="0" y="0"/>
            <a:chExt cx="3400425" cy="2949575"/>
          </a:xfrm>
        </p:grpSpPr>
        <p:sp>
          <p:nvSpPr>
            <p:cNvPr id="37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37" name="Title Text"/>
          <p:cNvSpPr txBox="1">
            <a:spLocks noGrp="1"/>
          </p:cNvSpPr>
          <p:nvPr>
            <p:ph type="title"/>
          </p:nvPr>
        </p:nvSpPr>
        <p:spPr>
          <a:xfrm>
            <a:off x="457200" y="273050"/>
            <a:ext cx="3008314" cy="1162050"/>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38" name="Body Level One…"/>
          <p:cNvSpPr txBox="1">
            <a:spLocks noGrp="1"/>
          </p:cNvSpPr>
          <p:nvPr>
            <p:ph type="body" idx="1"/>
          </p:nvPr>
        </p:nvSpPr>
        <p:spPr>
          <a:xfrm>
            <a:off x="3575050" y="273054"/>
            <a:ext cx="5111750" cy="5853114"/>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39" name="Text Placeholder 3"/>
          <p:cNvSpPr>
            <a:spLocks noGrp="1"/>
          </p:cNvSpPr>
          <p:nvPr>
            <p:ph type="body" sz="half" idx="21"/>
          </p:nvPr>
        </p:nvSpPr>
        <p:spPr>
          <a:xfrm>
            <a:off x="457199" y="1435103"/>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effectLst>
                  <a:outerShdw blurRad="38100" dist="38100" dir="2700000" rotWithShape="0">
                    <a:srgbClr val="000000"/>
                  </a:outerShdw>
                </a:effectLst>
              </a:defRPr>
            </a:pPr>
            <a:endParaRPr dirty="0"/>
          </a:p>
        </p:txBody>
      </p:sp>
      <p:sp>
        <p:nvSpPr>
          <p:cNvPr id="3740"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89552308"/>
      </p:ext>
    </p:extLst>
  </p:cSld>
  <p:clrMapOvr>
    <a:masterClrMapping/>
  </p:clrMapOvr>
  <p:transition spd="med"/>
</p:sldLayout>
</file>

<file path=ppt/slideLayouts/slideLayout816.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grpSp>
        <p:nvGrpSpPr>
          <p:cNvPr id="3754" name="Group 2"/>
          <p:cNvGrpSpPr/>
          <p:nvPr/>
        </p:nvGrpSpPr>
        <p:grpSpPr>
          <a:xfrm>
            <a:off x="0" y="3902080"/>
            <a:ext cx="3400426" cy="2949576"/>
            <a:chOff x="0" y="0"/>
            <a:chExt cx="3400425" cy="2949575"/>
          </a:xfrm>
        </p:grpSpPr>
        <p:sp>
          <p:nvSpPr>
            <p:cNvPr id="3747"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8"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9"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0"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1"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2"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3"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55"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5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757"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58"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79259551"/>
      </p:ext>
    </p:extLst>
  </p:cSld>
  <p:clrMapOvr>
    <a:masterClrMapping/>
  </p:clrMapOvr>
  <p:transition spd="med"/>
</p:sldLayout>
</file>

<file path=ppt/slideLayouts/slideLayout817.xml><?xml version="1.0" encoding="utf-8"?>
<p:sldLayout xmlns:a="http://schemas.openxmlformats.org/drawingml/2006/main" xmlns:r="http://schemas.openxmlformats.org/officeDocument/2006/relationships" xmlns:p="http://schemas.openxmlformats.org/presentationml/2006/main" showMasterSp="0" type="tx">
  <p:cSld name="27_Title and Vertical Text">
    <p:bg>
      <p:bgPr>
        <a:solidFill>
          <a:srgbClr val="000000"/>
        </a:solidFill>
        <a:effectLst/>
      </p:bgPr>
    </p:bg>
    <p:spTree>
      <p:nvGrpSpPr>
        <p:cNvPr id="1" name=""/>
        <p:cNvGrpSpPr/>
        <p:nvPr/>
      </p:nvGrpSpPr>
      <p:grpSpPr>
        <a:xfrm>
          <a:off x="0" y="0"/>
          <a:ext cx="0" cy="0"/>
          <a:chOff x="0" y="0"/>
          <a:chExt cx="0" cy="0"/>
        </a:xfrm>
      </p:grpSpPr>
      <p:grpSp>
        <p:nvGrpSpPr>
          <p:cNvPr id="3772" name="Group 2"/>
          <p:cNvGrpSpPr/>
          <p:nvPr/>
        </p:nvGrpSpPr>
        <p:grpSpPr>
          <a:xfrm>
            <a:off x="0" y="3902080"/>
            <a:ext cx="3400426" cy="2949576"/>
            <a:chOff x="0" y="0"/>
            <a:chExt cx="3400425" cy="2949575"/>
          </a:xfrm>
        </p:grpSpPr>
        <p:sp>
          <p:nvSpPr>
            <p:cNvPr id="3765"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6"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7"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8"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9"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0"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1"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73"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74" name="Body Level One…"/>
          <p:cNvSpPr txBox="1">
            <a:spLocks noGrp="1"/>
          </p:cNvSpPr>
          <p:nvPr>
            <p:ph type="body" idx="1"/>
          </p:nvPr>
        </p:nvSpPr>
        <p:spPr>
          <a:xfrm>
            <a:off x="457200" y="1600205"/>
            <a:ext cx="8229600" cy="4530726"/>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75"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91044665"/>
      </p:ext>
    </p:extLst>
  </p:cSld>
  <p:clrMapOvr>
    <a:masterClrMapping/>
  </p:clrMapOvr>
  <p:transition spd="med"/>
</p:sldLayout>
</file>

<file path=ppt/slideLayouts/slideLayout818.xml><?xml version="1.0" encoding="utf-8"?>
<p:sldLayout xmlns:a="http://schemas.openxmlformats.org/drawingml/2006/main" xmlns:r="http://schemas.openxmlformats.org/officeDocument/2006/relationships" xmlns:p="http://schemas.openxmlformats.org/presentationml/2006/main" showMasterSp="0" type="tx">
  <p:cSld name="27_Vertical Title and Text">
    <p:bg>
      <p:bgPr>
        <a:solidFill>
          <a:srgbClr val="000000"/>
        </a:solidFill>
        <a:effectLst/>
      </p:bgPr>
    </p:bg>
    <p:spTree>
      <p:nvGrpSpPr>
        <p:cNvPr id="1" name=""/>
        <p:cNvGrpSpPr/>
        <p:nvPr/>
      </p:nvGrpSpPr>
      <p:grpSpPr>
        <a:xfrm>
          <a:off x="0" y="0"/>
          <a:ext cx="0" cy="0"/>
          <a:chOff x="0" y="0"/>
          <a:chExt cx="0" cy="0"/>
        </a:xfrm>
      </p:grpSpPr>
      <p:grpSp>
        <p:nvGrpSpPr>
          <p:cNvPr id="3789" name="Group 2"/>
          <p:cNvGrpSpPr/>
          <p:nvPr/>
        </p:nvGrpSpPr>
        <p:grpSpPr>
          <a:xfrm>
            <a:off x="0" y="3902080"/>
            <a:ext cx="3400426" cy="2949576"/>
            <a:chOff x="0" y="0"/>
            <a:chExt cx="3400425" cy="2949575"/>
          </a:xfrm>
        </p:grpSpPr>
        <p:sp>
          <p:nvSpPr>
            <p:cNvPr id="3782"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3"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4"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5"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6"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7"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8"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90" name="Title Text"/>
          <p:cNvSpPr txBox="1">
            <a:spLocks noGrp="1"/>
          </p:cNvSpPr>
          <p:nvPr>
            <p:ph type="title"/>
          </p:nvPr>
        </p:nvSpPr>
        <p:spPr>
          <a:xfrm>
            <a:off x="6629400" y="277813"/>
            <a:ext cx="2057400" cy="5853113"/>
          </a:xfrm>
          <a:prstGeom prst="rect">
            <a:avLst/>
          </a:prstGeom>
          <a:noFill/>
        </p:spPr>
        <p:txBody>
          <a:bodyPr vert="eaVert"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91" name="Body Level One…"/>
          <p:cNvSpPr txBox="1">
            <a:spLocks noGrp="1"/>
          </p:cNvSpPr>
          <p:nvPr>
            <p:ph type="body" idx="1"/>
          </p:nvPr>
        </p:nvSpPr>
        <p:spPr>
          <a:xfrm>
            <a:off x="457200" y="277813"/>
            <a:ext cx="6019800" cy="5853113"/>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9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32365176"/>
      </p:ext>
    </p:extLst>
  </p:cSld>
  <p:clrMapOvr>
    <a:masterClrMapping/>
  </p:clrMapOvr>
  <p:transition spd="med"/>
</p:sldLayout>
</file>

<file path=ppt/slideLayouts/slideLayout819.xml><?xml version="1.0" encoding="utf-8"?>
<p:sldLayout xmlns:a="http://schemas.openxmlformats.org/drawingml/2006/main" xmlns:r="http://schemas.openxmlformats.org/officeDocument/2006/relationships" xmlns:p="http://schemas.openxmlformats.org/presentationml/2006/main" showMasterSp="0" type="tx">
  <p:cSld name="26_Title and Content">
    <p:bg>
      <p:bgPr>
        <a:solidFill>
          <a:srgbClr val="000000"/>
        </a:solidFill>
        <a:effectLst/>
      </p:bgPr>
    </p:bg>
    <p:spTree>
      <p:nvGrpSpPr>
        <p:cNvPr id="1" name=""/>
        <p:cNvGrpSpPr/>
        <p:nvPr/>
      </p:nvGrpSpPr>
      <p:grpSpPr>
        <a:xfrm>
          <a:off x="0" y="0"/>
          <a:ext cx="0" cy="0"/>
          <a:chOff x="0" y="0"/>
          <a:chExt cx="0" cy="0"/>
        </a:xfrm>
      </p:grpSpPr>
      <p:grpSp>
        <p:nvGrpSpPr>
          <p:cNvPr id="3898" name="Group 1026"/>
          <p:cNvGrpSpPr/>
          <p:nvPr/>
        </p:nvGrpSpPr>
        <p:grpSpPr>
          <a:xfrm>
            <a:off x="0" y="3902075"/>
            <a:ext cx="3400426" cy="2949575"/>
            <a:chOff x="0" y="0"/>
            <a:chExt cx="3400425" cy="2949575"/>
          </a:xfrm>
        </p:grpSpPr>
        <p:sp>
          <p:nvSpPr>
            <p:cNvPr id="3891"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2"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3"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4"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5"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6"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7"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99"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00" name="Body Level One…"/>
          <p:cNvSpPr txBox="1">
            <a:spLocks noGrp="1"/>
          </p:cNvSpPr>
          <p:nvPr>
            <p:ph type="body" idx="1"/>
          </p:nvPr>
        </p:nvSpPr>
        <p:spPr>
          <a:xfrm>
            <a:off x="457200" y="1600200"/>
            <a:ext cx="8229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01"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76311965"/>
      </p:ext>
    </p:extLst>
  </p:cSld>
  <p:clrMapOvr>
    <a:masterClrMapping/>
  </p:clrMapOvr>
  <p:transition spd="med"/>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1383"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84"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85"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138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820.xml><?xml version="1.0" encoding="utf-8"?>
<p:sldLayout xmlns:a="http://schemas.openxmlformats.org/drawingml/2006/main" xmlns:r="http://schemas.openxmlformats.org/officeDocument/2006/relationships" xmlns:p="http://schemas.openxmlformats.org/presentationml/2006/main" showMasterSp="0" type="tx">
  <p:cSld name="Title, Text, and 2 Content">
    <p:bg>
      <p:bgPr>
        <a:solidFill>
          <a:srgbClr val="000000"/>
        </a:solidFill>
        <a:effectLst/>
      </p:bgPr>
    </p:bg>
    <p:spTree>
      <p:nvGrpSpPr>
        <p:cNvPr id="1" name=""/>
        <p:cNvGrpSpPr/>
        <p:nvPr/>
      </p:nvGrpSpPr>
      <p:grpSpPr>
        <a:xfrm>
          <a:off x="0" y="0"/>
          <a:ext cx="0" cy="0"/>
          <a:chOff x="0" y="0"/>
          <a:chExt cx="0" cy="0"/>
        </a:xfrm>
      </p:grpSpPr>
      <p:grpSp>
        <p:nvGrpSpPr>
          <p:cNvPr id="3915" name="Group 1026"/>
          <p:cNvGrpSpPr/>
          <p:nvPr/>
        </p:nvGrpSpPr>
        <p:grpSpPr>
          <a:xfrm>
            <a:off x="0" y="3902075"/>
            <a:ext cx="3400426" cy="2949575"/>
            <a:chOff x="0" y="0"/>
            <a:chExt cx="3400425" cy="2949575"/>
          </a:xfrm>
        </p:grpSpPr>
        <p:sp>
          <p:nvSpPr>
            <p:cNvPr id="3908"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09"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0"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1"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2"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3"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4"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916"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17" name="Body Level One…"/>
          <p:cNvSpPr txBox="1">
            <a:spLocks noGrp="1"/>
          </p:cNvSpPr>
          <p:nvPr>
            <p:ph type="body" sz="half" idx="1"/>
          </p:nvPr>
        </p:nvSpPr>
        <p:spPr>
          <a:xfrm>
            <a:off x="457200" y="1600200"/>
            <a:ext cx="4038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8"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75854618"/>
      </p:ext>
    </p:extLst>
  </p:cSld>
  <p:clrMapOvr>
    <a:masterClrMapping/>
  </p:clrMapOvr>
  <p:transition spd="med"/>
</p:sldLayout>
</file>

<file path=ppt/slideLayouts/slideLayout821.xml><?xml version="1.0" encoding="utf-8"?>
<p:sldLayout xmlns:a="http://schemas.openxmlformats.org/drawingml/2006/main" xmlns:r="http://schemas.openxmlformats.org/officeDocument/2006/relationships" xmlns:p="http://schemas.openxmlformats.org/presentationml/2006/main" showMasterSp="0" type="tx">
  <p:cSld name="14_Title Slide">
    <p:bg>
      <p:bgPr>
        <a:solidFill>
          <a:srgbClr val="390039"/>
        </a:solidFill>
        <a:effectLst/>
      </p:bgPr>
    </p:bg>
    <p:spTree>
      <p:nvGrpSpPr>
        <p:cNvPr id="1" name=""/>
        <p:cNvGrpSpPr/>
        <p:nvPr/>
      </p:nvGrpSpPr>
      <p:grpSpPr>
        <a:xfrm>
          <a:off x="0" y="0"/>
          <a:ext cx="0" cy="0"/>
          <a:chOff x="0" y="0"/>
          <a:chExt cx="0" cy="0"/>
        </a:xfrm>
      </p:grpSpPr>
      <p:sp>
        <p:nvSpPr>
          <p:cNvPr id="3972"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73"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7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93492711"/>
      </p:ext>
    </p:extLst>
  </p:cSld>
  <p:clrMapOvr>
    <a:masterClrMapping/>
  </p:clrMapOvr>
  <p:transition spd="med"/>
</p:sldLayout>
</file>

<file path=ppt/slideLayouts/slideLayout822.xml><?xml version="1.0" encoding="utf-8"?>
<p:sldLayout xmlns:a="http://schemas.openxmlformats.org/drawingml/2006/main" xmlns:r="http://schemas.openxmlformats.org/officeDocument/2006/relationships" xmlns:p="http://schemas.openxmlformats.org/presentationml/2006/main" showMasterSp="0" type="tx">
  <p:cSld name="27_Title and Content">
    <p:bg>
      <p:bgPr>
        <a:solidFill>
          <a:srgbClr val="390039"/>
        </a:solidFill>
        <a:effectLst/>
      </p:bgPr>
    </p:bg>
    <p:spTree>
      <p:nvGrpSpPr>
        <p:cNvPr id="1" name=""/>
        <p:cNvGrpSpPr/>
        <p:nvPr/>
      </p:nvGrpSpPr>
      <p:grpSpPr>
        <a:xfrm>
          <a:off x="0" y="0"/>
          <a:ext cx="0" cy="0"/>
          <a:chOff x="0" y="0"/>
          <a:chExt cx="0" cy="0"/>
        </a:xfrm>
      </p:grpSpPr>
      <p:sp>
        <p:nvSpPr>
          <p:cNvPr id="398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82"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8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10830399"/>
      </p:ext>
    </p:extLst>
  </p:cSld>
  <p:clrMapOvr>
    <a:masterClrMapping/>
  </p:clrMapOvr>
  <p:transition spd="med"/>
</p:sldLayout>
</file>

<file path=ppt/slideLayouts/slideLayout823.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390039"/>
        </a:solidFill>
        <a:effectLst/>
      </p:bgPr>
    </p:bg>
    <p:spTree>
      <p:nvGrpSpPr>
        <p:cNvPr id="1" name=""/>
        <p:cNvGrpSpPr/>
        <p:nvPr/>
      </p:nvGrpSpPr>
      <p:grpSpPr>
        <a:xfrm>
          <a:off x="0" y="0"/>
          <a:ext cx="0" cy="0"/>
          <a:chOff x="0" y="0"/>
          <a:chExt cx="0" cy="0"/>
        </a:xfrm>
      </p:grpSpPr>
      <p:sp>
        <p:nvSpPr>
          <p:cNvPr id="399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9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92"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1095614"/>
      </p:ext>
    </p:extLst>
  </p:cSld>
  <p:clrMapOvr>
    <a:masterClrMapping/>
  </p:clrMapOvr>
  <p:transition spd="med"/>
</p:sldLayout>
</file>

<file path=ppt/slideLayouts/slideLayout824.xml><?xml version="1.0" encoding="utf-8"?>
<p:sldLayout xmlns:a="http://schemas.openxmlformats.org/drawingml/2006/main" xmlns:r="http://schemas.openxmlformats.org/officeDocument/2006/relationships" xmlns:p="http://schemas.openxmlformats.org/presentationml/2006/main" showMasterSp="0" type="tx">
  <p:cSld name="28_Two Content">
    <p:bg>
      <p:bgPr>
        <a:solidFill>
          <a:srgbClr val="390039"/>
        </a:solidFill>
        <a:effectLst/>
      </p:bgPr>
    </p:bg>
    <p:spTree>
      <p:nvGrpSpPr>
        <p:cNvPr id="1" name=""/>
        <p:cNvGrpSpPr/>
        <p:nvPr/>
      </p:nvGrpSpPr>
      <p:grpSpPr>
        <a:xfrm>
          <a:off x="0" y="0"/>
          <a:ext cx="0" cy="0"/>
          <a:chOff x="0" y="0"/>
          <a:chExt cx="0" cy="0"/>
        </a:xfrm>
      </p:grpSpPr>
      <p:sp>
        <p:nvSpPr>
          <p:cNvPr id="399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0"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18317418"/>
      </p:ext>
    </p:extLst>
  </p:cSld>
  <p:clrMapOvr>
    <a:masterClrMapping/>
  </p:clrMapOvr>
  <p:transition spd="med"/>
</p:sldLayout>
</file>

<file path=ppt/slideLayouts/slideLayout825.xml><?xml version="1.0" encoding="utf-8"?>
<p:sldLayout xmlns:a="http://schemas.openxmlformats.org/drawingml/2006/main" xmlns:r="http://schemas.openxmlformats.org/officeDocument/2006/relationships" xmlns:p="http://schemas.openxmlformats.org/presentationml/2006/main" showMasterSp="0" type="tx">
  <p:cSld name="28_Comparison">
    <p:bg>
      <p:bgPr>
        <a:solidFill>
          <a:srgbClr val="390039"/>
        </a:solidFill>
        <a:effectLst/>
      </p:bgPr>
    </p:bg>
    <p:spTree>
      <p:nvGrpSpPr>
        <p:cNvPr id="1" name=""/>
        <p:cNvGrpSpPr/>
        <p:nvPr/>
      </p:nvGrpSpPr>
      <p:grpSpPr>
        <a:xfrm>
          <a:off x="0" y="0"/>
          <a:ext cx="0" cy="0"/>
          <a:chOff x="0" y="0"/>
          <a:chExt cx="0" cy="0"/>
        </a:xfrm>
      </p:grpSpPr>
      <p:sp>
        <p:nvSpPr>
          <p:cNvPr id="400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1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401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24437222"/>
      </p:ext>
    </p:extLst>
  </p:cSld>
  <p:clrMapOvr>
    <a:masterClrMapping/>
  </p:clrMapOvr>
  <p:transition spd="med"/>
</p:sldLayout>
</file>

<file path=ppt/slideLayouts/slideLayout826.xml><?xml version="1.0" encoding="utf-8"?>
<p:sldLayout xmlns:a="http://schemas.openxmlformats.org/drawingml/2006/main" xmlns:r="http://schemas.openxmlformats.org/officeDocument/2006/relationships" xmlns:p="http://schemas.openxmlformats.org/presentationml/2006/main" showMasterSp="0" type="tx">
  <p:cSld name="27_Title Only">
    <p:bg>
      <p:bgPr>
        <a:solidFill>
          <a:srgbClr val="390039"/>
        </a:solidFill>
        <a:effectLst/>
      </p:bgPr>
    </p:bg>
    <p:spTree>
      <p:nvGrpSpPr>
        <p:cNvPr id="1" name=""/>
        <p:cNvGrpSpPr/>
        <p:nvPr/>
      </p:nvGrpSpPr>
      <p:grpSpPr>
        <a:xfrm>
          <a:off x="0" y="0"/>
          <a:ext cx="0" cy="0"/>
          <a:chOff x="0" y="0"/>
          <a:chExt cx="0" cy="0"/>
        </a:xfrm>
      </p:grpSpPr>
      <p:sp>
        <p:nvSpPr>
          <p:cNvPr id="401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19"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26085464"/>
      </p:ext>
    </p:extLst>
  </p:cSld>
  <p:clrMapOvr>
    <a:masterClrMapping/>
  </p:clrMapOvr>
  <p:transition spd="med"/>
</p:sldLayout>
</file>

<file path=ppt/slideLayouts/slideLayout827.xml><?xml version="1.0" encoding="utf-8"?>
<p:sldLayout xmlns:a="http://schemas.openxmlformats.org/drawingml/2006/main" xmlns:r="http://schemas.openxmlformats.org/officeDocument/2006/relationships" xmlns:p="http://schemas.openxmlformats.org/presentationml/2006/main" showMasterSp="0" type="tx">
  <p:cSld name="19_Blank">
    <p:bg>
      <p:bgPr>
        <a:solidFill>
          <a:srgbClr val="390039"/>
        </a:solidFill>
        <a:effectLst/>
      </p:bgPr>
    </p:bg>
    <p:spTree>
      <p:nvGrpSpPr>
        <p:cNvPr id="1" name=""/>
        <p:cNvGrpSpPr/>
        <p:nvPr/>
      </p:nvGrpSpPr>
      <p:grpSpPr>
        <a:xfrm>
          <a:off x="0" y="0"/>
          <a:ext cx="0" cy="0"/>
          <a:chOff x="0" y="0"/>
          <a:chExt cx="0" cy="0"/>
        </a:xfrm>
      </p:grpSpPr>
      <p:sp>
        <p:nvSpPr>
          <p:cNvPr id="402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57246185"/>
      </p:ext>
    </p:extLst>
  </p:cSld>
  <p:clrMapOvr>
    <a:masterClrMapping/>
  </p:clrMapOvr>
  <p:transition spd="med"/>
</p:sldLayout>
</file>

<file path=ppt/slideLayouts/slideLayout828.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solidFill>
          <a:srgbClr val="390039"/>
        </a:solidFill>
        <a:effectLst/>
      </p:bgPr>
    </p:bg>
    <p:spTree>
      <p:nvGrpSpPr>
        <p:cNvPr id="1" name=""/>
        <p:cNvGrpSpPr/>
        <p:nvPr/>
      </p:nvGrpSpPr>
      <p:grpSpPr>
        <a:xfrm>
          <a:off x="0" y="0"/>
          <a:ext cx="0" cy="0"/>
          <a:chOff x="0" y="0"/>
          <a:chExt cx="0" cy="0"/>
        </a:xfrm>
      </p:grpSpPr>
      <p:sp>
        <p:nvSpPr>
          <p:cNvPr id="403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3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3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403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84065677"/>
      </p:ext>
    </p:extLst>
  </p:cSld>
  <p:clrMapOvr>
    <a:masterClrMapping/>
  </p:clrMapOvr>
  <p:transition spd="med"/>
</p:sldLayout>
</file>

<file path=ppt/slideLayouts/slideLayout829.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solidFill>
          <a:srgbClr val="390039"/>
        </a:solidFill>
        <a:effectLst/>
      </p:bgPr>
    </p:bg>
    <p:spTree>
      <p:nvGrpSpPr>
        <p:cNvPr id="1" name=""/>
        <p:cNvGrpSpPr/>
        <p:nvPr/>
      </p:nvGrpSpPr>
      <p:grpSpPr>
        <a:xfrm>
          <a:off x="0" y="0"/>
          <a:ext cx="0" cy="0"/>
          <a:chOff x="0" y="0"/>
          <a:chExt cx="0" cy="0"/>
        </a:xfrm>
      </p:grpSpPr>
      <p:sp>
        <p:nvSpPr>
          <p:cNvPr id="404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4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04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4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37806401"/>
      </p:ext>
    </p:extLst>
  </p:cSld>
  <p:clrMapOvr>
    <a:masterClrMapping/>
  </p:clrMapOvr>
  <p:transition spd="med"/>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1393"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9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39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9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830.xml><?xml version="1.0" encoding="utf-8"?>
<p:sldLayout xmlns:a="http://schemas.openxmlformats.org/drawingml/2006/main" xmlns:r="http://schemas.openxmlformats.org/officeDocument/2006/relationships" xmlns:p="http://schemas.openxmlformats.org/presentationml/2006/main" showMasterSp="0" type="tx">
  <p:cSld name="28_Title and Vertical Text">
    <p:bg>
      <p:bgPr>
        <a:solidFill>
          <a:srgbClr val="390039"/>
        </a:solidFill>
        <a:effectLst/>
      </p:bgPr>
    </p:bg>
    <p:spTree>
      <p:nvGrpSpPr>
        <p:cNvPr id="1" name=""/>
        <p:cNvGrpSpPr/>
        <p:nvPr/>
      </p:nvGrpSpPr>
      <p:grpSpPr>
        <a:xfrm>
          <a:off x="0" y="0"/>
          <a:ext cx="0" cy="0"/>
          <a:chOff x="0" y="0"/>
          <a:chExt cx="0" cy="0"/>
        </a:xfrm>
      </p:grpSpPr>
      <p:sp>
        <p:nvSpPr>
          <p:cNvPr id="4053"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54"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55"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83619826"/>
      </p:ext>
    </p:extLst>
  </p:cSld>
  <p:clrMapOvr>
    <a:masterClrMapping/>
  </p:clrMapOvr>
  <p:transition spd="med"/>
</p:sldLayout>
</file>

<file path=ppt/slideLayouts/slideLayout831.xml><?xml version="1.0" encoding="utf-8"?>
<p:sldLayout xmlns:a="http://schemas.openxmlformats.org/drawingml/2006/main" xmlns:r="http://schemas.openxmlformats.org/officeDocument/2006/relationships" xmlns:p="http://schemas.openxmlformats.org/presentationml/2006/main" showMasterSp="0" type="tx">
  <p:cSld name="28_Vertical Title and Text">
    <p:bg>
      <p:bgPr>
        <a:solidFill>
          <a:srgbClr val="390039"/>
        </a:solidFill>
        <a:effectLst/>
      </p:bgPr>
    </p:bg>
    <p:spTree>
      <p:nvGrpSpPr>
        <p:cNvPr id="1" name=""/>
        <p:cNvGrpSpPr/>
        <p:nvPr/>
      </p:nvGrpSpPr>
      <p:grpSpPr>
        <a:xfrm>
          <a:off x="0" y="0"/>
          <a:ext cx="0" cy="0"/>
          <a:chOff x="0" y="0"/>
          <a:chExt cx="0" cy="0"/>
        </a:xfrm>
      </p:grpSpPr>
      <p:sp>
        <p:nvSpPr>
          <p:cNvPr id="4062"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63"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6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19346407"/>
      </p:ext>
    </p:extLst>
  </p:cSld>
  <p:clrMapOvr>
    <a:masterClrMapping/>
  </p:clrMapOvr>
  <p:transition spd="med"/>
</p:sldLayout>
</file>

<file path=ppt/slideLayouts/slideLayout832.xml><?xml version="1.0" encoding="utf-8"?>
<p:sldLayout xmlns:a="http://schemas.openxmlformats.org/drawingml/2006/main" xmlns:r="http://schemas.openxmlformats.org/officeDocument/2006/relationships" xmlns:p="http://schemas.openxmlformats.org/presentationml/2006/main" showMasterSp="0" type="tx">
  <p:cSld name="1_Title, Text and Clip Art">
    <p:bg>
      <p:bgPr>
        <a:solidFill>
          <a:srgbClr val="390039"/>
        </a:solidFill>
        <a:effectLst/>
      </p:bgPr>
    </p:bg>
    <p:spTree>
      <p:nvGrpSpPr>
        <p:cNvPr id="1" name=""/>
        <p:cNvGrpSpPr/>
        <p:nvPr/>
      </p:nvGrpSpPr>
      <p:grpSpPr>
        <a:xfrm>
          <a:off x="0" y="0"/>
          <a:ext cx="0" cy="0"/>
          <a:chOff x="0" y="0"/>
          <a:chExt cx="0" cy="0"/>
        </a:xfrm>
      </p:grpSpPr>
      <p:sp>
        <p:nvSpPr>
          <p:cNvPr id="407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72"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7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22045890"/>
      </p:ext>
    </p:extLst>
  </p:cSld>
  <p:clrMapOvr>
    <a:masterClrMapping/>
  </p:clrMapOvr>
  <p:transition spd="med"/>
</p:sldLayout>
</file>

<file path=ppt/slideLayouts/slideLayout833.xml><?xml version="1.0" encoding="utf-8"?>
<p:sldLayout xmlns:a="http://schemas.openxmlformats.org/drawingml/2006/main" xmlns:r="http://schemas.openxmlformats.org/officeDocument/2006/relationships" xmlns:p="http://schemas.openxmlformats.org/presentationml/2006/main" showMasterSp="0" type="tx">
  <p:cSld name="28_Title and Content">
    <p:bg>
      <p:bgPr>
        <a:solidFill>
          <a:srgbClr val="FFFFFF"/>
        </a:solidFill>
        <a:effectLst/>
      </p:bgPr>
    </p:bg>
    <p:spTree>
      <p:nvGrpSpPr>
        <p:cNvPr id="1" name=""/>
        <p:cNvGrpSpPr/>
        <p:nvPr/>
      </p:nvGrpSpPr>
      <p:grpSpPr>
        <a:xfrm>
          <a:off x="0" y="0"/>
          <a:ext cx="0" cy="0"/>
          <a:chOff x="0" y="0"/>
          <a:chExt cx="0" cy="0"/>
        </a:xfrm>
      </p:grpSpPr>
      <p:sp>
        <p:nvSpPr>
          <p:cNvPr id="4089"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0" name="Body Level One…"/>
          <p:cNvSpPr txBox="1">
            <a:spLocks noGrp="1"/>
          </p:cNvSpPr>
          <p:nvPr>
            <p:ph type="body" sz="half" idx="1"/>
          </p:nvPr>
        </p:nvSpPr>
        <p:spPr>
          <a:xfrm>
            <a:off x="321507" y="1125335"/>
            <a:ext cx="5786029" cy="3181720"/>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91"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3185880"/>
      </p:ext>
    </p:extLst>
  </p:cSld>
  <p:clrMapOvr>
    <a:masterClrMapping/>
  </p:clrMapOvr>
  <p:transition spd="med"/>
</p:sldLayout>
</file>

<file path=ppt/slideLayouts/slideLayout834.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rgbClr val="FFFFFF"/>
        </a:solidFill>
        <a:effectLst/>
      </p:bgPr>
    </p:bg>
    <p:spTree>
      <p:nvGrpSpPr>
        <p:cNvPr id="1" name=""/>
        <p:cNvGrpSpPr/>
        <p:nvPr/>
      </p:nvGrpSpPr>
      <p:grpSpPr>
        <a:xfrm>
          <a:off x="0" y="0"/>
          <a:ext cx="0" cy="0"/>
          <a:chOff x="0" y="0"/>
          <a:chExt cx="0" cy="0"/>
        </a:xfrm>
      </p:grpSpPr>
      <p:sp>
        <p:nvSpPr>
          <p:cNvPr id="4098" name="Title Text"/>
          <p:cNvSpPr txBox="1">
            <a:spLocks noGrp="1"/>
          </p:cNvSpPr>
          <p:nvPr>
            <p:ph type="title"/>
          </p:nvPr>
        </p:nvSpPr>
        <p:spPr>
          <a:xfrm>
            <a:off x="722289" y="4406413"/>
            <a:ext cx="7772010" cy="1363116"/>
          </a:xfrm>
          <a:prstGeom prst="rect">
            <a:avLst/>
          </a:prstGeom>
          <a:noFill/>
        </p:spPr>
        <p:txBody>
          <a:bodyPr lIns="32888" tIns="32888" rIns="32888" bIns="32888" anchor="t"/>
          <a:lstStyle>
            <a:lvl1pPr algn="l" defTabSz="321311">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9" name="Body Level One…"/>
          <p:cNvSpPr txBox="1">
            <a:spLocks noGrp="1"/>
          </p:cNvSpPr>
          <p:nvPr>
            <p:ph type="body" sz="quarter" idx="1"/>
          </p:nvPr>
        </p:nvSpPr>
        <p:spPr>
          <a:xfrm>
            <a:off x="722289" y="2907085"/>
            <a:ext cx="7772010" cy="1499317"/>
          </a:xfrm>
          <a:prstGeom prst="rect">
            <a:avLst/>
          </a:prstGeom>
        </p:spPr>
        <p:txBody>
          <a:bodyPr lIns="32888" tIns="32888" rIns="32888" bIns="32888" anchor="b">
            <a:normAutofit/>
          </a:bodyPr>
          <a:lstStyle>
            <a:lvl1pPr marL="0" indent="0" defTabSz="321311">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0"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6521521"/>
      </p:ext>
    </p:extLst>
  </p:cSld>
  <p:clrMapOvr>
    <a:masterClrMapping/>
  </p:clrMapOvr>
  <p:transition spd="med"/>
</p:sldLayout>
</file>

<file path=ppt/slideLayouts/slideLayout835.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rgbClr val="FFFFFF"/>
        </a:solidFill>
        <a:effectLst/>
      </p:bgPr>
    </p:bg>
    <p:spTree>
      <p:nvGrpSpPr>
        <p:cNvPr id="1" name=""/>
        <p:cNvGrpSpPr/>
        <p:nvPr/>
      </p:nvGrpSpPr>
      <p:grpSpPr>
        <a:xfrm>
          <a:off x="0" y="0"/>
          <a:ext cx="0" cy="0"/>
          <a:chOff x="0" y="0"/>
          <a:chExt cx="0" cy="0"/>
        </a:xfrm>
      </p:grpSpPr>
      <p:sp>
        <p:nvSpPr>
          <p:cNvPr id="4107"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08" name="Body Level One…"/>
          <p:cNvSpPr txBox="1">
            <a:spLocks noGrp="1"/>
          </p:cNvSpPr>
          <p:nvPr>
            <p:ph type="body" sz="quarter" idx="1"/>
          </p:nvPr>
        </p:nvSpPr>
        <p:spPr>
          <a:xfrm>
            <a:off x="321520" y="1125335"/>
            <a:ext cx="2838871" cy="3181720"/>
          </a:xfrm>
          <a:prstGeom prst="rect">
            <a:avLst/>
          </a:prstGeom>
        </p:spPr>
        <p:txBody>
          <a:bodyPr lIns="32888" tIns="32888" rIns="32888" bIns="32888">
            <a:normAutofit/>
          </a:bodyPr>
          <a:lstStyle>
            <a:lvl1pPr marL="240982" indent="-240982" defTabSz="321311">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28928941"/>
      </p:ext>
    </p:extLst>
  </p:cSld>
  <p:clrMapOvr>
    <a:masterClrMapping/>
  </p:clrMapOvr>
  <p:transition spd="med"/>
</p:sldLayout>
</file>

<file path=ppt/slideLayouts/slideLayout836.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FFFFFF"/>
        </a:solidFill>
        <a:effectLst/>
      </p:bgPr>
    </p:bg>
    <p:spTree>
      <p:nvGrpSpPr>
        <p:cNvPr id="1" name=""/>
        <p:cNvGrpSpPr/>
        <p:nvPr/>
      </p:nvGrpSpPr>
      <p:grpSpPr>
        <a:xfrm>
          <a:off x="0" y="0"/>
          <a:ext cx="0" cy="0"/>
          <a:chOff x="0" y="0"/>
          <a:chExt cx="0" cy="0"/>
        </a:xfrm>
      </p:grpSpPr>
      <p:sp>
        <p:nvSpPr>
          <p:cNvPr id="4116" name="Title Text"/>
          <p:cNvSpPr txBox="1">
            <a:spLocks noGrp="1"/>
          </p:cNvSpPr>
          <p:nvPr>
            <p:ph type="title"/>
          </p:nvPr>
        </p:nvSpPr>
        <p:spPr>
          <a:xfrm>
            <a:off x="457714" y="274632"/>
            <a:ext cx="8228596" cy="1143188"/>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17" name="Body Level One…"/>
          <p:cNvSpPr txBox="1">
            <a:spLocks noGrp="1"/>
          </p:cNvSpPr>
          <p:nvPr>
            <p:ph type="body" sz="quarter" idx="1"/>
          </p:nvPr>
        </p:nvSpPr>
        <p:spPr>
          <a:xfrm>
            <a:off x="457714" y="1535040"/>
            <a:ext cx="4040063" cy="639694"/>
          </a:xfrm>
          <a:prstGeom prst="rect">
            <a:avLst/>
          </a:prstGeom>
        </p:spPr>
        <p:txBody>
          <a:bodyPr lIns="32888" tIns="32888" rIns="32888" bIns="32888" anchor="b">
            <a:normAutofit/>
          </a:bodyPr>
          <a:lstStyle>
            <a:lvl1pPr marL="0" indent="0" defTabSz="321311">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18" name="Text Placeholder 4"/>
          <p:cNvSpPr>
            <a:spLocks noGrp="1"/>
          </p:cNvSpPr>
          <p:nvPr>
            <p:ph type="body" sz="quarter" idx="21"/>
          </p:nvPr>
        </p:nvSpPr>
        <p:spPr>
          <a:xfrm>
            <a:off x="4645121" y="1535040"/>
            <a:ext cx="4041178" cy="639693"/>
          </a:xfrm>
          <a:prstGeom prst="rect">
            <a:avLst/>
          </a:prstGeom>
        </p:spPr>
        <p:txBody>
          <a:bodyPr lIns="32888" tIns="32888" rIns="32888" bIns="32888" anchor="b">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700" b="1">
                <a:solidFill>
                  <a:srgbClr val="000000"/>
                </a:solidFill>
              </a:defRPr>
            </a:pPr>
            <a:endParaRPr dirty="0"/>
          </a:p>
        </p:txBody>
      </p:sp>
      <p:sp>
        <p:nvSpPr>
          <p:cNvPr id="411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58980398"/>
      </p:ext>
    </p:extLst>
  </p:cSld>
  <p:clrMapOvr>
    <a:masterClrMapping/>
  </p:clrMapOvr>
  <p:transition spd="med"/>
</p:sldLayout>
</file>

<file path=ppt/slideLayouts/slideLayout837.xml><?xml version="1.0" encoding="utf-8"?>
<p:sldLayout xmlns:a="http://schemas.openxmlformats.org/drawingml/2006/main" xmlns:r="http://schemas.openxmlformats.org/officeDocument/2006/relationships" xmlns:p="http://schemas.openxmlformats.org/presentationml/2006/main" showMasterSp="0" type="tx">
  <p:cSld name="28_Title Only">
    <p:bg>
      <p:bgPr>
        <a:solidFill>
          <a:srgbClr val="FFFFFF"/>
        </a:solidFill>
        <a:effectLst/>
      </p:bgPr>
    </p:bg>
    <p:spTree>
      <p:nvGrpSpPr>
        <p:cNvPr id="1" name=""/>
        <p:cNvGrpSpPr/>
        <p:nvPr/>
      </p:nvGrpSpPr>
      <p:grpSpPr>
        <a:xfrm>
          <a:off x="0" y="0"/>
          <a:ext cx="0" cy="0"/>
          <a:chOff x="0" y="0"/>
          <a:chExt cx="0" cy="0"/>
        </a:xfrm>
      </p:grpSpPr>
      <p:sp>
        <p:nvSpPr>
          <p:cNvPr id="4126"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27"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09123700"/>
      </p:ext>
    </p:extLst>
  </p:cSld>
  <p:clrMapOvr>
    <a:masterClrMapping/>
  </p:clrMapOvr>
  <p:transition spd="med"/>
</p:sldLayout>
</file>

<file path=ppt/slideLayouts/slideLayout838.xml><?xml version="1.0" encoding="utf-8"?>
<p:sldLayout xmlns:a="http://schemas.openxmlformats.org/drawingml/2006/main" xmlns:r="http://schemas.openxmlformats.org/officeDocument/2006/relationships" xmlns:p="http://schemas.openxmlformats.org/presentationml/2006/main" showMasterSp="0" type="tx">
  <p:cSld name="20_Blank">
    <p:bg>
      <p:bgPr>
        <a:solidFill>
          <a:srgbClr val="FFFFFF"/>
        </a:solidFill>
        <a:effectLst/>
      </p:bgPr>
    </p:bg>
    <p:spTree>
      <p:nvGrpSpPr>
        <p:cNvPr id="1" name=""/>
        <p:cNvGrpSpPr/>
        <p:nvPr/>
      </p:nvGrpSpPr>
      <p:grpSpPr>
        <a:xfrm>
          <a:off x="0" y="0"/>
          <a:ext cx="0" cy="0"/>
          <a:chOff x="0" y="0"/>
          <a:chExt cx="0" cy="0"/>
        </a:xfrm>
      </p:grpSpPr>
      <p:sp>
        <p:nvSpPr>
          <p:cNvPr id="413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1786173"/>
      </p:ext>
    </p:extLst>
  </p:cSld>
  <p:clrMapOvr>
    <a:masterClrMapping/>
  </p:clrMapOvr>
  <p:transition spd="med"/>
</p:sldLayout>
</file>

<file path=ppt/slideLayouts/slideLayout839.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FFFFFF"/>
        </a:solidFill>
        <a:effectLst/>
      </p:bgPr>
    </p:bg>
    <p:spTree>
      <p:nvGrpSpPr>
        <p:cNvPr id="1" name=""/>
        <p:cNvGrpSpPr/>
        <p:nvPr/>
      </p:nvGrpSpPr>
      <p:grpSpPr>
        <a:xfrm>
          <a:off x="0" y="0"/>
          <a:ext cx="0" cy="0"/>
          <a:chOff x="0" y="0"/>
          <a:chExt cx="0" cy="0"/>
        </a:xfrm>
      </p:grpSpPr>
      <p:sp>
        <p:nvSpPr>
          <p:cNvPr id="4141" name="Title Text"/>
          <p:cNvSpPr txBox="1">
            <a:spLocks noGrp="1"/>
          </p:cNvSpPr>
          <p:nvPr>
            <p:ph type="title"/>
          </p:nvPr>
        </p:nvSpPr>
        <p:spPr>
          <a:xfrm>
            <a:off x="457714" y="273517"/>
            <a:ext cx="3007440" cy="1161049"/>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42" name="Body Level One…"/>
          <p:cNvSpPr txBox="1">
            <a:spLocks noGrp="1"/>
          </p:cNvSpPr>
          <p:nvPr>
            <p:ph type="body" idx="1"/>
          </p:nvPr>
        </p:nvSpPr>
        <p:spPr>
          <a:xfrm>
            <a:off x="3574544" y="273517"/>
            <a:ext cx="5111755" cy="5852131"/>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43" name="Text Placeholder 3"/>
          <p:cNvSpPr>
            <a:spLocks noGrp="1"/>
          </p:cNvSpPr>
          <p:nvPr>
            <p:ph type="body" sz="half" idx="21"/>
          </p:nvPr>
        </p:nvSpPr>
        <p:spPr>
          <a:xfrm>
            <a:off x="457714" y="1434565"/>
            <a:ext cx="3007441" cy="4691082"/>
          </a:xfrm>
          <a:prstGeom prst="rect">
            <a:avLst/>
          </a:prstGeom>
        </p:spPr>
        <p:txBody>
          <a:bodyPr lIns="32888" tIns="32888" rIns="32888" bIns="32888">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000">
                <a:solidFill>
                  <a:srgbClr val="000000"/>
                </a:solidFill>
              </a:defRPr>
            </a:pPr>
            <a:endParaRPr dirty="0"/>
          </a:p>
        </p:txBody>
      </p:sp>
      <p:sp>
        <p:nvSpPr>
          <p:cNvPr id="414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35693931"/>
      </p:ext>
    </p:extLst>
  </p:cSld>
  <p:clrMapOvr>
    <a:masterClrMapping/>
  </p:clrMapOvr>
  <p:transition spd="med"/>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1403"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04"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05"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840.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FFFFFF"/>
        </a:solidFill>
        <a:effectLst/>
      </p:bgPr>
    </p:bg>
    <p:spTree>
      <p:nvGrpSpPr>
        <p:cNvPr id="1" name=""/>
        <p:cNvGrpSpPr/>
        <p:nvPr/>
      </p:nvGrpSpPr>
      <p:grpSpPr>
        <a:xfrm>
          <a:off x="0" y="0"/>
          <a:ext cx="0" cy="0"/>
          <a:chOff x="0" y="0"/>
          <a:chExt cx="0" cy="0"/>
        </a:xfrm>
      </p:grpSpPr>
      <p:sp>
        <p:nvSpPr>
          <p:cNvPr id="4151" name="Title Text"/>
          <p:cNvSpPr txBox="1">
            <a:spLocks noGrp="1"/>
          </p:cNvSpPr>
          <p:nvPr>
            <p:ph type="title"/>
          </p:nvPr>
        </p:nvSpPr>
        <p:spPr>
          <a:xfrm>
            <a:off x="1791737" y="4800500"/>
            <a:ext cx="5486848" cy="567128"/>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52" name="Picture Placeholder 2"/>
          <p:cNvSpPr>
            <a:spLocks noGrp="1"/>
          </p:cNvSpPr>
          <p:nvPr>
            <p:ph type="pic" sz="half" idx="21"/>
          </p:nvPr>
        </p:nvSpPr>
        <p:spPr>
          <a:xfrm>
            <a:off x="1791737" y="612912"/>
            <a:ext cx="5486848" cy="4115023"/>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153" name="Body Level One…"/>
          <p:cNvSpPr txBox="1">
            <a:spLocks noGrp="1"/>
          </p:cNvSpPr>
          <p:nvPr>
            <p:ph type="body" sz="quarter" idx="1"/>
          </p:nvPr>
        </p:nvSpPr>
        <p:spPr>
          <a:xfrm>
            <a:off x="1791737" y="5367628"/>
            <a:ext cx="5486848" cy="804920"/>
          </a:xfrm>
          <a:prstGeom prst="rect">
            <a:avLst/>
          </a:prstGeom>
        </p:spPr>
        <p:txBody>
          <a:bodyPr lIns="32888" tIns="32888" rIns="32888" bIns="32888">
            <a:normAutofit/>
          </a:bodyPr>
          <a:lstStyle>
            <a:lvl1pPr marL="0" indent="0" defTabSz="321311">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5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87385837"/>
      </p:ext>
    </p:extLst>
  </p:cSld>
  <p:clrMapOvr>
    <a:masterClrMapping/>
  </p:clrMapOvr>
  <p:transition spd="med"/>
</p:sldLayout>
</file>

<file path=ppt/slideLayouts/slideLayout841.xml><?xml version="1.0" encoding="utf-8"?>
<p:sldLayout xmlns:a="http://schemas.openxmlformats.org/drawingml/2006/main" xmlns:r="http://schemas.openxmlformats.org/officeDocument/2006/relationships" xmlns:p="http://schemas.openxmlformats.org/presentationml/2006/main" showMasterSp="0" type="tx">
  <p:cSld name="29_Title and Vertical Text">
    <p:bg>
      <p:bgPr>
        <a:solidFill>
          <a:srgbClr val="FFFFFF"/>
        </a:solidFill>
        <a:effectLst/>
      </p:bgPr>
    </p:bg>
    <p:spTree>
      <p:nvGrpSpPr>
        <p:cNvPr id="1" name=""/>
        <p:cNvGrpSpPr/>
        <p:nvPr/>
      </p:nvGrpSpPr>
      <p:grpSpPr>
        <a:xfrm>
          <a:off x="0" y="0"/>
          <a:ext cx="0" cy="0"/>
          <a:chOff x="0" y="0"/>
          <a:chExt cx="0" cy="0"/>
        </a:xfrm>
      </p:grpSpPr>
      <p:sp>
        <p:nvSpPr>
          <p:cNvPr id="4161"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62" name="Body Level One…"/>
          <p:cNvSpPr txBox="1">
            <a:spLocks noGrp="1"/>
          </p:cNvSpPr>
          <p:nvPr>
            <p:ph type="body" sz="half" idx="1"/>
          </p:nvPr>
        </p:nvSpPr>
        <p:spPr>
          <a:xfrm>
            <a:off x="321507" y="1125335"/>
            <a:ext cx="5786029" cy="3181720"/>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63"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50936071"/>
      </p:ext>
    </p:extLst>
  </p:cSld>
  <p:clrMapOvr>
    <a:masterClrMapping/>
  </p:clrMapOvr>
  <p:transition spd="med"/>
</p:sldLayout>
</file>

<file path=ppt/slideLayouts/slideLayout842.xml><?xml version="1.0" encoding="utf-8"?>
<p:sldLayout xmlns:a="http://schemas.openxmlformats.org/drawingml/2006/main" xmlns:r="http://schemas.openxmlformats.org/officeDocument/2006/relationships" xmlns:p="http://schemas.openxmlformats.org/presentationml/2006/main" showMasterSp="0" type="tx">
  <p:cSld name="29_Vertical Title and Text">
    <p:bg>
      <p:bgPr>
        <a:solidFill>
          <a:srgbClr val="FFFFFF"/>
        </a:solidFill>
        <a:effectLst/>
      </p:bgPr>
    </p:bg>
    <p:spTree>
      <p:nvGrpSpPr>
        <p:cNvPr id="1" name=""/>
        <p:cNvGrpSpPr/>
        <p:nvPr/>
      </p:nvGrpSpPr>
      <p:grpSpPr>
        <a:xfrm>
          <a:off x="0" y="0"/>
          <a:ext cx="0" cy="0"/>
          <a:chOff x="0" y="0"/>
          <a:chExt cx="0" cy="0"/>
        </a:xfrm>
      </p:grpSpPr>
      <p:sp>
        <p:nvSpPr>
          <p:cNvPr id="4170" name="Title Text"/>
          <p:cNvSpPr txBox="1">
            <a:spLocks noGrp="1"/>
          </p:cNvSpPr>
          <p:nvPr>
            <p:ph type="title"/>
          </p:nvPr>
        </p:nvSpPr>
        <p:spPr>
          <a:xfrm>
            <a:off x="4661865" y="193136"/>
            <a:ext cx="1445671" cy="4113907"/>
          </a:xfrm>
          <a:prstGeom prst="rect">
            <a:avLst/>
          </a:prstGeom>
          <a:noFill/>
        </p:spPr>
        <p:txBody>
          <a:bodyPr vert="eaVert"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71" name="Body Level One…"/>
          <p:cNvSpPr txBox="1">
            <a:spLocks noGrp="1"/>
          </p:cNvSpPr>
          <p:nvPr>
            <p:ph type="body" sz="half" idx="1"/>
          </p:nvPr>
        </p:nvSpPr>
        <p:spPr>
          <a:xfrm>
            <a:off x="321507" y="193136"/>
            <a:ext cx="4233190" cy="4113907"/>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72"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2414808"/>
      </p:ext>
    </p:extLst>
  </p:cSld>
  <p:clrMapOvr>
    <a:masterClrMapping/>
  </p:clrMapOvr>
  <p:transition spd="med"/>
</p:sldLayout>
</file>

<file path=ppt/slideLayouts/slideLayout843.xml><?xml version="1.0" encoding="utf-8"?>
<p:sldLayout xmlns:a="http://schemas.openxmlformats.org/drawingml/2006/main" xmlns:r="http://schemas.openxmlformats.org/officeDocument/2006/relationships" xmlns:p="http://schemas.openxmlformats.org/presentationml/2006/main" showMasterSp="0" type="tx">
  <p:cSld name="15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187" name="Group 2"/>
          <p:cNvGrpSpPr/>
          <p:nvPr/>
        </p:nvGrpSpPr>
        <p:grpSpPr>
          <a:xfrm>
            <a:off x="-1" y="6"/>
            <a:ext cx="9144001" cy="6860193"/>
            <a:chOff x="0" y="3"/>
            <a:chExt cx="9144000" cy="6860192"/>
          </a:xfrm>
        </p:grpSpPr>
        <p:sp>
          <p:nvSpPr>
            <p:cNvPr id="417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188" name="Title Text"/>
          <p:cNvSpPr txBox="1">
            <a:spLocks noGrp="1"/>
          </p:cNvSpPr>
          <p:nvPr>
            <p:ph type="title"/>
          </p:nvPr>
        </p:nvSpPr>
        <p:spPr>
          <a:xfrm>
            <a:off x="685800" y="2286000"/>
            <a:ext cx="77724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189" name="Body Level One…"/>
          <p:cNvSpPr txBox="1">
            <a:spLocks noGrp="1"/>
          </p:cNvSpPr>
          <p:nvPr>
            <p:ph type="body" sz="quarter" idx="1"/>
          </p:nvPr>
        </p:nvSpPr>
        <p:spPr>
          <a:xfrm>
            <a:off x="1371600" y="3886200"/>
            <a:ext cx="6400800" cy="1752600"/>
          </a:xfrm>
          <a:prstGeom prst="rect">
            <a:avLst/>
          </a:prstGeom>
        </p:spPr>
        <p:txBody>
          <a:bodyPr lIns="45687" tIns="45687" rIns="45687" bIns="45687">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783220" indent="-326340" algn="ctr">
              <a:buSzPct val="100000"/>
              <a:buChar char="–"/>
              <a:defRPr b="1" i="0">
                <a:solidFill>
                  <a:srgbClr val="FFFFFF"/>
                </a:solidFill>
                <a:latin typeface="Arial" panose="020B0604020202020204" pitchFamily="34" charset="0"/>
                <a:cs typeface="Arial" panose="020B0604020202020204" pitchFamily="34" charset="0"/>
              </a:defRPr>
            </a:lvl2pPr>
            <a:lvl3pPr marL="1218345" indent="-304585" algn="ctr">
              <a:buSzPct val="100000"/>
              <a:buChar char="•"/>
              <a:defRPr b="1" i="0">
                <a:solidFill>
                  <a:srgbClr val="FFFFFF"/>
                </a:solidFill>
                <a:latin typeface="Arial" panose="020B0604020202020204" pitchFamily="34" charset="0"/>
                <a:cs typeface="Arial" panose="020B0604020202020204" pitchFamily="34" charset="0"/>
              </a:defRPr>
            </a:lvl3pPr>
            <a:lvl4pPr marL="1736140" indent="-365502" algn="ctr">
              <a:buSzPct val="100000"/>
              <a:buChar char="–"/>
              <a:defRPr b="1" i="0">
                <a:solidFill>
                  <a:srgbClr val="FFFFFF"/>
                </a:solidFill>
                <a:latin typeface="Arial" panose="020B0604020202020204" pitchFamily="34" charset="0"/>
                <a:cs typeface="Arial" panose="020B0604020202020204" pitchFamily="34" charset="0"/>
              </a:defRPr>
            </a:lvl4pPr>
            <a:lvl5pPr marL="2193020" indent="-365502"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9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04073152"/>
      </p:ext>
    </p:extLst>
  </p:cSld>
  <p:clrMapOvr>
    <a:masterClrMapping/>
  </p:clrMapOvr>
  <p:transition spd="med"/>
</p:sldLayout>
</file>

<file path=ppt/slideLayouts/slideLayout844.xml><?xml version="1.0" encoding="utf-8"?>
<p:sldLayout xmlns:a="http://schemas.openxmlformats.org/drawingml/2006/main" xmlns:r="http://schemas.openxmlformats.org/officeDocument/2006/relationships" xmlns:p="http://schemas.openxmlformats.org/presentationml/2006/main" showMasterSp="0" type="tx">
  <p:cSld name="29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05" name="Group 2"/>
          <p:cNvGrpSpPr/>
          <p:nvPr/>
        </p:nvGrpSpPr>
        <p:grpSpPr>
          <a:xfrm>
            <a:off x="-1" y="6"/>
            <a:ext cx="9144001" cy="6860193"/>
            <a:chOff x="0" y="3"/>
            <a:chExt cx="9144000" cy="6860192"/>
          </a:xfrm>
        </p:grpSpPr>
        <p:sp>
          <p:nvSpPr>
            <p:cNvPr id="419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06"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07" name="Body Level One…"/>
          <p:cNvSpPr txBox="1">
            <a:spLocks noGrp="1"/>
          </p:cNvSpPr>
          <p:nvPr>
            <p:ph type="body" idx="1"/>
          </p:nvPr>
        </p:nvSpPr>
        <p:spPr>
          <a:xfrm>
            <a:off x="0" y="1981200"/>
            <a:ext cx="9144000" cy="41148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0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29237943"/>
      </p:ext>
    </p:extLst>
  </p:cSld>
  <p:clrMapOvr>
    <a:masterClrMapping/>
  </p:clrMapOvr>
  <p:transition spd="med"/>
</p:sldLayout>
</file>

<file path=ppt/slideLayouts/slideLayout845.xml><?xml version="1.0" encoding="utf-8"?>
<p:sldLayout xmlns:a="http://schemas.openxmlformats.org/drawingml/2006/main" xmlns:r="http://schemas.openxmlformats.org/officeDocument/2006/relationships" xmlns:p="http://schemas.openxmlformats.org/presentationml/2006/main" showMasterSp="0" type="tx">
  <p:cSld name="30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23" name="Group 2"/>
          <p:cNvGrpSpPr/>
          <p:nvPr/>
        </p:nvGrpSpPr>
        <p:grpSpPr>
          <a:xfrm>
            <a:off x="-1" y="6"/>
            <a:ext cx="9144001" cy="6860193"/>
            <a:chOff x="0" y="3"/>
            <a:chExt cx="9144000" cy="6860192"/>
          </a:xfrm>
        </p:grpSpPr>
        <p:sp>
          <p:nvSpPr>
            <p:cNvPr id="4215"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6"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7"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8"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9"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0"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1"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2"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24" name="Title Text"/>
          <p:cNvSpPr txBox="1">
            <a:spLocks noGrp="1"/>
          </p:cNvSpPr>
          <p:nvPr>
            <p:ph type="title"/>
          </p:nvPr>
        </p:nvSpPr>
        <p:spPr>
          <a:xfrm>
            <a:off x="722312" y="4406905"/>
            <a:ext cx="7772401" cy="1362076"/>
          </a:xfrm>
          <a:prstGeom prst="rect">
            <a:avLst/>
          </a:prstGeom>
          <a:noFill/>
        </p:spPr>
        <p:txBody>
          <a:bodyPr lIns="45687" tIns="45687" rIns="45687" bIns="45687"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4225" name="Body Level One…"/>
          <p:cNvSpPr txBox="1">
            <a:spLocks noGrp="1"/>
          </p:cNvSpPr>
          <p:nvPr>
            <p:ph type="body" sz="quarter" idx="1"/>
          </p:nvPr>
        </p:nvSpPr>
        <p:spPr>
          <a:xfrm>
            <a:off x="722312" y="2906713"/>
            <a:ext cx="7772401" cy="1500188"/>
          </a:xfrm>
          <a:prstGeom prst="rect">
            <a:avLst/>
          </a:prstGeom>
        </p:spPr>
        <p:txBody>
          <a:bodyPr lIns="45687" tIns="45687" rIns="45687" bIns="45687"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88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3757">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0639">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7516">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2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50291920"/>
      </p:ext>
    </p:extLst>
  </p:cSld>
  <p:clrMapOvr>
    <a:masterClrMapping/>
  </p:clrMapOvr>
  <p:transition spd="med"/>
</p:sldLayout>
</file>

<file path=ppt/slideLayouts/slideLayout846.xml><?xml version="1.0" encoding="utf-8"?>
<p:sldLayout xmlns:a="http://schemas.openxmlformats.org/drawingml/2006/main" xmlns:r="http://schemas.openxmlformats.org/officeDocument/2006/relationships" xmlns:p="http://schemas.openxmlformats.org/presentationml/2006/main" showMasterSp="0" type="tx">
  <p:cSld name="30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41" name="Group 2"/>
          <p:cNvGrpSpPr/>
          <p:nvPr/>
        </p:nvGrpSpPr>
        <p:grpSpPr>
          <a:xfrm>
            <a:off x="-1" y="6"/>
            <a:ext cx="9144001" cy="6860193"/>
            <a:chOff x="0" y="3"/>
            <a:chExt cx="9144000" cy="6860192"/>
          </a:xfrm>
        </p:grpSpPr>
        <p:sp>
          <p:nvSpPr>
            <p:cNvPr id="423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4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42"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43" name="Body Level One…"/>
          <p:cNvSpPr txBox="1">
            <a:spLocks noGrp="1"/>
          </p:cNvSpPr>
          <p:nvPr>
            <p:ph type="body" sz="half" idx="1"/>
          </p:nvPr>
        </p:nvSpPr>
        <p:spPr>
          <a:xfrm>
            <a:off x="685800" y="1981200"/>
            <a:ext cx="3810000" cy="4114800"/>
          </a:xfrm>
          <a:prstGeom prst="rect">
            <a:avLst/>
          </a:prstGeom>
        </p:spPr>
        <p:txBody>
          <a:bodyPr lIns="45687" tIns="45687" rIns="45687" bIns="45687">
            <a:normAutofit/>
          </a:bodyPr>
          <a:lstStyle>
            <a:lvl1pPr marL="342659" indent="-342659">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019" indent="-333139">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3574" indent="-319814">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5987" indent="-355349">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2867" indent="-355349">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4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91673142"/>
      </p:ext>
    </p:extLst>
  </p:cSld>
  <p:clrMapOvr>
    <a:masterClrMapping/>
  </p:clrMapOvr>
  <p:transition spd="med"/>
</p:sldLayout>
</file>

<file path=ppt/slideLayouts/slideLayout847.xml><?xml version="1.0" encoding="utf-8"?>
<p:sldLayout xmlns:a="http://schemas.openxmlformats.org/drawingml/2006/main" xmlns:r="http://schemas.openxmlformats.org/officeDocument/2006/relationships" xmlns:p="http://schemas.openxmlformats.org/presentationml/2006/main" showMasterSp="0" type="tx">
  <p:cSld name="30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59" name="Group 2"/>
          <p:cNvGrpSpPr/>
          <p:nvPr/>
        </p:nvGrpSpPr>
        <p:grpSpPr>
          <a:xfrm>
            <a:off x="-1" y="6"/>
            <a:ext cx="9144001" cy="6860193"/>
            <a:chOff x="0" y="3"/>
            <a:chExt cx="9144000" cy="6860192"/>
          </a:xfrm>
        </p:grpSpPr>
        <p:sp>
          <p:nvSpPr>
            <p:cNvPr id="425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60" name="Title Text"/>
          <p:cNvSpPr txBox="1">
            <a:spLocks noGrp="1"/>
          </p:cNvSpPr>
          <p:nvPr>
            <p:ph type="title"/>
          </p:nvPr>
        </p:nvSpPr>
        <p:spPr>
          <a:xfrm>
            <a:off x="457200" y="274638"/>
            <a:ext cx="8229600" cy="1143001"/>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61" name="Body Level One…"/>
          <p:cNvSpPr txBox="1">
            <a:spLocks noGrp="1"/>
          </p:cNvSpPr>
          <p:nvPr>
            <p:ph type="body" sz="quarter" idx="1"/>
          </p:nvPr>
        </p:nvSpPr>
        <p:spPr>
          <a:xfrm>
            <a:off x="457201" y="1535112"/>
            <a:ext cx="4040188" cy="639763"/>
          </a:xfrm>
          <a:prstGeom prst="rect">
            <a:avLst/>
          </a:prstGeom>
        </p:spPr>
        <p:txBody>
          <a:bodyPr lIns="45687" tIns="45687" rIns="45687" bIns="45687"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88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3757">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0639">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7516">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62" name="Text Placeholder 4"/>
          <p:cNvSpPr>
            <a:spLocks noGrp="1"/>
          </p:cNvSpPr>
          <p:nvPr>
            <p:ph type="body" sz="quarter" idx="21"/>
          </p:nvPr>
        </p:nvSpPr>
        <p:spPr>
          <a:xfrm>
            <a:off x="4645030" y="1535112"/>
            <a:ext cx="4041776" cy="639763"/>
          </a:xfrm>
          <a:prstGeom prst="rect">
            <a:avLst/>
          </a:prstGeom>
        </p:spPr>
        <p:txBody>
          <a:bodyPr lIns="45687" tIns="45687" rIns="45687" bIns="45687"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4263"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26756373"/>
      </p:ext>
    </p:extLst>
  </p:cSld>
  <p:clrMapOvr>
    <a:masterClrMapping/>
  </p:clrMapOvr>
  <p:transition spd="med"/>
</p:sldLayout>
</file>

<file path=ppt/slideLayouts/slideLayout848.xml><?xml version="1.0" encoding="utf-8"?>
<p:sldLayout xmlns:a="http://schemas.openxmlformats.org/drawingml/2006/main" xmlns:r="http://schemas.openxmlformats.org/officeDocument/2006/relationships" xmlns:p="http://schemas.openxmlformats.org/presentationml/2006/main" showMasterSp="0" type="tx">
  <p:cSld name="29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78" name="Group 2"/>
          <p:cNvGrpSpPr/>
          <p:nvPr/>
        </p:nvGrpSpPr>
        <p:grpSpPr>
          <a:xfrm>
            <a:off x="-1" y="6"/>
            <a:ext cx="9144001" cy="6860193"/>
            <a:chOff x="0" y="3"/>
            <a:chExt cx="9144000" cy="6860192"/>
          </a:xfrm>
        </p:grpSpPr>
        <p:sp>
          <p:nvSpPr>
            <p:cNvPr id="4270"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1"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2"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3"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4"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5"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6"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7"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79"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8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59335989"/>
      </p:ext>
    </p:extLst>
  </p:cSld>
  <p:clrMapOvr>
    <a:masterClrMapping/>
  </p:clrMapOvr>
  <p:transition spd="med"/>
</p:sldLayout>
</file>

<file path=ppt/slideLayouts/slideLayout849.xml><?xml version="1.0" encoding="utf-8"?>
<p:sldLayout xmlns:a="http://schemas.openxmlformats.org/drawingml/2006/main" xmlns:r="http://schemas.openxmlformats.org/officeDocument/2006/relationships" xmlns:p="http://schemas.openxmlformats.org/presentationml/2006/main" showMasterSp="0" type="tx">
  <p:cSld name="21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95" name="Group 2"/>
          <p:cNvGrpSpPr/>
          <p:nvPr/>
        </p:nvGrpSpPr>
        <p:grpSpPr>
          <a:xfrm>
            <a:off x="-1" y="6"/>
            <a:ext cx="9144001" cy="6860193"/>
            <a:chOff x="0" y="3"/>
            <a:chExt cx="9144000" cy="6860192"/>
          </a:xfrm>
        </p:grpSpPr>
        <p:sp>
          <p:nvSpPr>
            <p:cNvPr id="428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9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65938976"/>
      </p:ext>
    </p:extLst>
  </p:cSld>
  <p:clrMapOvr>
    <a:masterClrMapping/>
  </p:clrMapOvr>
  <p:transition spd="med"/>
</p:sldLayout>
</file>

<file path=ppt/slideLayouts/slideLayout85.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1412"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13"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1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850.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11" name="Group 2"/>
          <p:cNvGrpSpPr/>
          <p:nvPr/>
        </p:nvGrpSpPr>
        <p:grpSpPr>
          <a:xfrm>
            <a:off x="-1" y="6"/>
            <a:ext cx="9144001" cy="6860193"/>
            <a:chOff x="0" y="3"/>
            <a:chExt cx="9144000" cy="6860192"/>
          </a:xfrm>
        </p:grpSpPr>
        <p:sp>
          <p:nvSpPr>
            <p:cNvPr id="430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1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12" name="Title Text"/>
          <p:cNvSpPr txBox="1">
            <a:spLocks noGrp="1"/>
          </p:cNvSpPr>
          <p:nvPr>
            <p:ph type="title"/>
          </p:nvPr>
        </p:nvSpPr>
        <p:spPr>
          <a:xfrm>
            <a:off x="457204" y="273050"/>
            <a:ext cx="3008314" cy="1162050"/>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13" name="Body Level One…"/>
          <p:cNvSpPr txBox="1">
            <a:spLocks noGrp="1"/>
          </p:cNvSpPr>
          <p:nvPr>
            <p:ph type="body" idx="1"/>
          </p:nvPr>
        </p:nvSpPr>
        <p:spPr>
          <a:xfrm>
            <a:off x="3575050" y="273050"/>
            <a:ext cx="5111750" cy="5853113"/>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14" name="Text Placeholder 3"/>
          <p:cNvSpPr>
            <a:spLocks noGrp="1"/>
          </p:cNvSpPr>
          <p:nvPr>
            <p:ph type="body" sz="half" idx="21"/>
          </p:nvPr>
        </p:nvSpPr>
        <p:spPr>
          <a:xfrm>
            <a:off x="457203" y="1435100"/>
            <a:ext cx="3008315" cy="4691063"/>
          </a:xfrm>
          <a:prstGeom prst="rect">
            <a:avLst/>
          </a:prstGeom>
        </p:spPr>
        <p:txBody>
          <a:bodyPr lIns="45687" tIns="45687" rIns="45687" bIns="45687">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4315"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05234525"/>
      </p:ext>
    </p:extLst>
  </p:cSld>
  <p:clrMapOvr>
    <a:masterClrMapping/>
  </p:clrMapOvr>
  <p:transition spd="med"/>
</p:sldLayout>
</file>

<file path=ppt/slideLayouts/slideLayout851.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30" name="Group 2"/>
          <p:cNvGrpSpPr/>
          <p:nvPr/>
        </p:nvGrpSpPr>
        <p:grpSpPr>
          <a:xfrm>
            <a:off x="-1" y="6"/>
            <a:ext cx="9144001" cy="6860193"/>
            <a:chOff x="0" y="3"/>
            <a:chExt cx="9144000" cy="6860192"/>
          </a:xfrm>
        </p:grpSpPr>
        <p:sp>
          <p:nvSpPr>
            <p:cNvPr id="4322"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3"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4"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5"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6"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7"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8"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9"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31" name="Title Text"/>
          <p:cNvSpPr txBox="1">
            <a:spLocks noGrp="1"/>
          </p:cNvSpPr>
          <p:nvPr>
            <p:ph type="title"/>
          </p:nvPr>
        </p:nvSpPr>
        <p:spPr>
          <a:xfrm>
            <a:off x="1792288" y="4800600"/>
            <a:ext cx="5486401" cy="566738"/>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3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333" name="Body Level One…"/>
          <p:cNvSpPr txBox="1">
            <a:spLocks noGrp="1"/>
          </p:cNvSpPr>
          <p:nvPr>
            <p:ph type="body" sz="quarter" idx="1"/>
          </p:nvPr>
        </p:nvSpPr>
        <p:spPr>
          <a:xfrm>
            <a:off x="1792288" y="5367337"/>
            <a:ext cx="5486401" cy="804863"/>
          </a:xfrm>
          <a:prstGeom prst="rect">
            <a:avLst/>
          </a:prstGeom>
        </p:spPr>
        <p:txBody>
          <a:bodyPr lIns="45687" tIns="45687" rIns="45687" bIns="45687">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88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3757">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0639">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7516">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3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85253179"/>
      </p:ext>
    </p:extLst>
  </p:cSld>
  <p:clrMapOvr>
    <a:masterClrMapping/>
  </p:clrMapOvr>
  <p:transition spd="med"/>
</p:sldLayout>
</file>

<file path=ppt/slideLayouts/slideLayout852.xml><?xml version="1.0" encoding="utf-8"?>
<p:sldLayout xmlns:a="http://schemas.openxmlformats.org/drawingml/2006/main" xmlns:r="http://schemas.openxmlformats.org/officeDocument/2006/relationships" xmlns:p="http://schemas.openxmlformats.org/presentationml/2006/main" showMasterSp="0" type="tx">
  <p:cSld name="30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49" name="Group 2"/>
          <p:cNvGrpSpPr/>
          <p:nvPr/>
        </p:nvGrpSpPr>
        <p:grpSpPr>
          <a:xfrm>
            <a:off x="-1" y="6"/>
            <a:ext cx="9144001" cy="6860193"/>
            <a:chOff x="0" y="3"/>
            <a:chExt cx="9144000" cy="6860192"/>
          </a:xfrm>
        </p:grpSpPr>
        <p:sp>
          <p:nvSpPr>
            <p:cNvPr id="434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50"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51" name="Body Level One…"/>
          <p:cNvSpPr txBox="1">
            <a:spLocks noGrp="1"/>
          </p:cNvSpPr>
          <p:nvPr>
            <p:ph type="body" idx="1"/>
          </p:nvPr>
        </p:nvSpPr>
        <p:spPr>
          <a:xfrm>
            <a:off x="0" y="1981200"/>
            <a:ext cx="9144000" cy="41148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52"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46141740"/>
      </p:ext>
    </p:extLst>
  </p:cSld>
  <p:clrMapOvr>
    <a:masterClrMapping/>
  </p:clrMapOvr>
  <p:transition spd="med"/>
</p:sldLayout>
</file>

<file path=ppt/slideLayouts/slideLayout853.xml><?xml version="1.0" encoding="utf-8"?>
<p:sldLayout xmlns:a="http://schemas.openxmlformats.org/drawingml/2006/main" xmlns:r="http://schemas.openxmlformats.org/officeDocument/2006/relationships" xmlns:p="http://schemas.openxmlformats.org/presentationml/2006/main" showMasterSp="0" type="tx">
  <p:cSld name="30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67" name="Group 2"/>
          <p:cNvGrpSpPr/>
          <p:nvPr/>
        </p:nvGrpSpPr>
        <p:grpSpPr>
          <a:xfrm>
            <a:off x="-1" y="6"/>
            <a:ext cx="9144001" cy="6860193"/>
            <a:chOff x="0" y="3"/>
            <a:chExt cx="9144000" cy="6860192"/>
          </a:xfrm>
        </p:grpSpPr>
        <p:sp>
          <p:nvSpPr>
            <p:cNvPr id="435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68" name="Title Text"/>
          <p:cNvSpPr txBox="1">
            <a:spLocks noGrp="1"/>
          </p:cNvSpPr>
          <p:nvPr>
            <p:ph type="title"/>
          </p:nvPr>
        </p:nvSpPr>
        <p:spPr>
          <a:xfrm>
            <a:off x="6515100" y="609600"/>
            <a:ext cx="1943100" cy="5486400"/>
          </a:xfrm>
          <a:prstGeom prst="rect">
            <a:avLst/>
          </a:prstGeom>
          <a:noFill/>
        </p:spPr>
        <p:txBody>
          <a:bodyPr vert="eaVert"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69" name="Body Level One…"/>
          <p:cNvSpPr txBox="1">
            <a:spLocks noGrp="1"/>
          </p:cNvSpPr>
          <p:nvPr>
            <p:ph type="body" idx="1"/>
          </p:nvPr>
        </p:nvSpPr>
        <p:spPr>
          <a:xfrm>
            <a:off x="685800" y="609600"/>
            <a:ext cx="5676900" cy="54864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7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57885072"/>
      </p:ext>
    </p:extLst>
  </p:cSld>
  <p:clrMapOvr>
    <a:masterClrMapping/>
  </p:clrMapOvr>
  <p:transition spd="med"/>
</p:sldLayout>
</file>

<file path=ppt/slideLayouts/slideLayout854.xml><?xml version="1.0" encoding="utf-8"?>
<p:sldLayout xmlns:a="http://schemas.openxmlformats.org/drawingml/2006/main" xmlns:r="http://schemas.openxmlformats.org/officeDocument/2006/relationships" xmlns:p="http://schemas.openxmlformats.org/presentationml/2006/main" showMasterSp="0" type="tx">
  <p:cSld name="4_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85" name="Group 2"/>
          <p:cNvGrpSpPr/>
          <p:nvPr/>
        </p:nvGrpSpPr>
        <p:grpSpPr>
          <a:xfrm>
            <a:off x="-1" y="6"/>
            <a:ext cx="9144001" cy="6860193"/>
            <a:chOff x="0" y="3"/>
            <a:chExt cx="9144000" cy="6860192"/>
          </a:xfrm>
        </p:grpSpPr>
        <p:sp>
          <p:nvSpPr>
            <p:cNvPr id="437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86" name="Title Text"/>
          <p:cNvSpPr txBox="1">
            <a:spLocks noGrp="1"/>
          </p:cNvSpPr>
          <p:nvPr>
            <p:ph type="title"/>
          </p:nvPr>
        </p:nvSpPr>
        <p:spPr>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87" name="Body Level One…"/>
          <p:cNvSpPr txBox="1">
            <a:spLocks noGrp="1"/>
          </p:cNvSpPr>
          <p:nvPr>
            <p:ph type="body" sz="quarter" idx="1"/>
          </p:nvPr>
        </p:nvSpPr>
        <p:spPr>
          <a:xfrm>
            <a:off x="685800" y="1981200"/>
            <a:ext cx="3810000" cy="19812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8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72314314"/>
      </p:ext>
    </p:extLst>
  </p:cSld>
  <p:clrMapOvr>
    <a:masterClrMapping/>
  </p:clrMapOvr>
  <p:transition spd="med"/>
</p:sldLayout>
</file>

<file path=ppt/slideLayouts/slideLayout855.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317"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18" name="Body Level One…"/>
          <p:cNvSpPr txBox="1">
            <a:spLocks noGrp="1"/>
          </p:cNvSpPr>
          <p:nvPr>
            <p:ph type="body" idx="1"/>
          </p:nvPr>
        </p:nvSpPr>
        <p:spPr>
          <a:xfrm>
            <a:off x="685800" y="1981200"/>
            <a:ext cx="7772400" cy="4114800"/>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1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604342907"/>
      </p:ext>
    </p:extLst>
  </p:cSld>
  <p:clrMapOvr>
    <a:masterClrMapping/>
  </p:clrMapOvr>
  <p:transition spd="med"/>
</p:sldLayout>
</file>

<file path=ppt/slideLayouts/slideLayout856.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26" name="Title Text"/>
          <p:cNvSpPr txBox="1">
            <a:spLocks noGrp="1"/>
          </p:cNvSpPr>
          <p:nvPr>
            <p:ph type="title"/>
          </p:nvPr>
        </p:nvSpPr>
        <p:spPr>
          <a:xfrm>
            <a:off x="722312" y="4406900"/>
            <a:ext cx="7772401" cy="1362075"/>
          </a:xfrm>
          <a:prstGeom prst="rect">
            <a:avLst/>
          </a:prstGeom>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2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6342">
              <a:spcBef>
                <a:spcPts val="400"/>
              </a:spcBef>
              <a:buSzTx/>
              <a:buNone/>
              <a:defRPr sz="2000" b="1" i="0">
                <a:latin typeface="Arial" panose="020B0604020202020204" pitchFamily="34" charset="0"/>
                <a:cs typeface="Arial" panose="020B0604020202020204" pitchFamily="34" charset="0"/>
              </a:defRPr>
            </a:lvl2pPr>
            <a:lvl3pPr marL="0" indent="912690">
              <a:spcBef>
                <a:spcPts val="400"/>
              </a:spcBef>
              <a:buSzTx/>
              <a:buNone/>
              <a:defRPr sz="2000" b="1" i="0">
                <a:latin typeface="Arial" panose="020B0604020202020204" pitchFamily="34" charset="0"/>
                <a:cs typeface="Arial" panose="020B0604020202020204" pitchFamily="34" charset="0"/>
              </a:defRPr>
            </a:lvl3pPr>
            <a:lvl4pPr marL="0" indent="1369015">
              <a:spcBef>
                <a:spcPts val="400"/>
              </a:spcBef>
              <a:buSzTx/>
              <a:buNone/>
              <a:defRPr sz="2000" b="1" i="0">
                <a:latin typeface="Arial" panose="020B0604020202020204" pitchFamily="34" charset="0"/>
                <a:cs typeface="Arial" panose="020B0604020202020204" pitchFamily="34" charset="0"/>
              </a:defRPr>
            </a:lvl4pPr>
            <a:lvl5pPr marL="0" indent="1825374">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2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247864513"/>
      </p:ext>
    </p:extLst>
  </p:cSld>
  <p:clrMapOvr>
    <a:masterClrMapping/>
  </p:clrMapOvr>
  <p:transition spd="med"/>
</p:sldLayout>
</file>

<file path=ppt/slideLayouts/slideLayout857.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35"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3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Blip>
                <a:blip r:embed="rId2"/>
              </a:buBlip>
              <a:defRPr sz="2800" b="1" i="0">
                <a:latin typeface="Arial" panose="020B0604020202020204" pitchFamily="34" charset="0"/>
                <a:cs typeface="Arial" panose="020B0604020202020204" pitchFamily="34" charset="0"/>
              </a:defRPr>
            </a:lvl1pPr>
            <a:lvl2pPr marL="789082" indent="-332754">
              <a:spcBef>
                <a:spcPts val="600"/>
              </a:spcBef>
              <a:defRPr sz="2800" b="1" i="0">
                <a:latin typeface="Arial" panose="020B0604020202020204" pitchFamily="34" charset="0"/>
                <a:cs typeface="Arial" panose="020B0604020202020204" pitchFamily="34" charset="0"/>
              </a:defRPr>
            </a:lvl2pPr>
            <a:lvl3pPr marL="1232107" indent="-319440">
              <a:spcBef>
                <a:spcPts val="600"/>
              </a:spcBef>
              <a:defRPr sz="2800" b="1" i="0">
                <a:latin typeface="Arial" panose="020B0604020202020204" pitchFamily="34" charset="0"/>
                <a:cs typeface="Arial" panose="020B0604020202020204" pitchFamily="34" charset="0"/>
              </a:defRPr>
            </a:lvl3pPr>
            <a:lvl4pPr marL="1723956" indent="-354934">
              <a:spcBef>
                <a:spcPts val="600"/>
              </a:spcBef>
              <a:defRPr sz="2800" b="1" i="0">
                <a:latin typeface="Arial" panose="020B0604020202020204" pitchFamily="34" charset="0"/>
                <a:cs typeface="Arial" panose="020B0604020202020204" pitchFamily="34" charset="0"/>
              </a:defRPr>
            </a:lvl4pPr>
            <a:lvl5pPr marL="2180286" indent="-354934">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651969758"/>
      </p:ext>
    </p:extLst>
  </p:cSld>
  <p:clrMapOvr>
    <a:masterClrMapping/>
  </p:clrMapOvr>
  <p:transition spd="med"/>
</p:sldLayout>
</file>

<file path=ppt/slideLayouts/slideLayout858.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344" name="Title Text"/>
          <p:cNvSpPr txBox="1">
            <a:spLocks noGrp="1"/>
          </p:cNvSpPr>
          <p:nvPr>
            <p:ph type="title"/>
          </p:nvPr>
        </p:nvSpPr>
        <p:spPr>
          <a:xfrm>
            <a:off x="457200" y="274638"/>
            <a:ext cx="8229600" cy="1143001"/>
          </a:xfrm>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4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6342">
              <a:spcBef>
                <a:spcPts val="500"/>
              </a:spcBef>
              <a:buSzTx/>
              <a:buNone/>
              <a:defRPr sz="2400" b="1" i="0">
                <a:latin typeface="Arial" panose="020B0604020202020204" pitchFamily="34" charset="0"/>
                <a:cs typeface="Arial" panose="020B0604020202020204" pitchFamily="34" charset="0"/>
              </a:defRPr>
            </a:lvl2pPr>
            <a:lvl3pPr marL="0" indent="912690">
              <a:spcBef>
                <a:spcPts val="500"/>
              </a:spcBef>
              <a:buSzTx/>
              <a:buNone/>
              <a:defRPr sz="2400" b="1" i="0">
                <a:latin typeface="Arial" panose="020B0604020202020204" pitchFamily="34" charset="0"/>
                <a:cs typeface="Arial" panose="020B0604020202020204" pitchFamily="34" charset="0"/>
              </a:defRPr>
            </a:lvl3pPr>
            <a:lvl4pPr marL="0" indent="1369015">
              <a:spcBef>
                <a:spcPts val="500"/>
              </a:spcBef>
              <a:buSzTx/>
              <a:buNone/>
              <a:defRPr sz="2400" b="1" i="0">
                <a:latin typeface="Arial" panose="020B0604020202020204" pitchFamily="34" charset="0"/>
                <a:cs typeface="Arial" panose="020B0604020202020204" pitchFamily="34" charset="0"/>
              </a:defRPr>
            </a:lvl4pPr>
            <a:lvl5pPr marL="0" indent="1825374">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34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030094025"/>
      </p:ext>
    </p:extLst>
  </p:cSld>
  <p:clrMapOvr>
    <a:masterClrMapping/>
  </p:clrMapOvr>
  <p:transition spd="med"/>
</p:sldLayout>
</file>

<file path=ppt/slideLayouts/slideLayout859.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354"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5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436740023"/>
      </p:ext>
    </p:extLst>
  </p:cSld>
  <p:clrMapOvr>
    <a:masterClrMapping/>
  </p:clrMapOvr>
  <p:transition spd="med"/>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type="tx">
  <p:cSld name="Title and 4 Content">
    <p:bg>
      <p:bgPr>
        <a:solidFill>
          <a:srgbClr val="000000"/>
        </a:solidFill>
        <a:effectLst/>
      </p:bgPr>
    </p:bg>
    <p:spTree>
      <p:nvGrpSpPr>
        <p:cNvPr id="1" name=""/>
        <p:cNvGrpSpPr/>
        <p:nvPr/>
      </p:nvGrpSpPr>
      <p:grpSpPr>
        <a:xfrm>
          <a:off x="0" y="0"/>
          <a:ext cx="0" cy="0"/>
          <a:chOff x="0" y="0"/>
          <a:chExt cx="0" cy="0"/>
        </a:xfrm>
      </p:grpSpPr>
      <p:sp>
        <p:nvSpPr>
          <p:cNvPr id="142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22"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2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860.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36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773078909"/>
      </p:ext>
    </p:extLst>
  </p:cSld>
  <p:clrMapOvr>
    <a:masterClrMapping/>
  </p:clrMapOvr>
  <p:transition spd="med"/>
</p:sldLayout>
</file>

<file path=ppt/slideLayouts/slideLayout861.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369" name="Title Text"/>
          <p:cNvSpPr txBox="1">
            <a:spLocks noGrp="1"/>
          </p:cNvSpPr>
          <p:nvPr>
            <p:ph type="title"/>
          </p:nvPr>
        </p:nvSpPr>
        <p:spPr>
          <a:xfrm>
            <a:off x="457237" y="273050"/>
            <a:ext cx="3008315" cy="1162050"/>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70" name="Body Level One…"/>
          <p:cNvSpPr txBox="1">
            <a:spLocks noGrp="1"/>
          </p:cNvSpPr>
          <p:nvPr>
            <p:ph type="body" idx="1"/>
          </p:nvPr>
        </p:nvSpPr>
        <p:spPr>
          <a:xfrm>
            <a:off x="3575050" y="273088"/>
            <a:ext cx="5111750" cy="5853113"/>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37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251570939"/>
      </p:ext>
    </p:extLst>
  </p:cSld>
  <p:clrMapOvr>
    <a:masterClrMapping/>
  </p:clrMapOvr>
  <p:transition spd="med"/>
</p:sldLayout>
</file>

<file path=ppt/slideLayouts/slideLayout862.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379" name="Title Text"/>
          <p:cNvSpPr txBox="1">
            <a:spLocks noGrp="1"/>
          </p:cNvSpPr>
          <p:nvPr>
            <p:ph type="title"/>
          </p:nvPr>
        </p:nvSpPr>
        <p:spPr>
          <a:xfrm>
            <a:off x="1792288" y="4800600"/>
            <a:ext cx="5486401" cy="566738"/>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8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8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6342">
              <a:spcBef>
                <a:spcPts val="300"/>
              </a:spcBef>
              <a:buSzTx/>
              <a:buNone/>
              <a:defRPr sz="1400" b="1" i="0">
                <a:latin typeface="Arial" panose="020B0604020202020204" pitchFamily="34" charset="0"/>
                <a:cs typeface="Arial" panose="020B0604020202020204" pitchFamily="34" charset="0"/>
              </a:defRPr>
            </a:lvl2pPr>
            <a:lvl3pPr marL="0" indent="912690">
              <a:spcBef>
                <a:spcPts val="300"/>
              </a:spcBef>
              <a:buSzTx/>
              <a:buNone/>
              <a:defRPr sz="1400" b="1" i="0">
                <a:latin typeface="Arial" panose="020B0604020202020204" pitchFamily="34" charset="0"/>
                <a:cs typeface="Arial" panose="020B0604020202020204" pitchFamily="34" charset="0"/>
              </a:defRPr>
            </a:lvl3pPr>
            <a:lvl4pPr marL="0" indent="1369015">
              <a:spcBef>
                <a:spcPts val="300"/>
              </a:spcBef>
              <a:buSzTx/>
              <a:buNone/>
              <a:defRPr sz="1400" b="1" i="0">
                <a:latin typeface="Arial" panose="020B0604020202020204" pitchFamily="34" charset="0"/>
                <a:cs typeface="Arial" panose="020B0604020202020204" pitchFamily="34" charset="0"/>
              </a:defRPr>
            </a:lvl4pPr>
            <a:lvl5pPr marL="0" indent="1825374">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172018913"/>
      </p:ext>
    </p:extLst>
  </p:cSld>
  <p:clrMapOvr>
    <a:masterClrMapping/>
  </p:clrMapOvr>
  <p:transition spd="med"/>
</p:sldLayout>
</file>

<file path=ppt/slideLayouts/slideLayout863.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389"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90" name="Body Level One…"/>
          <p:cNvSpPr txBox="1">
            <a:spLocks noGrp="1"/>
          </p:cNvSpPr>
          <p:nvPr>
            <p:ph type="body" idx="1"/>
          </p:nvPr>
        </p:nvSpPr>
        <p:spPr>
          <a:xfrm>
            <a:off x="685800" y="1981200"/>
            <a:ext cx="7772400" cy="41148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415914587"/>
      </p:ext>
    </p:extLst>
  </p:cSld>
  <p:clrMapOvr>
    <a:masterClrMapping/>
  </p:clrMapOvr>
  <p:transition spd="med"/>
</p:sldLayout>
</file>

<file path=ppt/slideLayouts/slideLayout864.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398" name="Title Text"/>
          <p:cNvSpPr txBox="1">
            <a:spLocks noGrp="1"/>
          </p:cNvSpPr>
          <p:nvPr>
            <p:ph type="title"/>
          </p:nvPr>
        </p:nvSpPr>
        <p:spPr>
          <a:xfrm>
            <a:off x="6515100" y="609600"/>
            <a:ext cx="1943100" cy="5486400"/>
          </a:xfrm>
          <a:prstGeom prst="rect">
            <a:avLst/>
          </a:prstGeom>
        </p:spPr>
        <p:txBody>
          <a:bodyPr vert="eaVert"/>
          <a:lstStyle>
            <a:lvl1pPr>
              <a:defRPr b="1" i="0">
                <a:latin typeface="Arial" panose="020B0604020202020204" pitchFamily="34" charset="0"/>
                <a:cs typeface="Arial" panose="020B0604020202020204" pitchFamily="34" charset="0"/>
              </a:defRPr>
            </a:lvl1pPr>
          </a:lstStyle>
          <a:p>
            <a:r>
              <a:rPr dirty="0"/>
              <a:t>Title Text</a:t>
            </a:r>
          </a:p>
        </p:txBody>
      </p:sp>
      <p:sp>
        <p:nvSpPr>
          <p:cNvPr id="399" name="Body Level One…"/>
          <p:cNvSpPr txBox="1">
            <a:spLocks noGrp="1"/>
          </p:cNvSpPr>
          <p:nvPr>
            <p:ph type="body" idx="1"/>
          </p:nvPr>
        </p:nvSpPr>
        <p:spPr>
          <a:xfrm>
            <a:off x="685800" y="609600"/>
            <a:ext cx="5676900" cy="54864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480383360"/>
      </p:ext>
    </p:extLst>
  </p:cSld>
  <p:clrMapOvr>
    <a:masterClrMapping/>
  </p:clrMapOvr>
  <p:transition spd="med"/>
</p:sldLayout>
</file>

<file path=ppt/slideLayouts/slideLayout865.xml><?xml version="1.0" encoding="utf-8"?>
<p:sldLayout xmlns:a="http://schemas.openxmlformats.org/drawingml/2006/main" xmlns:r="http://schemas.openxmlformats.org/officeDocument/2006/relationships" xmlns:p="http://schemas.openxmlformats.org/presentationml/2006/main" showMasterSp="0" type="tx">
  <p:cSld name="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07" name="Title Text"/>
          <p:cNvSpPr txBox="1">
            <a:spLocks noGrp="1"/>
          </p:cNvSpPr>
          <p:nvPr>
            <p:ph type="title"/>
          </p:nvPr>
        </p:nvSpPr>
        <p:spPr>
          <a:xfrm>
            <a:off x="685800" y="2286000"/>
            <a:ext cx="77724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08" name="Body Level One…"/>
          <p:cNvSpPr txBox="1">
            <a:spLocks noGrp="1"/>
          </p:cNvSpPr>
          <p:nvPr>
            <p:ph type="body" sz="quarter" idx="1"/>
          </p:nvPr>
        </p:nvSpPr>
        <p:spPr>
          <a:xfrm>
            <a:off x="1371600" y="3886201"/>
            <a:ext cx="6400800" cy="1752601"/>
          </a:xfrm>
          <a:prstGeom prst="rect">
            <a:avLst/>
          </a:prstGeom>
          <a:effectLst>
            <a:outerShdw blurRad="38100" dist="38099" dir="2700000" rotWithShape="0">
              <a:srgbClr val="00000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algn="ctr">
              <a:buSzPct val="100000"/>
              <a:buChar char="•"/>
              <a:defRPr>
                <a:solidFill>
                  <a:srgbClr val="FFFF66"/>
                </a:solidFill>
                <a:latin typeface="Trebuchet MS"/>
                <a:ea typeface="Trebuchet MS"/>
                <a:cs typeface="Trebuchet MS"/>
                <a:sym typeface="Trebuchet MS"/>
              </a:defRPr>
            </a:lvl2pPr>
            <a:lvl3pPr algn="ctr">
              <a:buSzPct val="100000"/>
              <a:buChar char="•"/>
              <a:defRPr>
                <a:solidFill>
                  <a:srgbClr val="FFFF66"/>
                </a:solidFill>
                <a:latin typeface="Trebuchet MS"/>
                <a:ea typeface="Trebuchet MS"/>
                <a:cs typeface="Trebuchet MS"/>
                <a:sym typeface="Trebuchet MS"/>
              </a:defRPr>
            </a:lvl3pPr>
            <a:lvl4pPr algn="ctr">
              <a:buSzPct val="100000"/>
              <a:buChar char="•"/>
              <a:defRPr>
                <a:solidFill>
                  <a:srgbClr val="FFFF66"/>
                </a:solidFill>
                <a:latin typeface="Trebuchet MS"/>
                <a:ea typeface="Trebuchet MS"/>
                <a:cs typeface="Trebuchet MS"/>
                <a:sym typeface="Trebuchet MS"/>
              </a:defRPr>
            </a:lvl4pPr>
            <a:lvl5pPr algn="ct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0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50150195"/>
      </p:ext>
    </p:extLst>
  </p:cSld>
  <p:clrMapOvr>
    <a:masterClrMapping/>
  </p:clrMapOvr>
  <p:transition spd="med"/>
</p:sldLayout>
</file>

<file path=ppt/slideLayouts/slideLayout866.xml><?xml version="1.0" encoding="utf-8"?>
<p:sldLayout xmlns:a="http://schemas.openxmlformats.org/drawingml/2006/main" xmlns:r="http://schemas.openxmlformats.org/officeDocument/2006/relationships" xmlns:p="http://schemas.openxmlformats.org/presentationml/2006/main" showMasterSp="0" type="tx">
  <p:cSld name="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16"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17"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18"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967264105"/>
      </p:ext>
    </p:extLst>
  </p:cSld>
  <p:clrMapOvr>
    <a:masterClrMapping/>
  </p:clrMapOvr>
  <p:transition spd="med"/>
</p:sldLayout>
</file>

<file path=ppt/slideLayouts/slideLayout867.xml><?xml version="1.0" encoding="utf-8"?>
<p:sldLayout xmlns:a="http://schemas.openxmlformats.org/drawingml/2006/main" xmlns:r="http://schemas.openxmlformats.org/officeDocument/2006/relationships" xmlns:p="http://schemas.openxmlformats.org/presentationml/2006/main" showMasterSp="0" type="tx">
  <p:cSld name="1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25" name="Title Text"/>
          <p:cNvSpPr txBox="1">
            <a:spLocks noGrp="1"/>
          </p:cNvSpPr>
          <p:nvPr>
            <p:ph type="title"/>
          </p:nvPr>
        </p:nvSpPr>
        <p:spPr>
          <a:xfrm>
            <a:off x="722312" y="4406900"/>
            <a:ext cx="7772401" cy="1362075"/>
          </a:xfrm>
          <a:prstGeom prst="rect">
            <a:avLst/>
          </a:prstGeom>
          <a:noFill/>
          <a:effectLst>
            <a:outerShdw blurRad="38100" dist="38099" dir="2700000" rotWithShape="0">
              <a:srgbClr val="000000"/>
            </a:outerShdw>
          </a:effectLst>
        </p:spPr>
        <p:txBody>
          <a:bodyPr anchor="t"/>
          <a:lstStyle>
            <a:lvl1pPr algn="l">
              <a:defRPr sz="4000" cap="all">
                <a:solidFill>
                  <a:srgbClr val="FFFF66"/>
                </a:solidFill>
                <a:latin typeface="Trebuchet MS"/>
                <a:ea typeface="Trebuchet MS"/>
                <a:cs typeface="Trebuchet MS"/>
                <a:sym typeface="Trebuchet MS"/>
              </a:defRPr>
            </a:lvl1pPr>
          </a:lstStyle>
          <a:p>
            <a:r>
              <a:t>Title Text</a:t>
            </a:r>
          </a:p>
        </p:txBody>
      </p:sp>
      <p:sp>
        <p:nvSpPr>
          <p:cNvPr id="426" name="Body Level One…"/>
          <p:cNvSpPr txBox="1">
            <a:spLocks noGrp="1"/>
          </p:cNvSpPr>
          <p:nvPr>
            <p:ph type="body" sz="quarter" idx="1"/>
          </p:nvPr>
        </p:nvSpPr>
        <p:spPr>
          <a:xfrm>
            <a:off x="722312" y="2906714"/>
            <a:ext cx="7772401" cy="1500188"/>
          </a:xfrm>
          <a:prstGeom prst="rect">
            <a:avLst/>
          </a:prstGeom>
          <a:effectLst>
            <a:outerShdw blurRad="38100" dist="38099" dir="2700000" rotWithShape="0">
              <a:srgbClr val="00000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6342">
              <a:spcBef>
                <a:spcPts val="400"/>
              </a:spcBef>
              <a:buSzTx/>
              <a:buNone/>
              <a:defRPr sz="2000">
                <a:solidFill>
                  <a:srgbClr val="FFFF66"/>
                </a:solidFill>
                <a:latin typeface="Trebuchet MS"/>
                <a:ea typeface="Trebuchet MS"/>
                <a:cs typeface="Trebuchet MS"/>
                <a:sym typeface="Trebuchet MS"/>
              </a:defRPr>
            </a:lvl2pPr>
            <a:lvl3pPr marL="0" indent="912690">
              <a:spcBef>
                <a:spcPts val="400"/>
              </a:spcBef>
              <a:buSzTx/>
              <a:buNone/>
              <a:defRPr sz="2000">
                <a:solidFill>
                  <a:srgbClr val="FFFF66"/>
                </a:solidFill>
                <a:latin typeface="Trebuchet MS"/>
                <a:ea typeface="Trebuchet MS"/>
                <a:cs typeface="Trebuchet MS"/>
                <a:sym typeface="Trebuchet MS"/>
              </a:defRPr>
            </a:lvl3pPr>
            <a:lvl4pPr marL="0" indent="1369015">
              <a:spcBef>
                <a:spcPts val="400"/>
              </a:spcBef>
              <a:buSzTx/>
              <a:buNone/>
              <a:defRPr sz="2000">
                <a:solidFill>
                  <a:srgbClr val="FFFF66"/>
                </a:solidFill>
                <a:latin typeface="Trebuchet MS"/>
                <a:ea typeface="Trebuchet MS"/>
                <a:cs typeface="Trebuchet MS"/>
                <a:sym typeface="Trebuchet MS"/>
              </a:defRPr>
            </a:lvl4pPr>
            <a:lvl5pPr marL="0" indent="1825374">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27"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878176509"/>
      </p:ext>
    </p:extLst>
  </p:cSld>
  <p:clrMapOvr>
    <a:masterClrMapping/>
  </p:clrMapOvr>
  <p:transition spd="med"/>
</p:sldLayout>
</file>

<file path=ppt/slideLayouts/slideLayout868.xml><?xml version="1.0" encoding="utf-8"?>
<p:sldLayout xmlns:a="http://schemas.openxmlformats.org/drawingml/2006/main" xmlns:r="http://schemas.openxmlformats.org/officeDocument/2006/relationships" xmlns:p="http://schemas.openxmlformats.org/presentationml/2006/main" showMasterSp="0" type="tx">
  <p:cSld name="1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34"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35" name="Body Level One…"/>
          <p:cNvSpPr txBox="1">
            <a:spLocks noGrp="1"/>
          </p:cNvSpPr>
          <p:nvPr>
            <p:ph type="body" sz="half" idx="1"/>
          </p:nvPr>
        </p:nvSpPr>
        <p:spPr>
          <a:xfrm>
            <a:off x="685800" y="1981200"/>
            <a:ext cx="3810000" cy="4114800"/>
          </a:xfrm>
          <a:prstGeom prst="rect">
            <a:avLst/>
          </a:prstGeom>
          <a:effectLst>
            <a:outerShdw blurRad="38100" dist="38099" dir="2700000" rotWithShape="0">
              <a:srgbClr val="000000"/>
            </a:outerShdw>
          </a:effectLst>
        </p:spPr>
        <p:txBody>
          <a:bodyPr>
            <a:normAutofit/>
          </a:bodyPr>
          <a:lstStyle>
            <a:lvl1pPr>
              <a:spcBef>
                <a:spcPts val="600"/>
              </a:spcBef>
              <a:buSzPct val="100000"/>
              <a:buFont typeface="Times Roman"/>
              <a:buChar char="•"/>
              <a:defRPr sz="2800">
                <a:solidFill>
                  <a:srgbClr val="FFFF66"/>
                </a:solidFill>
                <a:latin typeface="Trebuchet MS"/>
                <a:ea typeface="Trebuchet MS"/>
                <a:cs typeface="Trebuchet MS"/>
                <a:sym typeface="Trebuchet MS"/>
              </a:defRPr>
            </a:lvl1pPr>
            <a:lvl2pPr marL="789082" indent="-332754">
              <a:spcBef>
                <a:spcPts val="600"/>
              </a:spcBef>
              <a:buSzPct val="100000"/>
              <a:buFont typeface="Times Roman"/>
              <a:buChar char="•"/>
              <a:defRPr sz="2800">
                <a:solidFill>
                  <a:srgbClr val="FFFF66"/>
                </a:solidFill>
                <a:latin typeface="Trebuchet MS"/>
                <a:ea typeface="Trebuchet MS"/>
                <a:cs typeface="Trebuchet MS"/>
                <a:sym typeface="Trebuchet MS"/>
              </a:defRPr>
            </a:lvl2pPr>
            <a:lvl3pPr marL="1232107" indent="-319440">
              <a:spcBef>
                <a:spcPts val="600"/>
              </a:spcBef>
              <a:buSzPct val="100000"/>
              <a:buFont typeface="Times Roman"/>
              <a:buChar char="•"/>
              <a:defRPr sz="2800">
                <a:solidFill>
                  <a:srgbClr val="FFFF66"/>
                </a:solidFill>
                <a:latin typeface="Trebuchet MS"/>
                <a:ea typeface="Trebuchet MS"/>
                <a:cs typeface="Trebuchet MS"/>
                <a:sym typeface="Trebuchet MS"/>
              </a:defRPr>
            </a:lvl3pPr>
            <a:lvl4pPr marL="1723956" indent="-354934">
              <a:spcBef>
                <a:spcPts val="600"/>
              </a:spcBef>
              <a:buSzPct val="100000"/>
              <a:buFont typeface="Times Roman"/>
              <a:buChar char="•"/>
              <a:defRPr sz="2800">
                <a:solidFill>
                  <a:srgbClr val="FFFF66"/>
                </a:solidFill>
                <a:latin typeface="Trebuchet MS"/>
                <a:ea typeface="Trebuchet MS"/>
                <a:cs typeface="Trebuchet MS"/>
                <a:sym typeface="Trebuchet MS"/>
              </a:defRPr>
            </a:lvl4pPr>
            <a:lvl5pPr marL="2180286" indent="-354934">
              <a:spcBef>
                <a:spcPts val="600"/>
              </a:spcBef>
              <a:buFont typeface="Times Roman"/>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3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797621295"/>
      </p:ext>
    </p:extLst>
  </p:cSld>
  <p:clrMapOvr>
    <a:masterClrMapping/>
  </p:clrMapOvr>
  <p:transition spd="med"/>
</p:sldLayout>
</file>

<file path=ppt/slideLayouts/slideLayout869.xml><?xml version="1.0" encoding="utf-8"?>
<p:sldLayout xmlns:a="http://schemas.openxmlformats.org/drawingml/2006/main" xmlns:r="http://schemas.openxmlformats.org/officeDocument/2006/relationships" xmlns:p="http://schemas.openxmlformats.org/presentationml/2006/main" showMasterSp="0" type="tx">
  <p:cSld name="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3" name="Title Text"/>
          <p:cNvSpPr txBox="1">
            <a:spLocks noGrp="1"/>
          </p:cNvSpPr>
          <p:nvPr>
            <p:ph type="title"/>
          </p:nvPr>
        </p:nvSpPr>
        <p:spPr>
          <a:xfrm>
            <a:off x="457200" y="274638"/>
            <a:ext cx="8229600" cy="1143001"/>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44" name="Body Level One…"/>
          <p:cNvSpPr txBox="1">
            <a:spLocks noGrp="1"/>
          </p:cNvSpPr>
          <p:nvPr>
            <p:ph type="body" sz="quarter" idx="1"/>
          </p:nvPr>
        </p:nvSpPr>
        <p:spPr>
          <a:xfrm>
            <a:off x="457200" y="1535112"/>
            <a:ext cx="4040188" cy="639763"/>
          </a:xfrm>
          <a:prstGeom prst="rect">
            <a:avLst/>
          </a:prstGeom>
          <a:effectLst>
            <a:outerShdw blurRad="38100" dist="38099" dir="2700000" rotWithShape="0">
              <a:srgbClr val="00000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6342">
              <a:spcBef>
                <a:spcPts val="500"/>
              </a:spcBef>
              <a:buSzTx/>
              <a:buNone/>
              <a:defRPr sz="2400" b="1">
                <a:solidFill>
                  <a:srgbClr val="FFFF66"/>
                </a:solidFill>
                <a:latin typeface="Trebuchet MS"/>
                <a:ea typeface="Trebuchet MS"/>
                <a:cs typeface="Trebuchet MS"/>
                <a:sym typeface="Trebuchet MS"/>
              </a:defRPr>
            </a:lvl2pPr>
            <a:lvl3pPr marL="0" indent="912690">
              <a:spcBef>
                <a:spcPts val="500"/>
              </a:spcBef>
              <a:buSzTx/>
              <a:buNone/>
              <a:defRPr sz="2400" b="1">
                <a:solidFill>
                  <a:srgbClr val="FFFF66"/>
                </a:solidFill>
                <a:latin typeface="Trebuchet MS"/>
                <a:ea typeface="Trebuchet MS"/>
                <a:cs typeface="Trebuchet MS"/>
                <a:sym typeface="Trebuchet MS"/>
              </a:defRPr>
            </a:lvl3pPr>
            <a:lvl4pPr marL="0" indent="1369015">
              <a:spcBef>
                <a:spcPts val="500"/>
              </a:spcBef>
              <a:buSzTx/>
              <a:buNone/>
              <a:defRPr sz="2400" b="1">
                <a:solidFill>
                  <a:srgbClr val="FFFF66"/>
                </a:solidFill>
                <a:latin typeface="Trebuchet MS"/>
                <a:ea typeface="Trebuchet MS"/>
                <a:cs typeface="Trebuchet MS"/>
                <a:sym typeface="Trebuchet MS"/>
              </a:defRPr>
            </a:lvl4pPr>
            <a:lvl5pPr marL="0" indent="1825374">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5" name="Text Placeholder 4"/>
          <p:cNvSpPr>
            <a:spLocks noGrp="1"/>
          </p:cNvSpPr>
          <p:nvPr>
            <p:ph type="body" sz="quarter" idx="21"/>
          </p:nvPr>
        </p:nvSpPr>
        <p:spPr>
          <a:xfrm>
            <a:off x="4645062" y="1535112"/>
            <a:ext cx="4041776" cy="639763"/>
          </a:xfrm>
          <a:prstGeom prst="rect">
            <a:avLst/>
          </a:prstGeom>
          <a:effectLst>
            <a:outerShdw blurRad="38100" dist="38099" dir="2700000" rotWithShape="0">
              <a:srgbClr val="000000"/>
            </a:outerShdw>
          </a:effectLst>
        </p:spPr>
        <p:txBody>
          <a:bodyPr anchor="b">
            <a:normAutofit/>
          </a:bodyPr>
          <a:lstStyle/>
          <a:p>
            <a:pPr marL="0" indent="0" rtl="0">
              <a:spcBef>
                <a:spcPts val="500"/>
              </a:spcBef>
              <a:buSzTx/>
              <a:buNone/>
              <a:defRPr sz="2400" b="1">
                <a:solidFill>
                  <a:srgbClr val="FFFF66"/>
                </a:solidFill>
                <a:latin typeface="Trebuchet MS"/>
                <a:ea typeface="Trebuchet MS"/>
                <a:cs typeface="Trebuchet MS"/>
                <a:sym typeface="Trebuchet MS"/>
              </a:defRPr>
            </a:pPr>
            <a:endParaRPr/>
          </a:p>
        </p:txBody>
      </p:sp>
      <p:sp>
        <p:nvSpPr>
          <p:cNvPr id="44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414605878"/>
      </p:ext>
    </p:extLst>
  </p:cSld>
  <p:clrMapOvr>
    <a:masterClrMapping/>
  </p:clrMapOvr>
  <p:transition spd="med"/>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430"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31" name="Body Level One…"/>
          <p:cNvSpPr txBox="1">
            <a:spLocks noGrp="1"/>
          </p:cNvSpPr>
          <p:nvPr>
            <p:ph type="body" sz="half" idx="1"/>
          </p:nvPr>
        </p:nvSpPr>
        <p:spPr>
          <a:xfrm>
            <a:off x="685800" y="1981200"/>
            <a:ext cx="3810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3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870.xml><?xml version="1.0" encoding="utf-8"?>
<p:sldLayout xmlns:a="http://schemas.openxmlformats.org/drawingml/2006/main" xmlns:r="http://schemas.openxmlformats.org/officeDocument/2006/relationships" xmlns:p="http://schemas.openxmlformats.org/presentationml/2006/main" showMasterSp="0" type="tx">
  <p:cSld name="1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54"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242154127"/>
      </p:ext>
    </p:extLst>
  </p:cSld>
  <p:clrMapOvr>
    <a:masterClrMapping/>
  </p:clrMapOvr>
  <p:transition spd="med"/>
</p:sldLayout>
</file>

<file path=ppt/slideLayouts/slideLayout871.xml><?xml version="1.0" encoding="utf-8"?>
<p:sldLayout xmlns:a="http://schemas.openxmlformats.org/drawingml/2006/main" xmlns:r="http://schemas.openxmlformats.org/officeDocument/2006/relationships" xmlns:p="http://schemas.openxmlformats.org/presentationml/2006/main" showMasterSp="0" type="tx">
  <p:cSld name="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601415146"/>
      </p:ext>
    </p:extLst>
  </p:cSld>
  <p:clrMapOvr>
    <a:masterClrMapping/>
  </p:clrMapOvr>
  <p:transition spd="med"/>
</p:sldLayout>
</file>

<file path=ppt/slideLayouts/slideLayout872.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8" name="Title Text"/>
          <p:cNvSpPr txBox="1">
            <a:spLocks noGrp="1"/>
          </p:cNvSpPr>
          <p:nvPr>
            <p:ph type="title"/>
          </p:nvPr>
        </p:nvSpPr>
        <p:spPr>
          <a:xfrm>
            <a:off x="457237" y="273050"/>
            <a:ext cx="3008315" cy="1162050"/>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69" name="Body Level One…"/>
          <p:cNvSpPr txBox="1">
            <a:spLocks noGrp="1"/>
          </p:cNvSpPr>
          <p:nvPr>
            <p:ph type="body" idx="1"/>
          </p:nvPr>
        </p:nvSpPr>
        <p:spPr>
          <a:xfrm>
            <a:off x="3575050" y="273088"/>
            <a:ext cx="5111750" cy="5853113"/>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70" name="Text Placeholder 3"/>
          <p:cNvSpPr>
            <a:spLocks noGrp="1"/>
          </p:cNvSpPr>
          <p:nvPr>
            <p:ph type="body" sz="half" idx="21"/>
          </p:nvPr>
        </p:nvSpPr>
        <p:spPr>
          <a:xfrm>
            <a:off x="457237" y="1435101"/>
            <a:ext cx="3008315" cy="4691063"/>
          </a:xfrm>
          <a:prstGeom prst="rect">
            <a:avLst/>
          </a:prstGeom>
          <a:effectLst>
            <a:outerShdw blurRad="38100" dist="38099" dir="2700000" rotWithShape="0">
              <a:srgbClr val="000000"/>
            </a:outerShdw>
          </a:effectLst>
        </p:spPr>
        <p:txBody>
          <a:bodyPr>
            <a:normAutofit/>
          </a:bodyPr>
          <a:lstStyle/>
          <a:p>
            <a:pPr marL="0" indent="0" rtl="0">
              <a:spcBef>
                <a:spcPts val="300"/>
              </a:spcBef>
              <a:buSzTx/>
              <a:buNone/>
              <a:defRPr sz="1400">
                <a:solidFill>
                  <a:srgbClr val="FFFF66"/>
                </a:solidFill>
                <a:latin typeface="Trebuchet MS"/>
                <a:ea typeface="Trebuchet MS"/>
                <a:cs typeface="Trebuchet MS"/>
                <a:sym typeface="Trebuchet MS"/>
              </a:defRPr>
            </a:pPr>
            <a:endParaRPr/>
          </a:p>
        </p:txBody>
      </p:sp>
      <p:sp>
        <p:nvSpPr>
          <p:cNvPr id="47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276857330"/>
      </p:ext>
    </p:extLst>
  </p:cSld>
  <p:clrMapOvr>
    <a:masterClrMapping/>
  </p:clrMapOvr>
  <p:transition spd="med"/>
</p:sldLayout>
</file>

<file path=ppt/slideLayouts/slideLayout873.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78" name="Title Text"/>
          <p:cNvSpPr txBox="1">
            <a:spLocks noGrp="1"/>
          </p:cNvSpPr>
          <p:nvPr>
            <p:ph type="title"/>
          </p:nvPr>
        </p:nvSpPr>
        <p:spPr>
          <a:xfrm>
            <a:off x="1792288" y="4800600"/>
            <a:ext cx="5486401" cy="566738"/>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79" name="Picture Placeholder 2"/>
          <p:cNvSpPr>
            <a:spLocks noGrp="1"/>
          </p:cNvSpPr>
          <p:nvPr>
            <p:ph type="pic" sz="half" idx="21"/>
          </p:nvPr>
        </p:nvSpPr>
        <p:spPr>
          <a:xfrm>
            <a:off x="1792288" y="612775"/>
            <a:ext cx="5486401" cy="4114800"/>
          </a:xfrm>
          <a:prstGeom prst="rect">
            <a:avLst/>
          </a:prstGeom>
          <a:effectLst>
            <a:outerShdw blurRad="38100" dist="38099" dir="2700000" rotWithShape="0">
              <a:srgbClr val="000000"/>
            </a:outerShdw>
          </a:effectLst>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80" name="Body Level One…"/>
          <p:cNvSpPr txBox="1">
            <a:spLocks noGrp="1"/>
          </p:cNvSpPr>
          <p:nvPr>
            <p:ph type="body" sz="quarter" idx="1"/>
          </p:nvPr>
        </p:nvSpPr>
        <p:spPr>
          <a:xfrm>
            <a:off x="1792288" y="5367337"/>
            <a:ext cx="5486401" cy="804863"/>
          </a:xfrm>
          <a:prstGeom prst="rect">
            <a:avLst/>
          </a:prstGeom>
          <a:effectLst>
            <a:outerShdw blurRad="38100" dist="38099" dir="2700000" rotWithShape="0">
              <a:srgbClr val="00000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6342">
              <a:spcBef>
                <a:spcPts val="300"/>
              </a:spcBef>
              <a:buSzTx/>
              <a:buNone/>
              <a:defRPr sz="1400">
                <a:solidFill>
                  <a:srgbClr val="FFFF66"/>
                </a:solidFill>
                <a:latin typeface="Trebuchet MS"/>
                <a:ea typeface="Trebuchet MS"/>
                <a:cs typeface="Trebuchet MS"/>
                <a:sym typeface="Trebuchet MS"/>
              </a:defRPr>
            </a:lvl2pPr>
            <a:lvl3pPr marL="0" indent="912690">
              <a:spcBef>
                <a:spcPts val="300"/>
              </a:spcBef>
              <a:buSzTx/>
              <a:buNone/>
              <a:defRPr sz="1400">
                <a:solidFill>
                  <a:srgbClr val="FFFF66"/>
                </a:solidFill>
                <a:latin typeface="Trebuchet MS"/>
                <a:ea typeface="Trebuchet MS"/>
                <a:cs typeface="Trebuchet MS"/>
                <a:sym typeface="Trebuchet MS"/>
              </a:defRPr>
            </a:lvl3pPr>
            <a:lvl4pPr marL="0" indent="1369015">
              <a:spcBef>
                <a:spcPts val="300"/>
              </a:spcBef>
              <a:buSzTx/>
              <a:buNone/>
              <a:defRPr sz="1400">
                <a:solidFill>
                  <a:srgbClr val="FFFF66"/>
                </a:solidFill>
                <a:latin typeface="Trebuchet MS"/>
                <a:ea typeface="Trebuchet MS"/>
                <a:cs typeface="Trebuchet MS"/>
                <a:sym typeface="Trebuchet MS"/>
              </a:defRPr>
            </a:lvl4pPr>
            <a:lvl5pPr marL="0" indent="1825374">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8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209450453"/>
      </p:ext>
    </p:extLst>
  </p:cSld>
  <p:clrMapOvr>
    <a:masterClrMapping/>
  </p:clrMapOvr>
  <p:transition spd="med"/>
</p:sldLayout>
</file>

<file path=ppt/slideLayouts/slideLayout874.xml><?xml version="1.0" encoding="utf-8"?>
<p:sldLayout xmlns:a="http://schemas.openxmlformats.org/drawingml/2006/main" xmlns:r="http://schemas.openxmlformats.org/officeDocument/2006/relationships" xmlns:p="http://schemas.openxmlformats.org/presentationml/2006/main" showMasterSp="0" type="tx">
  <p:cSld name="1_Title and Vertical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88"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89"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0"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51506690"/>
      </p:ext>
    </p:extLst>
  </p:cSld>
  <p:clrMapOvr>
    <a:masterClrMapping/>
  </p:clrMapOvr>
  <p:transition spd="med"/>
</p:sldLayout>
</file>

<file path=ppt/slideLayouts/slideLayout875.xml><?xml version="1.0" encoding="utf-8"?>
<p:sldLayout xmlns:a="http://schemas.openxmlformats.org/drawingml/2006/main" xmlns:r="http://schemas.openxmlformats.org/officeDocument/2006/relationships" xmlns:p="http://schemas.openxmlformats.org/presentationml/2006/main" showMasterSp="0" type="tx">
  <p:cSld name="1_Vertical Title and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97" name="Title Text"/>
          <p:cNvSpPr txBox="1">
            <a:spLocks noGrp="1"/>
          </p:cNvSpPr>
          <p:nvPr>
            <p:ph type="title"/>
          </p:nvPr>
        </p:nvSpPr>
        <p:spPr>
          <a:xfrm>
            <a:off x="6515100" y="609600"/>
            <a:ext cx="1943100" cy="5486400"/>
          </a:xfrm>
          <a:prstGeom prst="rect">
            <a:avLst/>
          </a:prstGeom>
          <a:noFill/>
          <a:effectLst>
            <a:outerShdw blurRad="38100" dist="38099" dir="2700000" rotWithShape="0">
              <a:srgbClr val="000000"/>
            </a:outerShdw>
          </a:effectLst>
        </p:spPr>
        <p:txBody>
          <a:bodyPr vert="eaVert"/>
          <a:lstStyle>
            <a:lvl1pPr>
              <a:defRPr sz="4400">
                <a:solidFill>
                  <a:srgbClr val="FFFF66"/>
                </a:solidFill>
                <a:latin typeface="Trebuchet MS"/>
                <a:ea typeface="Trebuchet MS"/>
                <a:cs typeface="Trebuchet MS"/>
                <a:sym typeface="Trebuchet MS"/>
              </a:defRPr>
            </a:lvl1pPr>
          </a:lstStyle>
          <a:p>
            <a:r>
              <a:t>Title Text</a:t>
            </a:r>
          </a:p>
        </p:txBody>
      </p:sp>
      <p:sp>
        <p:nvSpPr>
          <p:cNvPr id="498" name="Body Level One…"/>
          <p:cNvSpPr txBox="1">
            <a:spLocks noGrp="1"/>
          </p:cNvSpPr>
          <p:nvPr>
            <p:ph type="body" idx="1"/>
          </p:nvPr>
        </p:nvSpPr>
        <p:spPr>
          <a:xfrm>
            <a:off x="685800" y="609600"/>
            <a:ext cx="5676900" cy="54864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005047716"/>
      </p:ext>
    </p:extLst>
  </p:cSld>
  <p:clrMapOvr>
    <a:masterClrMapping/>
  </p:clrMapOvr>
  <p:transition spd="med"/>
</p:sldLayout>
</file>

<file path=ppt/slideLayouts/slideLayout876.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rgbClr val="FFFFFF"/>
        </a:solidFill>
        <a:effectLst/>
      </p:bgPr>
    </p:bg>
    <p:spTree>
      <p:nvGrpSpPr>
        <p:cNvPr id="1" name=""/>
        <p:cNvGrpSpPr/>
        <p:nvPr/>
      </p:nvGrpSpPr>
      <p:grpSpPr>
        <a:xfrm>
          <a:off x="0" y="0"/>
          <a:ext cx="0" cy="0"/>
          <a:chOff x="0" y="0"/>
          <a:chExt cx="0" cy="0"/>
        </a:xfrm>
      </p:grpSpPr>
      <p:sp>
        <p:nvSpPr>
          <p:cNvPr id="532"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33" name="Body Level One…"/>
          <p:cNvSpPr txBox="1">
            <a:spLocks noGrp="1"/>
          </p:cNvSpPr>
          <p:nvPr>
            <p:ph type="body" idx="1"/>
          </p:nvPr>
        </p:nvSpPr>
        <p:spPr>
          <a:xfrm>
            <a:off x="457200" y="1600200"/>
            <a:ext cx="8229600" cy="452596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34"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943293312"/>
      </p:ext>
    </p:extLst>
  </p:cSld>
  <p:clrMapOvr>
    <a:masterClrMapping/>
  </p:clrMapOvr>
  <p:transition spd="med"/>
</p:sldLayout>
</file>

<file path=ppt/slideLayouts/slideLayout877.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rgbClr val="FFFFFF"/>
        </a:solidFill>
        <a:effectLst/>
      </p:bgPr>
    </p:bg>
    <p:spTree>
      <p:nvGrpSpPr>
        <p:cNvPr id="1" name=""/>
        <p:cNvGrpSpPr/>
        <p:nvPr/>
      </p:nvGrpSpPr>
      <p:grpSpPr>
        <a:xfrm>
          <a:off x="0" y="0"/>
          <a:ext cx="0" cy="0"/>
          <a:chOff x="0" y="0"/>
          <a:chExt cx="0" cy="0"/>
        </a:xfrm>
      </p:grpSpPr>
      <p:sp>
        <p:nvSpPr>
          <p:cNvPr id="541" name="Title Text"/>
          <p:cNvSpPr txBox="1">
            <a:spLocks noGrp="1"/>
          </p:cNvSpPr>
          <p:nvPr>
            <p:ph type="title"/>
          </p:nvPr>
        </p:nvSpPr>
        <p:spPr>
          <a:xfrm>
            <a:off x="722312" y="4406900"/>
            <a:ext cx="7772401" cy="1362075"/>
          </a:xfrm>
          <a:prstGeom prst="rect">
            <a:avLst/>
          </a:prstGeom>
          <a:noFill/>
        </p:spPr>
        <p:txBody>
          <a:bodyPr anchor="t"/>
          <a:lstStyle>
            <a:lvl1pPr algn="l" defTabSz="456342">
              <a:defRPr sz="4000" cap="all">
                <a:solidFill>
                  <a:srgbClr val="000000"/>
                </a:solidFill>
                <a:latin typeface="Calibri"/>
                <a:ea typeface="Calibri"/>
                <a:cs typeface="Calibri"/>
                <a:sym typeface="Calibri"/>
              </a:defRPr>
            </a:lvl1pPr>
          </a:lstStyle>
          <a:p>
            <a:r>
              <a:t>Title Text</a:t>
            </a:r>
          </a:p>
        </p:txBody>
      </p:sp>
      <p:sp>
        <p:nvSpPr>
          <p:cNvPr id="5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defTabSz="456342">
              <a:spcBef>
                <a:spcPts val="400"/>
              </a:spcBef>
              <a:buSzTx/>
              <a:buNone/>
              <a:defRPr sz="2000">
                <a:solidFill>
                  <a:srgbClr val="888888"/>
                </a:solidFill>
                <a:latin typeface="Calibri"/>
                <a:ea typeface="Calibri"/>
                <a:cs typeface="Calibri"/>
                <a:sym typeface="Calibri"/>
              </a:defRPr>
            </a:lvl1pPr>
            <a:lvl2pPr marL="0" indent="456342" defTabSz="456342">
              <a:spcBef>
                <a:spcPts val="400"/>
              </a:spcBef>
              <a:buSzTx/>
              <a:buNone/>
              <a:defRPr sz="2000">
                <a:solidFill>
                  <a:srgbClr val="888888"/>
                </a:solidFill>
                <a:latin typeface="Calibri"/>
                <a:ea typeface="Calibri"/>
                <a:cs typeface="Calibri"/>
                <a:sym typeface="Calibri"/>
              </a:defRPr>
            </a:lvl2pPr>
            <a:lvl3pPr marL="0" indent="912690" defTabSz="456342">
              <a:spcBef>
                <a:spcPts val="400"/>
              </a:spcBef>
              <a:buSzTx/>
              <a:buNone/>
              <a:defRPr sz="2000">
                <a:solidFill>
                  <a:srgbClr val="888888"/>
                </a:solidFill>
                <a:latin typeface="Calibri"/>
                <a:ea typeface="Calibri"/>
                <a:cs typeface="Calibri"/>
                <a:sym typeface="Calibri"/>
              </a:defRPr>
            </a:lvl3pPr>
            <a:lvl4pPr marL="0" indent="1369015" defTabSz="456342">
              <a:spcBef>
                <a:spcPts val="400"/>
              </a:spcBef>
              <a:buSzTx/>
              <a:buNone/>
              <a:defRPr sz="2000">
                <a:solidFill>
                  <a:srgbClr val="888888"/>
                </a:solidFill>
                <a:latin typeface="Calibri"/>
                <a:ea typeface="Calibri"/>
                <a:cs typeface="Calibri"/>
                <a:sym typeface="Calibri"/>
              </a:defRPr>
            </a:lvl4pPr>
            <a:lvl5pPr marL="0" indent="1825374" defTabSz="456342">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43"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176223196"/>
      </p:ext>
    </p:extLst>
  </p:cSld>
  <p:clrMapOvr>
    <a:masterClrMapping/>
  </p:clrMapOvr>
  <p:transition spd="med"/>
</p:sldLayout>
</file>

<file path=ppt/slideLayouts/slideLayout878.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rgbClr val="FFFFFF"/>
        </a:solidFill>
        <a:effectLst/>
      </p:bgPr>
    </p:bg>
    <p:spTree>
      <p:nvGrpSpPr>
        <p:cNvPr id="1" name=""/>
        <p:cNvGrpSpPr/>
        <p:nvPr/>
      </p:nvGrpSpPr>
      <p:grpSpPr>
        <a:xfrm>
          <a:off x="0" y="0"/>
          <a:ext cx="0" cy="0"/>
          <a:chOff x="0" y="0"/>
          <a:chExt cx="0" cy="0"/>
        </a:xfrm>
      </p:grpSpPr>
      <p:sp>
        <p:nvSpPr>
          <p:cNvPr id="550"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51" name="Body Level One…"/>
          <p:cNvSpPr txBox="1">
            <a:spLocks noGrp="1"/>
          </p:cNvSpPr>
          <p:nvPr>
            <p:ph type="body" sz="half" idx="1"/>
          </p:nvPr>
        </p:nvSpPr>
        <p:spPr>
          <a:xfrm>
            <a:off x="457200" y="1600200"/>
            <a:ext cx="4038600" cy="4525963"/>
          </a:xfrm>
          <a:prstGeom prst="rect">
            <a:avLst/>
          </a:prstGeom>
        </p:spPr>
        <p:txBody>
          <a:bodyPr>
            <a:normAutofit/>
          </a:bodyPr>
          <a:lstStyle>
            <a:lvl1pPr defTabSz="456342">
              <a:spcBef>
                <a:spcPts val="600"/>
              </a:spcBef>
              <a:buSzPct val="100000"/>
              <a:buFont typeface="Arial"/>
              <a:buChar char="•"/>
              <a:defRPr sz="2800">
                <a:solidFill>
                  <a:srgbClr val="000000"/>
                </a:solidFill>
                <a:latin typeface="Calibri"/>
                <a:ea typeface="Calibri"/>
                <a:cs typeface="Calibri"/>
                <a:sym typeface="Calibri"/>
              </a:defRPr>
            </a:lvl1pPr>
            <a:lvl2pPr marL="789082" indent="-332754" defTabSz="456342">
              <a:spcBef>
                <a:spcPts val="600"/>
              </a:spcBef>
              <a:buSzPct val="100000"/>
              <a:buFont typeface="Arial"/>
              <a:buChar char="–"/>
              <a:defRPr sz="2800">
                <a:solidFill>
                  <a:srgbClr val="000000"/>
                </a:solidFill>
                <a:latin typeface="Calibri"/>
                <a:ea typeface="Calibri"/>
                <a:cs typeface="Calibri"/>
                <a:sym typeface="Calibri"/>
              </a:defRPr>
            </a:lvl2pPr>
            <a:lvl3pPr marL="1232107" indent="-319440" defTabSz="456342">
              <a:spcBef>
                <a:spcPts val="600"/>
              </a:spcBef>
              <a:buSzPct val="100000"/>
              <a:buFont typeface="Arial"/>
              <a:buChar char="•"/>
              <a:defRPr sz="2800">
                <a:solidFill>
                  <a:srgbClr val="000000"/>
                </a:solidFill>
                <a:latin typeface="Calibri"/>
                <a:ea typeface="Calibri"/>
                <a:cs typeface="Calibri"/>
                <a:sym typeface="Calibri"/>
              </a:defRPr>
            </a:lvl3pPr>
            <a:lvl4pPr marL="1723956" indent="-354934" defTabSz="456342">
              <a:spcBef>
                <a:spcPts val="600"/>
              </a:spcBef>
              <a:buSzPct val="100000"/>
              <a:buFont typeface="Arial"/>
              <a:buChar char="–"/>
              <a:defRPr sz="2800">
                <a:solidFill>
                  <a:srgbClr val="000000"/>
                </a:solidFill>
                <a:latin typeface="Calibri"/>
                <a:ea typeface="Calibri"/>
                <a:cs typeface="Calibri"/>
                <a:sym typeface="Calibri"/>
              </a:defRPr>
            </a:lvl4pPr>
            <a:lvl5pPr marL="2180286" indent="-354934" defTabSz="456342">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5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98607475"/>
      </p:ext>
    </p:extLst>
  </p:cSld>
  <p:clrMapOvr>
    <a:masterClrMapping/>
  </p:clrMapOvr>
  <p:transition spd="med"/>
</p:sldLayout>
</file>

<file path=ppt/slideLayouts/slideLayout879.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rgbClr val="FFFFFF"/>
        </a:solidFill>
        <a:effectLst/>
      </p:bgPr>
    </p:bg>
    <p:spTree>
      <p:nvGrpSpPr>
        <p:cNvPr id="1" name=""/>
        <p:cNvGrpSpPr/>
        <p:nvPr/>
      </p:nvGrpSpPr>
      <p:grpSpPr>
        <a:xfrm>
          <a:off x="0" y="0"/>
          <a:ext cx="0" cy="0"/>
          <a:chOff x="0" y="0"/>
          <a:chExt cx="0" cy="0"/>
        </a:xfrm>
      </p:grpSpPr>
      <p:sp>
        <p:nvSpPr>
          <p:cNvPr id="55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defTabSz="456342">
              <a:spcBef>
                <a:spcPts val="500"/>
              </a:spcBef>
              <a:buSzTx/>
              <a:buNone/>
              <a:defRPr sz="2400" b="1">
                <a:solidFill>
                  <a:srgbClr val="000000"/>
                </a:solidFill>
                <a:latin typeface="Calibri"/>
                <a:ea typeface="Calibri"/>
                <a:cs typeface="Calibri"/>
                <a:sym typeface="Calibri"/>
              </a:defRPr>
            </a:lvl1pPr>
            <a:lvl2pPr marL="0" indent="456342" defTabSz="456342">
              <a:spcBef>
                <a:spcPts val="500"/>
              </a:spcBef>
              <a:buSzTx/>
              <a:buNone/>
              <a:defRPr sz="2400" b="1">
                <a:solidFill>
                  <a:srgbClr val="000000"/>
                </a:solidFill>
                <a:latin typeface="Calibri"/>
                <a:ea typeface="Calibri"/>
                <a:cs typeface="Calibri"/>
                <a:sym typeface="Calibri"/>
              </a:defRPr>
            </a:lvl2pPr>
            <a:lvl3pPr marL="0" indent="912690" defTabSz="456342">
              <a:spcBef>
                <a:spcPts val="500"/>
              </a:spcBef>
              <a:buSzTx/>
              <a:buNone/>
              <a:defRPr sz="2400" b="1">
                <a:solidFill>
                  <a:srgbClr val="000000"/>
                </a:solidFill>
                <a:latin typeface="Calibri"/>
                <a:ea typeface="Calibri"/>
                <a:cs typeface="Calibri"/>
                <a:sym typeface="Calibri"/>
              </a:defRPr>
            </a:lvl3pPr>
            <a:lvl4pPr marL="0" indent="1369015" defTabSz="456342">
              <a:spcBef>
                <a:spcPts val="500"/>
              </a:spcBef>
              <a:buSzTx/>
              <a:buNone/>
              <a:defRPr sz="2400" b="1">
                <a:solidFill>
                  <a:srgbClr val="000000"/>
                </a:solidFill>
                <a:latin typeface="Calibri"/>
                <a:ea typeface="Calibri"/>
                <a:cs typeface="Calibri"/>
                <a:sym typeface="Calibri"/>
              </a:defRPr>
            </a:lvl4pPr>
            <a:lvl5pPr marL="0" indent="1825374" defTabSz="456342">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61"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defTabSz="456342" rtl="0">
              <a:spcBef>
                <a:spcPts val="500"/>
              </a:spcBef>
              <a:buSzTx/>
              <a:buNone/>
              <a:defRPr sz="2400" b="1">
                <a:solidFill>
                  <a:srgbClr val="000000"/>
                </a:solidFill>
                <a:latin typeface="Calibri"/>
                <a:ea typeface="Calibri"/>
                <a:cs typeface="Calibri"/>
                <a:sym typeface="Calibri"/>
              </a:defRPr>
            </a:pPr>
            <a:endParaRPr/>
          </a:p>
        </p:txBody>
      </p:sp>
      <p:sp>
        <p:nvSpPr>
          <p:cNvPr id="56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382930678"/>
      </p:ext>
    </p:extLst>
  </p:cSld>
  <p:clrMapOvr>
    <a:masterClrMapping/>
  </p:clrMapOvr>
  <p:transition spd="med"/>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9"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880.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rgbClr val="FFFFFF"/>
        </a:solidFill>
        <a:effectLst/>
      </p:bgPr>
    </p:bg>
    <p:spTree>
      <p:nvGrpSpPr>
        <p:cNvPr id="1" name=""/>
        <p:cNvGrpSpPr/>
        <p:nvPr/>
      </p:nvGrpSpPr>
      <p:grpSpPr>
        <a:xfrm>
          <a:off x="0" y="0"/>
          <a:ext cx="0" cy="0"/>
          <a:chOff x="0" y="0"/>
          <a:chExt cx="0" cy="0"/>
        </a:xfrm>
      </p:grpSpPr>
      <p:sp>
        <p:nvSpPr>
          <p:cNvPr id="56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70"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017137688"/>
      </p:ext>
    </p:extLst>
  </p:cSld>
  <p:clrMapOvr>
    <a:masterClrMapping/>
  </p:clrMapOvr>
  <p:transition spd="med"/>
</p:sldLayout>
</file>

<file path=ppt/slideLayouts/slideLayout881.xml><?xml version="1.0" encoding="utf-8"?>
<p:sldLayout xmlns:a="http://schemas.openxmlformats.org/drawingml/2006/main" xmlns:r="http://schemas.openxmlformats.org/officeDocument/2006/relationships" xmlns:p="http://schemas.openxmlformats.org/presentationml/2006/main" showMasterSp="0" type="tx">
  <p:cSld name="2_Blank">
    <p:bg>
      <p:bgPr>
        <a:solidFill>
          <a:srgbClr val="FFFFFF"/>
        </a:solidFill>
        <a:effectLst/>
      </p:bgPr>
    </p:bg>
    <p:spTree>
      <p:nvGrpSpPr>
        <p:cNvPr id="1" name=""/>
        <p:cNvGrpSpPr/>
        <p:nvPr/>
      </p:nvGrpSpPr>
      <p:grpSpPr>
        <a:xfrm>
          <a:off x="0" y="0"/>
          <a:ext cx="0" cy="0"/>
          <a:chOff x="0" y="0"/>
          <a:chExt cx="0" cy="0"/>
        </a:xfrm>
      </p:grpSpPr>
      <p:sp>
        <p:nvSpPr>
          <p:cNvPr id="57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83599822"/>
      </p:ext>
    </p:extLst>
  </p:cSld>
  <p:clrMapOvr>
    <a:masterClrMapping/>
  </p:clrMapOvr>
  <p:transition spd="med"/>
</p:sldLayout>
</file>

<file path=ppt/slideLayouts/slideLayout882.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rgbClr val="FFFFFF"/>
        </a:solidFill>
        <a:effectLst/>
      </p:bgPr>
    </p:bg>
    <p:spTree>
      <p:nvGrpSpPr>
        <p:cNvPr id="1" name=""/>
        <p:cNvGrpSpPr/>
        <p:nvPr/>
      </p:nvGrpSpPr>
      <p:grpSpPr>
        <a:xfrm>
          <a:off x="0" y="0"/>
          <a:ext cx="0" cy="0"/>
          <a:chOff x="0" y="0"/>
          <a:chExt cx="0" cy="0"/>
        </a:xfrm>
      </p:grpSpPr>
      <p:sp>
        <p:nvSpPr>
          <p:cNvPr id="584" name="Title Text"/>
          <p:cNvSpPr txBox="1">
            <a:spLocks noGrp="1"/>
          </p:cNvSpPr>
          <p:nvPr>
            <p:ph type="title"/>
          </p:nvPr>
        </p:nvSpPr>
        <p:spPr>
          <a:xfrm>
            <a:off x="457237" y="273050"/>
            <a:ext cx="3008315" cy="1162050"/>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85" name="Body Level One…"/>
          <p:cNvSpPr txBox="1">
            <a:spLocks noGrp="1"/>
          </p:cNvSpPr>
          <p:nvPr>
            <p:ph type="body" idx="1"/>
          </p:nvPr>
        </p:nvSpPr>
        <p:spPr>
          <a:xfrm>
            <a:off x="3575050" y="273088"/>
            <a:ext cx="5111750" cy="585311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86"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defTabSz="456342" rtl="0">
              <a:spcBef>
                <a:spcPts val="300"/>
              </a:spcBef>
              <a:buSzTx/>
              <a:buNone/>
              <a:defRPr sz="1400">
                <a:solidFill>
                  <a:srgbClr val="000000"/>
                </a:solidFill>
                <a:latin typeface="Calibri"/>
                <a:ea typeface="Calibri"/>
                <a:cs typeface="Calibri"/>
                <a:sym typeface="Calibri"/>
              </a:defRPr>
            </a:pPr>
            <a:endParaRPr/>
          </a:p>
        </p:txBody>
      </p:sp>
      <p:sp>
        <p:nvSpPr>
          <p:cNvPr id="58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58905875"/>
      </p:ext>
    </p:extLst>
  </p:cSld>
  <p:clrMapOvr>
    <a:masterClrMapping/>
  </p:clrMapOvr>
  <p:transition spd="med"/>
</p:sldLayout>
</file>

<file path=ppt/slideLayouts/slideLayout883.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rgbClr val="FFFFFF"/>
        </a:solidFill>
        <a:effectLst/>
      </p:bgPr>
    </p:bg>
    <p:spTree>
      <p:nvGrpSpPr>
        <p:cNvPr id="1" name=""/>
        <p:cNvGrpSpPr/>
        <p:nvPr/>
      </p:nvGrpSpPr>
      <p:grpSpPr>
        <a:xfrm>
          <a:off x="0" y="0"/>
          <a:ext cx="0" cy="0"/>
          <a:chOff x="0" y="0"/>
          <a:chExt cx="0" cy="0"/>
        </a:xfrm>
      </p:grpSpPr>
      <p:sp>
        <p:nvSpPr>
          <p:cNvPr id="594" name="Title Text"/>
          <p:cNvSpPr txBox="1">
            <a:spLocks noGrp="1"/>
          </p:cNvSpPr>
          <p:nvPr>
            <p:ph type="title"/>
          </p:nvPr>
        </p:nvSpPr>
        <p:spPr>
          <a:xfrm>
            <a:off x="1792288" y="4800600"/>
            <a:ext cx="5486401" cy="566738"/>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5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defTabSz="456342">
              <a:spcBef>
                <a:spcPts val="300"/>
              </a:spcBef>
              <a:buSzTx/>
              <a:buNone/>
              <a:defRPr sz="1400">
                <a:solidFill>
                  <a:srgbClr val="000000"/>
                </a:solidFill>
                <a:latin typeface="Calibri"/>
                <a:ea typeface="Calibri"/>
                <a:cs typeface="Calibri"/>
                <a:sym typeface="Calibri"/>
              </a:defRPr>
            </a:lvl1pPr>
            <a:lvl2pPr marL="0" indent="456342" defTabSz="456342">
              <a:spcBef>
                <a:spcPts val="300"/>
              </a:spcBef>
              <a:buSzTx/>
              <a:buNone/>
              <a:defRPr sz="1400">
                <a:solidFill>
                  <a:srgbClr val="000000"/>
                </a:solidFill>
                <a:latin typeface="Calibri"/>
                <a:ea typeface="Calibri"/>
                <a:cs typeface="Calibri"/>
                <a:sym typeface="Calibri"/>
              </a:defRPr>
            </a:lvl2pPr>
            <a:lvl3pPr marL="0" indent="912690" defTabSz="456342">
              <a:spcBef>
                <a:spcPts val="300"/>
              </a:spcBef>
              <a:buSzTx/>
              <a:buNone/>
              <a:defRPr sz="1400">
                <a:solidFill>
                  <a:srgbClr val="000000"/>
                </a:solidFill>
                <a:latin typeface="Calibri"/>
                <a:ea typeface="Calibri"/>
                <a:cs typeface="Calibri"/>
                <a:sym typeface="Calibri"/>
              </a:defRPr>
            </a:lvl3pPr>
            <a:lvl4pPr marL="0" indent="1369015" defTabSz="456342">
              <a:spcBef>
                <a:spcPts val="300"/>
              </a:spcBef>
              <a:buSzTx/>
              <a:buNone/>
              <a:defRPr sz="1400">
                <a:solidFill>
                  <a:srgbClr val="000000"/>
                </a:solidFill>
                <a:latin typeface="Calibri"/>
                <a:ea typeface="Calibri"/>
                <a:cs typeface="Calibri"/>
                <a:sym typeface="Calibri"/>
              </a:defRPr>
            </a:lvl4pPr>
            <a:lvl5pPr marL="0" indent="1825374" defTabSz="456342">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9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340266393"/>
      </p:ext>
    </p:extLst>
  </p:cSld>
  <p:clrMapOvr>
    <a:masterClrMapping/>
  </p:clrMapOvr>
  <p:transition spd="med"/>
</p:sldLayout>
</file>

<file path=ppt/slideLayouts/slideLayout884.xml><?xml version="1.0" encoding="utf-8"?>
<p:sldLayout xmlns:a="http://schemas.openxmlformats.org/drawingml/2006/main" xmlns:r="http://schemas.openxmlformats.org/officeDocument/2006/relationships" xmlns:p="http://schemas.openxmlformats.org/presentationml/2006/main" showMasterSp="0" type="tx">
  <p:cSld name="2_Title and Vertical Text">
    <p:bg>
      <p:bgPr>
        <a:solidFill>
          <a:srgbClr val="FFFFFF"/>
        </a:solidFill>
        <a:effectLst/>
      </p:bgPr>
    </p:bg>
    <p:spTree>
      <p:nvGrpSpPr>
        <p:cNvPr id="1" name=""/>
        <p:cNvGrpSpPr/>
        <p:nvPr/>
      </p:nvGrpSpPr>
      <p:grpSpPr>
        <a:xfrm>
          <a:off x="0" y="0"/>
          <a:ext cx="0" cy="0"/>
          <a:chOff x="0" y="0"/>
          <a:chExt cx="0" cy="0"/>
        </a:xfrm>
      </p:grpSpPr>
      <p:sp>
        <p:nvSpPr>
          <p:cNvPr id="604"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605" name="Body Level One…"/>
          <p:cNvSpPr txBox="1">
            <a:spLocks noGrp="1"/>
          </p:cNvSpPr>
          <p:nvPr>
            <p:ph type="body" idx="1"/>
          </p:nvPr>
        </p:nvSpPr>
        <p:spPr>
          <a:xfrm>
            <a:off x="457200" y="1600200"/>
            <a:ext cx="8229600" cy="4525963"/>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06"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71703830"/>
      </p:ext>
    </p:extLst>
  </p:cSld>
  <p:clrMapOvr>
    <a:masterClrMapping/>
  </p:clrMapOvr>
  <p:transition spd="med"/>
</p:sldLayout>
</file>

<file path=ppt/slideLayouts/slideLayout885.xml><?xml version="1.0" encoding="utf-8"?>
<p:sldLayout xmlns:a="http://schemas.openxmlformats.org/drawingml/2006/main" xmlns:r="http://schemas.openxmlformats.org/officeDocument/2006/relationships" xmlns:p="http://schemas.openxmlformats.org/presentationml/2006/main" showMasterSp="0" type="tx">
  <p:cSld name="2_Vertical Title and Text">
    <p:bg>
      <p:bgPr>
        <a:solidFill>
          <a:srgbClr val="FFFFFF"/>
        </a:solidFill>
        <a:effectLst/>
      </p:bgPr>
    </p:bg>
    <p:spTree>
      <p:nvGrpSpPr>
        <p:cNvPr id="1" name=""/>
        <p:cNvGrpSpPr/>
        <p:nvPr/>
      </p:nvGrpSpPr>
      <p:grpSpPr>
        <a:xfrm>
          <a:off x="0" y="0"/>
          <a:ext cx="0" cy="0"/>
          <a:chOff x="0" y="0"/>
          <a:chExt cx="0" cy="0"/>
        </a:xfrm>
      </p:grpSpPr>
      <p:sp>
        <p:nvSpPr>
          <p:cNvPr id="613" name="Title Text"/>
          <p:cNvSpPr txBox="1">
            <a:spLocks noGrp="1"/>
          </p:cNvSpPr>
          <p:nvPr>
            <p:ph type="title"/>
          </p:nvPr>
        </p:nvSpPr>
        <p:spPr>
          <a:xfrm>
            <a:off x="6629400" y="274675"/>
            <a:ext cx="2057400" cy="5851526"/>
          </a:xfrm>
          <a:prstGeom prst="rect">
            <a:avLst/>
          </a:prstGeom>
          <a:noFill/>
        </p:spPr>
        <p:txBody>
          <a:bodyPr vert="eaVert"/>
          <a:lstStyle>
            <a:lvl1pPr defTabSz="456342">
              <a:defRPr sz="4400" b="0">
                <a:solidFill>
                  <a:srgbClr val="000000"/>
                </a:solidFill>
                <a:latin typeface="Calibri"/>
                <a:ea typeface="Calibri"/>
                <a:cs typeface="Calibri"/>
                <a:sym typeface="Calibri"/>
              </a:defRPr>
            </a:lvl1pPr>
          </a:lstStyle>
          <a:p>
            <a:r>
              <a:t>Title Text</a:t>
            </a:r>
          </a:p>
        </p:txBody>
      </p:sp>
      <p:sp>
        <p:nvSpPr>
          <p:cNvPr id="614" name="Body Level One…"/>
          <p:cNvSpPr txBox="1">
            <a:spLocks noGrp="1"/>
          </p:cNvSpPr>
          <p:nvPr>
            <p:ph type="body" idx="1"/>
          </p:nvPr>
        </p:nvSpPr>
        <p:spPr>
          <a:xfrm>
            <a:off x="457200" y="274675"/>
            <a:ext cx="6019800" cy="5851526"/>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15"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203216752"/>
      </p:ext>
    </p:extLst>
  </p:cSld>
  <p:clrMapOvr>
    <a:masterClrMapping/>
  </p:clrMapOvr>
  <p:transition spd="med"/>
</p:sldLayout>
</file>

<file path=ppt/slideLayouts/slideLayout886.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A0E5B"/>
        </a:solidFill>
        <a:effectLst/>
      </p:bgPr>
    </p:bg>
    <p:spTree>
      <p:nvGrpSpPr>
        <p:cNvPr id="1" name=""/>
        <p:cNvGrpSpPr/>
        <p:nvPr/>
      </p:nvGrpSpPr>
      <p:grpSpPr>
        <a:xfrm>
          <a:off x="0" y="0"/>
          <a:ext cx="0" cy="0"/>
          <a:chOff x="0" y="0"/>
          <a:chExt cx="0" cy="0"/>
        </a:xfrm>
      </p:grpSpPr>
      <p:sp>
        <p:nvSpPr>
          <p:cNvPr id="6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46" name="Group 7"/>
          <p:cNvGrpSpPr/>
          <p:nvPr/>
        </p:nvGrpSpPr>
        <p:grpSpPr>
          <a:xfrm>
            <a:off x="-1" y="355600"/>
            <a:ext cx="6172201" cy="2438400"/>
            <a:chOff x="0" y="0"/>
            <a:chExt cx="6172199" cy="2438400"/>
          </a:xfrm>
        </p:grpSpPr>
        <p:sp>
          <p:nvSpPr>
            <p:cNvPr id="6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47"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48" name="Body Level One…"/>
          <p:cNvSpPr txBox="1">
            <a:spLocks noGrp="1"/>
          </p:cNvSpPr>
          <p:nvPr>
            <p:ph type="body" idx="1"/>
          </p:nvPr>
        </p:nvSpPr>
        <p:spPr>
          <a:xfrm>
            <a:off x="1219200" y="1676400"/>
            <a:ext cx="7772401" cy="4572000"/>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49"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7079344"/>
      </p:ext>
    </p:extLst>
  </p:cSld>
  <p:clrMapOvr>
    <a:masterClrMapping/>
  </p:clrMapOvr>
  <p:transition spd="med"/>
</p:sldLayout>
</file>

<file path=ppt/slideLayouts/slideLayout887.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A0E5B"/>
        </a:solidFill>
        <a:effectLst/>
      </p:bgPr>
    </p:bg>
    <p:spTree>
      <p:nvGrpSpPr>
        <p:cNvPr id="1" name=""/>
        <p:cNvGrpSpPr/>
        <p:nvPr/>
      </p:nvGrpSpPr>
      <p:grpSpPr>
        <a:xfrm>
          <a:off x="0" y="0"/>
          <a:ext cx="0" cy="0"/>
          <a:chOff x="0" y="0"/>
          <a:chExt cx="0" cy="0"/>
        </a:xfrm>
      </p:grpSpPr>
      <p:sp>
        <p:nvSpPr>
          <p:cNvPr id="656"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57"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63" name="Group 7"/>
          <p:cNvGrpSpPr/>
          <p:nvPr/>
        </p:nvGrpSpPr>
        <p:grpSpPr>
          <a:xfrm>
            <a:off x="-1" y="355600"/>
            <a:ext cx="6172201" cy="2438400"/>
            <a:chOff x="0" y="0"/>
            <a:chExt cx="6172199" cy="2438400"/>
          </a:xfrm>
        </p:grpSpPr>
        <p:sp>
          <p:nvSpPr>
            <p:cNvPr id="658"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59"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0"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1"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2"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64" name="Title Text"/>
          <p:cNvSpPr txBox="1">
            <a:spLocks noGrp="1"/>
          </p:cNvSpPr>
          <p:nvPr>
            <p:ph type="title"/>
          </p:nvPr>
        </p:nvSpPr>
        <p:spPr>
          <a:xfrm>
            <a:off x="722312" y="4406900"/>
            <a:ext cx="7772401" cy="1362075"/>
          </a:xfrm>
          <a:prstGeom prst="rect">
            <a:avLst/>
          </a:prstGeom>
          <a:noFill/>
          <a:effectLst>
            <a:outerShdw blurRad="63500" dist="12700" dir="16200000" rotWithShape="0">
              <a:srgbClr val="FFFFFF">
                <a:alpha val="74998"/>
              </a:srgbClr>
            </a:outerShdw>
          </a:effectLst>
        </p:spPr>
        <p:txBody>
          <a:bodyPr anchor="t"/>
          <a:lstStyle>
            <a:lvl1pPr algn="l">
              <a:defRPr sz="4000" b="1" i="0" cap="all">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6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FFFFFF"/>
                </a:solidFill>
                <a:latin typeface="Times Roman"/>
                <a:ea typeface="Times Roman"/>
                <a:cs typeface="Times Roman"/>
                <a:sym typeface="Times Roman"/>
              </a:defRPr>
            </a:lvl1pPr>
            <a:lvl2pPr marL="0" indent="456342">
              <a:spcBef>
                <a:spcPts val="400"/>
              </a:spcBef>
              <a:buSzTx/>
              <a:buNone/>
              <a:defRPr sz="2000">
                <a:solidFill>
                  <a:srgbClr val="FFFFFF"/>
                </a:solidFill>
                <a:latin typeface="Times Roman"/>
                <a:ea typeface="Times Roman"/>
                <a:cs typeface="Times Roman"/>
                <a:sym typeface="Times Roman"/>
              </a:defRPr>
            </a:lvl2pPr>
            <a:lvl3pPr marL="0" indent="912690">
              <a:spcBef>
                <a:spcPts val="400"/>
              </a:spcBef>
              <a:buSzTx/>
              <a:buNone/>
              <a:defRPr sz="2000">
                <a:solidFill>
                  <a:srgbClr val="FFFFFF"/>
                </a:solidFill>
                <a:latin typeface="Times Roman"/>
                <a:ea typeface="Times Roman"/>
                <a:cs typeface="Times Roman"/>
                <a:sym typeface="Times Roman"/>
              </a:defRPr>
            </a:lvl3pPr>
            <a:lvl4pPr marL="0" indent="1369015">
              <a:spcBef>
                <a:spcPts val="400"/>
              </a:spcBef>
              <a:buSzTx/>
              <a:buNone/>
              <a:defRPr sz="2000">
                <a:solidFill>
                  <a:srgbClr val="FFFFFF"/>
                </a:solidFill>
                <a:latin typeface="Times Roman"/>
                <a:ea typeface="Times Roman"/>
                <a:cs typeface="Times Roman"/>
                <a:sym typeface="Times Roman"/>
              </a:defRPr>
            </a:lvl4pPr>
            <a:lvl5pPr marL="0" indent="1825374">
              <a:spcBef>
                <a:spcPts val="400"/>
              </a:spcBef>
              <a:buSzTx/>
              <a:buNone/>
              <a:defRPr sz="20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66"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03256013"/>
      </p:ext>
    </p:extLst>
  </p:cSld>
  <p:clrMapOvr>
    <a:masterClrMapping/>
  </p:clrMapOvr>
  <p:transition spd="med"/>
</p:sldLayout>
</file>

<file path=ppt/slideLayouts/slideLayout888.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A0E5B"/>
        </a:solidFill>
        <a:effectLst/>
      </p:bgPr>
    </p:bg>
    <p:spTree>
      <p:nvGrpSpPr>
        <p:cNvPr id="1" name=""/>
        <p:cNvGrpSpPr/>
        <p:nvPr/>
      </p:nvGrpSpPr>
      <p:grpSpPr>
        <a:xfrm>
          <a:off x="0" y="0"/>
          <a:ext cx="0" cy="0"/>
          <a:chOff x="0" y="0"/>
          <a:chExt cx="0" cy="0"/>
        </a:xfrm>
      </p:grpSpPr>
      <p:sp>
        <p:nvSpPr>
          <p:cNvPr id="673"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74"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80" name="Group 7"/>
          <p:cNvGrpSpPr/>
          <p:nvPr/>
        </p:nvGrpSpPr>
        <p:grpSpPr>
          <a:xfrm>
            <a:off x="-1" y="355600"/>
            <a:ext cx="6172201" cy="2438400"/>
            <a:chOff x="0" y="0"/>
            <a:chExt cx="6172199" cy="2438400"/>
          </a:xfrm>
        </p:grpSpPr>
        <p:sp>
          <p:nvSpPr>
            <p:cNvPr id="675"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6"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7"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8"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9"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81"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82" name="Body Level One…"/>
          <p:cNvSpPr txBox="1">
            <a:spLocks noGrp="1"/>
          </p:cNvSpPr>
          <p:nvPr>
            <p:ph type="body" sz="half" idx="1"/>
          </p:nvPr>
        </p:nvSpPr>
        <p:spPr>
          <a:xfrm>
            <a:off x="1219200" y="1676400"/>
            <a:ext cx="3810000" cy="4572000"/>
          </a:xfrm>
          <a:prstGeom prst="rect">
            <a:avLst/>
          </a:prstGeom>
        </p:spPr>
        <p:txBody>
          <a:bodyPr>
            <a:normAutofit/>
          </a:bodyPr>
          <a:lstStyle>
            <a:lvl1pPr>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1pPr>
            <a:lvl2pPr marL="789082" indent="-33275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2pPr>
            <a:lvl3pPr marL="1232107" indent="-319440">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3pPr>
            <a:lvl4pPr marL="1723956" indent="-35493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4pPr>
            <a:lvl5pPr marL="2180286" indent="-354934">
              <a:spcBef>
                <a:spcPts val="600"/>
              </a:spcBef>
              <a:buClr>
                <a:srgbClr val="4460EE"/>
              </a:buClr>
              <a:buFont typeface="Times Roman"/>
              <a:buChar char="▪"/>
              <a:defRPr sz="28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83"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58772820"/>
      </p:ext>
    </p:extLst>
  </p:cSld>
  <p:clrMapOvr>
    <a:masterClrMapping/>
  </p:clrMapOvr>
  <p:transition spd="med"/>
</p:sldLayout>
</file>

<file path=ppt/slideLayouts/slideLayout889.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A0E5B"/>
        </a:solidFill>
        <a:effectLst/>
      </p:bgPr>
    </p:bg>
    <p:spTree>
      <p:nvGrpSpPr>
        <p:cNvPr id="1" name=""/>
        <p:cNvGrpSpPr/>
        <p:nvPr/>
      </p:nvGrpSpPr>
      <p:grpSpPr>
        <a:xfrm>
          <a:off x="0" y="0"/>
          <a:ext cx="0" cy="0"/>
          <a:chOff x="0" y="0"/>
          <a:chExt cx="0" cy="0"/>
        </a:xfrm>
      </p:grpSpPr>
      <p:sp>
        <p:nvSpPr>
          <p:cNvPr id="690"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91"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97" name="Group 7"/>
          <p:cNvGrpSpPr/>
          <p:nvPr/>
        </p:nvGrpSpPr>
        <p:grpSpPr>
          <a:xfrm>
            <a:off x="-1" y="355600"/>
            <a:ext cx="6172201" cy="2438400"/>
            <a:chOff x="0" y="0"/>
            <a:chExt cx="6172199" cy="2438400"/>
          </a:xfrm>
        </p:grpSpPr>
        <p:sp>
          <p:nvSpPr>
            <p:cNvPr id="692"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3"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4"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5"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6"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98" name="Title Text"/>
          <p:cNvSpPr txBox="1">
            <a:spLocks noGrp="1"/>
          </p:cNvSpPr>
          <p:nvPr>
            <p:ph type="title"/>
          </p:nvPr>
        </p:nvSpPr>
        <p:spPr>
          <a:xfrm>
            <a:off x="457200" y="274638"/>
            <a:ext cx="8229600" cy="1143001"/>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9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FFFFFF"/>
                </a:solidFill>
                <a:latin typeface="Times Roman"/>
                <a:ea typeface="Times Roman"/>
                <a:cs typeface="Times Roman"/>
                <a:sym typeface="Times Roman"/>
              </a:defRPr>
            </a:lvl1pPr>
            <a:lvl2pPr marL="0" indent="456342">
              <a:spcBef>
                <a:spcPts val="500"/>
              </a:spcBef>
              <a:buSzTx/>
              <a:buNone/>
              <a:defRPr sz="2400" b="1">
                <a:solidFill>
                  <a:srgbClr val="FFFFFF"/>
                </a:solidFill>
                <a:latin typeface="Times Roman"/>
                <a:ea typeface="Times Roman"/>
                <a:cs typeface="Times Roman"/>
                <a:sym typeface="Times Roman"/>
              </a:defRPr>
            </a:lvl2pPr>
            <a:lvl3pPr marL="0" indent="912690">
              <a:spcBef>
                <a:spcPts val="500"/>
              </a:spcBef>
              <a:buSzTx/>
              <a:buNone/>
              <a:defRPr sz="2400" b="1">
                <a:solidFill>
                  <a:srgbClr val="FFFFFF"/>
                </a:solidFill>
                <a:latin typeface="Times Roman"/>
                <a:ea typeface="Times Roman"/>
                <a:cs typeface="Times Roman"/>
                <a:sym typeface="Times Roman"/>
              </a:defRPr>
            </a:lvl3pPr>
            <a:lvl4pPr marL="0" indent="1369015">
              <a:spcBef>
                <a:spcPts val="500"/>
              </a:spcBef>
              <a:buSzTx/>
              <a:buNone/>
              <a:defRPr sz="2400" b="1">
                <a:solidFill>
                  <a:srgbClr val="FFFFFF"/>
                </a:solidFill>
                <a:latin typeface="Times Roman"/>
                <a:ea typeface="Times Roman"/>
                <a:cs typeface="Times Roman"/>
                <a:sym typeface="Times Roman"/>
              </a:defRPr>
            </a:lvl4pPr>
            <a:lvl5pPr marL="0" indent="1825374">
              <a:spcBef>
                <a:spcPts val="500"/>
              </a:spcBef>
              <a:buSzTx/>
              <a:buNone/>
              <a:defRPr sz="2400" b="1">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00"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FFFFFF"/>
                </a:solidFill>
                <a:latin typeface="Times Roman"/>
                <a:ea typeface="Times Roman"/>
                <a:cs typeface="Times Roman"/>
                <a:sym typeface="Times Roman"/>
              </a:defRPr>
            </a:pPr>
            <a:endParaRPr/>
          </a:p>
        </p:txBody>
      </p:sp>
      <p:sp>
        <p:nvSpPr>
          <p:cNvPr id="701"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22891200"/>
      </p:ext>
    </p:extLst>
  </p:cSld>
  <p:clrMapOvr>
    <a:masterClrMapping/>
  </p:clrMapOvr>
  <p:transition spd="med"/>
</p:sldLayout>
</file>

<file path=ppt/slideLayouts/slideLayout89.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1457"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458"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890.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A0E5B"/>
        </a:solidFill>
        <a:effectLst/>
      </p:bgPr>
    </p:bg>
    <p:spTree>
      <p:nvGrpSpPr>
        <p:cNvPr id="1" name=""/>
        <p:cNvGrpSpPr/>
        <p:nvPr/>
      </p:nvGrpSpPr>
      <p:grpSpPr>
        <a:xfrm>
          <a:off x="0" y="0"/>
          <a:ext cx="0" cy="0"/>
          <a:chOff x="0" y="0"/>
          <a:chExt cx="0" cy="0"/>
        </a:xfrm>
      </p:grpSpPr>
      <p:sp>
        <p:nvSpPr>
          <p:cNvPr id="708"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09"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15" name="Group 7"/>
          <p:cNvGrpSpPr/>
          <p:nvPr/>
        </p:nvGrpSpPr>
        <p:grpSpPr>
          <a:xfrm>
            <a:off x="-1" y="355600"/>
            <a:ext cx="6172201" cy="2438400"/>
            <a:chOff x="0" y="0"/>
            <a:chExt cx="6172199" cy="2438400"/>
          </a:xfrm>
        </p:grpSpPr>
        <p:sp>
          <p:nvSpPr>
            <p:cNvPr id="710"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1"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2"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3"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4"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16"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17"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6772370"/>
      </p:ext>
    </p:extLst>
  </p:cSld>
  <p:clrMapOvr>
    <a:masterClrMapping/>
  </p:clrMapOvr>
  <p:transition spd="med"/>
</p:sldLayout>
</file>

<file path=ppt/slideLayouts/slideLayout891.xml><?xml version="1.0" encoding="utf-8"?>
<p:sldLayout xmlns:a="http://schemas.openxmlformats.org/drawingml/2006/main" xmlns:r="http://schemas.openxmlformats.org/officeDocument/2006/relationships" xmlns:p="http://schemas.openxmlformats.org/presentationml/2006/main" showMasterSp="0" type="tx">
  <p:cSld name="3_Blank">
    <p:bg>
      <p:bgPr>
        <a:solidFill>
          <a:srgbClr val="0A0E5B"/>
        </a:solidFill>
        <a:effectLst/>
      </p:bgPr>
    </p:bg>
    <p:spTree>
      <p:nvGrpSpPr>
        <p:cNvPr id="1" name=""/>
        <p:cNvGrpSpPr/>
        <p:nvPr/>
      </p:nvGrpSpPr>
      <p:grpSpPr>
        <a:xfrm>
          <a:off x="0" y="0"/>
          <a:ext cx="0" cy="0"/>
          <a:chOff x="0" y="0"/>
          <a:chExt cx="0" cy="0"/>
        </a:xfrm>
      </p:grpSpPr>
      <p:sp>
        <p:nvSpPr>
          <p:cNvPr id="724"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25"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31" name="Group 7"/>
          <p:cNvGrpSpPr/>
          <p:nvPr/>
        </p:nvGrpSpPr>
        <p:grpSpPr>
          <a:xfrm>
            <a:off x="-1" y="355600"/>
            <a:ext cx="6172201" cy="2438400"/>
            <a:chOff x="0" y="0"/>
            <a:chExt cx="6172199" cy="2438400"/>
          </a:xfrm>
        </p:grpSpPr>
        <p:sp>
          <p:nvSpPr>
            <p:cNvPr id="726"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7"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8"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9"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30"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3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28530707"/>
      </p:ext>
    </p:extLst>
  </p:cSld>
  <p:clrMapOvr>
    <a:masterClrMapping/>
  </p:clrMapOvr>
  <p:transition spd="med"/>
</p:sldLayout>
</file>

<file path=ppt/slideLayouts/slideLayout892.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A0E5B"/>
        </a:solidFill>
        <a:effectLst/>
      </p:bgPr>
    </p:bg>
    <p:spTree>
      <p:nvGrpSpPr>
        <p:cNvPr id="1" name=""/>
        <p:cNvGrpSpPr/>
        <p:nvPr/>
      </p:nvGrpSpPr>
      <p:grpSpPr>
        <a:xfrm>
          <a:off x="0" y="0"/>
          <a:ext cx="0" cy="0"/>
          <a:chOff x="0" y="0"/>
          <a:chExt cx="0" cy="0"/>
        </a:xfrm>
      </p:grpSpPr>
      <p:sp>
        <p:nvSpPr>
          <p:cNvPr id="7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46" name="Group 7"/>
          <p:cNvGrpSpPr/>
          <p:nvPr/>
        </p:nvGrpSpPr>
        <p:grpSpPr>
          <a:xfrm>
            <a:off x="-1" y="355600"/>
            <a:ext cx="6172201" cy="2438400"/>
            <a:chOff x="0" y="0"/>
            <a:chExt cx="6172199" cy="2438400"/>
          </a:xfrm>
        </p:grpSpPr>
        <p:sp>
          <p:nvSpPr>
            <p:cNvPr id="7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47" name="Title Text"/>
          <p:cNvSpPr txBox="1">
            <a:spLocks noGrp="1"/>
          </p:cNvSpPr>
          <p:nvPr>
            <p:ph type="title"/>
          </p:nvPr>
        </p:nvSpPr>
        <p:spPr>
          <a:xfrm>
            <a:off x="457237" y="273050"/>
            <a:ext cx="3008315" cy="1162050"/>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48"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49"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FFFFFF"/>
                </a:solidFill>
                <a:latin typeface="Times Roman"/>
                <a:ea typeface="Times Roman"/>
                <a:cs typeface="Times Roman"/>
                <a:sym typeface="Times Roman"/>
              </a:defRPr>
            </a:pPr>
            <a:endParaRPr/>
          </a:p>
        </p:txBody>
      </p:sp>
      <p:sp>
        <p:nvSpPr>
          <p:cNvPr id="750"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10116285"/>
      </p:ext>
    </p:extLst>
  </p:cSld>
  <p:clrMapOvr>
    <a:masterClrMapping/>
  </p:clrMapOvr>
  <p:transition spd="med"/>
</p:sldLayout>
</file>

<file path=ppt/slideLayouts/slideLayout893.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A0E5B"/>
        </a:solidFill>
        <a:effectLst/>
      </p:bgPr>
    </p:bg>
    <p:spTree>
      <p:nvGrpSpPr>
        <p:cNvPr id="1" name=""/>
        <p:cNvGrpSpPr/>
        <p:nvPr/>
      </p:nvGrpSpPr>
      <p:grpSpPr>
        <a:xfrm>
          <a:off x="0" y="0"/>
          <a:ext cx="0" cy="0"/>
          <a:chOff x="0" y="0"/>
          <a:chExt cx="0" cy="0"/>
        </a:xfrm>
      </p:grpSpPr>
      <p:sp>
        <p:nvSpPr>
          <p:cNvPr id="757"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58"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64" name="Group 7"/>
          <p:cNvGrpSpPr/>
          <p:nvPr/>
        </p:nvGrpSpPr>
        <p:grpSpPr>
          <a:xfrm>
            <a:off x="-1" y="355600"/>
            <a:ext cx="6172201" cy="2438400"/>
            <a:chOff x="0" y="0"/>
            <a:chExt cx="6172199" cy="2438400"/>
          </a:xfrm>
        </p:grpSpPr>
        <p:sp>
          <p:nvSpPr>
            <p:cNvPr id="759"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0"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1"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2"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3"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65" name="Title Text"/>
          <p:cNvSpPr txBox="1">
            <a:spLocks noGrp="1"/>
          </p:cNvSpPr>
          <p:nvPr>
            <p:ph type="title"/>
          </p:nvPr>
        </p:nvSpPr>
        <p:spPr>
          <a:xfrm>
            <a:off x="1792288" y="4800600"/>
            <a:ext cx="5486401" cy="566738"/>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6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76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FFFFFF"/>
                </a:solidFill>
                <a:latin typeface="Times Roman"/>
                <a:ea typeface="Times Roman"/>
                <a:cs typeface="Times Roman"/>
                <a:sym typeface="Times Roman"/>
              </a:defRPr>
            </a:lvl1pPr>
            <a:lvl2pPr marL="0" indent="456342">
              <a:spcBef>
                <a:spcPts val="300"/>
              </a:spcBef>
              <a:buSzTx/>
              <a:buNone/>
              <a:defRPr sz="1400">
                <a:solidFill>
                  <a:srgbClr val="FFFFFF"/>
                </a:solidFill>
                <a:latin typeface="Times Roman"/>
                <a:ea typeface="Times Roman"/>
                <a:cs typeface="Times Roman"/>
                <a:sym typeface="Times Roman"/>
              </a:defRPr>
            </a:lvl2pPr>
            <a:lvl3pPr marL="0" indent="912690">
              <a:spcBef>
                <a:spcPts val="300"/>
              </a:spcBef>
              <a:buSzTx/>
              <a:buNone/>
              <a:defRPr sz="1400">
                <a:solidFill>
                  <a:srgbClr val="FFFFFF"/>
                </a:solidFill>
                <a:latin typeface="Times Roman"/>
                <a:ea typeface="Times Roman"/>
                <a:cs typeface="Times Roman"/>
                <a:sym typeface="Times Roman"/>
              </a:defRPr>
            </a:lvl3pPr>
            <a:lvl4pPr marL="0" indent="1369015">
              <a:spcBef>
                <a:spcPts val="300"/>
              </a:spcBef>
              <a:buSzTx/>
              <a:buNone/>
              <a:defRPr sz="1400">
                <a:solidFill>
                  <a:srgbClr val="FFFFFF"/>
                </a:solidFill>
                <a:latin typeface="Times Roman"/>
                <a:ea typeface="Times Roman"/>
                <a:cs typeface="Times Roman"/>
                <a:sym typeface="Times Roman"/>
              </a:defRPr>
            </a:lvl4pPr>
            <a:lvl5pPr marL="0" indent="1825374">
              <a:spcBef>
                <a:spcPts val="300"/>
              </a:spcBef>
              <a:buSzTx/>
              <a:buNone/>
              <a:defRPr sz="14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68"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57186524"/>
      </p:ext>
    </p:extLst>
  </p:cSld>
  <p:clrMapOvr>
    <a:masterClrMapping/>
  </p:clrMapOvr>
  <p:transition spd="med"/>
</p:sldLayout>
</file>

<file path=ppt/slideLayouts/slideLayout894.xml><?xml version="1.0" encoding="utf-8"?>
<p:sldLayout xmlns:a="http://schemas.openxmlformats.org/drawingml/2006/main" xmlns:r="http://schemas.openxmlformats.org/officeDocument/2006/relationships" xmlns:p="http://schemas.openxmlformats.org/presentationml/2006/main" showMasterSp="0" type="tx">
  <p:cSld name="3_Title and Vertical Text">
    <p:bg>
      <p:bgPr>
        <a:solidFill>
          <a:srgbClr val="0A0E5B"/>
        </a:solidFill>
        <a:effectLst/>
      </p:bgPr>
    </p:bg>
    <p:spTree>
      <p:nvGrpSpPr>
        <p:cNvPr id="1" name=""/>
        <p:cNvGrpSpPr/>
        <p:nvPr/>
      </p:nvGrpSpPr>
      <p:grpSpPr>
        <a:xfrm>
          <a:off x="0" y="0"/>
          <a:ext cx="0" cy="0"/>
          <a:chOff x="0" y="0"/>
          <a:chExt cx="0" cy="0"/>
        </a:xfrm>
      </p:grpSpPr>
      <p:sp>
        <p:nvSpPr>
          <p:cNvPr id="775"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76"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82" name="Group 7"/>
          <p:cNvGrpSpPr/>
          <p:nvPr/>
        </p:nvGrpSpPr>
        <p:grpSpPr>
          <a:xfrm>
            <a:off x="-1" y="355600"/>
            <a:ext cx="6172201" cy="2438400"/>
            <a:chOff x="0" y="0"/>
            <a:chExt cx="6172199" cy="2438400"/>
          </a:xfrm>
        </p:grpSpPr>
        <p:sp>
          <p:nvSpPr>
            <p:cNvPr id="777"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8"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9"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0"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1"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83"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84" name="Body Level One…"/>
          <p:cNvSpPr txBox="1">
            <a:spLocks noGrp="1"/>
          </p:cNvSpPr>
          <p:nvPr>
            <p:ph type="body" idx="1"/>
          </p:nvPr>
        </p:nvSpPr>
        <p:spPr>
          <a:xfrm>
            <a:off x="1219200" y="1676400"/>
            <a:ext cx="7772401" cy="4572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85"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25751017"/>
      </p:ext>
    </p:extLst>
  </p:cSld>
  <p:clrMapOvr>
    <a:masterClrMapping/>
  </p:clrMapOvr>
  <p:transition spd="med"/>
</p:sldLayout>
</file>

<file path=ppt/slideLayouts/slideLayout895.xml><?xml version="1.0" encoding="utf-8"?>
<p:sldLayout xmlns:a="http://schemas.openxmlformats.org/drawingml/2006/main" xmlns:r="http://schemas.openxmlformats.org/officeDocument/2006/relationships" xmlns:p="http://schemas.openxmlformats.org/presentationml/2006/main" showMasterSp="0" type="tx">
  <p:cSld name="3_Vertical Title and Text">
    <p:bg>
      <p:bgPr>
        <a:solidFill>
          <a:srgbClr val="0A0E5B"/>
        </a:solidFill>
        <a:effectLst/>
      </p:bgPr>
    </p:bg>
    <p:spTree>
      <p:nvGrpSpPr>
        <p:cNvPr id="1" name=""/>
        <p:cNvGrpSpPr/>
        <p:nvPr/>
      </p:nvGrpSpPr>
      <p:grpSpPr>
        <a:xfrm>
          <a:off x="0" y="0"/>
          <a:ext cx="0" cy="0"/>
          <a:chOff x="0" y="0"/>
          <a:chExt cx="0" cy="0"/>
        </a:xfrm>
      </p:grpSpPr>
      <p:sp>
        <p:nvSpPr>
          <p:cNvPr id="792"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93"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99" name="Group 7"/>
          <p:cNvGrpSpPr/>
          <p:nvPr/>
        </p:nvGrpSpPr>
        <p:grpSpPr>
          <a:xfrm>
            <a:off x="-1" y="355600"/>
            <a:ext cx="6172201" cy="2438400"/>
            <a:chOff x="0" y="0"/>
            <a:chExt cx="6172199" cy="2438400"/>
          </a:xfrm>
        </p:grpSpPr>
        <p:sp>
          <p:nvSpPr>
            <p:cNvPr id="794"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5"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6"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7"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8"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800" name="Title Text"/>
          <p:cNvSpPr txBox="1">
            <a:spLocks noGrp="1"/>
          </p:cNvSpPr>
          <p:nvPr>
            <p:ph type="title"/>
          </p:nvPr>
        </p:nvSpPr>
        <p:spPr>
          <a:xfrm>
            <a:off x="6838950" y="152400"/>
            <a:ext cx="2228850" cy="6096000"/>
          </a:xfrm>
          <a:prstGeom prst="rect">
            <a:avLst/>
          </a:prstGeom>
          <a:noFill/>
          <a:effectLst>
            <a:outerShdw blurRad="63500" dist="12700" dir="16200000" rotWithShape="0">
              <a:srgbClr val="FFFFFF">
                <a:alpha val="74998"/>
              </a:srgbClr>
            </a:outerShdw>
          </a:effectLst>
        </p:spPr>
        <p:txBody>
          <a:bodyPr vert="eaVert"/>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801" name="Body Level One…"/>
          <p:cNvSpPr txBox="1">
            <a:spLocks noGrp="1"/>
          </p:cNvSpPr>
          <p:nvPr>
            <p:ph type="body" idx="1"/>
          </p:nvPr>
        </p:nvSpPr>
        <p:spPr>
          <a:xfrm>
            <a:off x="152400" y="152400"/>
            <a:ext cx="6534150" cy="6096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80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78292374"/>
      </p:ext>
    </p:extLst>
  </p:cSld>
  <p:clrMapOvr>
    <a:masterClrMapping/>
  </p:clrMapOvr>
  <p:transition spd="med"/>
</p:sldLayout>
</file>

<file path=ppt/slideLayouts/slideLayout896.xml><?xml version="1.0" encoding="utf-8"?>
<p:sldLayout xmlns:a="http://schemas.openxmlformats.org/drawingml/2006/main" xmlns:r="http://schemas.openxmlformats.org/officeDocument/2006/relationships" xmlns:p="http://schemas.openxmlformats.org/presentationml/2006/main" showMasterSp="0" type="tx">
  <p:cSld name="1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17" name="Group 2"/>
          <p:cNvGrpSpPr/>
          <p:nvPr/>
        </p:nvGrpSpPr>
        <p:grpSpPr>
          <a:xfrm>
            <a:off x="-1" y="76"/>
            <a:ext cx="9144001" cy="6860193"/>
            <a:chOff x="0" y="38"/>
            <a:chExt cx="9144000" cy="6860192"/>
          </a:xfrm>
        </p:grpSpPr>
        <p:sp>
          <p:nvSpPr>
            <p:cNvPr id="80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18"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19"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algn="ctr">
              <a:buSzPct val="100000"/>
              <a:buChar char="–"/>
              <a:defRPr b="1" i="0">
                <a:solidFill>
                  <a:srgbClr val="FFFFFF"/>
                </a:solidFill>
                <a:latin typeface="Arial" panose="020B0604020202020204" pitchFamily="34" charset="0"/>
                <a:cs typeface="Arial" panose="020B0604020202020204" pitchFamily="34" charset="0"/>
              </a:defRPr>
            </a:lvl2pPr>
            <a:lvl3pPr algn="ctr">
              <a:buSzPct val="100000"/>
              <a:buChar char="•"/>
              <a:defRPr b="1" i="0">
                <a:solidFill>
                  <a:srgbClr val="FFFFFF"/>
                </a:solidFill>
                <a:latin typeface="Arial" panose="020B0604020202020204" pitchFamily="34" charset="0"/>
                <a:cs typeface="Arial" panose="020B0604020202020204" pitchFamily="34" charset="0"/>
              </a:defRPr>
            </a:lvl3pPr>
            <a:lvl4pPr algn="ctr">
              <a:buSzPct val="100000"/>
              <a:buChar char="–"/>
              <a:defRPr b="1" i="0">
                <a:solidFill>
                  <a:srgbClr val="FFFFFF"/>
                </a:solidFill>
                <a:latin typeface="Arial" panose="020B0604020202020204" pitchFamily="34" charset="0"/>
                <a:cs typeface="Arial" panose="020B0604020202020204" pitchFamily="34" charset="0"/>
              </a:defRPr>
            </a:lvl4pPr>
            <a:lvl5pPr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0" name="Slide Number"/>
          <p:cNvSpPr txBox="1">
            <a:spLocks noGrp="1"/>
          </p:cNvSpPr>
          <p:nvPr>
            <p:ph type="sldNum" sz="quarter" idx="2"/>
          </p:nvPr>
        </p:nvSpPr>
        <p:spPr>
          <a:xfrm>
            <a:off x="8176437" y="6418691"/>
            <a:ext cx="281763" cy="286910"/>
          </a:xfrm>
          <a:prstGeom prst="rect">
            <a:avLst/>
          </a:prstGeom>
        </p:spPr>
        <p:txBody>
          <a:bodyPr/>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87642080"/>
      </p:ext>
    </p:extLst>
  </p:cSld>
  <p:clrMapOvr>
    <a:masterClrMapping/>
  </p:clrMapOvr>
  <p:transition spd="med"/>
</p:sldLayout>
</file>

<file path=ppt/slideLayouts/slideLayout897.xml><?xml version="1.0" encoding="utf-8"?>
<p:sldLayout xmlns:a="http://schemas.openxmlformats.org/drawingml/2006/main" xmlns:r="http://schemas.openxmlformats.org/officeDocument/2006/relationships" xmlns:p="http://schemas.openxmlformats.org/presentationml/2006/main" showMasterSp="0" type="tx">
  <p:cSld name="4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35" name="Group 2"/>
          <p:cNvGrpSpPr/>
          <p:nvPr/>
        </p:nvGrpSpPr>
        <p:grpSpPr>
          <a:xfrm>
            <a:off x="-1" y="76"/>
            <a:ext cx="9144001" cy="6860193"/>
            <a:chOff x="0" y="38"/>
            <a:chExt cx="9144000" cy="6860192"/>
          </a:xfrm>
        </p:grpSpPr>
        <p:sp>
          <p:nvSpPr>
            <p:cNvPr id="82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3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37" name="Body Level One…"/>
          <p:cNvSpPr txBox="1">
            <a:spLocks noGrp="1"/>
          </p:cNvSpPr>
          <p:nvPr>
            <p:ph type="body" idx="1"/>
          </p:nvPr>
        </p:nvSpPr>
        <p:spPr>
          <a:xfrm>
            <a:off x="0" y="1981200"/>
            <a:ext cx="9144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8"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25022033"/>
      </p:ext>
    </p:extLst>
  </p:cSld>
  <p:clrMapOvr>
    <a:masterClrMapping/>
  </p:clrMapOvr>
  <p:transition spd="med"/>
</p:sldLayout>
</file>

<file path=ppt/slideLayouts/slideLayout898.xml><?xml version="1.0" encoding="utf-8"?>
<p:sldLayout xmlns:a="http://schemas.openxmlformats.org/drawingml/2006/main" xmlns:r="http://schemas.openxmlformats.org/officeDocument/2006/relationships" xmlns:p="http://schemas.openxmlformats.org/presentationml/2006/main" showMasterSp="0" type="tx">
  <p:cSld name="4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53" name="Group 2"/>
          <p:cNvGrpSpPr/>
          <p:nvPr/>
        </p:nvGrpSpPr>
        <p:grpSpPr>
          <a:xfrm>
            <a:off x="-1" y="76"/>
            <a:ext cx="9144001" cy="6860193"/>
            <a:chOff x="0" y="38"/>
            <a:chExt cx="9144000" cy="6860192"/>
          </a:xfrm>
        </p:grpSpPr>
        <p:sp>
          <p:nvSpPr>
            <p:cNvPr id="845"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6"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7"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8"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9"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0"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1"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2"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54"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85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64837912"/>
      </p:ext>
    </p:extLst>
  </p:cSld>
  <p:clrMapOvr>
    <a:masterClrMapping/>
  </p:clrMapOvr>
  <p:transition spd="med"/>
</p:sldLayout>
</file>

<file path=ppt/slideLayouts/slideLayout899.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71" name="Group 2"/>
          <p:cNvGrpSpPr/>
          <p:nvPr/>
        </p:nvGrpSpPr>
        <p:grpSpPr>
          <a:xfrm>
            <a:off x="-1" y="76"/>
            <a:ext cx="9144001" cy="6860193"/>
            <a:chOff x="0" y="38"/>
            <a:chExt cx="9144000" cy="6860192"/>
          </a:xfrm>
        </p:grpSpPr>
        <p:sp>
          <p:nvSpPr>
            <p:cNvPr id="863"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4"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5"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6"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7"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8"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9"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70"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4"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26832353"/>
      </p:ext>
    </p:extLst>
  </p:cSld>
  <p:clrMapOvr>
    <a:masterClrMapping/>
  </p:clrMapOvr>
  <p:transition spd="med"/>
</p:sldLayout>
</file>

<file path=ppt/slideLayouts/slideLayout9.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389"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90" name="Body Level One…"/>
          <p:cNvSpPr txBox="1">
            <a:spLocks noGrp="1"/>
          </p:cNvSpPr>
          <p:nvPr>
            <p:ph type="body" idx="1"/>
          </p:nvPr>
        </p:nvSpPr>
        <p:spPr>
          <a:xfrm>
            <a:off x="685800" y="1981200"/>
            <a:ext cx="7772400" cy="41148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146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6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6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900.xml><?xml version="1.0" encoding="utf-8"?>
<p:sldLayout xmlns:a="http://schemas.openxmlformats.org/drawingml/2006/main" xmlns:r="http://schemas.openxmlformats.org/officeDocument/2006/relationships" xmlns:p="http://schemas.openxmlformats.org/presentationml/2006/main" showMasterSp="0" type="tx">
  <p:cSld name="4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89" name="Group 2"/>
          <p:cNvGrpSpPr/>
          <p:nvPr/>
        </p:nvGrpSpPr>
        <p:grpSpPr>
          <a:xfrm>
            <a:off x="-1" y="76"/>
            <a:ext cx="9144001" cy="6860193"/>
            <a:chOff x="0" y="38"/>
            <a:chExt cx="9144000" cy="6860192"/>
          </a:xfrm>
        </p:grpSpPr>
        <p:sp>
          <p:nvSpPr>
            <p:cNvPr id="881"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2"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3"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4"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5"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6"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7"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8"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9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9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89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55619144"/>
      </p:ext>
    </p:extLst>
  </p:cSld>
  <p:clrMapOvr>
    <a:masterClrMapping/>
  </p:clrMapOvr>
  <p:transition spd="med"/>
</p:sldLayout>
</file>

<file path=ppt/slideLayouts/slideLayout901.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08" name="Group 2"/>
          <p:cNvGrpSpPr/>
          <p:nvPr/>
        </p:nvGrpSpPr>
        <p:grpSpPr>
          <a:xfrm>
            <a:off x="-1" y="76"/>
            <a:ext cx="9144001" cy="6860193"/>
            <a:chOff x="0" y="38"/>
            <a:chExt cx="9144000" cy="6860192"/>
          </a:xfrm>
        </p:grpSpPr>
        <p:sp>
          <p:nvSpPr>
            <p:cNvPr id="90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09"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10"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71159793"/>
      </p:ext>
    </p:extLst>
  </p:cSld>
  <p:clrMapOvr>
    <a:masterClrMapping/>
  </p:clrMapOvr>
  <p:transition spd="med"/>
</p:sldLayout>
</file>

<file path=ppt/slideLayouts/slideLayout902.xml><?xml version="1.0" encoding="utf-8"?>
<p:sldLayout xmlns:a="http://schemas.openxmlformats.org/drawingml/2006/main" xmlns:r="http://schemas.openxmlformats.org/officeDocument/2006/relationships" xmlns:p="http://schemas.openxmlformats.org/presentationml/2006/main" showMasterSp="0" type="tx">
  <p:cSld name="4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25" name="Group 2"/>
          <p:cNvGrpSpPr/>
          <p:nvPr/>
        </p:nvGrpSpPr>
        <p:grpSpPr>
          <a:xfrm>
            <a:off x="-1" y="76"/>
            <a:ext cx="9144001" cy="6860193"/>
            <a:chOff x="0" y="38"/>
            <a:chExt cx="9144000" cy="6860192"/>
          </a:xfrm>
        </p:grpSpPr>
        <p:sp>
          <p:nvSpPr>
            <p:cNvPr id="91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2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11741402"/>
      </p:ext>
    </p:extLst>
  </p:cSld>
  <p:clrMapOvr>
    <a:masterClrMapping/>
  </p:clrMapOvr>
  <p:transition spd="med"/>
</p:sldLayout>
</file>

<file path=ppt/slideLayouts/slideLayout903.xml><?xml version="1.0" encoding="utf-8"?>
<p:sldLayout xmlns:a="http://schemas.openxmlformats.org/drawingml/2006/main" xmlns:r="http://schemas.openxmlformats.org/officeDocument/2006/relationships" xmlns:p="http://schemas.openxmlformats.org/presentationml/2006/main" showMasterSp="0" type="tx">
  <p:cSld name="Blank 0">
    <p:bg>
      <p:bgPr>
        <a:solidFill>
          <a:srgbClr val="000000"/>
        </a:solidFill>
        <a:effectLst/>
      </p:bgPr>
    </p:bg>
    <p:spTree>
      <p:nvGrpSpPr>
        <p:cNvPr id="1" name=""/>
        <p:cNvGrpSpPr/>
        <p:nvPr/>
      </p:nvGrpSpPr>
      <p:grpSpPr>
        <a:xfrm>
          <a:off x="0" y="0"/>
          <a:ext cx="0" cy="0"/>
          <a:chOff x="0" y="0"/>
          <a:chExt cx="0" cy="0"/>
        </a:xfrm>
      </p:grpSpPr>
      <p:sp>
        <p:nvSpPr>
          <p:cNvPr id="93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82874325"/>
      </p:ext>
    </p:extLst>
  </p:cSld>
  <p:clrMapOvr>
    <a:masterClrMapping/>
  </p:clrMapOvr>
  <p:transition spd="med"/>
</p:sldLayout>
</file>

<file path=ppt/slideLayouts/slideLayout904.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48" name="Group 2"/>
          <p:cNvGrpSpPr/>
          <p:nvPr/>
        </p:nvGrpSpPr>
        <p:grpSpPr>
          <a:xfrm>
            <a:off x="-1" y="76"/>
            <a:ext cx="9144001" cy="6860193"/>
            <a:chOff x="0" y="38"/>
            <a:chExt cx="9144000" cy="6860192"/>
          </a:xfrm>
        </p:grpSpPr>
        <p:sp>
          <p:nvSpPr>
            <p:cNvPr id="94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49"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50"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95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80819718"/>
      </p:ext>
    </p:extLst>
  </p:cSld>
  <p:clrMapOvr>
    <a:masterClrMapping/>
  </p:clrMapOvr>
  <p:transition spd="med"/>
</p:sldLayout>
</file>

<file path=ppt/slideLayouts/slideLayout905.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67" name="Group 2"/>
          <p:cNvGrpSpPr/>
          <p:nvPr/>
        </p:nvGrpSpPr>
        <p:grpSpPr>
          <a:xfrm>
            <a:off x="-1" y="76"/>
            <a:ext cx="9144001" cy="6860193"/>
            <a:chOff x="0" y="38"/>
            <a:chExt cx="9144000" cy="6860192"/>
          </a:xfrm>
        </p:grpSpPr>
        <p:sp>
          <p:nvSpPr>
            <p:cNvPr id="95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68"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97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71"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95226643"/>
      </p:ext>
    </p:extLst>
  </p:cSld>
  <p:clrMapOvr>
    <a:masterClrMapping/>
  </p:clrMapOvr>
  <p:transition spd="med"/>
</p:sldLayout>
</file>

<file path=ppt/slideLayouts/slideLayout906.xml><?xml version="1.0" encoding="utf-8"?>
<p:sldLayout xmlns:a="http://schemas.openxmlformats.org/drawingml/2006/main" xmlns:r="http://schemas.openxmlformats.org/officeDocument/2006/relationships" xmlns:p="http://schemas.openxmlformats.org/presentationml/2006/main" showMasterSp="0" type="tx">
  <p:cSld name="4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86" name="Group 2"/>
          <p:cNvGrpSpPr/>
          <p:nvPr/>
        </p:nvGrpSpPr>
        <p:grpSpPr>
          <a:xfrm>
            <a:off x="-1" y="76"/>
            <a:ext cx="9144001" cy="6860193"/>
            <a:chOff x="0" y="38"/>
            <a:chExt cx="9144000" cy="6860192"/>
          </a:xfrm>
        </p:grpSpPr>
        <p:sp>
          <p:nvSpPr>
            <p:cNvPr id="978"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79"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0"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1"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2"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3"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4"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5"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8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88" name="Body Level One…"/>
          <p:cNvSpPr txBox="1">
            <a:spLocks noGrp="1"/>
          </p:cNvSpPr>
          <p:nvPr>
            <p:ph type="body" idx="1"/>
          </p:nvPr>
        </p:nvSpPr>
        <p:spPr>
          <a:xfrm>
            <a:off x="0" y="1981200"/>
            <a:ext cx="91440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9"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34302553"/>
      </p:ext>
    </p:extLst>
  </p:cSld>
  <p:clrMapOvr>
    <a:masterClrMapping/>
  </p:clrMapOvr>
  <p:transition spd="med"/>
</p:sldLayout>
</file>

<file path=ppt/slideLayouts/slideLayout907.xml><?xml version="1.0" encoding="utf-8"?>
<p:sldLayout xmlns:a="http://schemas.openxmlformats.org/drawingml/2006/main" xmlns:r="http://schemas.openxmlformats.org/officeDocument/2006/relationships" xmlns:p="http://schemas.openxmlformats.org/presentationml/2006/main" showMasterSp="0" type="tx">
  <p:cSld name="4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04" name="Group 2"/>
          <p:cNvGrpSpPr/>
          <p:nvPr/>
        </p:nvGrpSpPr>
        <p:grpSpPr>
          <a:xfrm>
            <a:off x="-1" y="76"/>
            <a:ext cx="9144001" cy="6860193"/>
            <a:chOff x="0" y="38"/>
            <a:chExt cx="9144000" cy="6860192"/>
          </a:xfrm>
        </p:grpSpPr>
        <p:sp>
          <p:nvSpPr>
            <p:cNvPr id="996"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7"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8"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9"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0"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1"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2"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3"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0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0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07"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38769575"/>
      </p:ext>
    </p:extLst>
  </p:cSld>
  <p:clrMapOvr>
    <a:masterClrMapping/>
  </p:clrMapOvr>
  <p:transition spd="med"/>
</p:sldLayout>
</file>

<file path=ppt/slideLayouts/slideLayout908.xml><?xml version="1.0" encoding="utf-8"?>
<p:sldLayout xmlns:a="http://schemas.openxmlformats.org/drawingml/2006/main" xmlns:r="http://schemas.openxmlformats.org/officeDocument/2006/relationships" xmlns:p="http://schemas.openxmlformats.org/presentationml/2006/main" showMasterSp="0" type="tx">
  <p:cSld name="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22" name="Group 2"/>
          <p:cNvGrpSpPr/>
          <p:nvPr/>
        </p:nvGrpSpPr>
        <p:grpSpPr>
          <a:xfrm>
            <a:off x="-1" y="76"/>
            <a:ext cx="9144001" cy="6860193"/>
            <a:chOff x="0" y="38"/>
            <a:chExt cx="9144000" cy="6860192"/>
          </a:xfrm>
        </p:grpSpPr>
        <p:sp>
          <p:nvSpPr>
            <p:cNvPr id="1014"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5"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6"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7"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8"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9"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0"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1"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23"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24"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5"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53310966"/>
      </p:ext>
    </p:extLst>
  </p:cSld>
  <p:clrMapOvr>
    <a:masterClrMapping/>
  </p:clrMapOvr>
  <p:transition spd="med"/>
</p:sldLayout>
</file>

<file path=ppt/slideLayouts/slideLayout909.xml><?xml version="1.0" encoding="utf-8"?>
<p:sldLayout xmlns:a="http://schemas.openxmlformats.org/drawingml/2006/main" xmlns:r="http://schemas.openxmlformats.org/officeDocument/2006/relationships" xmlns:p="http://schemas.openxmlformats.org/presentationml/2006/main" showMasterSp="0" type="tx">
  <p:cSld name="Title and Tabl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40" name="Group 2"/>
          <p:cNvGrpSpPr/>
          <p:nvPr/>
        </p:nvGrpSpPr>
        <p:grpSpPr>
          <a:xfrm>
            <a:off x="-1" y="76"/>
            <a:ext cx="9144001" cy="6860193"/>
            <a:chOff x="0" y="38"/>
            <a:chExt cx="9144000" cy="6860192"/>
          </a:xfrm>
        </p:grpSpPr>
        <p:sp>
          <p:nvSpPr>
            <p:cNvPr id="1032"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3"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4"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5"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6"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7"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8"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9"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4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4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49562224"/>
      </p:ext>
    </p:extLst>
  </p:cSld>
  <p:clrMapOvr>
    <a:masterClrMapping/>
  </p:clrMapOvr>
  <p:transition spd="med"/>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1475"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7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77"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47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910.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rgbClr val="FFFFFF"/>
        </a:solidFill>
        <a:effectLst/>
      </p:bgPr>
    </p:bg>
    <p:spTree>
      <p:nvGrpSpPr>
        <p:cNvPr id="1" name=""/>
        <p:cNvGrpSpPr/>
        <p:nvPr/>
      </p:nvGrpSpPr>
      <p:grpSpPr>
        <a:xfrm>
          <a:off x="0" y="0"/>
          <a:ext cx="0" cy="0"/>
          <a:chOff x="0" y="0"/>
          <a:chExt cx="0" cy="0"/>
        </a:xfrm>
      </p:grpSpPr>
      <p:sp>
        <p:nvSpPr>
          <p:cNvPr id="1049" name="Rectangle 2"/>
          <p:cNvSpPr/>
          <p:nvPr/>
        </p:nvSpPr>
        <p:spPr>
          <a:xfrm>
            <a:off x="1" y="0"/>
            <a:ext cx="4572001" cy="6858000"/>
          </a:xfrm>
          <a:prstGeom prst="rect">
            <a:avLst/>
          </a:prstGeom>
          <a:solidFill>
            <a:srgbClr val="CAE2CA"/>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sp>
        <p:nvSpPr>
          <p:cNvPr id="1050" name="AutoShape 3"/>
          <p:cNvSpPr/>
          <p:nvPr/>
        </p:nvSpPr>
        <p:spPr>
          <a:xfrm>
            <a:off x="685800" y="990600"/>
            <a:ext cx="5181600" cy="19050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53" name="Group 15"/>
          <p:cNvGrpSpPr/>
          <p:nvPr/>
        </p:nvGrpSpPr>
        <p:grpSpPr>
          <a:xfrm>
            <a:off x="3632200" y="4889500"/>
            <a:ext cx="4876800" cy="319088"/>
            <a:chOff x="0" y="0"/>
            <a:chExt cx="4876800" cy="319087"/>
          </a:xfrm>
        </p:grpSpPr>
        <p:sp>
          <p:nvSpPr>
            <p:cNvPr id="105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5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54" name="Body Level One…"/>
          <p:cNvSpPr txBox="1">
            <a:spLocks noGrp="1"/>
          </p:cNvSpPr>
          <p:nvPr>
            <p:ph type="body" sz="quarter" idx="1"/>
          </p:nvPr>
        </p:nvSpPr>
        <p:spPr>
          <a:xfrm>
            <a:off x="4673601" y="2927350"/>
            <a:ext cx="3657601" cy="1822450"/>
          </a:xfrm>
          <a:prstGeom prst="rect">
            <a:avLst/>
          </a:prstGeom>
        </p:spPr>
        <p:txBody>
          <a:bodyPr anchor="b">
            <a:normAutofit/>
          </a:bodyPr>
          <a:lstStyle>
            <a:lvl1pPr marL="0" indent="0">
              <a:spcBef>
                <a:spcPts val="600"/>
              </a:spcBef>
              <a:buSzTx/>
              <a:buNone/>
              <a:defRPr sz="2800" b="1" i="0">
                <a:solidFill>
                  <a:srgbClr val="006666"/>
                </a:solidFill>
                <a:latin typeface="Arial" panose="020B0604020202020204" pitchFamily="34" charset="0"/>
                <a:cs typeface="Arial" panose="020B0604020202020204" pitchFamily="34" charset="0"/>
              </a:defRPr>
            </a:lvl1pPr>
            <a:lvl2pPr marL="789082" indent="-332754">
              <a:spcBef>
                <a:spcPts val="600"/>
              </a:spcBef>
              <a:buSzPct val="75000"/>
              <a:buChar char="–"/>
              <a:defRPr sz="2800" b="1" i="0">
                <a:solidFill>
                  <a:srgbClr val="006666"/>
                </a:solidFill>
                <a:latin typeface="Arial" panose="020B0604020202020204" pitchFamily="34" charset="0"/>
                <a:cs typeface="Arial" panose="020B0604020202020204" pitchFamily="34" charset="0"/>
              </a:defRPr>
            </a:lvl2pPr>
            <a:lvl3pPr marL="1232107" indent="-319440">
              <a:spcBef>
                <a:spcPts val="600"/>
              </a:spcBef>
              <a:buSzPct val="75000"/>
              <a:defRPr sz="2800" b="1" i="0">
                <a:solidFill>
                  <a:srgbClr val="006666"/>
                </a:solidFill>
                <a:latin typeface="Arial" panose="020B0604020202020204" pitchFamily="34" charset="0"/>
                <a:cs typeface="Arial" panose="020B0604020202020204" pitchFamily="34" charset="0"/>
              </a:defRPr>
            </a:lvl3pPr>
            <a:lvl4pPr marL="1723956" indent="-354934">
              <a:spcBef>
                <a:spcPts val="600"/>
              </a:spcBef>
              <a:buSzPct val="80000"/>
              <a:buChar char="–"/>
              <a:defRPr sz="2800" b="1" i="0">
                <a:solidFill>
                  <a:srgbClr val="006666"/>
                </a:solidFill>
                <a:latin typeface="Arial" panose="020B0604020202020204" pitchFamily="34" charset="0"/>
                <a:cs typeface="Arial" panose="020B0604020202020204" pitchFamily="34" charset="0"/>
              </a:defRPr>
            </a:lvl4pPr>
            <a:lvl5pPr marL="2180286" indent="-354934">
              <a:spcBef>
                <a:spcPts val="600"/>
              </a:spcBef>
              <a:buSzPct val="65000"/>
              <a:buChar char="●"/>
              <a:defRPr sz="2800" b="1" i="0">
                <a:solidFill>
                  <a:srgbClr val="0066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55" name="Title Text"/>
          <p:cNvSpPr txBox="1">
            <a:spLocks noGrp="1"/>
          </p:cNvSpPr>
          <p:nvPr>
            <p:ph type="title"/>
          </p:nvPr>
        </p:nvSpPr>
        <p:spPr>
          <a:xfrm>
            <a:off x="936625" y="1425575"/>
            <a:ext cx="7772400" cy="1143000"/>
          </a:xfrm>
          <a:prstGeom prst="rect">
            <a:avLst/>
          </a:prstGeom>
          <a:noFill/>
        </p:spPr>
        <p:txBody>
          <a:bodyPr/>
          <a:lstStyle>
            <a:lvl1pPr>
              <a:lnSpc>
                <a:spcPct val="90000"/>
              </a:lnSpc>
              <a:defRPr sz="3600" b="1" i="0">
                <a:solidFill>
                  <a:srgbClr val="003366"/>
                </a:solidFill>
                <a:latin typeface="Arial" panose="020B0604020202020204" pitchFamily="34" charset="0"/>
                <a:cs typeface="Arial" panose="020B0604020202020204" pitchFamily="34" charset="0"/>
              </a:defRPr>
            </a:lvl1pPr>
          </a:lstStyle>
          <a:p>
            <a:r>
              <a:rPr dirty="0"/>
              <a:t>Title Text</a:t>
            </a:r>
          </a:p>
        </p:txBody>
      </p:sp>
      <p:sp>
        <p:nvSpPr>
          <p:cNvPr id="1056" name="Slide Number"/>
          <p:cNvSpPr txBox="1">
            <a:spLocks noGrp="1"/>
          </p:cNvSpPr>
          <p:nvPr>
            <p:ph type="sldNum" sz="quarter" idx="2"/>
          </p:nvPr>
        </p:nvSpPr>
        <p:spPr>
          <a:xfrm>
            <a:off x="9525" y="6356214"/>
            <a:ext cx="499314" cy="492261"/>
          </a:xfrm>
          <a:prstGeom prst="rect">
            <a:avLst/>
          </a:prstGeom>
        </p:spPr>
        <p:txBody>
          <a:bodyPr/>
          <a:lstStyle>
            <a:lvl1pPr algn="l">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22993148"/>
      </p:ext>
    </p:extLst>
  </p:cSld>
  <p:clrMapOvr>
    <a:masterClrMapping/>
  </p:clrMapOvr>
  <p:transition spd="med"/>
</p:sldLayout>
</file>

<file path=ppt/slideLayouts/slideLayout911.xml><?xml version="1.0" encoding="utf-8"?>
<p:sldLayout xmlns:a="http://schemas.openxmlformats.org/drawingml/2006/main" xmlns:r="http://schemas.openxmlformats.org/officeDocument/2006/relationships" xmlns:p="http://schemas.openxmlformats.org/presentationml/2006/main" showMasterSp="0" type="tx">
  <p:cSld name="5_Section Header">
    <p:bg>
      <p:bgPr>
        <a:solidFill>
          <a:srgbClr val="FFFFFF"/>
        </a:solidFill>
        <a:effectLst/>
      </p:bgPr>
    </p:bg>
    <p:spTree>
      <p:nvGrpSpPr>
        <p:cNvPr id="1" name=""/>
        <p:cNvGrpSpPr/>
        <p:nvPr/>
      </p:nvGrpSpPr>
      <p:grpSpPr>
        <a:xfrm>
          <a:off x="0" y="0"/>
          <a:ext cx="0" cy="0"/>
          <a:chOff x="0" y="0"/>
          <a:chExt cx="0" cy="0"/>
        </a:xfrm>
      </p:grpSpPr>
      <p:grpSp>
        <p:nvGrpSpPr>
          <p:cNvPr id="1081" name="Group 2"/>
          <p:cNvGrpSpPr/>
          <p:nvPr/>
        </p:nvGrpSpPr>
        <p:grpSpPr>
          <a:xfrm>
            <a:off x="2" y="0"/>
            <a:ext cx="3200401" cy="6858000"/>
            <a:chOff x="1" y="0"/>
            <a:chExt cx="3200400" cy="6858000"/>
          </a:xfrm>
        </p:grpSpPr>
        <p:sp>
          <p:nvSpPr>
            <p:cNvPr id="1079"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0"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2"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85" name="Group 11"/>
          <p:cNvGrpSpPr/>
          <p:nvPr/>
        </p:nvGrpSpPr>
        <p:grpSpPr>
          <a:xfrm>
            <a:off x="228600" y="1981200"/>
            <a:ext cx="7391400" cy="319088"/>
            <a:chOff x="0" y="0"/>
            <a:chExt cx="7391400" cy="319087"/>
          </a:xfrm>
        </p:grpSpPr>
        <p:sp>
          <p:nvSpPr>
            <p:cNvPr id="1083"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4"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6" name="Title Text"/>
          <p:cNvSpPr txBox="1">
            <a:spLocks noGrp="1"/>
          </p:cNvSpPr>
          <p:nvPr>
            <p:ph type="title"/>
          </p:nvPr>
        </p:nvSpPr>
        <p:spPr>
          <a:xfrm>
            <a:off x="722312" y="4406900"/>
            <a:ext cx="7772401" cy="1362075"/>
          </a:xfrm>
          <a:prstGeom prst="rect">
            <a:avLst/>
          </a:prstGeom>
          <a:noFill/>
        </p:spPr>
        <p:txBody>
          <a:bodyPr anchor="t"/>
          <a:lstStyle>
            <a:lvl1pPr algn="l">
              <a:lnSpc>
                <a:spcPct val="90000"/>
              </a:lnSpc>
              <a:defRPr sz="4000" b="1" i="0" cap="all">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08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3366"/>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3366"/>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3366"/>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3366"/>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8"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8818370"/>
      </p:ext>
    </p:extLst>
  </p:cSld>
  <p:clrMapOvr>
    <a:masterClrMapping/>
  </p:clrMapOvr>
  <p:transition spd="med"/>
</p:sldLayout>
</file>

<file path=ppt/slideLayouts/slideLayout912.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rgbClr val="FFFFFF"/>
        </a:solidFill>
        <a:effectLst/>
      </p:bgPr>
    </p:bg>
    <p:spTree>
      <p:nvGrpSpPr>
        <p:cNvPr id="1" name=""/>
        <p:cNvGrpSpPr/>
        <p:nvPr/>
      </p:nvGrpSpPr>
      <p:grpSpPr>
        <a:xfrm>
          <a:off x="0" y="0"/>
          <a:ext cx="0" cy="0"/>
          <a:chOff x="0" y="0"/>
          <a:chExt cx="0" cy="0"/>
        </a:xfrm>
      </p:grpSpPr>
      <p:grpSp>
        <p:nvGrpSpPr>
          <p:cNvPr id="1097" name="Group 2"/>
          <p:cNvGrpSpPr/>
          <p:nvPr/>
        </p:nvGrpSpPr>
        <p:grpSpPr>
          <a:xfrm>
            <a:off x="2" y="0"/>
            <a:ext cx="3200401" cy="6858000"/>
            <a:chOff x="1" y="0"/>
            <a:chExt cx="3200400" cy="6858000"/>
          </a:xfrm>
        </p:grpSpPr>
        <p:sp>
          <p:nvSpPr>
            <p:cNvPr id="1095"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96"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98"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01" name="Group 11"/>
          <p:cNvGrpSpPr/>
          <p:nvPr/>
        </p:nvGrpSpPr>
        <p:grpSpPr>
          <a:xfrm>
            <a:off x="228600" y="1981200"/>
            <a:ext cx="7391400" cy="319088"/>
            <a:chOff x="0" y="0"/>
            <a:chExt cx="7391400" cy="319087"/>
          </a:xfrm>
        </p:grpSpPr>
        <p:sp>
          <p:nvSpPr>
            <p:cNvPr id="1099"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00"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02"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03" name="Body Level One…"/>
          <p:cNvSpPr txBox="1">
            <a:spLocks noGrp="1"/>
          </p:cNvSpPr>
          <p:nvPr>
            <p:ph type="body" sz="half" idx="1"/>
          </p:nvPr>
        </p:nvSpPr>
        <p:spPr>
          <a:xfrm>
            <a:off x="914400" y="2362200"/>
            <a:ext cx="3924300" cy="3733800"/>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81438718"/>
      </p:ext>
    </p:extLst>
  </p:cSld>
  <p:clrMapOvr>
    <a:masterClrMapping/>
  </p:clrMapOvr>
  <p:transition spd="med"/>
</p:sldLayout>
</file>

<file path=ppt/slideLayouts/slideLayout913.xml><?xml version="1.0" encoding="utf-8"?>
<p:sldLayout xmlns:a="http://schemas.openxmlformats.org/drawingml/2006/main" xmlns:r="http://schemas.openxmlformats.org/officeDocument/2006/relationships" xmlns:p="http://schemas.openxmlformats.org/presentationml/2006/main" showMasterSp="0" type="tx">
  <p:cSld name="5_Comparison">
    <p:bg>
      <p:bgPr>
        <a:solidFill>
          <a:srgbClr val="FFFFFF"/>
        </a:solidFill>
        <a:effectLst/>
      </p:bgPr>
    </p:bg>
    <p:spTree>
      <p:nvGrpSpPr>
        <p:cNvPr id="1" name=""/>
        <p:cNvGrpSpPr/>
        <p:nvPr/>
      </p:nvGrpSpPr>
      <p:grpSpPr>
        <a:xfrm>
          <a:off x="0" y="0"/>
          <a:ext cx="0" cy="0"/>
          <a:chOff x="0" y="0"/>
          <a:chExt cx="0" cy="0"/>
        </a:xfrm>
      </p:grpSpPr>
      <p:grpSp>
        <p:nvGrpSpPr>
          <p:cNvPr id="1113" name="Group 2"/>
          <p:cNvGrpSpPr/>
          <p:nvPr/>
        </p:nvGrpSpPr>
        <p:grpSpPr>
          <a:xfrm>
            <a:off x="2" y="0"/>
            <a:ext cx="3200401" cy="6858000"/>
            <a:chOff x="1" y="0"/>
            <a:chExt cx="3200400" cy="6858000"/>
          </a:xfrm>
        </p:grpSpPr>
        <p:sp>
          <p:nvSpPr>
            <p:cNvPr id="111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17" name="Group 11"/>
          <p:cNvGrpSpPr/>
          <p:nvPr/>
        </p:nvGrpSpPr>
        <p:grpSpPr>
          <a:xfrm>
            <a:off x="228600" y="1981200"/>
            <a:ext cx="7391400" cy="319088"/>
            <a:chOff x="0" y="0"/>
            <a:chExt cx="7391400" cy="319087"/>
          </a:xfrm>
        </p:grpSpPr>
        <p:sp>
          <p:nvSpPr>
            <p:cNvPr id="111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8" name="Title Text"/>
          <p:cNvSpPr txBox="1">
            <a:spLocks noGrp="1"/>
          </p:cNvSpPr>
          <p:nvPr>
            <p:ph type="title"/>
          </p:nvPr>
        </p:nvSpPr>
        <p:spPr>
          <a:xfrm>
            <a:off x="457200" y="274638"/>
            <a:ext cx="8229600" cy="1143001"/>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3366"/>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3366"/>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3366"/>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3366"/>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2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3366"/>
                </a:solidFill>
              </a:defRPr>
            </a:pPr>
            <a:endParaRPr dirty="0"/>
          </a:p>
        </p:txBody>
      </p:sp>
      <p:sp>
        <p:nvSpPr>
          <p:cNvPr id="1121"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56637410"/>
      </p:ext>
    </p:extLst>
  </p:cSld>
  <p:clrMapOvr>
    <a:masterClrMapping/>
  </p:clrMapOvr>
  <p:transition spd="med"/>
</p:sldLayout>
</file>

<file path=ppt/slideLayouts/slideLayout914.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rgbClr val="FFFFFF"/>
        </a:solidFill>
        <a:effectLst/>
      </p:bgPr>
    </p:bg>
    <p:spTree>
      <p:nvGrpSpPr>
        <p:cNvPr id="1" name=""/>
        <p:cNvGrpSpPr/>
        <p:nvPr/>
      </p:nvGrpSpPr>
      <p:grpSpPr>
        <a:xfrm>
          <a:off x="0" y="0"/>
          <a:ext cx="0" cy="0"/>
          <a:chOff x="0" y="0"/>
          <a:chExt cx="0" cy="0"/>
        </a:xfrm>
      </p:grpSpPr>
      <p:grpSp>
        <p:nvGrpSpPr>
          <p:cNvPr id="1130" name="Group 2"/>
          <p:cNvGrpSpPr/>
          <p:nvPr/>
        </p:nvGrpSpPr>
        <p:grpSpPr>
          <a:xfrm>
            <a:off x="2" y="0"/>
            <a:ext cx="3200401" cy="6858000"/>
            <a:chOff x="1" y="0"/>
            <a:chExt cx="3200400" cy="6858000"/>
          </a:xfrm>
        </p:grpSpPr>
        <p:sp>
          <p:nvSpPr>
            <p:cNvPr id="1128"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29"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1"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34" name="Group 11"/>
          <p:cNvGrpSpPr/>
          <p:nvPr/>
        </p:nvGrpSpPr>
        <p:grpSpPr>
          <a:xfrm>
            <a:off x="228600" y="1981200"/>
            <a:ext cx="7391400" cy="319088"/>
            <a:chOff x="0" y="0"/>
            <a:chExt cx="7391400" cy="319087"/>
          </a:xfrm>
        </p:grpSpPr>
        <p:sp>
          <p:nvSpPr>
            <p:cNvPr id="1132"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33"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5"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3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12386557"/>
      </p:ext>
    </p:extLst>
  </p:cSld>
  <p:clrMapOvr>
    <a:masterClrMapping/>
  </p:clrMapOvr>
  <p:transition spd="med"/>
</p:sldLayout>
</file>

<file path=ppt/slideLayouts/slideLayout915.xml><?xml version="1.0" encoding="utf-8"?>
<p:sldLayout xmlns:a="http://schemas.openxmlformats.org/drawingml/2006/main" xmlns:r="http://schemas.openxmlformats.org/officeDocument/2006/relationships" xmlns:p="http://schemas.openxmlformats.org/presentationml/2006/main" showMasterSp="0" type="tx">
  <p:cSld name="5_Blank">
    <p:bg>
      <p:bgPr>
        <a:solidFill>
          <a:srgbClr val="FFFFFF"/>
        </a:solidFill>
        <a:effectLst/>
      </p:bgPr>
    </p:bg>
    <p:spTree>
      <p:nvGrpSpPr>
        <p:cNvPr id="1" name=""/>
        <p:cNvGrpSpPr/>
        <p:nvPr/>
      </p:nvGrpSpPr>
      <p:grpSpPr>
        <a:xfrm>
          <a:off x="0" y="0"/>
          <a:ext cx="0" cy="0"/>
          <a:chOff x="0" y="0"/>
          <a:chExt cx="0" cy="0"/>
        </a:xfrm>
      </p:grpSpPr>
      <p:grpSp>
        <p:nvGrpSpPr>
          <p:cNvPr id="1145" name="Group 2"/>
          <p:cNvGrpSpPr/>
          <p:nvPr/>
        </p:nvGrpSpPr>
        <p:grpSpPr>
          <a:xfrm>
            <a:off x="2" y="0"/>
            <a:ext cx="3200401" cy="6858000"/>
            <a:chOff x="1" y="0"/>
            <a:chExt cx="3200400" cy="6858000"/>
          </a:xfrm>
        </p:grpSpPr>
        <p:sp>
          <p:nvSpPr>
            <p:cNvPr id="1143"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4"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46"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49" name="Group 11"/>
          <p:cNvGrpSpPr/>
          <p:nvPr/>
        </p:nvGrpSpPr>
        <p:grpSpPr>
          <a:xfrm>
            <a:off x="228600" y="1981200"/>
            <a:ext cx="7391400" cy="319088"/>
            <a:chOff x="0" y="0"/>
            <a:chExt cx="7391400" cy="319087"/>
          </a:xfrm>
        </p:grpSpPr>
        <p:sp>
          <p:nvSpPr>
            <p:cNvPr id="1147"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8"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5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25770746"/>
      </p:ext>
    </p:extLst>
  </p:cSld>
  <p:clrMapOvr>
    <a:masterClrMapping/>
  </p:clrMapOvr>
  <p:transition spd="med"/>
</p:sldLayout>
</file>

<file path=ppt/slideLayouts/slideLayout916.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solidFill>
          <a:srgbClr val="FFFFFF"/>
        </a:solidFill>
        <a:effectLst/>
      </p:bgPr>
    </p:bg>
    <p:spTree>
      <p:nvGrpSpPr>
        <p:cNvPr id="1" name=""/>
        <p:cNvGrpSpPr/>
        <p:nvPr/>
      </p:nvGrpSpPr>
      <p:grpSpPr>
        <a:xfrm>
          <a:off x="0" y="0"/>
          <a:ext cx="0" cy="0"/>
          <a:chOff x="0" y="0"/>
          <a:chExt cx="0" cy="0"/>
        </a:xfrm>
      </p:grpSpPr>
      <p:grpSp>
        <p:nvGrpSpPr>
          <p:cNvPr id="1159" name="Group 2"/>
          <p:cNvGrpSpPr/>
          <p:nvPr/>
        </p:nvGrpSpPr>
        <p:grpSpPr>
          <a:xfrm>
            <a:off x="2" y="0"/>
            <a:ext cx="3200401" cy="6858000"/>
            <a:chOff x="1" y="0"/>
            <a:chExt cx="3200400" cy="6858000"/>
          </a:xfrm>
        </p:grpSpPr>
        <p:sp>
          <p:nvSpPr>
            <p:cNvPr id="115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5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63" name="Group 11"/>
          <p:cNvGrpSpPr/>
          <p:nvPr/>
        </p:nvGrpSpPr>
        <p:grpSpPr>
          <a:xfrm>
            <a:off x="228600" y="1981200"/>
            <a:ext cx="7391400" cy="319088"/>
            <a:chOff x="0" y="0"/>
            <a:chExt cx="7391400" cy="319087"/>
          </a:xfrm>
        </p:grpSpPr>
        <p:sp>
          <p:nvSpPr>
            <p:cNvPr id="116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6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4" name="Title Text"/>
          <p:cNvSpPr txBox="1">
            <a:spLocks noGrp="1"/>
          </p:cNvSpPr>
          <p:nvPr>
            <p:ph type="title"/>
          </p:nvPr>
        </p:nvSpPr>
        <p:spPr>
          <a:xfrm>
            <a:off x="457237" y="273050"/>
            <a:ext cx="3008315" cy="1162050"/>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65"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003366"/>
              </a:buClr>
              <a:buSzPct val="75000"/>
              <a:buChar char="●"/>
              <a:defRPr b="1" i="0">
                <a:solidFill>
                  <a:srgbClr val="003366"/>
                </a:solidFill>
                <a:latin typeface="Arial" panose="020B0604020202020204" pitchFamily="34" charset="0"/>
                <a:cs typeface="Arial" panose="020B0604020202020204" pitchFamily="34" charset="0"/>
              </a:defRPr>
            </a:lvl1pPr>
            <a:lvl2pPr>
              <a:buClr>
                <a:srgbClr val="003366"/>
              </a:buClr>
              <a:buSzPct val="75000"/>
              <a:buChar char="–"/>
              <a:defRPr b="1" i="0">
                <a:solidFill>
                  <a:srgbClr val="003366"/>
                </a:solidFill>
                <a:latin typeface="Arial" panose="020B0604020202020204" pitchFamily="34" charset="0"/>
                <a:cs typeface="Arial" panose="020B0604020202020204" pitchFamily="34" charset="0"/>
              </a:defRPr>
            </a:lvl2pPr>
            <a:lvl3pPr>
              <a:buClr>
                <a:srgbClr val="003366"/>
              </a:buClr>
              <a:buSzPct val="75000"/>
              <a:defRPr b="1" i="0">
                <a:solidFill>
                  <a:srgbClr val="003366"/>
                </a:solidFill>
                <a:latin typeface="Arial" panose="020B0604020202020204" pitchFamily="34" charset="0"/>
                <a:cs typeface="Arial" panose="020B0604020202020204" pitchFamily="34" charset="0"/>
              </a:defRPr>
            </a:lvl3pPr>
            <a:lvl4pPr>
              <a:buClr>
                <a:srgbClr val="003366"/>
              </a:buClr>
              <a:buSzPct val="80000"/>
              <a:buChar char="–"/>
              <a:defRPr b="1" i="0">
                <a:solidFill>
                  <a:srgbClr val="003366"/>
                </a:solidFill>
                <a:latin typeface="Arial" panose="020B0604020202020204" pitchFamily="34" charset="0"/>
                <a:cs typeface="Arial" panose="020B0604020202020204" pitchFamily="34" charset="0"/>
              </a:defRPr>
            </a:lvl4pPr>
            <a:lvl5pPr>
              <a:buClr>
                <a:srgbClr val="003366"/>
              </a:buClr>
              <a:buSzPct val="65000"/>
              <a:buChar char="●"/>
              <a:defRPr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6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3366"/>
                </a:solidFill>
              </a:defRPr>
            </a:pPr>
            <a:endParaRPr dirty="0"/>
          </a:p>
        </p:txBody>
      </p:sp>
      <p:sp>
        <p:nvSpPr>
          <p:cNvPr id="1167"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11598211"/>
      </p:ext>
    </p:extLst>
  </p:cSld>
  <p:clrMapOvr>
    <a:masterClrMapping/>
  </p:clrMapOvr>
  <p:transition spd="med"/>
</p:sldLayout>
</file>

<file path=ppt/slideLayouts/slideLayout917.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solidFill>
          <a:srgbClr val="FFFFFF"/>
        </a:solidFill>
        <a:effectLst/>
      </p:bgPr>
    </p:bg>
    <p:spTree>
      <p:nvGrpSpPr>
        <p:cNvPr id="1" name=""/>
        <p:cNvGrpSpPr/>
        <p:nvPr/>
      </p:nvGrpSpPr>
      <p:grpSpPr>
        <a:xfrm>
          <a:off x="0" y="0"/>
          <a:ext cx="0" cy="0"/>
          <a:chOff x="0" y="0"/>
          <a:chExt cx="0" cy="0"/>
        </a:xfrm>
      </p:grpSpPr>
      <p:grpSp>
        <p:nvGrpSpPr>
          <p:cNvPr id="1176" name="Group 2"/>
          <p:cNvGrpSpPr/>
          <p:nvPr/>
        </p:nvGrpSpPr>
        <p:grpSpPr>
          <a:xfrm>
            <a:off x="2" y="0"/>
            <a:ext cx="3200401" cy="6858000"/>
            <a:chOff x="1" y="0"/>
            <a:chExt cx="3200400" cy="6858000"/>
          </a:xfrm>
        </p:grpSpPr>
        <p:sp>
          <p:nvSpPr>
            <p:cNvPr id="1174"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5"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77"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80" name="Group 11"/>
          <p:cNvGrpSpPr/>
          <p:nvPr/>
        </p:nvGrpSpPr>
        <p:grpSpPr>
          <a:xfrm>
            <a:off x="228600" y="1981200"/>
            <a:ext cx="7391400" cy="319088"/>
            <a:chOff x="0" y="0"/>
            <a:chExt cx="7391400" cy="319087"/>
          </a:xfrm>
        </p:grpSpPr>
        <p:sp>
          <p:nvSpPr>
            <p:cNvPr id="1178"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9"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81" name="Title Text"/>
          <p:cNvSpPr txBox="1">
            <a:spLocks noGrp="1"/>
          </p:cNvSpPr>
          <p:nvPr>
            <p:ph type="title"/>
          </p:nvPr>
        </p:nvSpPr>
        <p:spPr>
          <a:xfrm>
            <a:off x="1792288" y="4800600"/>
            <a:ext cx="5486401" cy="566738"/>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8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1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3366"/>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3366"/>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3366"/>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3366"/>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8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25994964"/>
      </p:ext>
    </p:extLst>
  </p:cSld>
  <p:clrMapOvr>
    <a:masterClrMapping/>
  </p:clrMapOvr>
  <p:transition spd="med"/>
</p:sldLayout>
</file>

<file path=ppt/slideLayouts/slideLayout918.xml><?xml version="1.0" encoding="utf-8"?>
<p:sldLayout xmlns:a="http://schemas.openxmlformats.org/drawingml/2006/main" xmlns:r="http://schemas.openxmlformats.org/officeDocument/2006/relationships" xmlns:p="http://schemas.openxmlformats.org/presentationml/2006/main" showMasterSp="0" type="tx">
  <p:cSld name="5_Title and Vertical Text">
    <p:bg>
      <p:bgPr>
        <a:solidFill>
          <a:srgbClr val="FFFFFF"/>
        </a:solidFill>
        <a:effectLst/>
      </p:bgPr>
    </p:bg>
    <p:spTree>
      <p:nvGrpSpPr>
        <p:cNvPr id="1" name=""/>
        <p:cNvGrpSpPr/>
        <p:nvPr/>
      </p:nvGrpSpPr>
      <p:grpSpPr>
        <a:xfrm>
          <a:off x="0" y="0"/>
          <a:ext cx="0" cy="0"/>
          <a:chOff x="0" y="0"/>
          <a:chExt cx="0" cy="0"/>
        </a:xfrm>
      </p:grpSpPr>
      <p:grpSp>
        <p:nvGrpSpPr>
          <p:cNvPr id="1193" name="Group 2"/>
          <p:cNvGrpSpPr/>
          <p:nvPr/>
        </p:nvGrpSpPr>
        <p:grpSpPr>
          <a:xfrm>
            <a:off x="2" y="0"/>
            <a:ext cx="3200401" cy="6858000"/>
            <a:chOff x="1" y="0"/>
            <a:chExt cx="3200400" cy="6858000"/>
          </a:xfrm>
        </p:grpSpPr>
        <p:sp>
          <p:nvSpPr>
            <p:cNvPr id="119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97" name="Group 11"/>
          <p:cNvGrpSpPr/>
          <p:nvPr/>
        </p:nvGrpSpPr>
        <p:grpSpPr>
          <a:xfrm>
            <a:off x="228600" y="1981200"/>
            <a:ext cx="7391400" cy="319088"/>
            <a:chOff x="0" y="0"/>
            <a:chExt cx="7391400" cy="319087"/>
          </a:xfrm>
        </p:grpSpPr>
        <p:sp>
          <p:nvSpPr>
            <p:cNvPr id="119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8"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99" name="Body Level One…"/>
          <p:cNvSpPr txBox="1">
            <a:spLocks noGrp="1"/>
          </p:cNvSpPr>
          <p:nvPr>
            <p:ph type="body" idx="1"/>
          </p:nvPr>
        </p:nvSpPr>
        <p:spPr>
          <a:xfrm>
            <a:off x="914400" y="2362200"/>
            <a:ext cx="8001000" cy="37338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0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78833849"/>
      </p:ext>
    </p:extLst>
  </p:cSld>
  <p:clrMapOvr>
    <a:masterClrMapping/>
  </p:clrMapOvr>
  <p:transition spd="med"/>
</p:sldLayout>
</file>

<file path=ppt/slideLayouts/slideLayout919.xml><?xml version="1.0" encoding="utf-8"?>
<p:sldLayout xmlns:a="http://schemas.openxmlformats.org/drawingml/2006/main" xmlns:r="http://schemas.openxmlformats.org/officeDocument/2006/relationships" xmlns:p="http://schemas.openxmlformats.org/presentationml/2006/main" showMasterSp="0" type="tx">
  <p:cSld name="5_Vertical Title and Text">
    <p:bg>
      <p:bgPr>
        <a:solidFill>
          <a:srgbClr val="FFFFFF"/>
        </a:solidFill>
        <a:effectLst/>
      </p:bgPr>
    </p:bg>
    <p:spTree>
      <p:nvGrpSpPr>
        <p:cNvPr id="1" name=""/>
        <p:cNvGrpSpPr/>
        <p:nvPr/>
      </p:nvGrpSpPr>
      <p:grpSpPr>
        <a:xfrm>
          <a:off x="0" y="0"/>
          <a:ext cx="0" cy="0"/>
          <a:chOff x="0" y="0"/>
          <a:chExt cx="0" cy="0"/>
        </a:xfrm>
      </p:grpSpPr>
      <p:grpSp>
        <p:nvGrpSpPr>
          <p:cNvPr id="1209" name="Group 2"/>
          <p:cNvGrpSpPr/>
          <p:nvPr/>
        </p:nvGrpSpPr>
        <p:grpSpPr>
          <a:xfrm>
            <a:off x="2" y="0"/>
            <a:ext cx="3200401" cy="6858000"/>
            <a:chOff x="1" y="0"/>
            <a:chExt cx="3200400" cy="6858000"/>
          </a:xfrm>
        </p:grpSpPr>
        <p:sp>
          <p:nvSpPr>
            <p:cNvPr id="120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0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213" name="Group 11"/>
          <p:cNvGrpSpPr/>
          <p:nvPr/>
        </p:nvGrpSpPr>
        <p:grpSpPr>
          <a:xfrm>
            <a:off x="228600" y="1981200"/>
            <a:ext cx="7391400" cy="319088"/>
            <a:chOff x="0" y="0"/>
            <a:chExt cx="7391400" cy="319087"/>
          </a:xfrm>
        </p:grpSpPr>
        <p:sp>
          <p:nvSpPr>
            <p:cNvPr id="121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1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4" name="Title Text"/>
          <p:cNvSpPr txBox="1">
            <a:spLocks noGrp="1"/>
          </p:cNvSpPr>
          <p:nvPr>
            <p:ph type="title"/>
          </p:nvPr>
        </p:nvSpPr>
        <p:spPr>
          <a:xfrm>
            <a:off x="6915150" y="762000"/>
            <a:ext cx="2000251" cy="5334000"/>
          </a:xfrm>
          <a:prstGeom prst="rect">
            <a:avLst/>
          </a:prstGeom>
          <a:noFill/>
        </p:spPr>
        <p:txBody>
          <a:bodyPr vert="eaVert"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215" name="Body Level One…"/>
          <p:cNvSpPr txBox="1">
            <a:spLocks noGrp="1"/>
          </p:cNvSpPr>
          <p:nvPr>
            <p:ph type="body" idx="1"/>
          </p:nvPr>
        </p:nvSpPr>
        <p:spPr>
          <a:xfrm>
            <a:off x="914400" y="762000"/>
            <a:ext cx="5848350" cy="53340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1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13432588"/>
      </p:ext>
    </p:extLst>
  </p:cSld>
  <p:clrMapOvr>
    <a:masterClrMapping/>
  </p:clrMapOvr>
  <p:transition spd="med"/>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148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8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920.xml><?xml version="1.0" encoding="utf-8"?>
<p:sldLayout xmlns:a="http://schemas.openxmlformats.org/drawingml/2006/main" xmlns:r="http://schemas.openxmlformats.org/officeDocument/2006/relationships" xmlns:p="http://schemas.openxmlformats.org/presentationml/2006/main" showMasterSp="0" type="tx">
  <p:cSld name="3_Title Slide">
    <p:bg>
      <p:bgPr>
        <a:solidFill>
          <a:srgbClr val="000000"/>
        </a:solidFill>
        <a:effectLst/>
      </p:bgPr>
    </p:bg>
    <p:spTree>
      <p:nvGrpSpPr>
        <p:cNvPr id="1" name=""/>
        <p:cNvGrpSpPr/>
        <p:nvPr/>
      </p:nvGrpSpPr>
      <p:grpSpPr>
        <a:xfrm>
          <a:off x="0" y="0"/>
          <a:ext cx="0" cy="0"/>
          <a:chOff x="0" y="0"/>
          <a:chExt cx="0" cy="0"/>
        </a:xfrm>
      </p:grpSpPr>
      <p:sp>
        <p:nvSpPr>
          <p:cNvPr id="1223" name="Title Text"/>
          <p:cNvSpPr txBox="1">
            <a:spLocks noGrp="1"/>
          </p:cNvSpPr>
          <p:nvPr>
            <p:ph type="title"/>
          </p:nvPr>
        </p:nvSpPr>
        <p:spPr>
          <a:xfrm>
            <a:off x="685800" y="2130426"/>
            <a:ext cx="7772400" cy="1470026"/>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24"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0" indent="456342" algn="ctr">
              <a:buSzTx/>
              <a:buNone/>
              <a:defRPr b="1" i="0">
                <a:solidFill>
                  <a:srgbClr val="000000"/>
                </a:solidFill>
                <a:latin typeface="Arial" panose="020B0604020202020204" pitchFamily="34" charset="0"/>
                <a:cs typeface="Arial" panose="020B0604020202020204" pitchFamily="34" charset="0"/>
              </a:defRPr>
            </a:lvl2pPr>
            <a:lvl3pPr marL="0" indent="912690" algn="ctr">
              <a:buSzTx/>
              <a:buNone/>
              <a:defRPr b="1" i="0">
                <a:solidFill>
                  <a:srgbClr val="000000"/>
                </a:solidFill>
                <a:latin typeface="Arial" panose="020B0604020202020204" pitchFamily="34" charset="0"/>
                <a:cs typeface="Arial" panose="020B0604020202020204" pitchFamily="34" charset="0"/>
              </a:defRPr>
            </a:lvl3pPr>
            <a:lvl4pPr marL="0" indent="1369015" algn="ctr">
              <a:buSzTx/>
              <a:buNone/>
              <a:defRPr b="1" i="0">
                <a:solidFill>
                  <a:srgbClr val="000000"/>
                </a:solidFill>
                <a:latin typeface="Arial" panose="020B0604020202020204" pitchFamily="34" charset="0"/>
                <a:cs typeface="Arial" panose="020B0604020202020204" pitchFamily="34" charset="0"/>
              </a:defRPr>
            </a:lvl4pPr>
            <a:lvl5pPr marL="0" indent="1825374" algn="ctr">
              <a:buSzTx/>
              <a:buNone/>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2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48407908"/>
      </p:ext>
    </p:extLst>
  </p:cSld>
  <p:clrMapOvr>
    <a:masterClrMapping/>
  </p:clrMapOvr>
  <p:transition spd="med"/>
</p:sldLayout>
</file>

<file path=ppt/slideLayouts/slideLayout921.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000000"/>
        </a:solidFill>
        <a:effectLst/>
      </p:bgPr>
    </p:bg>
    <p:spTree>
      <p:nvGrpSpPr>
        <p:cNvPr id="1" name=""/>
        <p:cNvGrpSpPr/>
        <p:nvPr/>
      </p:nvGrpSpPr>
      <p:grpSpPr>
        <a:xfrm>
          <a:off x="0" y="0"/>
          <a:ext cx="0" cy="0"/>
          <a:chOff x="0" y="0"/>
          <a:chExt cx="0" cy="0"/>
        </a:xfrm>
      </p:grpSpPr>
      <p:sp>
        <p:nvSpPr>
          <p:cNvPr id="1241"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43"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29287882"/>
      </p:ext>
    </p:extLst>
  </p:cSld>
  <p:clrMapOvr>
    <a:masterClrMapping/>
  </p:clrMapOvr>
  <p:transition spd="med"/>
</p:sldLayout>
</file>

<file path=ppt/slideLayouts/slideLayout922.xml><?xml version="1.0" encoding="utf-8"?>
<p:sldLayout xmlns:a="http://schemas.openxmlformats.org/drawingml/2006/main" xmlns:r="http://schemas.openxmlformats.org/officeDocument/2006/relationships" xmlns:p="http://schemas.openxmlformats.org/presentationml/2006/main" showMasterSp="0" type="tx">
  <p:cSld name="6_Two Content">
    <p:bg>
      <p:bgPr>
        <a:solidFill>
          <a:srgbClr val="000000"/>
        </a:solidFill>
        <a:effectLst/>
      </p:bgPr>
    </p:bg>
    <p:spTree>
      <p:nvGrpSpPr>
        <p:cNvPr id="1" name=""/>
        <p:cNvGrpSpPr/>
        <p:nvPr/>
      </p:nvGrpSpPr>
      <p:grpSpPr>
        <a:xfrm>
          <a:off x="0" y="0"/>
          <a:ext cx="0" cy="0"/>
          <a:chOff x="0" y="0"/>
          <a:chExt cx="0" cy="0"/>
        </a:xfrm>
      </p:grpSpPr>
      <p:sp>
        <p:nvSpPr>
          <p:cNvPr id="1250"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5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5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36464616"/>
      </p:ext>
    </p:extLst>
  </p:cSld>
  <p:clrMapOvr>
    <a:masterClrMapping/>
  </p:clrMapOvr>
  <p:transition spd="med"/>
</p:sldLayout>
</file>

<file path=ppt/slideLayouts/slideLayout923.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000000"/>
        </a:solidFill>
        <a:effectLst/>
      </p:bgPr>
    </p:bg>
    <p:spTree>
      <p:nvGrpSpPr>
        <p:cNvPr id="1" name=""/>
        <p:cNvGrpSpPr/>
        <p:nvPr/>
      </p:nvGrpSpPr>
      <p:grpSpPr>
        <a:xfrm>
          <a:off x="0" y="0"/>
          <a:ext cx="0" cy="0"/>
          <a:chOff x="0" y="0"/>
          <a:chExt cx="0" cy="0"/>
        </a:xfrm>
      </p:grpSpPr>
      <p:sp>
        <p:nvSpPr>
          <p:cNvPr id="125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61"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26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02307140"/>
      </p:ext>
    </p:extLst>
  </p:cSld>
  <p:clrMapOvr>
    <a:masterClrMapping/>
  </p:clrMapOvr>
  <p:transition spd="med"/>
</p:sldLayout>
</file>

<file path=ppt/slideLayouts/slideLayout924.xml><?xml version="1.0" encoding="utf-8"?>
<p:sldLayout xmlns:a="http://schemas.openxmlformats.org/drawingml/2006/main" xmlns:r="http://schemas.openxmlformats.org/officeDocument/2006/relationships" xmlns:p="http://schemas.openxmlformats.org/presentationml/2006/main" showMasterSp="0" type="tx">
  <p:cSld name="6_Title Only">
    <p:bg>
      <p:bgPr>
        <a:solidFill>
          <a:srgbClr val="000000"/>
        </a:solidFill>
        <a:effectLst/>
      </p:bgPr>
    </p:bg>
    <p:spTree>
      <p:nvGrpSpPr>
        <p:cNvPr id="1" name=""/>
        <p:cNvGrpSpPr/>
        <p:nvPr/>
      </p:nvGrpSpPr>
      <p:grpSpPr>
        <a:xfrm>
          <a:off x="0" y="0"/>
          <a:ext cx="0" cy="0"/>
          <a:chOff x="0" y="0"/>
          <a:chExt cx="0" cy="0"/>
        </a:xfrm>
      </p:grpSpPr>
      <p:sp>
        <p:nvSpPr>
          <p:cNvPr id="126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70"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1848630"/>
      </p:ext>
    </p:extLst>
  </p:cSld>
  <p:clrMapOvr>
    <a:masterClrMapping/>
  </p:clrMapOvr>
  <p:transition spd="med"/>
</p:sldLayout>
</file>

<file path=ppt/slideLayouts/slideLayout925.xml><?xml version="1.0" encoding="utf-8"?>
<p:sldLayout xmlns:a="http://schemas.openxmlformats.org/drawingml/2006/main" xmlns:r="http://schemas.openxmlformats.org/officeDocument/2006/relationships" xmlns:p="http://schemas.openxmlformats.org/presentationml/2006/main" showMasterSp="0" type="tx">
  <p:cSld name="6_Blank">
    <p:bg>
      <p:bgPr>
        <a:solidFill>
          <a:srgbClr val="000000"/>
        </a:solidFill>
        <a:effectLst/>
      </p:bgPr>
    </p:bg>
    <p:spTree>
      <p:nvGrpSpPr>
        <p:cNvPr id="1" name=""/>
        <p:cNvGrpSpPr/>
        <p:nvPr/>
      </p:nvGrpSpPr>
      <p:grpSpPr>
        <a:xfrm>
          <a:off x="0" y="0"/>
          <a:ext cx="0" cy="0"/>
          <a:chOff x="0" y="0"/>
          <a:chExt cx="0" cy="0"/>
        </a:xfrm>
      </p:grpSpPr>
      <p:sp>
        <p:nvSpPr>
          <p:cNvPr id="127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2805922"/>
      </p:ext>
    </p:extLst>
  </p:cSld>
  <p:clrMapOvr>
    <a:masterClrMapping/>
  </p:clrMapOvr>
  <p:transition spd="med"/>
</p:sldLayout>
</file>

<file path=ppt/slideLayouts/slideLayout926.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000000"/>
        </a:solidFill>
        <a:effectLst/>
      </p:bgPr>
    </p:bg>
    <p:spTree>
      <p:nvGrpSpPr>
        <p:cNvPr id="1" name=""/>
        <p:cNvGrpSpPr/>
        <p:nvPr/>
      </p:nvGrpSpPr>
      <p:grpSpPr>
        <a:xfrm>
          <a:off x="0" y="0"/>
          <a:ext cx="0" cy="0"/>
          <a:chOff x="0" y="0"/>
          <a:chExt cx="0" cy="0"/>
        </a:xfrm>
      </p:grpSpPr>
      <p:sp>
        <p:nvSpPr>
          <p:cNvPr id="1284" name="Title Text"/>
          <p:cNvSpPr txBox="1">
            <a:spLocks noGrp="1"/>
          </p:cNvSpPr>
          <p:nvPr>
            <p:ph type="title"/>
          </p:nvPr>
        </p:nvSpPr>
        <p:spPr>
          <a:xfrm>
            <a:off x="457237" y="273050"/>
            <a:ext cx="3008315" cy="1162050"/>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85"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8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28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08630578"/>
      </p:ext>
    </p:extLst>
  </p:cSld>
  <p:clrMapOvr>
    <a:masterClrMapping/>
  </p:clrMapOvr>
  <p:transition spd="med"/>
</p:sldLayout>
</file>

<file path=ppt/slideLayouts/slideLayout927.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000000"/>
        </a:solidFill>
        <a:effectLst/>
      </p:bgPr>
    </p:bg>
    <p:spTree>
      <p:nvGrpSpPr>
        <p:cNvPr id="1" name=""/>
        <p:cNvGrpSpPr/>
        <p:nvPr/>
      </p:nvGrpSpPr>
      <p:grpSpPr>
        <a:xfrm>
          <a:off x="0" y="0"/>
          <a:ext cx="0" cy="0"/>
          <a:chOff x="0" y="0"/>
          <a:chExt cx="0" cy="0"/>
        </a:xfrm>
      </p:grpSpPr>
      <p:sp>
        <p:nvSpPr>
          <p:cNvPr id="1294" name="Title Text"/>
          <p:cNvSpPr txBox="1">
            <a:spLocks noGrp="1"/>
          </p:cNvSpPr>
          <p:nvPr>
            <p:ph type="title"/>
          </p:nvPr>
        </p:nvSpPr>
        <p:spPr>
          <a:xfrm>
            <a:off x="1792288" y="4800600"/>
            <a:ext cx="5486401" cy="566738"/>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2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9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75697945"/>
      </p:ext>
    </p:extLst>
  </p:cSld>
  <p:clrMapOvr>
    <a:masterClrMapping/>
  </p:clrMapOvr>
  <p:transition spd="med"/>
</p:sldLayout>
</file>

<file path=ppt/slideLayouts/slideLayout928.xml><?xml version="1.0" encoding="utf-8"?>
<p:sldLayout xmlns:a="http://schemas.openxmlformats.org/drawingml/2006/main" xmlns:r="http://schemas.openxmlformats.org/officeDocument/2006/relationships" xmlns:p="http://schemas.openxmlformats.org/presentationml/2006/main" showMasterSp="0" type="tx">
  <p:cSld name="6_Title and Vertical Text">
    <p:bg>
      <p:bgPr>
        <a:solidFill>
          <a:srgbClr val="000000"/>
        </a:solidFill>
        <a:effectLst/>
      </p:bgPr>
    </p:bg>
    <p:spTree>
      <p:nvGrpSpPr>
        <p:cNvPr id="1" name=""/>
        <p:cNvGrpSpPr/>
        <p:nvPr/>
      </p:nvGrpSpPr>
      <p:grpSpPr>
        <a:xfrm>
          <a:off x="0" y="0"/>
          <a:ext cx="0" cy="0"/>
          <a:chOff x="0" y="0"/>
          <a:chExt cx="0" cy="0"/>
        </a:xfrm>
      </p:grpSpPr>
      <p:sp>
        <p:nvSpPr>
          <p:cNvPr id="1304"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05" name="Body Level One…"/>
          <p:cNvSpPr txBox="1">
            <a:spLocks noGrp="1"/>
          </p:cNvSpPr>
          <p:nvPr>
            <p:ph type="body" idx="1"/>
          </p:nvPr>
        </p:nvSpPr>
        <p:spPr>
          <a:xfrm>
            <a:off x="457200" y="1600200"/>
            <a:ext cx="8229600" cy="4525963"/>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06"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49825186"/>
      </p:ext>
    </p:extLst>
  </p:cSld>
  <p:clrMapOvr>
    <a:masterClrMapping/>
  </p:clrMapOvr>
  <p:transition spd="med"/>
</p:sldLayout>
</file>

<file path=ppt/slideLayouts/slideLayout929.xml><?xml version="1.0" encoding="utf-8"?>
<p:sldLayout xmlns:a="http://schemas.openxmlformats.org/drawingml/2006/main" xmlns:r="http://schemas.openxmlformats.org/officeDocument/2006/relationships" xmlns:p="http://schemas.openxmlformats.org/presentationml/2006/main" showMasterSp="0" type="tx">
  <p:cSld name="6_Vertical Title and Text">
    <p:bg>
      <p:bgPr>
        <a:solidFill>
          <a:srgbClr val="000000"/>
        </a:solidFill>
        <a:effectLst/>
      </p:bgPr>
    </p:bg>
    <p:spTree>
      <p:nvGrpSpPr>
        <p:cNvPr id="1" name=""/>
        <p:cNvGrpSpPr/>
        <p:nvPr/>
      </p:nvGrpSpPr>
      <p:grpSpPr>
        <a:xfrm>
          <a:off x="0" y="0"/>
          <a:ext cx="0" cy="0"/>
          <a:chOff x="0" y="0"/>
          <a:chExt cx="0" cy="0"/>
        </a:xfrm>
      </p:grpSpPr>
      <p:sp>
        <p:nvSpPr>
          <p:cNvPr id="1313" name="Title Text"/>
          <p:cNvSpPr txBox="1">
            <a:spLocks noGrp="1"/>
          </p:cNvSpPr>
          <p:nvPr>
            <p:ph type="title"/>
          </p:nvPr>
        </p:nvSpPr>
        <p:spPr>
          <a:xfrm>
            <a:off x="6629400" y="274675"/>
            <a:ext cx="2057400" cy="5851526"/>
          </a:xfrm>
          <a:prstGeom prst="rect">
            <a:avLst/>
          </a:prstGeom>
          <a:noFill/>
        </p:spPr>
        <p:txBody>
          <a:bodyPr vert="eaVert"/>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14" name="Body Level One…"/>
          <p:cNvSpPr txBox="1">
            <a:spLocks noGrp="1"/>
          </p:cNvSpPr>
          <p:nvPr>
            <p:ph type="body" idx="1"/>
          </p:nvPr>
        </p:nvSpPr>
        <p:spPr>
          <a:xfrm>
            <a:off x="457200" y="274675"/>
            <a:ext cx="6019800" cy="5851526"/>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1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46630409"/>
      </p:ext>
    </p:extLst>
  </p:cSld>
  <p:clrMapOvr>
    <a:masterClrMapping/>
  </p:clrMapOvr>
  <p:transition spd="med"/>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149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930.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rgbClr val="000000"/>
        </a:solidFill>
        <a:effectLst/>
      </p:bgPr>
    </p:bg>
    <p:spTree>
      <p:nvGrpSpPr>
        <p:cNvPr id="1" name=""/>
        <p:cNvGrpSpPr/>
        <p:nvPr/>
      </p:nvGrpSpPr>
      <p:grpSpPr>
        <a:xfrm>
          <a:off x="0" y="0"/>
          <a:ext cx="0" cy="0"/>
          <a:chOff x="0" y="0"/>
          <a:chExt cx="0" cy="0"/>
        </a:xfrm>
      </p:grpSpPr>
      <p:sp>
        <p:nvSpPr>
          <p:cNvPr id="1322" name="Title Text"/>
          <p:cNvSpPr txBox="1">
            <a:spLocks noGrp="1"/>
          </p:cNvSpPr>
          <p:nvPr>
            <p:ph type="title"/>
          </p:nvPr>
        </p:nvSpPr>
        <p:spPr>
          <a:xfrm>
            <a:off x="685800" y="2130426"/>
            <a:ext cx="7772400" cy="1470026"/>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23"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6342" algn="ctr">
              <a:buSzTx/>
              <a:buNone/>
              <a:defRPr b="1" i="0">
                <a:solidFill>
                  <a:srgbClr val="FFFFFF"/>
                </a:solidFill>
                <a:latin typeface="Arial" panose="020B0604020202020204" pitchFamily="34" charset="0"/>
                <a:cs typeface="Arial" panose="020B0604020202020204" pitchFamily="34" charset="0"/>
              </a:defRPr>
            </a:lvl2pPr>
            <a:lvl3pPr marL="0" indent="912690" algn="ctr">
              <a:buSzTx/>
              <a:buNone/>
              <a:defRPr b="1" i="0">
                <a:solidFill>
                  <a:srgbClr val="FFFFFF"/>
                </a:solidFill>
                <a:latin typeface="Arial" panose="020B0604020202020204" pitchFamily="34" charset="0"/>
                <a:cs typeface="Arial" panose="020B0604020202020204" pitchFamily="34" charset="0"/>
              </a:defRPr>
            </a:lvl3pPr>
            <a:lvl4pPr marL="0" indent="1369015" algn="ctr">
              <a:buSzTx/>
              <a:buNone/>
              <a:defRPr b="1" i="0">
                <a:solidFill>
                  <a:srgbClr val="FFFFFF"/>
                </a:solidFill>
                <a:latin typeface="Arial" panose="020B0604020202020204" pitchFamily="34" charset="0"/>
                <a:cs typeface="Arial" panose="020B0604020202020204" pitchFamily="34" charset="0"/>
              </a:defRPr>
            </a:lvl4pPr>
            <a:lvl5pPr marL="0" indent="1825374"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2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10603284"/>
      </p:ext>
    </p:extLst>
  </p:cSld>
  <p:clrMapOvr>
    <a:masterClrMapping/>
  </p:clrMapOvr>
  <p:transition spd="med"/>
</p:sldLayout>
</file>

<file path=ppt/slideLayouts/slideLayout931.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000000"/>
        </a:solidFill>
        <a:effectLst/>
      </p:bgPr>
    </p:bg>
    <p:spTree>
      <p:nvGrpSpPr>
        <p:cNvPr id="1" name=""/>
        <p:cNvGrpSpPr/>
        <p:nvPr/>
      </p:nvGrpSpPr>
      <p:grpSpPr>
        <a:xfrm>
          <a:off x="0" y="0"/>
          <a:ext cx="0" cy="0"/>
          <a:chOff x="0" y="0"/>
          <a:chExt cx="0" cy="0"/>
        </a:xfrm>
      </p:grpSpPr>
      <p:sp>
        <p:nvSpPr>
          <p:cNvPr id="1331"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32"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3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20773476"/>
      </p:ext>
    </p:extLst>
  </p:cSld>
  <p:clrMapOvr>
    <a:masterClrMapping/>
  </p:clrMapOvr>
  <p:transition spd="med"/>
</p:sldLayout>
</file>

<file path=ppt/slideLayouts/slideLayout932.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000000"/>
        </a:solidFill>
        <a:effectLst/>
      </p:bgPr>
    </p:bg>
    <p:spTree>
      <p:nvGrpSpPr>
        <p:cNvPr id="1" name=""/>
        <p:cNvGrpSpPr/>
        <p:nvPr/>
      </p:nvGrpSpPr>
      <p:grpSpPr>
        <a:xfrm>
          <a:off x="0" y="0"/>
          <a:ext cx="0" cy="0"/>
          <a:chOff x="0" y="0"/>
          <a:chExt cx="0" cy="0"/>
        </a:xfrm>
      </p:grpSpPr>
      <p:sp>
        <p:nvSpPr>
          <p:cNvPr id="1340"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341"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4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33882481"/>
      </p:ext>
    </p:extLst>
  </p:cSld>
  <p:clrMapOvr>
    <a:masterClrMapping/>
  </p:clrMapOvr>
  <p:transition spd="med"/>
</p:sldLayout>
</file>

<file path=ppt/slideLayouts/slideLayout933.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000000"/>
        </a:solidFill>
        <a:effectLst/>
      </p:bgPr>
    </p:bg>
    <p:spTree>
      <p:nvGrpSpPr>
        <p:cNvPr id="1" name=""/>
        <p:cNvGrpSpPr/>
        <p:nvPr/>
      </p:nvGrpSpPr>
      <p:grpSpPr>
        <a:xfrm>
          <a:off x="0" y="0"/>
          <a:ext cx="0" cy="0"/>
          <a:chOff x="0" y="0"/>
          <a:chExt cx="0" cy="0"/>
        </a:xfrm>
      </p:grpSpPr>
      <p:sp>
        <p:nvSpPr>
          <p:cNvPr id="1349"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5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12918998"/>
      </p:ext>
    </p:extLst>
  </p:cSld>
  <p:clrMapOvr>
    <a:masterClrMapping/>
  </p:clrMapOvr>
  <p:transition spd="med"/>
</p:sldLayout>
</file>

<file path=ppt/slideLayouts/slideLayout934.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000000"/>
        </a:solidFill>
        <a:effectLst/>
      </p:bgPr>
    </p:bg>
    <p:spTree>
      <p:nvGrpSpPr>
        <p:cNvPr id="1" name=""/>
        <p:cNvGrpSpPr/>
        <p:nvPr/>
      </p:nvGrpSpPr>
      <p:grpSpPr>
        <a:xfrm>
          <a:off x="0" y="0"/>
          <a:ext cx="0" cy="0"/>
          <a:chOff x="0" y="0"/>
          <a:chExt cx="0" cy="0"/>
        </a:xfrm>
      </p:grpSpPr>
      <p:sp>
        <p:nvSpPr>
          <p:cNvPr id="1358"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6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136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82523213"/>
      </p:ext>
    </p:extLst>
  </p:cSld>
  <p:clrMapOvr>
    <a:masterClrMapping/>
  </p:clrMapOvr>
  <p:transition spd="med"/>
</p:sldLayout>
</file>

<file path=ppt/slideLayouts/slideLayout935.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000000"/>
        </a:solidFill>
        <a:effectLst/>
      </p:bgPr>
    </p:bg>
    <p:spTree>
      <p:nvGrpSpPr>
        <p:cNvPr id="1" name=""/>
        <p:cNvGrpSpPr/>
        <p:nvPr/>
      </p:nvGrpSpPr>
      <p:grpSpPr>
        <a:xfrm>
          <a:off x="0" y="0"/>
          <a:ext cx="0" cy="0"/>
          <a:chOff x="0" y="0"/>
          <a:chExt cx="0" cy="0"/>
        </a:xfrm>
      </p:grpSpPr>
      <p:sp>
        <p:nvSpPr>
          <p:cNvPr id="1368"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69"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68647448"/>
      </p:ext>
    </p:extLst>
  </p:cSld>
  <p:clrMapOvr>
    <a:masterClrMapping/>
  </p:clrMapOvr>
  <p:transition spd="med"/>
</p:sldLayout>
</file>

<file path=ppt/slideLayouts/slideLayout936.xml><?xml version="1.0" encoding="utf-8"?>
<p:sldLayout xmlns:a="http://schemas.openxmlformats.org/drawingml/2006/main" xmlns:r="http://schemas.openxmlformats.org/officeDocument/2006/relationships" xmlns:p="http://schemas.openxmlformats.org/presentationml/2006/main" showMasterSp="0" type="tx">
  <p:cSld name="7_Blank">
    <p:bg>
      <p:bgPr>
        <a:solidFill>
          <a:srgbClr val="000000"/>
        </a:solidFill>
        <a:effectLst/>
      </p:bgPr>
    </p:bg>
    <p:spTree>
      <p:nvGrpSpPr>
        <p:cNvPr id="1" name=""/>
        <p:cNvGrpSpPr/>
        <p:nvPr/>
      </p:nvGrpSpPr>
      <p:grpSpPr>
        <a:xfrm>
          <a:off x="0" y="0"/>
          <a:ext cx="0" cy="0"/>
          <a:chOff x="0" y="0"/>
          <a:chExt cx="0" cy="0"/>
        </a:xfrm>
      </p:grpSpPr>
      <p:sp>
        <p:nvSpPr>
          <p:cNvPr id="137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04679289"/>
      </p:ext>
    </p:extLst>
  </p:cSld>
  <p:clrMapOvr>
    <a:masterClrMapping/>
  </p:clrMapOvr>
  <p:transition spd="med"/>
</p:sldLayout>
</file>

<file path=ppt/slideLayouts/slideLayout937.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000000"/>
        </a:solidFill>
        <a:effectLst/>
      </p:bgPr>
    </p:bg>
    <p:spTree>
      <p:nvGrpSpPr>
        <p:cNvPr id="1" name=""/>
        <p:cNvGrpSpPr/>
        <p:nvPr/>
      </p:nvGrpSpPr>
      <p:grpSpPr>
        <a:xfrm>
          <a:off x="0" y="0"/>
          <a:ext cx="0" cy="0"/>
          <a:chOff x="0" y="0"/>
          <a:chExt cx="0" cy="0"/>
        </a:xfrm>
      </p:grpSpPr>
      <p:sp>
        <p:nvSpPr>
          <p:cNvPr id="1383"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84"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85"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138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63479869"/>
      </p:ext>
    </p:extLst>
  </p:cSld>
  <p:clrMapOvr>
    <a:masterClrMapping/>
  </p:clrMapOvr>
  <p:transition spd="med"/>
</p:sldLayout>
</file>

<file path=ppt/slideLayouts/slideLayout938.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000000"/>
        </a:solidFill>
        <a:effectLst/>
      </p:bgPr>
    </p:bg>
    <p:spTree>
      <p:nvGrpSpPr>
        <p:cNvPr id="1" name=""/>
        <p:cNvGrpSpPr/>
        <p:nvPr/>
      </p:nvGrpSpPr>
      <p:grpSpPr>
        <a:xfrm>
          <a:off x="0" y="0"/>
          <a:ext cx="0" cy="0"/>
          <a:chOff x="0" y="0"/>
          <a:chExt cx="0" cy="0"/>
        </a:xfrm>
      </p:grpSpPr>
      <p:sp>
        <p:nvSpPr>
          <p:cNvPr id="1393"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9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39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9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32009859"/>
      </p:ext>
    </p:extLst>
  </p:cSld>
  <p:clrMapOvr>
    <a:masterClrMapping/>
  </p:clrMapOvr>
  <p:transition spd="med"/>
</p:sldLayout>
</file>

<file path=ppt/slideLayouts/slideLayout939.xml><?xml version="1.0" encoding="utf-8"?>
<p:sldLayout xmlns:a="http://schemas.openxmlformats.org/drawingml/2006/main" xmlns:r="http://schemas.openxmlformats.org/officeDocument/2006/relationships" xmlns:p="http://schemas.openxmlformats.org/presentationml/2006/main" showMasterSp="0" type="tx">
  <p:cSld name="7_Title and Vertical Text">
    <p:bg>
      <p:bgPr>
        <a:solidFill>
          <a:srgbClr val="000000"/>
        </a:solidFill>
        <a:effectLst/>
      </p:bgPr>
    </p:bg>
    <p:spTree>
      <p:nvGrpSpPr>
        <p:cNvPr id="1" name=""/>
        <p:cNvGrpSpPr/>
        <p:nvPr/>
      </p:nvGrpSpPr>
      <p:grpSpPr>
        <a:xfrm>
          <a:off x="0" y="0"/>
          <a:ext cx="0" cy="0"/>
          <a:chOff x="0" y="0"/>
          <a:chExt cx="0" cy="0"/>
        </a:xfrm>
      </p:grpSpPr>
      <p:sp>
        <p:nvSpPr>
          <p:cNvPr id="1403"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04"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05"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91456776"/>
      </p:ext>
    </p:extLst>
  </p:cSld>
  <p:clrMapOvr>
    <a:masterClrMapping/>
  </p:clrMapOvr>
  <p:transition spd="med"/>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1507"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08"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09"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51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940.xml><?xml version="1.0" encoding="utf-8"?>
<p:sldLayout xmlns:a="http://schemas.openxmlformats.org/drawingml/2006/main" xmlns:r="http://schemas.openxmlformats.org/officeDocument/2006/relationships" xmlns:p="http://schemas.openxmlformats.org/presentationml/2006/main" showMasterSp="0" type="tx">
  <p:cSld name="7_Vertical Title and Text">
    <p:bg>
      <p:bgPr>
        <a:solidFill>
          <a:srgbClr val="000000"/>
        </a:solidFill>
        <a:effectLst/>
      </p:bgPr>
    </p:bg>
    <p:spTree>
      <p:nvGrpSpPr>
        <p:cNvPr id="1" name=""/>
        <p:cNvGrpSpPr/>
        <p:nvPr/>
      </p:nvGrpSpPr>
      <p:grpSpPr>
        <a:xfrm>
          <a:off x="0" y="0"/>
          <a:ext cx="0" cy="0"/>
          <a:chOff x="0" y="0"/>
          <a:chExt cx="0" cy="0"/>
        </a:xfrm>
      </p:grpSpPr>
      <p:sp>
        <p:nvSpPr>
          <p:cNvPr id="1412"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13"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1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49870079"/>
      </p:ext>
    </p:extLst>
  </p:cSld>
  <p:clrMapOvr>
    <a:masterClrMapping/>
  </p:clrMapOvr>
  <p:transition spd="med"/>
</p:sldLayout>
</file>

<file path=ppt/slideLayouts/slideLayout941.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42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22"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2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26839343"/>
      </p:ext>
    </p:extLst>
  </p:cSld>
  <p:clrMapOvr>
    <a:masterClrMapping/>
  </p:clrMapOvr>
  <p:transition spd="med"/>
</p:sldLayout>
</file>

<file path=ppt/slideLayouts/slideLayout942.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430"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31" name="Body Level One…"/>
          <p:cNvSpPr txBox="1">
            <a:spLocks noGrp="1"/>
          </p:cNvSpPr>
          <p:nvPr>
            <p:ph type="body" sz="half" idx="1"/>
          </p:nvPr>
        </p:nvSpPr>
        <p:spPr>
          <a:xfrm>
            <a:off x="685800" y="1981200"/>
            <a:ext cx="3810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3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62767425"/>
      </p:ext>
    </p:extLst>
  </p:cSld>
  <p:clrMapOvr>
    <a:masterClrMapping/>
  </p:clrMapOvr>
  <p:transition spd="med"/>
</p:sldLayout>
</file>

<file path=ppt/slideLayouts/slideLayout943.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rgbClr val="000000"/>
        </a:solidFill>
        <a:effectLst/>
      </p:bgPr>
    </p:bg>
    <p:spTree>
      <p:nvGrpSpPr>
        <p:cNvPr id="1" name=""/>
        <p:cNvGrpSpPr/>
        <p:nvPr/>
      </p:nvGrpSpPr>
      <p:grpSpPr>
        <a:xfrm>
          <a:off x="0" y="0"/>
          <a:ext cx="0" cy="0"/>
          <a:chOff x="0" y="0"/>
          <a:chExt cx="0" cy="0"/>
        </a:xfrm>
      </p:grpSpPr>
      <p:sp>
        <p:nvSpPr>
          <p:cNvPr id="1439"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0"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4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48562837"/>
      </p:ext>
    </p:extLst>
  </p:cSld>
  <p:clrMapOvr>
    <a:masterClrMapping/>
  </p:clrMapOvr>
  <p:transition spd="med"/>
</p:sldLayout>
</file>

<file path=ppt/slideLayouts/slideLayout944.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9"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24318209"/>
      </p:ext>
    </p:extLst>
  </p:cSld>
  <p:clrMapOvr>
    <a:masterClrMapping/>
  </p:clrMapOvr>
  <p:transition spd="med"/>
</p:sldLayout>
</file>

<file path=ppt/slideLayouts/slideLayout945.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rgbClr val="000000"/>
        </a:solidFill>
        <a:effectLst/>
      </p:bgPr>
    </p:bg>
    <p:spTree>
      <p:nvGrpSpPr>
        <p:cNvPr id="1" name=""/>
        <p:cNvGrpSpPr/>
        <p:nvPr/>
      </p:nvGrpSpPr>
      <p:grpSpPr>
        <a:xfrm>
          <a:off x="0" y="0"/>
          <a:ext cx="0" cy="0"/>
          <a:chOff x="0" y="0"/>
          <a:chExt cx="0" cy="0"/>
        </a:xfrm>
      </p:grpSpPr>
      <p:sp>
        <p:nvSpPr>
          <p:cNvPr id="1457"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458"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38055403"/>
      </p:ext>
    </p:extLst>
  </p:cSld>
  <p:clrMapOvr>
    <a:masterClrMapping/>
  </p:clrMapOvr>
  <p:transition spd="med"/>
</p:sldLayout>
</file>

<file path=ppt/slideLayouts/slideLayout946.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rgbClr val="000000"/>
        </a:solidFill>
        <a:effectLst/>
      </p:bgPr>
    </p:bg>
    <p:spTree>
      <p:nvGrpSpPr>
        <p:cNvPr id="1" name=""/>
        <p:cNvGrpSpPr/>
        <p:nvPr/>
      </p:nvGrpSpPr>
      <p:grpSpPr>
        <a:xfrm>
          <a:off x="0" y="0"/>
          <a:ext cx="0" cy="0"/>
          <a:chOff x="0" y="0"/>
          <a:chExt cx="0" cy="0"/>
        </a:xfrm>
      </p:grpSpPr>
      <p:sp>
        <p:nvSpPr>
          <p:cNvPr id="146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6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6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3249477"/>
      </p:ext>
    </p:extLst>
  </p:cSld>
  <p:clrMapOvr>
    <a:masterClrMapping/>
  </p:clrMapOvr>
  <p:transition spd="med"/>
</p:sldLayout>
</file>

<file path=ppt/slideLayouts/slideLayout947.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rgbClr val="000000"/>
        </a:solidFill>
        <a:effectLst/>
      </p:bgPr>
    </p:bg>
    <p:spTree>
      <p:nvGrpSpPr>
        <p:cNvPr id="1" name=""/>
        <p:cNvGrpSpPr/>
        <p:nvPr/>
      </p:nvGrpSpPr>
      <p:grpSpPr>
        <a:xfrm>
          <a:off x="0" y="0"/>
          <a:ext cx="0" cy="0"/>
          <a:chOff x="0" y="0"/>
          <a:chExt cx="0" cy="0"/>
        </a:xfrm>
      </p:grpSpPr>
      <p:sp>
        <p:nvSpPr>
          <p:cNvPr id="1475"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7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77"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47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04205345"/>
      </p:ext>
    </p:extLst>
  </p:cSld>
  <p:clrMapOvr>
    <a:masterClrMapping/>
  </p:clrMapOvr>
  <p:transition spd="med"/>
</p:sldLayout>
</file>

<file path=ppt/slideLayouts/slideLayout948.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000000"/>
        </a:solidFill>
        <a:effectLst/>
      </p:bgPr>
    </p:bg>
    <p:spTree>
      <p:nvGrpSpPr>
        <p:cNvPr id="1" name=""/>
        <p:cNvGrpSpPr/>
        <p:nvPr/>
      </p:nvGrpSpPr>
      <p:grpSpPr>
        <a:xfrm>
          <a:off x="0" y="0"/>
          <a:ext cx="0" cy="0"/>
          <a:chOff x="0" y="0"/>
          <a:chExt cx="0" cy="0"/>
        </a:xfrm>
      </p:grpSpPr>
      <p:sp>
        <p:nvSpPr>
          <p:cNvPr id="148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8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6164995"/>
      </p:ext>
    </p:extLst>
  </p:cSld>
  <p:clrMapOvr>
    <a:masterClrMapping/>
  </p:clrMapOvr>
  <p:transition spd="med"/>
</p:sldLayout>
</file>

<file path=ppt/slideLayouts/slideLayout949.xml><?xml version="1.0" encoding="utf-8"?>
<p:sldLayout xmlns:a="http://schemas.openxmlformats.org/drawingml/2006/main" xmlns:r="http://schemas.openxmlformats.org/officeDocument/2006/relationships" xmlns:p="http://schemas.openxmlformats.org/presentationml/2006/main" showMasterSp="0" type="tx">
  <p:cSld name="8_Blank">
    <p:bg>
      <p:bgPr>
        <a:solidFill>
          <a:srgbClr val="000000"/>
        </a:solidFill>
        <a:effectLst/>
      </p:bgPr>
    </p:bg>
    <p:spTree>
      <p:nvGrpSpPr>
        <p:cNvPr id="1" name=""/>
        <p:cNvGrpSpPr/>
        <p:nvPr/>
      </p:nvGrpSpPr>
      <p:grpSpPr>
        <a:xfrm>
          <a:off x="0" y="0"/>
          <a:ext cx="0" cy="0"/>
          <a:chOff x="0" y="0"/>
          <a:chExt cx="0" cy="0"/>
        </a:xfrm>
      </p:grpSpPr>
      <p:sp>
        <p:nvSpPr>
          <p:cNvPr id="149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54482073"/>
      </p:ext>
    </p:extLst>
  </p:cSld>
  <p:clrMapOvr>
    <a:masterClrMapping/>
  </p:clrMapOvr>
  <p:transition spd="med"/>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1517"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1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5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950.xml><?xml version="1.0" encoding="utf-8"?>
<p:sldLayout xmlns:a="http://schemas.openxmlformats.org/drawingml/2006/main" xmlns:r="http://schemas.openxmlformats.org/officeDocument/2006/relationships" xmlns:p="http://schemas.openxmlformats.org/presentationml/2006/main" showMasterSp="0" type="tx">
  <p:cSld name="1_Blank 0">
    <p:bg>
      <p:bgPr>
        <a:solidFill>
          <a:srgbClr val="000000"/>
        </a:solidFill>
        <a:effectLst/>
      </p:bgPr>
    </p:bg>
    <p:spTree>
      <p:nvGrpSpPr>
        <p:cNvPr id="1" name=""/>
        <p:cNvGrpSpPr/>
        <p:nvPr/>
      </p:nvGrpSpPr>
      <p:grpSpPr>
        <a:xfrm>
          <a:off x="0" y="0"/>
          <a:ext cx="0" cy="0"/>
          <a:chOff x="0" y="0"/>
          <a:chExt cx="0" cy="0"/>
        </a:xfrm>
      </p:grpSpPr>
      <p:sp>
        <p:nvSpPr>
          <p:cNvPr id="150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81278899"/>
      </p:ext>
    </p:extLst>
  </p:cSld>
  <p:clrMapOvr>
    <a:masterClrMapping/>
  </p:clrMapOvr>
  <p:transition spd="med"/>
</p:sldLayout>
</file>

<file path=ppt/slideLayouts/slideLayout951.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rgbClr val="000000"/>
        </a:solidFill>
        <a:effectLst/>
      </p:bgPr>
    </p:bg>
    <p:spTree>
      <p:nvGrpSpPr>
        <p:cNvPr id="1" name=""/>
        <p:cNvGrpSpPr/>
        <p:nvPr/>
      </p:nvGrpSpPr>
      <p:grpSpPr>
        <a:xfrm>
          <a:off x="0" y="0"/>
          <a:ext cx="0" cy="0"/>
          <a:chOff x="0" y="0"/>
          <a:chExt cx="0" cy="0"/>
        </a:xfrm>
      </p:grpSpPr>
      <p:sp>
        <p:nvSpPr>
          <p:cNvPr id="1507"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08"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09"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51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62175025"/>
      </p:ext>
    </p:extLst>
  </p:cSld>
  <p:clrMapOvr>
    <a:masterClrMapping/>
  </p:clrMapOvr>
  <p:transition spd="med"/>
</p:sldLayout>
</file>

<file path=ppt/slideLayouts/slideLayout952.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rgbClr val="000000"/>
        </a:solidFill>
        <a:effectLst/>
      </p:bgPr>
    </p:bg>
    <p:spTree>
      <p:nvGrpSpPr>
        <p:cNvPr id="1" name=""/>
        <p:cNvGrpSpPr/>
        <p:nvPr/>
      </p:nvGrpSpPr>
      <p:grpSpPr>
        <a:xfrm>
          <a:off x="0" y="0"/>
          <a:ext cx="0" cy="0"/>
          <a:chOff x="0" y="0"/>
          <a:chExt cx="0" cy="0"/>
        </a:xfrm>
      </p:grpSpPr>
      <p:sp>
        <p:nvSpPr>
          <p:cNvPr id="1517"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1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5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74482727"/>
      </p:ext>
    </p:extLst>
  </p:cSld>
  <p:clrMapOvr>
    <a:masterClrMapping/>
  </p:clrMapOvr>
  <p:transition spd="med"/>
</p:sldLayout>
</file>

<file path=ppt/slideLayouts/slideLayout953.xml><?xml version="1.0" encoding="utf-8"?>
<p:sldLayout xmlns:a="http://schemas.openxmlformats.org/drawingml/2006/main" xmlns:r="http://schemas.openxmlformats.org/officeDocument/2006/relationships" xmlns:p="http://schemas.openxmlformats.org/presentationml/2006/main" showMasterSp="0" type="tx">
  <p:cSld name="8_Title and Vertical Text">
    <p:bg>
      <p:bgPr>
        <a:solidFill>
          <a:srgbClr val="000000"/>
        </a:solidFill>
        <a:effectLst/>
      </p:bgPr>
    </p:bg>
    <p:spTree>
      <p:nvGrpSpPr>
        <p:cNvPr id="1" name=""/>
        <p:cNvGrpSpPr/>
        <p:nvPr/>
      </p:nvGrpSpPr>
      <p:grpSpPr>
        <a:xfrm>
          <a:off x="0" y="0"/>
          <a:ext cx="0" cy="0"/>
          <a:chOff x="0" y="0"/>
          <a:chExt cx="0" cy="0"/>
        </a:xfrm>
      </p:grpSpPr>
      <p:sp>
        <p:nvSpPr>
          <p:cNvPr id="152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28"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93884635"/>
      </p:ext>
    </p:extLst>
  </p:cSld>
  <p:clrMapOvr>
    <a:masterClrMapping/>
  </p:clrMapOvr>
  <p:transition spd="med"/>
</p:sldLayout>
</file>

<file path=ppt/slideLayouts/slideLayout954.xml><?xml version="1.0" encoding="utf-8"?>
<p:sldLayout xmlns:a="http://schemas.openxmlformats.org/drawingml/2006/main" xmlns:r="http://schemas.openxmlformats.org/officeDocument/2006/relationships" xmlns:p="http://schemas.openxmlformats.org/presentationml/2006/main" showMasterSp="0" type="tx">
  <p:cSld name="8_Vertical Title and Text">
    <p:bg>
      <p:bgPr>
        <a:solidFill>
          <a:srgbClr val="000000"/>
        </a:solidFill>
        <a:effectLst/>
      </p:bgPr>
    </p:bg>
    <p:spTree>
      <p:nvGrpSpPr>
        <p:cNvPr id="1" name=""/>
        <p:cNvGrpSpPr/>
        <p:nvPr/>
      </p:nvGrpSpPr>
      <p:grpSpPr>
        <a:xfrm>
          <a:off x="0" y="0"/>
          <a:ext cx="0" cy="0"/>
          <a:chOff x="0" y="0"/>
          <a:chExt cx="0" cy="0"/>
        </a:xfrm>
      </p:grpSpPr>
      <p:sp>
        <p:nvSpPr>
          <p:cNvPr id="1536"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37"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3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64176361"/>
      </p:ext>
    </p:extLst>
  </p:cSld>
  <p:clrMapOvr>
    <a:masterClrMapping/>
  </p:clrMapOvr>
  <p:transition spd="med"/>
</p:sldLayout>
</file>

<file path=ppt/slideLayouts/slideLayout955.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rgbClr val="000000"/>
        </a:solidFill>
        <a:effectLst/>
      </p:bgPr>
    </p:bg>
    <p:spTree>
      <p:nvGrpSpPr>
        <p:cNvPr id="1" name=""/>
        <p:cNvGrpSpPr/>
        <p:nvPr/>
      </p:nvGrpSpPr>
      <p:grpSpPr>
        <a:xfrm>
          <a:off x="0" y="0"/>
          <a:ext cx="0" cy="0"/>
          <a:chOff x="0" y="0"/>
          <a:chExt cx="0" cy="0"/>
        </a:xfrm>
      </p:grpSpPr>
      <p:sp>
        <p:nvSpPr>
          <p:cNvPr id="1545"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46"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4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2356881"/>
      </p:ext>
    </p:extLst>
  </p:cSld>
  <p:clrMapOvr>
    <a:masterClrMapping/>
  </p:clrMapOvr>
  <p:transition spd="med"/>
</p:sldLayout>
</file>

<file path=ppt/slideLayouts/slideLayout956.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000000"/>
        </a:solidFill>
        <a:effectLst/>
      </p:bgPr>
    </p:bg>
    <p:spTree>
      <p:nvGrpSpPr>
        <p:cNvPr id="1" name=""/>
        <p:cNvGrpSpPr/>
        <p:nvPr/>
      </p:nvGrpSpPr>
      <p:grpSpPr>
        <a:xfrm>
          <a:off x="0" y="0"/>
          <a:ext cx="0" cy="0"/>
          <a:chOff x="0" y="0"/>
          <a:chExt cx="0" cy="0"/>
        </a:xfrm>
      </p:grpSpPr>
      <p:sp>
        <p:nvSpPr>
          <p:cNvPr id="1554"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55"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5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3634939"/>
      </p:ext>
    </p:extLst>
  </p:cSld>
  <p:clrMapOvr>
    <a:masterClrMapping/>
  </p:clrMapOvr>
  <p:transition spd="med"/>
</p:sldLayout>
</file>

<file path=ppt/slideLayouts/slideLayout957.xml><?xml version="1.0" encoding="utf-8"?>
<p:sldLayout xmlns:a="http://schemas.openxmlformats.org/drawingml/2006/main" xmlns:r="http://schemas.openxmlformats.org/officeDocument/2006/relationships" xmlns:p="http://schemas.openxmlformats.org/presentationml/2006/main" showMasterSp="0" type="tx">
  <p:cSld name="9_Section Header">
    <p:bg>
      <p:bgPr>
        <a:solidFill>
          <a:srgbClr val="000000"/>
        </a:solidFill>
        <a:effectLst/>
      </p:bgPr>
    </p:bg>
    <p:spTree>
      <p:nvGrpSpPr>
        <p:cNvPr id="1" name=""/>
        <p:cNvGrpSpPr/>
        <p:nvPr/>
      </p:nvGrpSpPr>
      <p:grpSpPr>
        <a:xfrm>
          <a:off x="0" y="0"/>
          <a:ext cx="0" cy="0"/>
          <a:chOff x="0" y="0"/>
          <a:chExt cx="0" cy="0"/>
        </a:xfrm>
      </p:grpSpPr>
      <p:sp>
        <p:nvSpPr>
          <p:cNvPr id="1563"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564"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6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69027635"/>
      </p:ext>
    </p:extLst>
  </p:cSld>
  <p:clrMapOvr>
    <a:masterClrMapping/>
  </p:clrMapOvr>
  <p:transition spd="med"/>
</p:sldLayout>
</file>

<file path=ppt/slideLayouts/slideLayout958.xml><?xml version="1.0" encoding="utf-8"?>
<p:sldLayout xmlns:a="http://schemas.openxmlformats.org/drawingml/2006/main" xmlns:r="http://schemas.openxmlformats.org/officeDocument/2006/relationships" xmlns:p="http://schemas.openxmlformats.org/presentationml/2006/main" showMasterSp="0" type="tx">
  <p:cSld name="9_Two Content">
    <p:bg>
      <p:bgPr>
        <a:solidFill>
          <a:srgbClr val="000000"/>
        </a:solidFill>
        <a:effectLst/>
      </p:bgPr>
    </p:bg>
    <p:spTree>
      <p:nvGrpSpPr>
        <p:cNvPr id="1" name=""/>
        <p:cNvGrpSpPr/>
        <p:nvPr/>
      </p:nvGrpSpPr>
      <p:grpSpPr>
        <a:xfrm>
          <a:off x="0" y="0"/>
          <a:ext cx="0" cy="0"/>
          <a:chOff x="0" y="0"/>
          <a:chExt cx="0" cy="0"/>
        </a:xfrm>
      </p:grpSpPr>
      <p:sp>
        <p:nvSpPr>
          <p:cNvPr id="15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7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99129570"/>
      </p:ext>
    </p:extLst>
  </p:cSld>
  <p:clrMapOvr>
    <a:masterClrMapping/>
  </p:clrMapOvr>
  <p:transition spd="med"/>
</p:sldLayout>
</file>

<file path=ppt/slideLayouts/slideLayout959.xml><?xml version="1.0" encoding="utf-8"?>
<p:sldLayout xmlns:a="http://schemas.openxmlformats.org/drawingml/2006/main" xmlns:r="http://schemas.openxmlformats.org/officeDocument/2006/relationships" xmlns:p="http://schemas.openxmlformats.org/presentationml/2006/main" showMasterSp="0" type="tx">
  <p:cSld name="9_Comparison">
    <p:bg>
      <p:bgPr>
        <a:solidFill>
          <a:srgbClr val="000000"/>
        </a:solidFill>
        <a:effectLst/>
      </p:bgPr>
    </p:bg>
    <p:spTree>
      <p:nvGrpSpPr>
        <p:cNvPr id="1" name=""/>
        <p:cNvGrpSpPr/>
        <p:nvPr/>
      </p:nvGrpSpPr>
      <p:grpSpPr>
        <a:xfrm>
          <a:off x="0" y="0"/>
          <a:ext cx="0" cy="0"/>
          <a:chOff x="0" y="0"/>
          <a:chExt cx="0" cy="0"/>
        </a:xfrm>
      </p:grpSpPr>
      <p:sp>
        <p:nvSpPr>
          <p:cNvPr id="1581"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83"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58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35414495"/>
      </p:ext>
    </p:extLst>
  </p:cSld>
  <p:clrMapOvr>
    <a:masterClrMapping/>
  </p:clrMapOvr>
  <p:transition spd="med"/>
</p:sldLayout>
</file>

<file path=ppt/slideLayouts/slideLayout96.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152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28"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960.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rgbClr val="000000"/>
        </a:solidFill>
        <a:effectLst/>
      </p:bgPr>
    </p:bg>
    <p:spTree>
      <p:nvGrpSpPr>
        <p:cNvPr id="1" name=""/>
        <p:cNvGrpSpPr/>
        <p:nvPr/>
      </p:nvGrpSpPr>
      <p:grpSpPr>
        <a:xfrm>
          <a:off x="0" y="0"/>
          <a:ext cx="0" cy="0"/>
          <a:chOff x="0" y="0"/>
          <a:chExt cx="0" cy="0"/>
        </a:xfrm>
      </p:grpSpPr>
      <p:sp>
        <p:nvSpPr>
          <p:cNvPr id="159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92"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25337731"/>
      </p:ext>
    </p:extLst>
  </p:cSld>
  <p:clrMapOvr>
    <a:masterClrMapping/>
  </p:clrMapOvr>
  <p:transition spd="med"/>
</p:sldLayout>
</file>

<file path=ppt/slideLayouts/slideLayout961.xml><?xml version="1.0" encoding="utf-8"?>
<p:sldLayout xmlns:a="http://schemas.openxmlformats.org/drawingml/2006/main" xmlns:r="http://schemas.openxmlformats.org/officeDocument/2006/relationships" xmlns:p="http://schemas.openxmlformats.org/presentationml/2006/main" showMasterSp="0" type="tx">
  <p:cSld name="9_Blank">
    <p:bg>
      <p:bgPr>
        <a:solidFill>
          <a:srgbClr val="000000"/>
        </a:solidFill>
        <a:effectLst/>
      </p:bgPr>
    </p:bg>
    <p:spTree>
      <p:nvGrpSpPr>
        <p:cNvPr id="1" name=""/>
        <p:cNvGrpSpPr/>
        <p:nvPr/>
      </p:nvGrpSpPr>
      <p:grpSpPr>
        <a:xfrm>
          <a:off x="0" y="0"/>
          <a:ext cx="0" cy="0"/>
          <a:chOff x="0" y="0"/>
          <a:chExt cx="0" cy="0"/>
        </a:xfrm>
      </p:grpSpPr>
      <p:sp>
        <p:nvSpPr>
          <p:cNvPr id="159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91108444"/>
      </p:ext>
    </p:extLst>
  </p:cSld>
  <p:clrMapOvr>
    <a:masterClrMapping/>
  </p:clrMapOvr>
  <p:transition spd="med"/>
</p:sldLayout>
</file>

<file path=ppt/slideLayouts/slideLayout962.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solidFill>
          <a:srgbClr val="000000"/>
        </a:solidFill>
        <a:effectLst/>
      </p:bgPr>
    </p:bg>
    <p:spTree>
      <p:nvGrpSpPr>
        <p:cNvPr id="1" name=""/>
        <p:cNvGrpSpPr/>
        <p:nvPr/>
      </p:nvGrpSpPr>
      <p:grpSpPr>
        <a:xfrm>
          <a:off x="0" y="0"/>
          <a:ext cx="0" cy="0"/>
          <a:chOff x="0" y="0"/>
          <a:chExt cx="0" cy="0"/>
        </a:xfrm>
      </p:grpSpPr>
      <p:sp>
        <p:nvSpPr>
          <p:cNvPr id="1606"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07"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08"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60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14009650"/>
      </p:ext>
    </p:extLst>
  </p:cSld>
  <p:clrMapOvr>
    <a:masterClrMapping/>
  </p:clrMapOvr>
  <p:transition spd="med"/>
</p:sldLayout>
</file>

<file path=ppt/slideLayouts/slideLayout963.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solidFill>
          <a:srgbClr val="000000"/>
        </a:solidFill>
        <a:effectLst/>
      </p:bgPr>
    </p:bg>
    <p:spTree>
      <p:nvGrpSpPr>
        <p:cNvPr id="1" name=""/>
        <p:cNvGrpSpPr/>
        <p:nvPr/>
      </p:nvGrpSpPr>
      <p:grpSpPr>
        <a:xfrm>
          <a:off x="0" y="0"/>
          <a:ext cx="0" cy="0"/>
          <a:chOff x="0" y="0"/>
          <a:chExt cx="0" cy="0"/>
        </a:xfrm>
      </p:grpSpPr>
      <p:sp>
        <p:nvSpPr>
          <p:cNvPr id="1616"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1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6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1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34456342"/>
      </p:ext>
    </p:extLst>
  </p:cSld>
  <p:clrMapOvr>
    <a:masterClrMapping/>
  </p:clrMapOvr>
  <p:transition spd="med"/>
</p:sldLayout>
</file>

<file path=ppt/slideLayouts/slideLayout964.xml><?xml version="1.0" encoding="utf-8"?>
<p:sldLayout xmlns:a="http://schemas.openxmlformats.org/drawingml/2006/main" xmlns:r="http://schemas.openxmlformats.org/officeDocument/2006/relationships" xmlns:p="http://schemas.openxmlformats.org/presentationml/2006/main" showMasterSp="0" type="tx">
  <p:cSld name="9_Title and Vertical Text">
    <p:bg>
      <p:bgPr>
        <a:solidFill>
          <a:srgbClr val="000000"/>
        </a:solidFill>
        <a:effectLst/>
      </p:bgPr>
    </p:bg>
    <p:spTree>
      <p:nvGrpSpPr>
        <p:cNvPr id="1" name=""/>
        <p:cNvGrpSpPr/>
        <p:nvPr/>
      </p:nvGrpSpPr>
      <p:grpSpPr>
        <a:xfrm>
          <a:off x="0" y="0"/>
          <a:ext cx="0" cy="0"/>
          <a:chOff x="0" y="0"/>
          <a:chExt cx="0" cy="0"/>
        </a:xfrm>
      </p:grpSpPr>
      <p:sp>
        <p:nvSpPr>
          <p:cNvPr id="162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27"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2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05070433"/>
      </p:ext>
    </p:extLst>
  </p:cSld>
  <p:clrMapOvr>
    <a:masterClrMapping/>
  </p:clrMapOvr>
  <p:transition spd="med"/>
</p:sldLayout>
</file>

<file path=ppt/slideLayouts/slideLayout965.xml><?xml version="1.0" encoding="utf-8"?>
<p:sldLayout xmlns:a="http://schemas.openxmlformats.org/drawingml/2006/main" xmlns:r="http://schemas.openxmlformats.org/officeDocument/2006/relationships" xmlns:p="http://schemas.openxmlformats.org/presentationml/2006/main" showMasterSp="0" type="tx">
  <p:cSld name="9_Vertical Title and Text">
    <p:bg>
      <p:bgPr>
        <a:solidFill>
          <a:srgbClr val="000000"/>
        </a:solidFill>
        <a:effectLst/>
      </p:bgPr>
    </p:bg>
    <p:spTree>
      <p:nvGrpSpPr>
        <p:cNvPr id="1" name=""/>
        <p:cNvGrpSpPr/>
        <p:nvPr/>
      </p:nvGrpSpPr>
      <p:grpSpPr>
        <a:xfrm>
          <a:off x="0" y="0"/>
          <a:ext cx="0" cy="0"/>
          <a:chOff x="0" y="0"/>
          <a:chExt cx="0" cy="0"/>
        </a:xfrm>
      </p:grpSpPr>
      <p:sp>
        <p:nvSpPr>
          <p:cNvPr id="163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3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3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89790277"/>
      </p:ext>
    </p:extLst>
  </p:cSld>
  <p:clrMapOvr>
    <a:masterClrMapping/>
  </p:clrMapOvr>
  <p:transition spd="med"/>
</p:sldLayout>
</file>

<file path=ppt/slideLayouts/slideLayout966.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000000"/>
        </a:solidFill>
        <a:effectLst/>
      </p:bgPr>
    </p:bg>
    <p:spTree>
      <p:nvGrpSpPr>
        <p:cNvPr id="1" name=""/>
        <p:cNvGrpSpPr/>
        <p:nvPr/>
      </p:nvGrpSpPr>
      <p:grpSpPr>
        <a:xfrm>
          <a:off x="0" y="0"/>
          <a:ext cx="0" cy="0"/>
          <a:chOff x="0" y="0"/>
          <a:chExt cx="0" cy="0"/>
        </a:xfrm>
      </p:grpSpPr>
      <p:sp>
        <p:nvSpPr>
          <p:cNvPr id="1653"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54"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5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98959483"/>
      </p:ext>
    </p:extLst>
  </p:cSld>
  <p:clrMapOvr>
    <a:masterClrMapping/>
  </p:clrMapOvr>
  <p:transition spd="med"/>
</p:sldLayout>
</file>

<file path=ppt/slideLayouts/slideLayout967.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rgbClr val="000000"/>
        </a:solidFill>
        <a:effectLst/>
      </p:bgPr>
    </p:bg>
    <p:spTree>
      <p:nvGrpSpPr>
        <p:cNvPr id="1" name=""/>
        <p:cNvGrpSpPr/>
        <p:nvPr/>
      </p:nvGrpSpPr>
      <p:grpSpPr>
        <a:xfrm>
          <a:off x="0" y="0"/>
          <a:ext cx="0" cy="0"/>
          <a:chOff x="0" y="0"/>
          <a:chExt cx="0" cy="0"/>
        </a:xfrm>
      </p:grpSpPr>
      <p:sp>
        <p:nvSpPr>
          <p:cNvPr id="1662"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663"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6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63573941"/>
      </p:ext>
    </p:extLst>
  </p:cSld>
  <p:clrMapOvr>
    <a:masterClrMapping/>
  </p:clrMapOvr>
  <p:transition spd="med"/>
</p:sldLayout>
</file>

<file path=ppt/slideLayouts/slideLayout968.xml><?xml version="1.0" encoding="utf-8"?>
<p:sldLayout xmlns:a="http://schemas.openxmlformats.org/drawingml/2006/main" xmlns:r="http://schemas.openxmlformats.org/officeDocument/2006/relationships" xmlns:p="http://schemas.openxmlformats.org/presentationml/2006/main" showMasterSp="0" type="tx">
  <p:cSld name="10_Two Content">
    <p:bg>
      <p:bgPr>
        <a:solidFill>
          <a:srgbClr val="000000"/>
        </a:solidFill>
        <a:effectLst/>
      </p:bgPr>
    </p:bg>
    <p:spTree>
      <p:nvGrpSpPr>
        <p:cNvPr id="1" name=""/>
        <p:cNvGrpSpPr/>
        <p:nvPr/>
      </p:nvGrpSpPr>
      <p:grpSpPr>
        <a:xfrm>
          <a:off x="0" y="0"/>
          <a:ext cx="0" cy="0"/>
          <a:chOff x="0" y="0"/>
          <a:chExt cx="0" cy="0"/>
        </a:xfrm>
      </p:grpSpPr>
      <p:sp>
        <p:nvSpPr>
          <p:cNvPr id="167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7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21873702"/>
      </p:ext>
    </p:extLst>
  </p:cSld>
  <p:clrMapOvr>
    <a:masterClrMapping/>
  </p:clrMapOvr>
  <p:transition spd="med"/>
</p:sldLayout>
</file>

<file path=ppt/slideLayouts/slideLayout969.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rgbClr val="000000"/>
        </a:solidFill>
        <a:effectLst/>
      </p:bgPr>
    </p:bg>
    <p:spTree>
      <p:nvGrpSpPr>
        <p:cNvPr id="1" name=""/>
        <p:cNvGrpSpPr/>
        <p:nvPr/>
      </p:nvGrpSpPr>
      <p:grpSpPr>
        <a:xfrm>
          <a:off x="0" y="0"/>
          <a:ext cx="0" cy="0"/>
          <a:chOff x="0" y="0"/>
          <a:chExt cx="0" cy="0"/>
        </a:xfrm>
      </p:grpSpPr>
      <p:sp>
        <p:nvSpPr>
          <p:cNvPr id="168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8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8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68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6055929"/>
      </p:ext>
    </p:extLst>
  </p:cSld>
  <p:clrMapOvr>
    <a:masterClrMapping/>
  </p:clrMapOvr>
  <p:transition spd="med"/>
</p:sldLayout>
</file>

<file path=ppt/slideLayouts/slideLayout97.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1536"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37"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3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970.xml><?xml version="1.0" encoding="utf-8"?>
<p:sldLayout xmlns:a="http://schemas.openxmlformats.org/drawingml/2006/main" xmlns:r="http://schemas.openxmlformats.org/officeDocument/2006/relationships" xmlns:p="http://schemas.openxmlformats.org/presentationml/2006/main" showMasterSp="0" type="tx">
  <p:cSld name="10_Title Only">
    <p:bg>
      <p:bgPr>
        <a:solidFill>
          <a:srgbClr val="000000"/>
        </a:solidFill>
        <a:effectLst/>
      </p:bgPr>
    </p:bg>
    <p:spTree>
      <p:nvGrpSpPr>
        <p:cNvPr id="1" name=""/>
        <p:cNvGrpSpPr/>
        <p:nvPr/>
      </p:nvGrpSpPr>
      <p:grpSpPr>
        <a:xfrm>
          <a:off x="0" y="0"/>
          <a:ext cx="0" cy="0"/>
          <a:chOff x="0" y="0"/>
          <a:chExt cx="0" cy="0"/>
        </a:xfrm>
      </p:grpSpPr>
      <p:sp>
        <p:nvSpPr>
          <p:cNvPr id="1690"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9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80088012"/>
      </p:ext>
    </p:extLst>
  </p:cSld>
  <p:clrMapOvr>
    <a:masterClrMapping/>
  </p:clrMapOvr>
  <p:transition spd="med"/>
</p:sldLayout>
</file>

<file path=ppt/slideLayouts/slideLayout971.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rgbClr val="000000"/>
        </a:solidFill>
        <a:effectLst/>
      </p:bgPr>
    </p:bg>
    <p:spTree>
      <p:nvGrpSpPr>
        <p:cNvPr id="1" name=""/>
        <p:cNvGrpSpPr/>
        <p:nvPr/>
      </p:nvGrpSpPr>
      <p:grpSpPr>
        <a:xfrm>
          <a:off x="0" y="0"/>
          <a:ext cx="0" cy="0"/>
          <a:chOff x="0" y="0"/>
          <a:chExt cx="0" cy="0"/>
        </a:xfrm>
      </p:grpSpPr>
      <p:sp>
        <p:nvSpPr>
          <p:cNvPr id="1705"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06"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07"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70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48073992"/>
      </p:ext>
    </p:extLst>
  </p:cSld>
  <p:clrMapOvr>
    <a:masterClrMapping/>
  </p:clrMapOvr>
  <p:transition spd="med"/>
</p:sldLayout>
</file>

<file path=ppt/slideLayouts/slideLayout972.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rgbClr val="000000"/>
        </a:solidFill>
        <a:effectLst/>
      </p:bgPr>
    </p:bg>
    <p:spTree>
      <p:nvGrpSpPr>
        <p:cNvPr id="1" name=""/>
        <p:cNvGrpSpPr/>
        <p:nvPr/>
      </p:nvGrpSpPr>
      <p:grpSpPr>
        <a:xfrm>
          <a:off x="0" y="0"/>
          <a:ext cx="0" cy="0"/>
          <a:chOff x="0" y="0"/>
          <a:chExt cx="0" cy="0"/>
        </a:xfrm>
      </p:grpSpPr>
      <p:sp>
        <p:nvSpPr>
          <p:cNvPr id="1715"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1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71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1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747247"/>
      </p:ext>
    </p:extLst>
  </p:cSld>
  <p:clrMapOvr>
    <a:masterClrMapping/>
  </p:clrMapOvr>
  <p:transition spd="med"/>
</p:sldLayout>
</file>

<file path=ppt/slideLayouts/slideLayout973.xml><?xml version="1.0" encoding="utf-8"?>
<p:sldLayout xmlns:a="http://schemas.openxmlformats.org/drawingml/2006/main" xmlns:r="http://schemas.openxmlformats.org/officeDocument/2006/relationships" xmlns:p="http://schemas.openxmlformats.org/presentationml/2006/main" showMasterSp="0" type="tx">
  <p:cSld name="10_Title and Vertical Text">
    <p:bg>
      <p:bgPr>
        <a:solidFill>
          <a:srgbClr val="000000"/>
        </a:solidFill>
        <a:effectLst/>
      </p:bgPr>
    </p:bg>
    <p:spTree>
      <p:nvGrpSpPr>
        <p:cNvPr id="1" name=""/>
        <p:cNvGrpSpPr/>
        <p:nvPr/>
      </p:nvGrpSpPr>
      <p:grpSpPr>
        <a:xfrm>
          <a:off x="0" y="0"/>
          <a:ext cx="0" cy="0"/>
          <a:chOff x="0" y="0"/>
          <a:chExt cx="0" cy="0"/>
        </a:xfrm>
      </p:grpSpPr>
      <p:sp>
        <p:nvSpPr>
          <p:cNvPr id="172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26"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2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94215957"/>
      </p:ext>
    </p:extLst>
  </p:cSld>
  <p:clrMapOvr>
    <a:masterClrMapping/>
  </p:clrMapOvr>
  <p:transition spd="med"/>
</p:sldLayout>
</file>

<file path=ppt/slideLayouts/slideLayout974.xml><?xml version="1.0" encoding="utf-8"?>
<p:sldLayout xmlns:a="http://schemas.openxmlformats.org/drawingml/2006/main" xmlns:r="http://schemas.openxmlformats.org/officeDocument/2006/relationships" xmlns:p="http://schemas.openxmlformats.org/presentationml/2006/main" showMasterSp="0" type="tx">
  <p:cSld name="10_Vertical Title and Text">
    <p:bg>
      <p:bgPr>
        <a:solidFill>
          <a:srgbClr val="000000"/>
        </a:solidFill>
        <a:effectLst/>
      </p:bgPr>
    </p:bg>
    <p:spTree>
      <p:nvGrpSpPr>
        <p:cNvPr id="1" name=""/>
        <p:cNvGrpSpPr/>
        <p:nvPr/>
      </p:nvGrpSpPr>
      <p:grpSpPr>
        <a:xfrm>
          <a:off x="0" y="0"/>
          <a:ext cx="0" cy="0"/>
          <a:chOff x="0" y="0"/>
          <a:chExt cx="0" cy="0"/>
        </a:xfrm>
      </p:grpSpPr>
      <p:sp>
        <p:nvSpPr>
          <p:cNvPr id="1734"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35"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3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18320241"/>
      </p:ext>
    </p:extLst>
  </p:cSld>
  <p:clrMapOvr>
    <a:masterClrMapping/>
  </p:clrMapOvr>
  <p:transition spd="med"/>
</p:sldLayout>
</file>

<file path=ppt/slideLayouts/slideLayout975.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rgbClr val="FFFFFF"/>
        </a:solidFill>
        <a:effectLst/>
      </p:bgPr>
    </p:bg>
    <p:spTree>
      <p:nvGrpSpPr>
        <p:cNvPr id="1" name=""/>
        <p:cNvGrpSpPr/>
        <p:nvPr/>
      </p:nvGrpSpPr>
      <p:grpSpPr>
        <a:xfrm>
          <a:off x="0" y="0"/>
          <a:ext cx="0" cy="0"/>
          <a:chOff x="0" y="0"/>
          <a:chExt cx="0" cy="0"/>
        </a:xfrm>
      </p:grpSpPr>
      <p:sp>
        <p:nvSpPr>
          <p:cNvPr id="1743" name="Title Text"/>
          <p:cNvSpPr txBox="1">
            <a:spLocks noGrp="1"/>
          </p:cNvSpPr>
          <p:nvPr>
            <p:ph type="title"/>
          </p:nvPr>
        </p:nvSpPr>
        <p:spPr>
          <a:xfrm>
            <a:off x="685436" y="2130106"/>
            <a:ext cx="7773128" cy="1470291"/>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44" name="Body Level One…"/>
          <p:cNvSpPr txBox="1">
            <a:spLocks noGrp="1"/>
          </p:cNvSpPr>
          <p:nvPr>
            <p:ph type="body" sz="quarter" idx="1"/>
          </p:nvPr>
        </p:nvSpPr>
        <p:spPr>
          <a:xfrm>
            <a:off x="1371990" y="3886163"/>
            <a:ext cx="6400019" cy="1752737"/>
          </a:xfrm>
          <a:prstGeom prst="rect">
            <a:avLst/>
          </a:prstGeom>
        </p:spPr>
        <p:txBody>
          <a:bodyPr lIns="32857" tIns="32857" rIns="32857" bIns="32857">
            <a:normAutofit/>
          </a:bodyPr>
          <a:lstStyle>
            <a:lvl1pPr marL="0" indent="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022"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045"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307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4091"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4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33761212"/>
      </p:ext>
    </p:extLst>
  </p:cSld>
  <p:clrMapOvr>
    <a:masterClrMapping/>
  </p:clrMapOvr>
  <p:transition spd="med"/>
</p:sldLayout>
</file>

<file path=ppt/slideLayouts/slideLayout976.xml><?xml version="1.0" encoding="utf-8"?>
<p:sldLayout xmlns:a="http://schemas.openxmlformats.org/drawingml/2006/main" xmlns:r="http://schemas.openxmlformats.org/officeDocument/2006/relationships" xmlns:p="http://schemas.openxmlformats.org/presentationml/2006/main" showMasterSp="0" type="tx">
  <p:cSld name="9_Title and Content">
    <p:bg>
      <p:bgPr>
        <a:solidFill>
          <a:srgbClr val="FFFFFF"/>
        </a:solidFill>
        <a:effectLst/>
      </p:bgPr>
    </p:bg>
    <p:spTree>
      <p:nvGrpSpPr>
        <p:cNvPr id="1" name=""/>
        <p:cNvGrpSpPr/>
        <p:nvPr/>
      </p:nvGrpSpPr>
      <p:grpSpPr>
        <a:xfrm>
          <a:off x="0" y="0"/>
          <a:ext cx="0" cy="0"/>
          <a:chOff x="0" y="0"/>
          <a:chExt cx="0" cy="0"/>
        </a:xfrm>
      </p:grpSpPr>
      <p:sp>
        <p:nvSpPr>
          <p:cNvPr id="1752"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53" name="Body Level One…"/>
          <p:cNvSpPr txBox="1">
            <a:spLocks noGrp="1"/>
          </p:cNvSpPr>
          <p:nvPr>
            <p:ph type="body" sz="half" idx="1"/>
          </p:nvPr>
        </p:nvSpPr>
        <p:spPr>
          <a:xfrm>
            <a:off x="321507" y="1125353"/>
            <a:ext cx="5786029" cy="3181720"/>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54"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56402047"/>
      </p:ext>
    </p:extLst>
  </p:cSld>
  <p:clrMapOvr>
    <a:masterClrMapping/>
  </p:clrMapOvr>
  <p:transition spd="med"/>
</p:sldLayout>
</file>

<file path=ppt/slideLayouts/slideLayout977.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FFFFFF"/>
        </a:solidFill>
        <a:effectLst/>
      </p:bgPr>
    </p:bg>
    <p:spTree>
      <p:nvGrpSpPr>
        <p:cNvPr id="1" name=""/>
        <p:cNvGrpSpPr/>
        <p:nvPr/>
      </p:nvGrpSpPr>
      <p:grpSpPr>
        <a:xfrm>
          <a:off x="0" y="0"/>
          <a:ext cx="0" cy="0"/>
          <a:chOff x="0" y="0"/>
          <a:chExt cx="0" cy="0"/>
        </a:xfrm>
      </p:grpSpPr>
      <p:sp>
        <p:nvSpPr>
          <p:cNvPr id="1761" name="Title Text"/>
          <p:cNvSpPr txBox="1">
            <a:spLocks noGrp="1"/>
          </p:cNvSpPr>
          <p:nvPr>
            <p:ph type="title"/>
          </p:nvPr>
        </p:nvSpPr>
        <p:spPr>
          <a:xfrm>
            <a:off x="722306" y="4406431"/>
            <a:ext cx="7772011" cy="1363116"/>
          </a:xfrm>
          <a:prstGeom prst="rect">
            <a:avLst/>
          </a:prstGeom>
          <a:noFill/>
        </p:spPr>
        <p:txBody>
          <a:bodyPr lIns="32857" tIns="32857" rIns="32857" bIns="32857" anchor="t"/>
          <a:lstStyle>
            <a:lvl1pPr algn="l" defTabSz="321022">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62" name="Body Level One…"/>
          <p:cNvSpPr txBox="1">
            <a:spLocks noGrp="1"/>
          </p:cNvSpPr>
          <p:nvPr>
            <p:ph type="body" sz="quarter" idx="1"/>
          </p:nvPr>
        </p:nvSpPr>
        <p:spPr>
          <a:xfrm>
            <a:off x="722306" y="2907085"/>
            <a:ext cx="7772011" cy="1499317"/>
          </a:xfrm>
          <a:prstGeom prst="rect">
            <a:avLst/>
          </a:prstGeom>
        </p:spPr>
        <p:txBody>
          <a:bodyPr lIns="32857" tIns="32857" rIns="32857" bIns="32857" anchor="b">
            <a:normAutofit/>
          </a:bodyPr>
          <a:lstStyle>
            <a:lvl1pPr marL="0" indent="0" defTabSz="321022">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63"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00108769"/>
      </p:ext>
    </p:extLst>
  </p:cSld>
  <p:clrMapOvr>
    <a:masterClrMapping/>
  </p:clrMapOvr>
  <p:transition spd="med"/>
</p:sldLayout>
</file>

<file path=ppt/slideLayouts/slideLayout978.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rgbClr val="FFFFFF"/>
        </a:solidFill>
        <a:effectLst/>
      </p:bgPr>
    </p:bg>
    <p:spTree>
      <p:nvGrpSpPr>
        <p:cNvPr id="1" name=""/>
        <p:cNvGrpSpPr/>
        <p:nvPr/>
      </p:nvGrpSpPr>
      <p:grpSpPr>
        <a:xfrm>
          <a:off x="0" y="0"/>
          <a:ext cx="0" cy="0"/>
          <a:chOff x="0" y="0"/>
          <a:chExt cx="0" cy="0"/>
        </a:xfrm>
      </p:grpSpPr>
      <p:sp>
        <p:nvSpPr>
          <p:cNvPr id="1770"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71" name="Body Level One…"/>
          <p:cNvSpPr txBox="1">
            <a:spLocks noGrp="1"/>
          </p:cNvSpPr>
          <p:nvPr>
            <p:ph type="body" sz="quarter" idx="1"/>
          </p:nvPr>
        </p:nvSpPr>
        <p:spPr>
          <a:xfrm>
            <a:off x="321538" y="1125353"/>
            <a:ext cx="2838871" cy="3181720"/>
          </a:xfrm>
          <a:prstGeom prst="rect">
            <a:avLst/>
          </a:prstGeom>
        </p:spPr>
        <p:txBody>
          <a:bodyPr lIns="32857" tIns="32857" rIns="32857" bIns="32857">
            <a:normAutofit/>
          </a:bodyPr>
          <a:lstStyle>
            <a:lvl1pPr marL="240766" indent="-240766" defTabSz="321022">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7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01275569"/>
      </p:ext>
    </p:extLst>
  </p:cSld>
  <p:clrMapOvr>
    <a:masterClrMapping/>
  </p:clrMapOvr>
  <p:transition spd="med"/>
</p:sldLayout>
</file>

<file path=ppt/slideLayouts/slideLayout979.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FFFFFF"/>
        </a:solidFill>
        <a:effectLst/>
      </p:bgPr>
    </p:bg>
    <p:spTree>
      <p:nvGrpSpPr>
        <p:cNvPr id="1" name=""/>
        <p:cNvGrpSpPr/>
        <p:nvPr/>
      </p:nvGrpSpPr>
      <p:grpSpPr>
        <a:xfrm>
          <a:off x="0" y="0"/>
          <a:ext cx="0" cy="0"/>
          <a:chOff x="0" y="0"/>
          <a:chExt cx="0" cy="0"/>
        </a:xfrm>
      </p:grpSpPr>
      <p:sp>
        <p:nvSpPr>
          <p:cNvPr id="1779" name="Title Text"/>
          <p:cNvSpPr txBox="1">
            <a:spLocks noGrp="1"/>
          </p:cNvSpPr>
          <p:nvPr>
            <p:ph type="title"/>
          </p:nvPr>
        </p:nvSpPr>
        <p:spPr>
          <a:xfrm>
            <a:off x="457733" y="274632"/>
            <a:ext cx="8228595" cy="1143188"/>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80" name="Body Level One…"/>
          <p:cNvSpPr txBox="1">
            <a:spLocks noGrp="1"/>
          </p:cNvSpPr>
          <p:nvPr>
            <p:ph type="body" sz="quarter" idx="1"/>
          </p:nvPr>
        </p:nvSpPr>
        <p:spPr>
          <a:xfrm>
            <a:off x="457733" y="1535040"/>
            <a:ext cx="4040062" cy="639694"/>
          </a:xfrm>
          <a:prstGeom prst="rect">
            <a:avLst/>
          </a:prstGeom>
        </p:spPr>
        <p:txBody>
          <a:bodyPr lIns="32857" tIns="32857" rIns="32857" bIns="32857" anchor="b">
            <a:normAutofit/>
          </a:bodyPr>
          <a:lstStyle>
            <a:lvl1pPr marL="0" indent="0" defTabSz="321022">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81" name="Text Placeholder 4"/>
          <p:cNvSpPr>
            <a:spLocks noGrp="1"/>
          </p:cNvSpPr>
          <p:nvPr>
            <p:ph type="body" sz="quarter" idx="21"/>
          </p:nvPr>
        </p:nvSpPr>
        <p:spPr>
          <a:xfrm>
            <a:off x="4645121" y="1535040"/>
            <a:ext cx="4041178" cy="639693"/>
          </a:xfrm>
          <a:prstGeom prst="rect">
            <a:avLst/>
          </a:prstGeom>
        </p:spPr>
        <p:txBody>
          <a:bodyPr lIns="32857" tIns="32857" rIns="32857" bIns="32857" anchor="b">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700" b="1">
                <a:solidFill>
                  <a:srgbClr val="000000"/>
                </a:solidFill>
              </a:defRPr>
            </a:pPr>
            <a:endParaRPr dirty="0"/>
          </a:p>
        </p:txBody>
      </p:sp>
      <p:sp>
        <p:nvSpPr>
          <p:cNvPr id="178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69724640"/>
      </p:ext>
    </p:extLst>
  </p:cSld>
  <p:clrMapOvr>
    <a:masterClrMapping/>
  </p:clrMapOvr>
  <p:transition spd="med"/>
</p:sldLayout>
</file>

<file path=ppt/slideLayouts/slideLayout98.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000000"/>
        </a:solidFill>
        <a:effectLst/>
      </p:bgPr>
    </p:bg>
    <p:spTree>
      <p:nvGrpSpPr>
        <p:cNvPr id="1" name=""/>
        <p:cNvGrpSpPr/>
        <p:nvPr/>
      </p:nvGrpSpPr>
      <p:grpSpPr>
        <a:xfrm>
          <a:off x="0" y="0"/>
          <a:ext cx="0" cy="0"/>
          <a:chOff x="0" y="0"/>
          <a:chExt cx="0" cy="0"/>
        </a:xfrm>
      </p:grpSpPr>
      <p:sp>
        <p:nvSpPr>
          <p:cNvPr id="1545"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46"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4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980.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rgbClr val="FFFFFF"/>
        </a:solidFill>
        <a:effectLst/>
      </p:bgPr>
    </p:bg>
    <p:spTree>
      <p:nvGrpSpPr>
        <p:cNvPr id="1" name=""/>
        <p:cNvGrpSpPr/>
        <p:nvPr/>
      </p:nvGrpSpPr>
      <p:grpSpPr>
        <a:xfrm>
          <a:off x="0" y="0"/>
          <a:ext cx="0" cy="0"/>
          <a:chOff x="0" y="0"/>
          <a:chExt cx="0" cy="0"/>
        </a:xfrm>
      </p:grpSpPr>
      <p:sp>
        <p:nvSpPr>
          <p:cNvPr id="1789"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90"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26820059"/>
      </p:ext>
    </p:extLst>
  </p:cSld>
  <p:clrMapOvr>
    <a:masterClrMapping/>
  </p:clrMapOvr>
  <p:transition spd="med"/>
</p:sldLayout>
</file>

<file path=ppt/slideLayouts/slideLayout981.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FFFFFF"/>
        </a:solidFill>
        <a:effectLst/>
      </p:bgPr>
    </p:bg>
    <p:spTree>
      <p:nvGrpSpPr>
        <p:cNvPr id="1" name=""/>
        <p:cNvGrpSpPr/>
        <p:nvPr/>
      </p:nvGrpSpPr>
      <p:grpSpPr>
        <a:xfrm>
          <a:off x="0" y="0"/>
          <a:ext cx="0" cy="0"/>
          <a:chOff x="0" y="0"/>
          <a:chExt cx="0" cy="0"/>
        </a:xfrm>
      </p:grpSpPr>
      <p:sp>
        <p:nvSpPr>
          <p:cNvPr id="179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40871144"/>
      </p:ext>
    </p:extLst>
  </p:cSld>
  <p:clrMapOvr>
    <a:masterClrMapping/>
  </p:clrMapOvr>
  <p:transition spd="med"/>
</p:sldLayout>
</file>

<file path=ppt/slideLayouts/slideLayout982.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FFFFFF"/>
        </a:solidFill>
        <a:effectLst/>
      </p:bgPr>
    </p:bg>
    <p:spTree>
      <p:nvGrpSpPr>
        <p:cNvPr id="1" name=""/>
        <p:cNvGrpSpPr/>
        <p:nvPr/>
      </p:nvGrpSpPr>
      <p:grpSpPr>
        <a:xfrm>
          <a:off x="0" y="0"/>
          <a:ext cx="0" cy="0"/>
          <a:chOff x="0" y="0"/>
          <a:chExt cx="0" cy="0"/>
        </a:xfrm>
      </p:grpSpPr>
      <p:sp>
        <p:nvSpPr>
          <p:cNvPr id="1804" name="Title Text"/>
          <p:cNvSpPr txBox="1">
            <a:spLocks noGrp="1"/>
          </p:cNvSpPr>
          <p:nvPr>
            <p:ph type="title"/>
          </p:nvPr>
        </p:nvSpPr>
        <p:spPr>
          <a:xfrm>
            <a:off x="457733" y="273517"/>
            <a:ext cx="3007439" cy="1161049"/>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05" name="Body Level One…"/>
          <p:cNvSpPr txBox="1">
            <a:spLocks noGrp="1"/>
          </p:cNvSpPr>
          <p:nvPr>
            <p:ph type="body" idx="1"/>
          </p:nvPr>
        </p:nvSpPr>
        <p:spPr>
          <a:xfrm>
            <a:off x="3574544" y="273517"/>
            <a:ext cx="5111755" cy="5852131"/>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06" name="Text Placeholder 3"/>
          <p:cNvSpPr>
            <a:spLocks noGrp="1"/>
          </p:cNvSpPr>
          <p:nvPr>
            <p:ph type="body" sz="half" idx="21"/>
          </p:nvPr>
        </p:nvSpPr>
        <p:spPr>
          <a:xfrm>
            <a:off x="457732" y="1434565"/>
            <a:ext cx="3007441" cy="4691082"/>
          </a:xfrm>
          <a:prstGeom prst="rect">
            <a:avLst/>
          </a:prstGeom>
        </p:spPr>
        <p:txBody>
          <a:bodyPr lIns="32857" tIns="32857" rIns="32857" bIns="32857">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000">
                <a:solidFill>
                  <a:srgbClr val="000000"/>
                </a:solidFill>
              </a:defRPr>
            </a:pPr>
            <a:endParaRPr dirty="0"/>
          </a:p>
        </p:txBody>
      </p:sp>
      <p:sp>
        <p:nvSpPr>
          <p:cNvPr id="180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15811986"/>
      </p:ext>
    </p:extLst>
  </p:cSld>
  <p:clrMapOvr>
    <a:masterClrMapping/>
  </p:clrMapOvr>
  <p:transition spd="med"/>
</p:sldLayout>
</file>

<file path=ppt/slideLayouts/slideLayout983.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FFFFFF"/>
        </a:solidFill>
        <a:effectLst/>
      </p:bgPr>
    </p:bg>
    <p:spTree>
      <p:nvGrpSpPr>
        <p:cNvPr id="1" name=""/>
        <p:cNvGrpSpPr/>
        <p:nvPr/>
      </p:nvGrpSpPr>
      <p:grpSpPr>
        <a:xfrm>
          <a:off x="0" y="0"/>
          <a:ext cx="0" cy="0"/>
          <a:chOff x="0" y="0"/>
          <a:chExt cx="0" cy="0"/>
        </a:xfrm>
      </p:grpSpPr>
      <p:sp>
        <p:nvSpPr>
          <p:cNvPr id="1814" name="Title Text"/>
          <p:cNvSpPr txBox="1">
            <a:spLocks noGrp="1"/>
          </p:cNvSpPr>
          <p:nvPr>
            <p:ph type="title"/>
          </p:nvPr>
        </p:nvSpPr>
        <p:spPr>
          <a:xfrm>
            <a:off x="1791737" y="4800517"/>
            <a:ext cx="5486848" cy="567128"/>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15" name="Picture Placeholder 2"/>
          <p:cNvSpPr>
            <a:spLocks noGrp="1"/>
          </p:cNvSpPr>
          <p:nvPr>
            <p:ph type="pic" sz="half" idx="21"/>
          </p:nvPr>
        </p:nvSpPr>
        <p:spPr>
          <a:xfrm>
            <a:off x="1791737" y="61292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816" name="Body Level One…"/>
          <p:cNvSpPr txBox="1">
            <a:spLocks noGrp="1"/>
          </p:cNvSpPr>
          <p:nvPr>
            <p:ph type="body" sz="quarter" idx="1"/>
          </p:nvPr>
        </p:nvSpPr>
        <p:spPr>
          <a:xfrm>
            <a:off x="1791737" y="5367646"/>
            <a:ext cx="5486848" cy="804919"/>
          </a:xfrm>
          <a:prstGeom prst="rect">
            <a:avLst/>
          </a:prstGeom>
        </p:spPr>
        <p:txBody>
          <a:bodyPr lIns="32857" tIns="32857" rIns="32857" bIns="32857">
            <a:normAutofit/>
          </a:bodyPr>
          <a:lstStyle>
            <a:lvl1pPr marL="0" indent="0" defTabSz="321022">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1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83300318"/>
      </p:ext>
    </p:extLst>
  </p:cSld>
  <p:clrMapOvr>
    <a:masterClrMapping/>
  </p:clrMapOvr>
  <p:transition spd="med"/>
</p:sldLayout>
</file>

<file path=ppt/slideLayouts/slideLayout984.xml><?xml version="1.0" encoding="utf-8"?>
<p:sldLayout xmlns:a="http://schemas.openxmlformats.org/drawingml/2006/main" xmlns:r="http://schemas.openxmlformats.org/officeDocument/2006/relationships" xmlns:p="http://schemas.openxmlformats.org/presentationml/2006/main" showMasterSp="0" type="tx">
  <p:cSld name="11_Title and Vertical Text">
    <p:bg>
      <p:bgPr>
        <a:solidFill>
          <a:srgbClr val="FFFFFF"/>
        </a:solidFill>
        <a:effectLst/>
      </p:bgPr>
    </p:bg>
    <p:spTree>
      <p:nvGrpSpPr>
        <p:cNvPr id="1" name=""/>
        <p:cNvGrpSpPr/>
        <p:nvPr/>
      </p:nvGrpSpPr>
      <p:grpSpPr>
        <a:xfrm>
          <a:off x="0" y="0"/>
          <a:ext cx="0" cy="0"/>
          <a:chOff x="0" y="0"/>
          <a:chExt cx="0" cy="0"/>
        </a:xfrm>
      </p:grpSpPr>
      <p:sp>
        <p:nvSpPr>
          <p:cNvPr id="1824"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25" name="Body Level One…"/>
          <p:cNvSpPr txBox="1">
            <a:spLocks noGrp="1"/>
          </p:cNvSpPr>
          <p:nvPr>
            <p:ph type="body" sz="half" idx="1"/>
          </p:nvPr>
        </p:nvSpPr>
        <p:spPr>
          <a:xfrm>
            <a:off x="321507" y="1125353"/>
            <a:ext cx="5786029" cy="3181720"/>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26"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6713147"/>
      </p:ext>
    </p:extLst>
  </p:cSld>
  <p:clrMapOvr>
    <a:masterClrMapping/>
  </p:clrMapOvr>
  <p:transition spd="med"/>
</p:sldLayout>
</file>

<file path=ppt/slideLayouts/slideLayout985.xml><?xml version="1.0" encoding="utf-8"?>
<p:sldLayout xmlns:a="http://schemas.openxmlformats.org/drawingml/2006/main" xmlns:r="http://schemas.openxmlformats.org/officeDocument/2006/relationships" xmlns:p="http://schemas.openxmlformats.org/presentationml/2006/main" showMasterSp="0" type="tx">
  <p:cSld name="11_Vertical Title and Text">
    <p:bg>
      <p:bgPr>
        <a:solidFill>
          <a:srgbClr val="FFFFFF"/>
        </a:solidFill>
        <a:effectLst/>
      </p:bgPr>
    </p:bg>
    <p:spTree>
      <p:nvGrpSpPr>
        <p:cNvPr id="1" name=""/>
        <p:cNvGrpSpPr/>
        <p:nvPr/>
      </p:nvGrpSpPr>
      <p:grpSpPr>
        <a:xfrm>
          <a:off x="0" y="0"/>
          <a:ext cx="0" cy="0"/>
          <a:chOff x="0" y="0"/>
          <a:chExt cx="0" cy="0"/>
        </a:xfrm>
      </p:grpSpPr>
      <p:sp>
        <p:nvSpPr>
          <p:cNvPr id="1833" name="Title Text"/>
          <p:cNvSpPr txBox="1">
            <a:spLocks noGrp="1"/>
          </p:cNvSpPr>
          <p:nvPr>
            <p:ph type="title"/>
          </p:nvPr>
        </p:nvSpPr>
        <p:spPr>
          <a:xfrm>
            <a:off x="4661865" y="193136"/>
            <a:ext cx="1445671" cy="4113907"/>
          </a:xfrm>
          <a:prstGeom prst="rect">
            <a:avLst/>
          </a:prstGeom>
          <a:noFill/>
        </p:spPr>
        <p:txBody>
          <a:bodyPr vert="eaVert"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34" name="Body Level One…"/>
          <p:cNvSpPr txBox="1">
            <a:spLocks noGrp="1"/>
          </p:cNvSpPr>
          <p:nvPr>
            <p:ph type="body" sz="half" idx="1"/>
          </p:nvPr>
        </p:nvSpPr>
        <p:spPr>
          <a:xfrm>
            <a:off x="321507" y="193136"/>
            <a:ext cx="4233190" cy="4113907"/>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3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63903611"/>
      </p:ext>
    </p:extLst>
  </p:cSld>
  <p:clrMapOvr>
    <a:masterClrMapping/>
  </p:clrMapOvr>
  <p:transition spd="med"/>
</p:sldLayout>
</file>

<file path=ppt/slideLayouts/slideLayout986.xml><?xml version="1.0" encoding="utf-8"?>
<p:sldLayout xmlns:a="http://schemas.openxmlformats.org/drawingml/2006/main" xmlns:r="http://schemas.openxmlformats.org/officeDocument/2006/relationships" xmlns:p="http://schemas.openxmlformats.org/presentationml/2006/main" showMasterSp="0" type="tx">
  <p:cSld name="10_Title and Content">
    <p:bg>
      <p:bgPr>
        <a:solidFill>
          <a:srgbClr val="000000"/>
        </a:solidFill>
        <a:effectLst/>
      </p:bgPr>
    </p:bg>
    <p:spTree>
      <p:nvGrpSpPr>
        <p:cNvPr id="1" name=""/>
        <p:cNvGrpSpPr/>
        <p:nvPr/>
      </p:nvGrpSpPr>
      <p:grpSpPr>
        <a:xfrm>
          <a:off x="0" y="0"/>
          <a:ext cx="0" cy="0"/>
          <a:chOff x="0" y="0"/>
          <a:chExt cx="0" cy="0"/>
        </a:xfrm>
      </p:grpSpPr>
      <p:sp>
        <p:nvSpPr>
          <p:cNvPr id="1851"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52" name="Body Level One…"/>
          <p:cNvSpPr txBox="1">
            <a:spLocks noGrp="1"/>
          </p:cNvSpPr>
          <p:nvPr>
            <p:ph type="body" idx="1"/>
          </p:nvPr>
        </p:nvSpPr>
        <p:spPr>
          <a:xfrm>
            <a:off x="685800" y="1981200"/>
            <a:ext cx="7772400" cy="4114800"/>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53"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52163398"/>
      </p:ext>
    </p:extLst>
  </p:cSld>
  <p:clrMapOvr>
    <a:masterClrMapping/>
  </p:clrMapOvr>
  <p:transition spd="med"/>
</p:sldLayout>
</file>

<file path=ppt/slideLayouts/slideLayout987.xml><?xml version="1.0" encoding="utf-8"?>
<p:sldLayout xmlns:a="http://schemas.openxmlformats.org/drawingml/2006/main" xmlns:r="http://schemas.openxmlformats.org/officeDocument/2006/relationships" xmlns:p="http://schemas.openxmlformats.org/presentationml/2006/main" showMasterSp="0" type="tx">
  <p:cSld name="12_Section Header">
    <p:bg>
      <p:bgPr>
        <a:solidFill>
          <a:srgbClr val="000000"/>
        </a:solidFill>
        <a:effectLst/>
      </p:bgPr>
    </p:bg>
    <p:spTree>
      <p:nvGrpSpPr>
        <p:cNvPr id="1" name=""/>
        <p:cNvGrpSpPr/>
        <p:nvPr/>
      </p:nvGrpSpPr>
      <p:grpSpPr>
        <a:xfrm>
          <a:off x="0" y="0"/>
          <a:ext cx="0" cy="0"/>
          <a:chOff x="0" y="0"/>
          <a:chExt cx="0" cy="0"/>
        </a:xfrm>
      </p:grpSpPr>
      <p:sp>
        <p:nvSpPr>
          <p:cNvPr id="1860"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861"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725">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3454">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0171">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6907">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62"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09860481"/>
      </p:ext>
    </p:extLst>
  </p:cSld>
  <p:clrMapOvr>
    <a:masterClrMapping/>
  </p:clrMapOvr>
  <p:transition spd="med"/>
</p:sldLayout>
</file>

<file path=ppt/slideLayouts/slideLayout988.xml><?xml version="1.0" encoding="utf-8"?>
<p:sldLayout xmlns:a="http://schemas.openxmlformats.org/drawingml/2006/main" xmlns:r="http://schemas.openxmlformats.org/officeDocument/2006/relationships" xmlns:p="http://schemas.openxmlformats.org/presentationml/2006/main" showMasterSp="0" type="tx">
  <p:cSld name="12_Two Content">
    <p:bg>
      <p:bgPr>
        <a:solidFill>
          <a:srgbClr val="000000"/>
        </a:solidFill>
        <a:effectLst/>
      </p:bgPr>
    </p:bg>
    <p:spTree>
      <p:nvGrpSpPr>
        <p:cNvPr id="1" name=""/>
        <p:cNvGrpSpPr/>
        <p:nvPr/>
      </p:nvGrpSpPr>
      <p:grpSpPr>
        <a:xfrm>
          <a:off x="0" y="0"/>
          <a:ext cx="0" cy="0"/>
          <a:chOff x="0" y="0"/>
          <a:chExt cx="0" cy="0"/>
        </a:xfrm>
      </p:grpSpPr>
      <p:sp>
        <p:nvSpPr>
          <p:cNvPr id="1869"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0" name="Body Level One…"/>
          <p:cNvSpPr txBox="1">
            <a:spLocks noGrp="1"/>
          </p:cNvSpPr>
          <p:nvPr>
            <p:ph type="body" sz="half" idx="1"/>
          </p:nvPr>
        </p:nvSpPr>
        <p:spPr>
          <a:xfrm>
            <a:off x="685800" y="1981200"/>
            <a:ext cx="3810000" cy="4114800"/>
          </a:xfrm>
          <a:prstGeom prst="rect">
            <a:avLst/>
          </a:prstGeom>
        </p:spPr>
        <p:txBody>
          <a:bodyPr lIns="45671" tIns="45671" rIns="45671" bIns="45671">
            <a:normAutofit/>
          </a:bodyPr>
          <a:lstStyle>
            <a:lvl1pPr marL="342542" indent="-342542">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2126" indent="-355231">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7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89287591"/>
      </p:ext>
    </p:extLst>
  </p:cSld>
  <p:clrMapOvr>
    <a:masterClrMapping/>
  </p:clrMapOvr>
  <p:transition spd="med"/>
</p:sldLayout>
</file>

<file path=ppt/slideLayouts/slideLayout989.xml><?xml version="1.0" encoding="utf-8"?>
<p:sldLayout xmlns:a="http://schemas.openxmlformats.org/drawingml/2006/main" xmlns:r="http://schemas.openxmlformats.org/officeDocument/2006/relationships" xmlns:p="http://schemas.openxmlformats.org/presentationml/2006/main" showMasterSp="0" type="tx">
  <p:cSld name="12_Comparison">
    <p:bg>
      <p:bgPr>
        <a:solidFill>
          <a:srgbClr val="000000"/>
        </a:solidFill>
        <a:effectLst/>
      </p:bgPr>
    </p:bg>
    <p:spTree>
      <p:nvGrpSpPr>
        <p:cNvPr id="1" name=""/>
        <p:cNvGrpSpPr/>
        <p:nvPr/>
      </p:nvGrpSpPr>
      <p:grpSpPr>
        <a:xfrm>
          <a:off x="0" y="0"/>
          <a:ext cx="0" cy="0"/>
          <a:chOff x="0" y="0"/>
          <a:chExt cx="0" cy="0"/>
        </a:xfrm>
      </p:grpSpPr>
      <p:sp>
        <p:nvSpPr>
          <p:cNvPr id="187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9"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725">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3454">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0171">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6907">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80"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88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56895377"/>
      </p:ext>
    </p:extLst>
  </p:cSld>
  <p:clrMapOvr>
    <a:masterClrMapping/>
  </p:clrMapOvr>
  <p:transition spd="med"/>
</p:sldLayout>
</file>

<file path=ppt/slideLayouts/slideLayout99.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1554"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55"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5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990.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000000"/>
        </a:solidFill>
        <a:effectLst/>
      </p:bgPr>
    </p:bg>
    <p:spTree>
      <p:nvGrpSpPr>
        <p:cNvPr id="1" name=""/>
        <p:cNvGrpSpPr/>
        <p:nvPr/>
      </p:nvGrpSpPr>
      <p:grpSpPr>
        <a:xfrm>
          <a:off x="0" y="0"/>
          <a:ext cx="0" cy="0"/>
          <a:chOff x="0" y="0"/>
          <a:chExt cx="0" cy="0"/>
        </a:xfrm>
      </p:grpSpPr>
      <p:sp>
        <p:nvSpPr>
          <p:cNvPr id="1888"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89"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08187849"/>
      </p:ext>
    </p:extLst>
  </p:cSld>
  <p:clrMapOvr>
    <a:masterClrMapping/>
  </p:clrMapOvr>
  <p:transition spd="med"/>
</p:sldLayout>
</file>

<file path=ppt/slideLayouts/slideLayout991.xml><?xml version="1.0" encoding="utf-8"?>
<p:sldLayout xmlns:a="http://schemas.openxmlformats.org/drawingml/2006/main" xmlns:r="http://schemas.openxmlformats.org/officeDocument/2006/relationships" xmlns:p="http://schemas.openxmlformats.org/presentationml/2006/main" showMasterSp="0" type="tx">
  <p:cSld name="11_Blank">
    <p:bg>
      <p:bgPr>
        <a:solidFill>
          <a:srgbClr val="000000"/>
        </a:solidFill>
        <a:effectLst/>
      </p:bgPr>
    </p:bg>
    <p:spTree>
      <p:nvGrpSpPr>
        <p:cNvPr id="1" name=""/>
        <p:cNvGrpSpPr/>
        <p:nvPr/>
      </p:nvGrpSpPr>
      <p:grpSpPr>
        <a:xfrm>
          <a:off x="0" y="0"/>
          <a:ext cx="0" cy="0"/>
          <a:chOff x="0" y="0"/>
          <a:chExt cx="0" cy="0"/>
        </a:xfrm>
      </p:grpSpPr>
      <p:sp>
        <p:nvSpPr>
          <p:cNvPr id="189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13186702"/>
      </p:ext>
    </p:extLst>
  </p:cSld>
  <p:clrMapOvr>
    <a:masterClrMapping/>
  </p:clrMapOvr>
  <p:transition spd="med"/>
</p:sldLayout>
</file>

<file path=ppt/slideLayouts/slideLayout992.xml><?xml version="1.0" encoding="utf-8"?>
<p:sldLayout xmlns:a="http://schemas.openxmlformats.org/drawingml/2006/main" xmlns:r="http://schemas.openxmlformats.org/officeDocument/2006/relationships" xmlns:p="http://schemas.openxmlformats.org/presentationml/2006/main" showMasterSp="0" type="tx">
  <p:cSld name="12_Content with Caption">
    <p:bg>
      <p:bgPr>
        <a:solidFill>
          <a:srgbClr val="000000"/>
        </a:solidFill>
        <a:effectLst/>
      </p:bgPr>
    </p:bg>
    <p:spTree>
      <p:nvGrpSpPr>
        <p:cNvPr id="1" name=""/>
        <p:cNvGrpSpPr/>
        <p:nvPr/>
      </p:nvGrpSpPr>
      <p:grpSpPr>
        <a:xfrm>
          <a:off x="0" y="0"/>
          <a:ext cx="0" cy="0"/>
          <a:chOff x="0" y="0"/>
          <a:chExt cx="0" cy="0"/>
        </a:xfrm>
      </p:grpSpPr>
      <p:sp>
        <p:nvSpPr>
          <p:cNvPr id="1903"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04"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05"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90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19635203"/>
      </p:ext>
    </p:extLst>
  </p:cSld>
  <p:clrMapOvr>
    <a:masterClrMapping/>
  </p:clrMapOvr>
  <p:transition spd="med"/>
</p:sldLayout>
</file>

<file path=ppt/slideLayouts/slideLayout993.xml><?xml version="1.0" encoding="utf-8"?>
<p:sldLayout xmlns:a="http://schemas.openxmlformats.org/drawingml/2006/main" xmlns:r="http://schemas.openxmlformats.org/officeDocument/2006/relationships" xmlns:p="http://schemas.openxmlformats.org/presentationml/2006/main" showMasterSp="0" type="tx">
  <p:cSld name="12_Picture with Caption">
    <p:bg>
      <p:bgPr>
        <a:solidFill>
          <a:srgbClr val="000000"/>
        </a:solidFill>
        <a:effectLst/>
      </p:bgPr>
    </p:bg>
    <p:spTree>
      <p:nvGrpSpPr>
        <p:cNvPr id="1" name=""/>
        <p:cNvGrpSpPr/>
        <p:nvPr/>
      </p:nvGrpSpPr>
      <p:grpSpPr>
        <a:xfrm>
          <a:off x="0" y="0"/>
          <a:ext cx="0" cy="0"/>
          <a:chOff x="0" y="0"/>
          <a:chExt cx="0" cy="0"/>
        </a:xfrm>
      </p:grpSpPr>
      <p:sp>
        <p:nvSpPr>
          <p:cNvPr id="1913"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1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915"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725">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3454">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0171">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6907">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1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2417959"/>
      </p:ext>
    </p:extLst>
  </p:cSld>
  <p:clrMapOvr>
    <a:masterClrMapping/>
  </p:clrMapOvr>
  <p:transition spd="med"/>
</p:sldLayout>
</file>

<file path=ppt/slideLayouts/slideLayout994.xml><?xml version="1.0" encoding="utf-8"?>
<p:sldLayout xmlns:a="http://schemas.openxmlformats.org/drawingml/2006/main" xmlns:r="http://schemas.openxmlformats.org/officeDocument/2006/relationships" xmlns:p="http://schemas.openxmlformats.org/presentationml/2006/main" showMasterSp="0" type="tx">
  <p:cSld name="12_Title and Vertical Text">
    <p:bg>
      <p:bgPr>
        <a:solidFill>
          <a:srgbClr val="000000"/>
        </a:solidFill>
        <a:effectLst/>
      </p:bgPr>
    </p:bg>
    <p:spTree>
      <p:nvGrpSpPr>
        <p:cNvPr id="1" name=""/>
        <p:cNvGrpSpPr/>
        <p:nvPr/>
      </p:nvGrpSpPr>
      <p:grpSpPr>
        <a:xfrm>
          <a:off x="0" y="0"/>
          <a:ext cx="0" cy="0"/>
          <a:chOff x="0" y="0"/>
          <a:chExt cx="0" cy="0"/>
        </a:xfrm>
      </p:grpSpPr>
      <p:sp>
        <p:nvSpPr>
          <p:cNvPr id="1923"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24" name="Body Level One…"/>
          <p:cNvSpPr txBox="1">
            <a:spLocks noGrp="1"/>
          </p:cNvSpPr>
          <p:nvPr>
            <p:ph type="body" idx="1"/>
          </p:nvPr>
        </p:nvSpPr>
        <p:spPr>
          <a:xfrm>
            <a:off x="685800" y="1981200"/>
            <a:ext cx="7772400" cy="41148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25"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71314170"/>
      </p:ext>
    </p:extLst>
  </p:cSld>
  <p:clrMapOvr>
    <a:masterClrMapping/>
  </p:clrMapOvr>
  <p:transition spd="med"/>
</p:sldLayout>
</file>

<file path=ppt/slideLayouts/slideLayout995.xml><?xml version="1.0" encoding="utf-8"?>
<p:sldLayout xmlns:a="http://schemas.openxmlformats.org/drawingml/2006/main" xmlns:r="http://schemas.openxmlformats.org/officeDocument/2006/relationships" xmlns:p="http://schemas.openxmlformats.org/presentationml/2006/main" showMasterSp="0" type="tx">
  <p:cSld name="12_Vertical Title and Text">
    <p:bg>
      <p:bgPr>
        <a:solidFill>
          <a:srgbClr val="000000"/>
        </a:solidFill>
        <a:effectLst/>
      </p:bgPr>
    </p:bg>
    <p:spTree>
      <p:nvGrpSpPr>
        <p:cNvPr id="1" name=""/>
        <p:cNvGrpSpPr/>
        <p:nvPr/>
      </p:nvGrpSpPr>
      <p:grpSpPr>
        <a:xfrm>
          <a:off x="0" y="0"/>
          <a:ext cx="0" cy="0"/>
          <a:chOff x="0" y="0"/>
          <a:chExt cx="0" cy="0"/>
        </a:xfrm>
      </p:grpSpPr>
      <p:sp>
        <p:nvSpPr>
          <p:cNvPr id="1932" name="Title Text"/>
          <p:cNvSpPr txBox="1">
            <a:spLocks noGrp="1"/>
          </p:cNvSpPr>
          <p:nvPr>
            <p:ph type="title"/>
          </p:nvPr>
        </p:nvSpPr>
        <p:spPr>
          <a:xfrm>
            <a:off x="6515100" y="609600"/>
            <a:ext cx="1943100" cy="5486400"/>
          </a:xfrm>
          <a:prstGeom prst="rect">
            <a:avLst/>
          </a:prstGeom>
          <a:noFill/>
        </p:spPr>
        <p:txBody>
          <a:bodyPr vert="eaVert"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33" name="Body Level One…"/>
          <p:cNvSpPr txBox="1">
            <a:spLocks noGrp="1"/>
          </p:cNvSpPr>
          <p:nvPr>
            <p:ph type="body" idx="1"/>
          </p:nvPr>
        </p:nvSpPr>
        <p:spPr>
          <a:xfrm>
            <a:off x="685800" y="609600"/>
            <a:ext cx="5676900" cy="54864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34"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36634755"/>
      </p:ext>
    </p:extLst>
  </p:cSld>
  <p:clrMapOvr>
    <a:masterClrMapping/>
  </p:clrMapOvr>
  <p:transition spd="med"/>
</p:sldLayout>
</file>

<file path=ppt/slideLayouts/slideLayout996.xml><?xml version="1.0" encoding="utf-8"?>
<p:sldLayout xmlns:a="http://schemas.openxmlformats.org/drawingml/2006/main" xmlns:r="http://schemas.openxmlformats.org/officeDocument/2006/relationships" xmlns:p="http://schemas.openxmlformats.org/presentationml/2006/main" showMasterSp="0" type="tx">
  <p:cSld name="11_Title and Content">
    <p:bg>
      <p:bgPr>
        <a:solidFill>
          <a:srgbClr val="FFFFFF"/>
        </a:solidFill>
        <a:effectLst/>
      </p:bgPr>
    </p:bg>
    <p:spTree>
      <p:nvGrpSpPr>
        <p:cNvPr id="1" name=""/>
        <p:cNvGrpSpPr/>
        <p:nvPr/>
      </p:nvGrpSpPr>
      <p:grpSpPr>
        <a:xfrm>
          <a:off x="0" y="0"/>
          <a:ext cx="0" cy="0"/>
          <a:chOff x="0" y="0"/>
          <a:chExt cx="0" cy="0"/>
        </a:xfrm>
      </p:grpSpPr>
      <p:sp>
        <p:nvSpPr>
          <p:cNvPr id="1950"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51" name="Body Level One…"/>
          <p:cNvSpPr txBox="1">
            <a:spLocks noGrp="1"/>
          </p:cNvSpPr>
          <p:nvPr>
            <p:ph type="body" sz="half" idx="1"/>
          </p:nvPr>
        </p:nvSpPr>
        <p:spPr>
          <a:xfrm>
            <a:off x="321507" y="1125334"/>
            <a:ext cx="5786029" cy="3181720"/>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52"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05470201"/>
      </p:ext>
    </p:extLst>
  </p:cSld>
  <p:clrMapOvr>
    <a:masterClrMapping/>
  </p:clrMapOvr>
  <p:transition spd="med"/>
</p:sldLayout>
</file>

<file path=ppt/slideLayouts/slideLayout997.xml><?xml version="1.0" encoding="utf-8"?>
<p:sldLayout xmlns:a="http://schemas.openxmlformats.org/drawingml/2006/main" xmlns:r="http://schemas.openxmlformats.org/officeDocument/2006/relationships" xmlns:p="http://schemas.openxmlformats.org/presentationml/2006/main" showMasterSp="0" type="tx">
  <p:cSld name="13_Section Header">
    <p:bg>
      <p:bgPr>
        <a:solidFill>
          <a:srgbClr val="FFFFFF"/>
        </a:solidFill>
        <a:effectLst/>
      </p:bgPr>
    </p:bg>
    <p:spTree>
      <p:nvGrpSpPr>
        <p:cNvPr id="1" name=""/>
        <p:cNvGrpSpPr/>
        <p:nvPr/>
      </p:nvGrpSpPr>
      <p:grpSpPr>
        <a:xfrm>
          <a:off x="0" y="0"/>
          <a:ext cx="0" cy="0"/>
          <a:chOff x="0" y="0"/>
          <a:chExt cx="0" cy="0"/>
        </a:xfrm>
      </p:grpSpPr>
      <p:sp>
        <p:nvSpPr>
          <p:cNvPr id="1959" name="Title Text"/>
          <p:cNvSpPr txBox="1">
            <a:spLocks noGrp="1"/>
          </p:cNvSpPr>
          <p:nvPr>
            <p:ph type="title"/>
          </p:nvPr>
        </p:nvSpPr>
        <p:spPr>
          <a:xfrm>
            <a:off x="722287" y="4406412"/>
            <a:ext cx="7772011" cy="1363116"/>
          </a:xfrm>
          <a:prstGeom prst="rect">
            <a:avLst/>
          </a:prstGeom>
          <a:noFill/>
        </p:spPr>
        <p:txBody>
          <a:bodyPr lIns="32890" tIns="32890" rIns="32890" bIns="32890" anchor="t"/>
          <a:lstStyle>
            <a:lvl1pPr algn="l" defTabSz="321326">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0" name="Body Level One…"/>
          <p:cNvSpPr txBox="1">
            <a:spLocks noGrp="1"/>
          </p:cNvSpPr>
          <p:nvPr>
            <p:ph type="body" sz="quarter" idx="1"/>
          </p:nvPr>
        </p:nvSpPr>
        <p:spPr>
          <a:xfrm>
            <a:off x="722287" y="2907085"/>
            <a:ext cx="7772011" cy="1499317"/>
          </a:xfrm>
          <a:prstGeom prst="rect">
            <a:avLst/>
          </a:prstGeom>
        </p:spPr>
        <p:txBody>
          <a:bodyPr lIns="32890" tIns="32890" rIns="32890" bIns="32890" anchor="b">
            <a:normAutofit/>
          </a:bodyPr>
          <a:lstStyle>
            <a:lvl1pPr marL="0" indent="0" defTabSz="321326">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61"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01061765"/>
      </p:ext>
    </p:extLst>
  </p:cSld>
  <p:clrMapOvr>
    <a:masterClrMapping/>
  </p:clrMapOvr>
  <p:transition spd="med"/>
</p:sldLayout>
</file>

<file path=ppt/slideLayouts/slideLayout998.xml><?xml version="1.0" encoding="utf-8"?>
<p:sldLayout xmlns:a="http://schemas.openxmlformats.org/drawingml/2006/main" xmlns:r="http://schemas.openxmlformats.org/officeDocument/2006/relationships" xmlns:p="http://schemas.openxmlformats.org/presentationml/2006/main" showMasterSp="0" type="tx">
  <p:cSld name="13_Two Content">
    <p:bg>
      <p:bgPr>
        <a:solidFill>
          <a:srgbClr val="FFFFFF"/>
        </a:solidFill>
        <a:effectLst/>
      </p:bgPr>
    </p:bg>
    <p:spTree>
      <p:nvGrpSpPr>
        <p:cNvPr id="1" name=""/>
        <p:cNvGrpSpPr/>
        <p:nvPr/>
      </p:nvGrpSpPr>
      <p:grpSpPr>
        <a:xfrm>
          <a:off x="0" y="0"/>
          <a:ext cx="0" cy="0"/>
          <a:chOff x="0" y="0"/>
          <a:chExt cx="0" cy="0"/>
        </a:xfrm>
      </p:grpSpPr>
      <p:sp>
        <p:nvSpPr>
          <p:cNvPr id="1968"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9" name="Body Level One…"/>
          <p:cNvSpPr txBox="1">
            <a:spLocks noGrp="1"/>
          </p:cNvSpPr>
          <p:nvPr>
            <p:ph type="body" sz="quarter" idx="1"/>
          </p:nvPr>
        </p:nvSpPr>
        <p:spPr>
          <a:xfrm>
            <a:off x="321518" y="1125334"/>
            <a:ext cx="2838872" cy="3181720"/>
          </a:xfrm>
          <a:prstGeom prst="rect">
            <a:avLst/>
          </a:prstGeom>
        </p:spPr>
        <p:txBody>
          <a:bodyPr lIns="32890" tIns="32890" rIns="32890" bIns="32890">
            <a:normAutofit/>
          </a:bodyPr>
          <a:lstStyle>
            <a:lvl1pPr marL="240995" indent="-240995" defTabSz="321326">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0017134"/>
      </p:ext>
    </p:extLst>
  </p:cSld>
  <p:clrMapOvr>
    <a:masterClrMapping/>
  </p:clrMapOvr>
  <p:transition spd="med"/>
</p:sldLayout>
</file>

<file path=ppt/slideLayouts/slideLayout999.xml><?xml version="1.0" encoding="utf-8"?>
<p:sldLayout xmlns:a="http://schemas.openxmlformats.org/drawingml/2006/main" xmlns:r="http://schemas.openxmlformats.org/officeDocument/2006/relationships" xmlns:p="http://schemas.openxmlformats.org/presentationml/2006/main" showMasterSp="0" type="tx">
  <p:cSld name="13_Comparison">
    <p:bg>
      <p:bgPr>
        <a:solidFill>
          <a:srgbClr val="FFFFFF"/>
        </a:solidFill>
        <a:effectLst/>
      </p:bgPr>
    </p:bg>
    <p:spTree>
      <p:nvGrpSpPr>
        <p:cNvPr id="1" name=""/>
        <p:cNvGrpSpPr/>
        <p:nvPr/>
      </p:nvGrpSpPr>
      <p:grpSpPr>
        <a:xfrm>
          <a:off x="0" y="0"/>
          <a:ext cx="0" cy="0"/>
          <a:chOff x="0" y="0"/>
          <a:chExt cx="0" cy="0"/>
        </a:xfrm>
      </p:grpSpPr>
      <p:sp>
        <p:nvSpPr>
          <p:cNvPr id="1977" name="Title Text"/>
          <p:cNvSpPr txBox="1">
            <a:spLocks noGrp="1"/>
          </p:cNvSpPr>
          <p:nvPr>
            <p:ph type="title"/>
          </p:nvPr>
        </p:nvSpPr>
        <p:spPr>
          <a:xfrm>
            <a:off x="457714" y="274632"/>
            <a:ext cx="8228595" cy="1143188"/>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78" name="Body Level One…"/>
          <p:cNvSpPr txBox="1">
            <a:spLocks noGrp="1"/>
          </p:cNvSpPr>
          <p:nvPr>
            <p:ph type="body" sz="quarter" idx="1"/>
          </p:nvPr>
        </p:nvSpPr>
        <p:spPr>
          <a:xfrm>
            <a:off x="457714" y="1535040"/>
            <a:ext cx="4040062" cy="639694"/>
          </a:xfrm>
          <a:prstGeom prst="rect">
            <a:avLst/>
          </a:prstGeom>
        </p:spPr>
        <p:txBody>
          <a:bodyPr lIns="32890" tIns="32890" rIns="32890" bIns="32890" anchor="b">
            <a:normAutofit/>
          </a:bodyPr>
          <a:lstStyle>
            <a:lvl1pPr marL="0" indent="0" defTabSz="321326">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9" name="Text Placeholder 4"/>
          <p:cNvSpPr>
            <a:spLocks noGrp="1"/>
          </p:cNvSpPr>
          <p:nvPr>
            <p:ph type="body" sz="quarter" idx="21"/>
          </p:nvPr>
        </p:nvSpPr>
        <p:spPr>
          <a:xfrm>
            <a:off x="4645121" y="1535040"/>
            <a:ext cx="4041178" cy="639693"/>
          </a:xfrm>
          <a:prstGeom prst="rect">
            <a:avLst/>
          </a:prstGeom>
        </p:spPr>
        <p:txBody>
          <a:bodyPr lIns="32890" tIns="32890" rIns="32890" bIns="32890" anchor="b">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700" b="1">
                <a:solidFill>
                  <a:srgbClr val="000000"/>
                </a:solidFill>
              </a:defRPr>
            </a:pPr>
            <a:endParaRPr dirty="0"/>
          </a:p>
        </p:txBody>
      </p:sp>
      <p:sp>
        <p:nvSpPr>
          <p:cNvPr id="198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02724943"/>
      </p:ext>
    </p:extLst>
  </p:cSld>
  <p:clrMapOvr>
    <a:masterClrMapping/>
  </p:clrMapOvr>
  <p:transition spd="med"/>
</p:sldLayout>
</file>

<file path=ppt/slideMasters/_rels/slideMaster1.xml.rels><?xml version="1.0" encoding="UTF-8" standalone="yes"?>
<Relationships xmlns="http://schemas.openxmlformats.org/package/2006/relationships"><Relationship Id="rId117" Type="http://schemas.openxmlformats.org/officeDocument/2006/relationships/slideLayout" Target="../slideLayouts/slideLayout117.xml"/><Relationship Id="rId299" Type="http://schemas.openxmlformats.org/officeDocument/2006/relationships/slideLayout" Target="../slideLayouts/slideLayout299.xml"/><Relationship Id="rId21" Type="http://schemas.openxmlformats.org/officeDocument/2006/relationships/slideLayout" Target="../slideLayouts/slideLayout21.xml"/><Relationship Id="rId63" Type="http://schemas.openxmlformats.org/officeDocument/2006/relationships/slideLayout" Target="../slideLayouts/slideLayout63.xml"/><Relationship Id="rId159" Type="http://schemas.openxmlformats.org/officeDocument/2006/relationships/slideLayout" Target="../slideLayouts/slideLayout159.xml"/><Relationship Id="rId324" Type="http://schemas.openxmlformats.org/officeDocument/2006/relationships/slideLayout" Target="../slideLayouts/slideLayout324.xml"/><Relationship Id="rId170" Type="http://schemas.openxmlformats.org/officeDocument/2006/relationships/slideLayout" Target="../slideLayouts/slideLayout170.xml"/><Relationship Id="rId226" Type="http://schemas.openxmlformats.org/officeDocument/2006/relationships/slideLayout" Target="../slideLayouts/slideLayout226.xml"/><Relationship Id="rId268" Type="http://schemas.openxmlformats.org/officeDocument/2006/relationships/slideLayout" Target="../slideLayouts/slideLayout268.xml"/><Relationship Id="rId32" Type="http://schemas.openxmlformats.org/officeDocument/2006/relationships/slideLayout" Target="../slideLayouts/slideLayout32.xml"/><Relationship Id="rId74" Type="http://schemas.openxmlformats.org/officeDocument/2006/relationships/slideLayout" Target="../slideLayouts/slideLayout74.xml"/><Relationship Id="rId128" Type="http://schemas.openxmlformats.org/officeDocument/2006/relationships/slideLayout" Target="../slideLayouts/slideLayout128.xml"/><Relationship Id="rId335" Type="http://schemas.openxmlformats.org/officeDocument/2006/relationships/slideLayout" Target="../slideLayouts/slideLayout335.xml"/><Relationship Id="rId5" Type="http://schemas.openxmlformats.org/officeDocument/2006/relationships/slideLayout" Target="../slideLayouts/slideLayout5.xml"/><Relationship Id="rId181" Type="http://schemas.openxmlformats.org/officeDocument/2006/relationships/slideLayout" Target="../slideLayouts/slideLayout181.xml"/><Relationship Id="rId237" Type="http://schemas.openxmlformats.org/officeDocument/2006/relationships/slideLayout" Target="../slideLayouts/slideLayout237.xml"/><Relationship Id="rId279" Type="http://schemas.openxmlformats.org/officeDocument/2006/relationships/slideLayout" Target="../slideLayouts/slideLayout279.xml"/><Relationship Id="rId43" Type="http://schemas.openxmlformats.org/officeDocument/2006/relationships/slideLayout" Target="../slideLayouts/slideLayout43.xml"/><Relationship Id="rId139" Type="http://schemas.openxmlformats.org/officeDocument/2006/relationships/slideLayout" Target="../slideLayouts/slideLayout139.xml"/><Relationship Id="rId290" Type="http://schemas.openxmlformats.org/officeDocument/2006/relationships/slideLayout" Target="../slideLayouts/slideLayout290.xml"/><Relationship Id="rId304" Type="http://schemas.openxmlformats.org/officeDocument/2006/relationships/slideLayout" Target="../slideLayouts/slideLayout304.xml"/><Relationship Id="rId346" Type="http://schemas.openxmlformats.org/officeDocument/2006/relationships/slideLayout" Target="../slideLayouts/slideLayout346.xml"/><Relationship Id="rId85" Type="http://schemas.openxmlformats.org/officeDocument/2006/relationships/slideLayout" Target="../slideLayouts/slideLayout85.xml"/><Relationship Id="rId150" Type="http://schemas.openxmlformats.org/officeDocument/2006/relationships/slideLayout" Target="../slideLayouts/slideLayout150.xml"/><Relationship Id="rId192" Type="http://schemas.openxmlformats.org/officeDocument/2006/relationships/slideLayout" Target="../slideLayouts/slideLayout192.xml"/><Relationship Id="rId206" Type="http://schemas.openxmlformats.org/officeDocument/2006/relationships/slideLayout" Target="../slideLayouts/slideLayout206.xml"/><Relationship Id="rId248" Type="http://schemas.openxmlformats.org/officeDocument/2006/relationships/slideLayout" Target="../slideLayouts/slideLayout248.xml"/><Relationship Id="rId12" Type="http://schemas.openxmlformats.org/officeDocument/2006/relationships/slideLayout" Target="../slideLayouts/slideLayout12.xml"/><Relationship Id="rId108" Type="http://schemas.openxmlformats.org/officeDocument/2006/relationships/slideLayout" Target="../slideLayouts/slideLayout108.xml"/><Relationship Id="rId315" Type="http://schemas.openxmlformats.org/officeDocument/2006/relationships/slideLayout" Target="../slideLayouts/slideLayout315.xml"/><Relationship Id="rId54" Type="http://schemas.openxmlformats.org/officeDocument/2006/relationships/slideLayout" Target="../slideLayouts/slideLayout54.xml"/><Relationship Id="rId96" Type="http://schemas.openxmlformats.org/officeDocument/2006/relationships/slideLayout" Target="../slideLayouts/slideLayout96.xml"/><Relationship Id="rId161" Type="http://schemas.openxmlformats.org/officeDocument/2006/relationships/slideLayout" Target="../slideLayouts/slideLayout161.xml"/><Relationship Id="rId217" Type="http://schemas.openxmlformats.org/officeDocument/2006/relationships/slideLayout" Target="../slideLayouts/slideLayout217.xml"/><Relationship Id="rId259" Type="http://schemas.openxmlformats.org/officeDocument/2006/relationships/slideLayout" Target="../slideLayouts/slideLayout259.xml"/><Relationship Id="rId23" Type="http://schemas.openxmlformats.org/officeDocument/2006/relationships/slideLayout" Target="../slideLayouts/slideLayout23.xml"/><Relationship Id="rId119" Type="http://schemas.openxmlformats.org/officeDocument/2006/relationships/slideLayout" Target="../slideLayouts/slideLayout119.xml"/><Relationship Id="rId270" Type="http://schemas.openxmlformats.org/officeDocument/2006/relationships/slideLayout" Target="../slideLayouts/slideLayout270.xml"/><Relationship Id="rId326" Type="http://schemas.openxmlformats.org/officeDocument/2006/relationships/slideLayout" Target="../slideLayouts/slideLayout326.xml"/><Relationship Id="rId65" Type="http://schemas.openxmlformats.org/officeDocument/2006/relationships/slideLayout" Target="../slideLayouts/slideLayout65.xml"/><Relationship Id="rId130" Type="http://schemas.openxmlformats.org/officeDocument/2006/relationships/slideLayout" Target="../slideLayouts/slideLayout130.xml"/><Relationship Id="rId172" Type="http://schemas.openxmlformats.org/officeDocument/2006/relationships/slideLayout" Target="../slideLayouts/slideLayout172.xml"/><Relationship Id="rId228" Type="http://schemas.openxmlformats.org/officeDocument/2006/relationships/slideLayout" Target="../slideLayouts/slideLayout228.xml"/><Relationship Id="rId281" Type="http://schemas.openxmlformats.org/officeDocument/2006/relationships/slideLayout" Target="../slideLayouts/slideLayout281.xml"/><Relationship Id="rId337" Type="http://schemas.openxmlformats.org/officeDocument/2006/relationships/slideLayout" Target="../slideLayouts/slideLayout337.xml"/><Relationship Id="rId34" Type="http://schemas.openxmlformats.org/officeDocument/2006/relationships/slideLayout" Target="../slideLayouts/slideLayout34.xml"/><Relationship Id="rId76" Type="http://schemas.openxmlformats.org/officeDocument/2006/relationships/slideLayout" Target="../slideLayouts/slideLayout76.xml"/><Relationship Id="rId141" Type="http://schemas.openxmlformats.org/officeDocument/2006/relationships/slideLayout" Target="../slideLayouts/slideLayout141.xml"/><Relationship Id="rId7" Type="http://schemas.openxmlformats.org/officeDocument/2006/relationships/slideLayout" Target="../slideLayouts/slideLayout7.xml"/><Relationship Id="rId183" Type="http://schemas.openxmlformats.org/officeDocument/2006/relationships/slideLayout" Target="../slideLayouts/slideLayout183.xml"/><Relationship Id="rId239" Type="http://schemas.openxmlformats.org/officeDocument/2006/relationships/slideLayout" Target="../slideLayouts/slideLayout239.xml"/><Relationship Id="rId250" Type="http://schemas.openxmlformats.org/officeDocument/2006/relationships/slideLayout" Target="../slideLayouts/slideLayout250.xml"/><Relationship Id="rId292" Type="http://schemas.openxmlformats.org/officeDocument/2006/relationships/slideLayout" Target="../slideLayouts/slideLayout292.xml"/><Relationship Id="rId306" Type="http://schemas.openxmlformats.org/officeDocument/2006/relationships/slideLayout" Target="../slideLayouts/slideLayout306.xml"/><Relationship Id="rId45" Type="http://schemas.openxmlformats.org/officeDocument/2006/relationships/slideLayout" Target="../slideLayouts/slideLayout45.xml"/><Relationship Id="rId87" Type="http://schemas.openxmlformats.org/officeDocument/2006/relationships/slideLayout" Target="../slideLayouts/slideLayout87.xml"/><Relationship Id="rId110" Type="http://schemas.openxmlformats.org/officeDocument/2006/relationships/slideLayout" Target="../slideLayouts/slideLayout110.xml"/><Relationship Id="rId348" Type="http://schemas.openxmlformats.org/officeDocument/2006/relationships/slideLayout" Target="../slideLayouts/slideLayout348.xml"/><Relationship Id="rId152" Type="http://schemas.openxmlformats.org/officeDocument/2006/relationships/slideLayout" Target="../slideLayouts/slideLayout152.xml"/><Relationship Id="rId194" Type="http://schemas.openxmlformats.org/officeDocument/2006/relationships/slideLayout" Target="../slideLayouts/slideLayout194.xml"/><Relationship Id="rId208" Type="http://schemas.openxmlformats.org/officeDocument/2006/relationships/slideLayout" Target="../slideLayouts/slideLayout208.xml"/><Relationship Id="rId261" Type="http://schemas.openxmlformats.org/officeDocument/2006/relationships/slideLayout" Target="../slideLayouts/slideLayout261.xml"/><Relationship Id="rId14" Type="http://schemas.openxmlformats.org/officeDocument/2006/relationships/slideLayout" Target="../slideLayouts/slideLayout14.xml"/><Relationship Id="rId56" Type="http://schemas.openxmlformats.org/officeDocument/2006/relationships/slideLayout" Target="../slideLayouts/slideLayout56.xml"/><Relationship Id="rId317" Type="http://schemas.openxmlformats.org/officeDocument/2006/relationships/slideLayout" Target="../slideLayouts/slideLayout317.xml"/><Relationship Id="rId98" Type="http://schemas.openxmlformats.org/officeDocument/2006/relationships/slideLayout" Target="../slideLayouts/slideLayout98.xml"/><Relationship Id="rId121" Type="http://schemas.openxmlformats.org/officeDocument/2006/relationships/slideLayout" Target="../slideLayouts/slideLayout121.xml"/><Relationship Id="rId163" Type="http://schemas.openxmlformats.org/officeDocument/2006/relationships/slideLayout" Target="../slideLayouts/slideLayout163.xml"/><Relationship Id="rId219" Type="http://schemas.openxmlformats.org/officeDocument/2006/relationships/slideLayout" Target="../slideLayouts/slideLayout219.xml"/><Relationship Id="rId230" Type="http://schemas.openxmlformats.org/officeDocument/2006/relationships/slideLayout" Target="../slideLayouts/slideLayout230.xml"/><Relationship Id="rId251" Type="http://schemas.openxmlformats.org/officeDocument/2006/relationships/slideLayout" Target="../slideLayouts/slideLayout251.xml"/><Relationship Id="rId25" Type="http://schemas.openxmlformats.org/officeDocument/2006/relationships/slideLayout" Target="../slideLayouts/slideLayout25.xml"/><Relationship Id="rId46" Type="http://schemas.openxmlformats.org/officeDocument/2006/relationships/slideLayout" Target="../slideLayouts/slideLayout46.xml"/><Relationship Id="rId67" Type="http://schemas.openxmlformats.org/officeDocument/2006/relationships/slideLayout" Target="../slideLayouts/slideLayout67.xml"/><Relationship Id="rId272" Type="http://schemas.openxmlformats.org/officeDocument/2006/relationships/slideLayout" Target="../slideLayouts/slideLayout272.xml"/><Relationship Id="rId293" Type="http://schemas.openxmlformats.org/officeDocument/2006/relationships/slideLayout" Target="../slideLayouts/slideLayout293.xml"/><Relationship Id="rId307" Type="http://schemas.openxmlformats.org/officeDocument/2006/relationships/slideLayout" Target="../slideLayouts/slideLayout307.xml"/><Relationship Id="rId328" Type="http://schemas.openxmlformats.org/officeDocument/2006/relationships/slideLayout" Target="../slideLayouts/slideLayout328.xml"/><Relationship Id="rId349" Type="http://schemas.openxmlformats.org/officeDocument/2006/relationships/slideLayout" Target="../slideLayouts/slideLayout349.xml"/><Relationship Id="rId88" Type="http://schemas.openxmlformats.org/officeDocument/2006/relationships/slideLayout" Target="../slideLayouts/slideLayout88.xml"/><Relationship Id="rId111" Type="http://schemas.openxmlformats.org/officeDocument/2006/relationships/slideLayout" Target="../slideLayouts/slideLayout111.xml"/><Relationship Id="rId132" Type="http://schemas.openxmlformats.org/officeDocument/2006/relationships/slideLayout" Target="../slideLayouts/slideLayout132.xml"/><Relationship Id="rId153" Type="http://schemas.openxmlformats.org/officeDocument/2006/relationships/slideLayout" Target="../slideLayouts/slideLayout153.xml"/><Relationship Id="rId174" Type="http://schemas.openxmlformats.org/officeDocument/2006/relationships/slideLayout" Target="../slideLayouts/slideLayout174.xml"/><Relationship Id="rId195" Type="http://schemas.openxmlformats.org/officeDocument/2006/relationships/slideLayout" Target="../slideLayouts/slideLayout195.xml"/><Relationship Id="rId209" Type="http://schemas.openxmlformats.org/officeDocument/2006/relationships/slideLayout" Target="../slideLayouts/slideLayout209.xml"/><Relationship Id="rId220" Type="http://schemas.openxmlformats.org/officeDocument/2006/relationships/slideLayout" Target="../slideLayouts/slideLayout220.xml"/><Relationship Id="rId241" Type="http://schemas.openxmlformats.org/officeDocument/2006/relationships/slideLayout" Target="../slideLayouts/slideLayout241.xml"/><Relationship Id="rId15" Type="http://schemas.openxmlformats.org/officeDocument/2006/relationships/slideLayout" Target="../slideLayouts/slideLayout15.xml"/><Relationship Id="rId36" Type="http://schemas.openxmlformats.org/officeDocument/2006/relationships/slideLayout" Target="../slideLayouts/slideLayout36.xml"/><Relationship Id="rId57" Type="http://schemas.openxmlformats.org/officeDocument/2006/relationships/slideLayout" Target="../slideLayouts/slideLayout57.xml"/><Relationship Id="rId262" Type="http://schemas.openxmlformats.org/officeDocument/2006/relationships/slideLayout" Target="../slideLayouts/slideLayout262.xml"/><Relationship Id="rId283" Type="http://schemas.openxmlformats.org/officeDocument/2006/relationships/slideLayout" Target="../slideLayouts/slideLayout283.xml"/><Relationship Id="rId318" Type="http://schemas.openxmlformats.org/officeDocument/2006/relationships/slideLayout" Target="../slideLayouts/slideLayout318.xml"/><Relationship Id="rId339" Type="http://schemas.openxmlformats.org/officeDocument/2006/relationships/slideLayout" Target="../slideLayouts/slideLayout339.xml"/><Relationship Id="rId78" Type="http://schemas.openxmlformats.org/officeDocument/2006/relationships/slideLayout" Target="../slideLayouts/slideLayout78.xml"/><Relationship Id="rId99" Type="http://schemas.openxmlformats.org/officeDocument/2006/relationships/slideLayout" Target="../slideLayouts/slideLayout99.xml"/><Relationship Id="rId101" Type="http://schemas.openxmlformats.org/officeDocument/2006/relationships/slideLayout" Target="../slideLayouts/slideLayout101.xml"/><Relationship Id="rId122" Type="http://schemas.openxmlformats.org/officeDocument/2006/relationships/slideLayout" Target="../slideLayouts/slideLayout122.xml"/><Relationship Id="rId143" Type="http://schemas.openxmlformats.org/officeDocument/2006/relationships/slideLayout" Target="../slideLayouts/slideLayout143.xml"/><Relationship Id="rId164" Type="http://schemas.openxmlformats.org/officeDocument/2006/relationships/slideLayout" Target="../slideLayouts/slideLayout164.xml"/><Relationship Id="rId185" Type="http://schemas.openxmlformats.org/officeDocument/2006/relationships/slideLayout" Target="../slideLayouts/slideLayout185.xml"/><Relationship Id="rId350" Type="http://schemas.openxmlformats.org/officeDocument/2006/relationships/slideLayout" Target="../slideLayouts/slideLayout350.xml"/><Relationship Id="rId9" Type="http://schemas.openxmlformats.org/officeDocument/2006/relationships/slideLayout" Target="../slideLayouts/slideLayout9.xml"/><Relationship Id="rId210" Type="http://schemas.openxmlformats.org/officeDocument/2006/relationships/slideLayout" Target="../slideLayouts/slideLayout210.xml"/><Relationship Id="rId26" Type="http://schemas.openxmlformats.org/officeDocument/2006/relationships/slideLayout" Target="../slideLayouts/slideLayout26.xml"/><Relationship Id="rId231" Type="http://schemas.openxmlformats.org/officeDocument/2006/relationships/slideLayout" Target="../slideLayouts/slideLayout231.xml"/><Relationship Id="rId252" Type="http://schemas.openxmlformats.org/officeDocument/2006/relationships/slideLayout" Target="../slideLayouts/slideLayout252.xml"/><Relationship Id="rId273" Type="http://schemas.openxmlformats.org/officeDocument/2006/relationships/slideLayout" Target="../slideLayouts/slideLayout273.xml"/><Relationship Id="rId294" Type="http://schemas.openxmlformats.org/officeDocument/2006/relationships/slideLayout" Target="../slideLayouts/slideLayout294.xml"/><Relationship Id="rId308" Type="http://schemas.openxmlformats.org/officeDocument/2006/relationships/slideLayout" Target="../slideLayouts/slideLayout308.xml"/><Relationship Id="rId329" Type="http://schemas.openxmlformats.org/officeDocument/2006/relationships/slideLayout" Target="../slideLayouts/slideLayout329.xml"/><Relationship Id="rId47" Type="http://schemas.openxmlformats.org/officeDocument/2006/relationships/slideLayout" Target="../slideLayouts/slideLayout47.xml"/><Relationship Id="rId68" Type="http://schemas.openxmlformats.org/officeDocument/2006/relationships/slideLayout" Target="../slideLayouts/slideLayout68.xml"/><Relationship Id="rId89" Type="http://schemas.openxmlformats.org/officeDocument/2006/relationships/slideLayout" Target="../slideLayouts/slideLayout89.xml"/><Relationship Id="rId112" Type="http://schemas.openxmlformats.org/officeDocument/2006/relationships/slideLayout" Target="../slideLayouts/slideLayout112.xml"/><Relationship Id="rId133" Type="http://schemas.openxmlformats.org/officeDocument/2006/relationships/slideLayout" Target="../slideLayouts/slideLayout133.xml"/><Relationship Id="rId154" Type="http://schemas.openxmlformats.org/officeDocument/2006/relationships/slideLayout" Target="../slideLayouts/slideLayout154.xml"/><Relationship Id="rId175" Type="http://schemas.openxmlformats.org/officeDocument/2006/relationships/slideLayout" Target="../slideLayouts/slideLayout175.xml"/><Relationship Id="rId340" Type="http://schemas.openxmlformats.org/officeDocument/2006/relationships/slideLayout" Target="../slideLayouts/slideLayout340.xml"/><Relationship Id="rId196" Type="http://schemas.openxmlformats.org/officeDocument/2006/relationships/slideLayout" Target="../slideLayouts/slideLayout196.xml"/><Relationship Id="rId200" Type="http://schemas.openxmlformats.org/officeDocument/2006/relationships/slideLayout" Target="../slideLayouts/slideLayout200.xml"/><Relationship Id="rId16" Type="http://schemas.openxmlformats.org/officeDocument/2006/relationships/slideLayout" Target="../slideLayouts/slideLayout16.xml"/><Relationship Id="rId221" Type="http://schemas.openxmlformats.org/officeDocument/2006/relationships/slideLayout" Target="../slideLayouts/slideLayout221.xml"/><Relationship Id="rId242" Type="http://schemas.openxmlformats.org/officeDocument/2006/relationships/slideLayout" Target="../slideLayouts/slideLayout242.xml"/><Relationship Id="rId263" Type="http://schemas.openxmlformats.org/officeDocument/2006/relationships/slideLayout" Target="../slideLayouts/slideLayout263.xml"/><Relationship Id="rId284" Type="http://schemas.openxmlformats.org/officeDocument/2006/relationships/slideLayout" Target="../slideLayouts/slideLayout284.xml"/><Relationship Id="rId319" Type="http://schemas.openxmlformats.org/officeDocument/2006/relationships/slideLayout" Target="../slideLayouts/slideLayout319.xml"/><Relationship Id="rId37" Type="http://schemas.openxmlformats.org/officeDocument/2006/relationships/slideLayout" Target="../slideLayouts/slideLayout37.xml"/><Relationship Id="rId58" Type="http://schemas.openxmlformats.org/officeDocument/2006/relationships/slideLayout" Target="../slideLayouts/slideLayout58.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123" Type="http://schemas.openxmlformats.org/officeDocument/2006/relationships/slideLayout" Target="../slideLayouts/slideLayout123.xml"/><Relationship Id="rId144" Type="http://schemas.openxmlformats.org/officeDocument/2006/relationships/slideLayout" Target="../slideLayouts/slideLayout144.xml"/><Relationship Id="rId330" Type="http://schemas.openxmlformats.org/officeDocument/2006/relationships/slideLayout" Target="../slideLayouts/slideLayout330.xml"/><Relationship Id="rId90" Type="http://schemas.openxmlformats.org/officeDocument/2006/relationships/slideLayout" Target="../slideLayouts/slideLayout90.xml"/><Relationship Id="rId165" Type="http://schemas.openxmlformats.org/officeDocument/2006/relationships/slideLayout" Target="../slideLayouts/slideLayout165.xml"/><Relationship Id="rId186" Type="http://schemas.openxmlformats.org/officeDocument/2006/relationships/slideLayout" Target="../slideLayouts/slideLayout186.xml"/><Relationship Id="rId351" Type="http://schemas.openxmlformats.org/officeDocument/2006/relationships/slideLayout" Target="../slideLayouts/slideLayout351.xml"/><Relationship Id="rId211" Type="http://schemas.openxmlformats.org/officeDocument/2006/relationships/slideLayout" Target="../slideLayouts/slideLayout211.xml"/><Relationship Id="rId232" Type="http://schemas.openxmlformats.org/officeDocument/2006/relationships/slideLayout" Target="../slideLayouts/slideLayout232.xml"/><Relationship Id="rId253" Type="http://schemas.openxmlformats.org/officeDocument/2006/relationships/slideLayout" Target="../slideLayouts/slideLayout253.xml"/><Relationship Id="rId274" Type="http://schemas.openxmlformats.org/officeDocument/2006/relationships/slideLayout" Target="../slideLayouts/slideLayout274.xml"/><Relationship Id="rId295" Type="http://schemas.openxmlformats.org/officeDocument/2006/relationships/slideLayout" Target="../slideLayouts/slideLayout295.xml"/><Relationship Id="rId309" Type="http://schemas.openxmlformats.org/officeDocument/2006/relationships/slideLayout" Target="../slideLayouts/slideLayout309.xml"/><Relationship Id="rId27" Type="http://schemas.openxmlformats.org/officeDocument/2006/relationships/slideLayout" Target="../slideLayouts/slideLayout27.xml"/><Relationship Id="rId48" Type="http://schemas.openxmlformats.org/officeDocument/2006/relationships/slideLayout" Target="../slideLayouts/slideLayout48.xml"/><Relationship Id="rId69" Type="http://schemas.openxmlformats.org/officeDocument/2006/relationships/slideLayout" Target="../slideLayouts/slideLayout69.xml"/><Relationship Id="rId113" Type="http://schemas.openxmlformats.org/officeDocument/2006/relationships/slideLayout" Target="../slideLayouts/slideLayout113.xml"/><Relationship Id="rId134" Type="http://schemas.openxmlformats.org/officeDocument/2006/relationships/slideLayout" Target="../slideLayouts/slideLayout134.xml"/><Relationship Id="rId320" Type="http://schemas.openxmlformats.org/officeDocument/2006/relationships/slideLayout" Target="../slideLayouts/slideLayout320.xml"/><Relationship Id="rId80" Type="http://schemas.openxmlformats.org/officeDocument/2006/relationships/slideLayout" Target="../slideLayouts/slideLayout80.xml"/><Relationship Id="rId155" Type="http://schemas.openxmlformats.org/officeDocument/2006/relationships/slideLayout" Target="../slideLayouts/slideLayout155.xml"/><Relationship Id="rId176" Type="http://schemas.openxmlformats.org/officeDocument/2006/relationships/slideLayout" Target="../slideLayouts/slideLayout176.xml"/><Relationship Id="rId197" Type="http://schemas.openxmlformats.org/officeDocument/2006/relationships/slideLayout" Target="../slideLayouts/slideLayout197.xml"/><Relationship Id="rId341" Type="http://schemas.openxmlformats.org/officeDocument/2006/relationships/slideLayout" Target="../slideLayouts/slideLayout341.xml"/><Relationship Id="rId201" Type="http://schemas.openxmlformats.org/officeDocument/2006/relationships/slideLayout" Target="../slideLayouts/slideLayout201.xml"/><Relationship Id="rId222" Type="http://schemas.openxmlformats.org/officeDocument/2006/relationships/slideLayout" Target="../slideLayouts/slideLayout222.xml"/><Relationship Id="rId243" Type="http://schemas.openxmlformats.org/officeDocument/2006/relationships/slideLayout" Target="../slideLayouts/slideLayout243.xml"/><Relationship Id="rId264" Type="http://schemas.openxmlformats.org/officeDocument/2006/relationships/slideLayout" Target="../slideLayouts/slideLayout264.xml"/><Relationship Id="rId285" Type="http://schemas.openxmlformats.org/officeDocument/2006/relationships/slideLayout" Target="../slideLayouts/slideLayout285.xml"/><Relationship Id="rId17" Type="http://schemas.openxmlformats.org/officeDocument/2006/relationships/slideLayout" Target="../slideLayouts/slideLayout17.xml"/><Relationship Id="rId38" Type="http://schemas.openxmlformats.org/officeDocument/2006/relationships/slideLayout" Target="../slideLayouts/slideLayout38.xml"/><Relationship Id="rId59" Type="http://schemas.openxmlformats.org/officeDocument/2006/relationships/slideLayout" Target="../slideLayouts/slideLayout59.xml"/><Relationship Id="rId103" Type="http://schemas.openxmlformats.org/officeDocument/2006/relationships/slideLayout" Target="../slideLayouts/slideLayout103.xml"/><Relationship Id="rId124" Type="http://schemas.openxmlformats.org/officeDocument/2006/relationships/slideLayout" Target="../slideLayouts/slideLayout124.xml"/><Relationship Id="rId310" Type="http://schemas.openxmlformats.org/officeDocument/2006/relationships/slideLayout" Target="../slideLayouts/slideLayout310.xml"/><Relationship Id="rId70" Type="http://schemas.openxmlformats.org/officeDocument/2006/relationships/slideLayout" Target="../slideLayouts/slideLayout70.xml"/><Relationship Id="rId91" Type="http://schemas.openxmlformats.org/officeDocument/2006/relationships/slideLayout" Target="../slideLayouts/slideLayout91.xml"/><Relationship Id="rId145" Type="http://schemas.openxmlformats.org/officeDocument/2006/relationships/slideLayout" Target="../slideLayouts/slideLayout145.xml"/><Relationship Id="rId166" Type="http://schemas.openxmlformats.org/officeDocument/2006/relationships/slideLayout" Target="../slideLayouts/slideLayout166.xml"/><Relationship Id="rId187" Type="http://schemas.openxmlformats.org/officeDocument/2006/relationships/slideLayout" Target="../slideLayouts/slideLayout187.xml"/><Relationship Id="rId331" Type="http://schemas.openxmlformats.org/officeDocument/2006/relationships/slideLayout" Target="../slideLayouts/slideLayout331.xml"/><Relationship Id="rId352" Type="http://schemas.openxmlformats.org/officeDocument/2006/relationships/slideLayout" Target="../slideLayouts/slideLayout352.xml"/><Relationship Id="rId1" Type="http://schemas.openxmlformats.org/officeDocument/2006/relationships/slideLayout" Target="../slideLayouts/slideLayout1.xml"/><Relationship Id="rId212" Type="http://schemas.openxmlformats.org/officeDocument/2006/relationships/slideLayout" Target="../slideLayouts/slideLayout212.xml"/><Relationship Id="rId233" Type="http://schemas.openxmlformats.org/officeDocument/2006/relationships/slideLayout" Target="../slideLayouts/slideLayout233.xml"/><Relationship Id="rId254" Type="http://schemas.openxmlformats.org/officeDocument/2006/relationships/slideLayout" Target="../slideLayouts/slideLayout254.xml"/><Relationship Id="rId28" Type="http://schemas.openxmlformats.org/officeDocument/2006/relationships/slideLayout" Target="../slideLayouts/slideLayout28.xml"/><Relationship Id="rId49" Type="http://schemas.openxmlformats.org/officeDocument/2006/relationships/slideLayout" Target="../slideLayouts/slideLayout49.xml"/><Relationship Id="rId114" Type="http://schemas.openxmlformats.org/officeDocument/2006/relationships/slideLayout" Target="../slideLayouts/slideLayout114.xml"/><Relationship Id="rId275" Type="http://schemas.openxmlformats.org/officeDocument/2006/relationships/slideLayout" Target="../slideLayouts/slideLayout275.xml"/><Relationship Id="rId296" Type="http://schemas.openxmlformats.org/officeDocument/2006/relationships/slideLayout" Target="../slideLayouts/slideLayout296.xml"/><Relationship Id="rId300" Type="http://schemas.openxmlformats.org/officeDocument/2006/relationships/slideLayout" Target="../slideLayouts/slideLayout300.xml"/><Relationship Id="rId60" Type="http://schemas.openxmlformats.org/officeDocument/2006/relationships/slideLayout" Target="../slideLayouts/slideLayout60.xml"/><Relationship Id="rId81" Type="http://schemas.openxmlformats.org/officeDocument/2006/relationships/slideLayout" Target="../slideLayouts/slideLayout81.xml"/><Relationship Id="rId135" Type="http://schemas.openxmlformats.org/officeDocument/2006/relationships/slideLayout" Target="../slideLayouts/slideLayout135.xml"/><Relationship Id="rId156" Type="http://schemas.openxmlformats.org/officeDocument/2006/relationships/slideLayout" Target="../slideLayouts/slideLayout156.xml"/><Relationship Id="rId177" Type="http://schemas.openxmlformats.org/officeDocument/2006/relationships/slideLayout" Target="../slideLayouts/slideLayout177.xml"/><Relationship Id="rId198" Type="http://schemas.openxmlformats.org/officeDocument/2006/relationships/slideLayout" Target="../slideLayouts/slideLayout198.xml"/><Relationship Id="rId321" Type="http://schemas.openxmlformats.org/officeDocument/2006/relationships/slideLayout" Target="../slideLayouts/slideLayout321.xml"/><Relationship Id="rId342" Type="http://schemas.openxmlformats.org/officeDocument/2006/relationships/slideLayout" Target="../slideLayouts/slideLayout342.xml"/><Relationship Id="rId202" Type="http://schemas.openxmlformats.org/officeDocument/2006/relationships/slideLayout" Target="../slideLayouts/slideLayout202.xml"/><Relationship Id="rId223" Type="http://schemas.openxmlformats.org/officeDocument/2006/relationships/slideLayout" Target="../slideLayouts/slideLayout223.xml"/><Relationship Id="rId244" Type="http://schemas.openxmlformats.org/officeDocument/2006/relationships/slideLayout" Target="../slideLayouts/slideLayout244.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265" Type="http://schemas.openxmlformats.org/officeDocument/2006/relationships/slideLayout" Target="../slideLayouts/slideLayout265.xml"/><Relationship Id="rId286" Type="http://schemas.openxmlformats.org/officeDocument/2006/relationships/slideLayout" Target="../slideLayouts/slideLayout286.xml"/><Relationship Id="rId50" Type="http://schemas.openxmlformats.org/officeDocument/2006/relationships/slideLayout" Target="../slideLayouts/slideLayout50.xml"/><Relationship Id="rId104" Type="http://schemas.openxmlformats.org/officeDocument/2006/relationships/slideLayout" Target="../slideLayouts/slideLayout104.xml"/><Relationship Id="rId125" Type="http://schemas.openxmlformats.org/officeDocument/2006/relationships/slideLayout" Target="../slideLayouts/slideLayout125.xml"/><Relationship Id="rId146" Type="http://schemas.openxmlformats.org/officeDocument/2006/relationships/slideLayout" Target="../slideLayouts/slideLayout146.xml"/><Relationship Id="rId167" Type="http://schemas.openxmlformats.org/officeDocument/2006/relationships/slideLayout" Target="../slideLayouts/slideLayout167.xml"/><Relationship Id="rId188" Type="http://schemas.openxmlformats.org/officeDocument/2006/relationships/slideLayout" Target="../slideLayouts/slideLayout188.xml"/><Relationship Id="rId311" Type="http://schemas.openxmlformats.org/officeDocument/2006/relationships/slideLayout" Target="../slideLayouts/slideLayout311.xml"/><Relationship Id="rId332" Type="http://schemas.openxmlformats.org/officeDocument/2006/relationships/slideLayout" Target="../slideLayouts/slideLayout332.xml"/><Relationship Id="rId353" Type="http://schemas.openxmlformats.org/officeDocument/2006/relationships/slideLayout" Target="../slideLayouts/slideLayout353.xml"/><Relationship Id="rId71" Type="http://schemas.openxmlformats.org/officeDocument/2006/relationships/slideLayout" Target="../slideLayouts/slideLayout71.xml"/><Relationship Id="rId92" Type="http://schemas.openxmlformats.org/officeDocument/2006/relationships/slideLayout" Target="../slideLayouts/slideLayout92.xml"/><Relationship Id="rId213" Type="http://schemas.openxmlformats.org/officeDocument/2006/relationships/slideLayout" Target="../slideLayouts/slideLayout213.xml"/><Relationship Id="rId234" Type="http://schemas.openxmlformats.org/officeDocument/2006/relationships/slideLayout" Target="../slideLayouts/slideLayout234.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55" Type="http://schemas.openxmlformats.org/officeDocument/2006/relationships/slideLayout" Target="../slideLayouts/slideLayout255.xml"/><Relationship Id="rId276" Type="http://schemas.openxmlformats.org/officeDocument/2006/relationships/slideLayout" Target="../slideLayouts/slideLayout276.xml"/><Relationship Id="rId297" Type="http://schemas.openxmlformats.org/officeDocument/2006/relationships/slideLayout" Target="../slideLayouts/slideLayout297.xml"/><Relationship Id="rId40" Type="http://schemas.openxmlformats.org/officeDocument/2006/relationships/slideLayout" Target="../slideLayouts/slideLayout40.xml"/><Relationship Id="rId115" Type="http://schemas.openxmlformats.org/officeDocument/2006/relationships/slideLayout" Target="../slideLayouts/slideLayout115.xml"/><Relationship Id="rId136" Type="http://schemas.openxmlformats.org/officeDocument/2006/relationships/slideLayout" Target="../slideLayouts/slideLayout136.xml"/><Relationship Id="rId157" Type="http://schemas.openxmlformats.org/officeDocument/2006/relationships/slideLayout" Target="../slideLayouts/slideLayout157.xml"/><Relationship Id="rId178" Type="http://schemas.openxmlformats.org/officeDocument/2006/relationships/slideLayout" Target="../slideLayouts/slideLayout178.xml"/><Relationship Id="rId301" Type="http://schemas.openxmlformats.org/officeDocument/2006/relationships/slideLayout" Target="../slideLayouts/slideLayout301.xml"/><Relationship Id="rId322" Type="http://schemas.openxmlformats.org/officeDocument/2006/relationships/slideLayout" Target="../slideLayouts/slideLayout322.xml"/><Relationship Id="rId343" Type="http://schemas.openxmlformats.org/officeDocument/2006/relationships/slideLayout" Target="../slideLayouts/slideLayout343.xml"/><Relationship Id="rId61" Type="http://schemas.openxmlformats.org/officeDocument/2006/relationships/slideLayout" Target="../slideLayouts/slideLayout61.xml"/><Relationship Id="rId82" Type="http://schemas.openxmlformats.org/officeDocument/2006/relationships/slideLayout" Target="../slideLayouts/slideLayout82.xml"/><Relationship Id="rId199" Type="http://schemas.openxmlformats.org/officeDocument/2006/relationships/slideLayout" Target="../slideLayouts/slideLayout199.xml"/><Relationship Id="rId203" Type="http://schemas.openxmlformats.org/officeDocument/2006/relationships/slideLayout" Target="../slideLayouts/slideLayout203.xml"/><Relationship Id="rId19" Type="http://schemas.openxmlformats.org/officeDocument/2006/relationships/slideLayout" Target="../slideLayouts/slideLayout19.xml"/><Relationship Id="rId224" Type="http://schemas.openxmlformats.org/officeDocument/2006/relationships/slideLayout" Target="../slideLayouts/slideLayout224.xml"/><Relationship Id="rId245" Type="http://schemas.openxmlformats.org/officeDocument/2006/relationships/slideLayout" Target="../slideLayouts/slideLayout245.xml"/><Relationship Id="rId266" Type="http://schemas.openxmlformats.org/officeDocument/2006/relationships/slideLayout" Target="../slideLayouts/slideLayout266.xml"/><Relationship Id="rId287" Type="http://schemas.openxmlformats.org/officeDocument/2006/relationships/slideLayout" Target="../slideLayouts/slideLayout287.xml"/><Relationship Id="rId30" Type="http://schemas.openxmlformats.org/officeDocument/2006/relationships/slideLayout" Target="../slideLayouts/slideLayout30.xml"/><Relationship Id="rId105" Type="http://schemas.openxmlformats.org/officeDocument/2006/relationships/slideLayout" Target="../slideLayouts/slideLayout105.xml"/><Relationship Id="rId126" Type="http://schemas.openxmlformats.org/officeDocument/2006/relationships/slideLayout" Target="../slideLayouts/slideLayout126.xml"/><Relationship Id="rId147" Type="http://schemas.openxmlformats.org/officeDocument/2006/relationships/slideLayout" Target="../slideLayouts/slideLayout147.xml"/><Relationship Id="rId168" Type="http://schemas.openxmlformats.org/officeDocument/2006/relationships/slideLayout" Target="../slideLayouts/slideLayout168.xml"/><Relationship Id="rId312" Type="http://schemas.openxmlformats.org/officeDocument/2006/relationships/slideLayout" Target="../slideLayouts/slideLayout312.xml"/><Relationship Id="rId333" Type="http://schemas.openxmlformats.org/officeDocument/2006/relationships/slideLayout" Target="../slideLayouts/slideLayout333.xml"/><Relationship Id="rId354" Type="http://schemas.openxmlformats.org/officeDocument/2006/relationships/theme" Target="../theme/theme1.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93" Type="http://schemas.openxmlformats.org/officeDocument/2006/relationships/slideLayout" Target="../slideLayouts/slideLayout93.xml"/><Relationship Id="rId189" Type="http://schemas.openxmlformats.org/officeDocument/2006/relationships/slideLayout" Target="../slideLayouts/slideLayout189.xml"/><Relationship Id="rId3" Type="http://schemas.openxmlformats.org/officeDocument/2006/relationships/slideLayout" Target="../slideLayouts/slideLayout3.xml"/><Relationship Id="rId214" Type="http://schemas.openxmlformats.org/officeDocument/2006/relationships/slideLayout" Target="../slideLayouts/slideLayout214.xml"/><Relationship Id="rId235" Type="http://schemas.openxmlformats.org/officeDocument/2006/relationships/slideLayout" Target="../slideLayouts/slideLayout235.xml"/><Relationship Id="rId256" Type="http://schemas.openxmlformats.org/officeDocument/2006/relationships/slideLayout" Target="../slideLayouts/slideLayout256.xml"/><Relationship Id="rId277" Type="http://schemas.openxmlformats.org/officeDocument/2006/relationships/slideLayout" Target="../slideLayouts/slideLayout277.xml"/><Relationship Id="rId298" Type="http://schemas.openxmlformats.org/officeDocument/2006/relationships/slideLayout" Target="../slideLayouts/slideLayout298.xml"/><Relationship Id="rId116" Type="http://schemas.openxmlformats.org/officeDocument/2006/relationships/slideLayout" Target="../slideLayouts/slideLayout116.xml"/><Relationship Id="rId137" Type="http://schemas.openxmlformats.org/officeDocument/2006/relationships/slideLayout" Target="../slideLayouts/slideLayout137.xml"/><Relationship Id="rId158" Type="http://schemas.openxmlformats.org/officeDocument/2006/relationships/slideLayout" Target="../slideLayouts/slideLayout158.xml"/><Relationship Id="rId302" Type="http://schemas.openxmlformats.org/officeDocument/2006/relationships/slideLayout" Target="../slideLayouts/slideLayout302.xml"/><Relationship Id="rId323" Type="http://schemas.openxmlformats.org/officeDocument/2006/relationships/slideLayout" Target="../slideLayouts/slideLayout323.xml"/><Relationship Id="rId344" Type="http://schemas.openxmlformats.org/officeDocument/2006/relationships/slideLayout" Target="../slideLayouts/slideLayout344.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62" Type="http://schemas.openxmlformats.org/officeDocument/2006/relationships/slideLayout" Target="../slideLayouts/slideLayout62.xml"/><Relationship Id="rId83" Type="http://schemas.openxmlformats.org/officeDocument/2006/relationships/slideLayout" Target="../slideLayouts/slideLayout83.xml"/><Relationship Id="rId179" Type="http://schemas.openxmlformats.org/officeDocument/2006/relationships/slideLayout" Target="../slideLayouts/slideLayout179.xml"/><Relationship Id="rId190" Type="http://schemas.openxmlformats.org/officeDocument/2006/relationships/slideLayout" Target="../slideLayouts/slideLayout190.xml"/><Relationship Id="rId204" Type="http://schemas.openxmlformats.org/officeDocument/2006/relationships/slideLayout" Target="../slideLayouts/slideLayout204.xml"/><Relationship Id="rId225" Type="http://schemas.openxmlformats.org/officeDocument/2006/relationships/slideLayout" Target="../slideLayouts/slideLayout225.xml"/><Relationship Id="rId246" Type="http://schemas.openxmlformats.org/officeDocument/2006/relationships/slideLayout" Target="../slideLayouts/slideLayout246.xml"/><Relationship Id="rId267" Type="http://schemas.openxmlformats.org/officeDocument/2006/relationships/slideLayout" Target="../slideLayouts/slideLayout267.xml"/><Relationship Id="rId288" Type="http://schemas.openxmlformats.org/officeDocument/2006/relationships/slideLayout" Target="../slideLayouts/slideLayout288.xml"/><Relationship Id="rId106" Type="http://schemas.openxmlformats.org/officeDocument/2006/relationships/slideLayout" Target="../slideLayouts/slideLayout106.xml"/><Relationship Id="rId127" Type="http://schemas.openxmlformats.org/officeDocument/2006/relationships/slideLayout" Target="../slideLayouts/slideLayout127.xml"/><Relationship Id="rId313" Type="http://schemas.openxmlformats.org/officeDocument/2006/relationships/slideLayout" Target="../slideLayouts/slideLayout313.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52" Type="http://schemas.openxmlformats.org/officeDocument/2006/relationships/slideLayout" Target="../slideLayouts/slideLayout52.xml"/><Relationship Id="rId73" Type="http://schemas.openxmlformats.org/officeDocument/2006/relationships/slideLayout" Target="../slideLayouts/slideLayout73.xml"/><Relationship Id="rId94" Type="http://schemas.openxmlformats.org/officeDocument/2006/relationships/slideLayout" Target="../slideLayouts/slideLayout94.xml"/><Relationship Id="rId148" Type="http://schemas.openxmlformats.org/officeDocument/2006/relationships/slideLayout" Target="../slideLayouts/slideLayout148.xml"/><Relationship Id="rId169" Type="http://schemas.openxmlformats.org/officeDocument/2006/relationships/slideLayout" Target="../slideLayouts/slideLayout169.xml"/><Relationship Id="rId334" Type="http://schemas.openxmlformats.org/officeDocument/2006/relationships/slideLayout" Target="../slideLayouts/slideLayout334.xml"/><Relationship Id="rId355" Type="http://schemas.openxmlformats.org/officeDocument/2006/relationships/image" Target="../media/image1.png"/><Relationship Id="rId4" Type="http://schemas.openxmlformats.org/officeDocument/2006/relationships/slideLayout" Target="../slideLayouts/slideLayout4.xml"/><Relationship Id="rId180" Type="http://schemas.openxmlformats.org/officeDocument/2006/relationships/slideLayout" Target="../slideLayouts/slideLayout180.xml"/><Relationship Id="rId215" Type="http://schemas.openxmlformats.org/officeDocument/2006/relationships/slideLayout" Target="../slideLayouts/slideLayout215.xml"/><Relationship Id="rId236" Type="http://schemas.openxmlformats.org/officeDocument/2006/relationships/slideLayout" Target="../slideLayouts/slideLayout236.xml"/><Relationship Id="rId257" Type="http://schemas.openxmlformats.org/officeDocument/2006/relationships/slideLayout" Target="../slideLayouts/slideLayout257.xml"/><Relationship Id="rId278" Type="http://schemas.openxmlformats.org/officeDocument/2006/relationships/slideLayout" Target="../slideLayouts/slideLayout278.xml"/><Relationship Id="rId303" Type="http://schemas.openxmlformats.org/officeDocument/2006/relationships/slideLayout" Target="../slideLayouts/slideLayout303.xml"/><Relationship Id="rId42" Type="http://schemas.openxmlformats.org/officeDocument/2006/relationships/slideLayout" Target="../slideLayouts/slideLayout42.xml"/><Relationship Id="rId84" Type="http://schemas.openxmlformats.org/officeDocument/2006/relationships/slideLayout" Target="../slideLayouts/slideLayout84.xml"/><Relationship Id="rId138" Type="http://schemas.openxmlformats.org/officeDocument/2006/relationships/slideLayout" Target="../slideLayouts/slideLayout138.xml"/><Relationship Id="rId345" Type="http://schemas.openxmlformats.org/officeDocument/2006/relationships/slideLayout" Target="../slideLayouts/slideLayout345.xml"/><Relationship Id="rId191" Type="http://schemas.openxmlformats.org/officeDocument/2006/relationships/slideLayout" Target="../slideLayouts/slideLayout191.xml"/><Relationship Id="rId205" Type="http://schemas.openxmlformats.org/officeDocument/2006/relationships/slideLayout" Target="../slideLayouts/slideLayout205.xml"/><Relationship Id="rId247" Type="http://schemas.openxmlformats.org/officeDocument/2006/relationships/slideLayout" Target="../slideLayouts/slideLayout247.xml"/><Relationship Id="rId107" Type="http://schemas.openxmlformats.org/officeDocument/2006/relationships/slideLayout" Target="../slideLayouts/slideLayout107.xml"/><Relationship Id="rId289" Type="http://schemas.openxmlformats.org/officeDocument/2006/relationships/slideLayout" Target="../slideLayouts/slideLayout289.xml"/><Relationship Id="rId11" Type="http://schemas.openxmlformats.org/officeDocument/2006/relationships/slideLayout" Target="../slideLayouts/slideLayout11.xml"/><Relationship Id="rId53" Type="http://schemas.openxmlformats.org/officeDocument/2006/relationships/slideLayout" Target="../slideLayouts/slideLayout53.xml"/><Relationship Id="rId149" Type="http://schemas.openxmlformats.org/officeDocument/2006/relationships/slideLayout" Target="../slideLayouts/slideLayout149.xml"/><Relationship Id="rId314" Type="http://schemas.openxmlformats.org/officeDocument/2006/relationships/slideLayout" Target="../slideLayouts/slideLayout314.xml"/><Relationship Id="rId95" Type="http://schemas.openxmlformats.org/officeDocument/2006/relationships/slideLayout" Target="../slideLayouts/slideLayout95.xml"/><Relationship Id="rId160" Type="http://schemas.openxmlformats.org/officeDocument/2006/relationships/slideLayout" Target="../slideLayouts/slideLayout160.xml"/><Relationship Id="rId216" Type="http://schemas.openxmlformats.org/officeDocument/2006/relationships/slideLayout" Target="../slideLayouts/slideLayout216.xml"/><Relationship Id="rId258" Type="http://schemas.openxmlformats.org/officeDocument/2006/relationships/slideLayout" Target="../slideLayouts/slideLayout258.xml"/><Relationship Id="rId22" Type="http://schemas.openxmlformats.org/officeDocument/2006/relationships/slideLayout" Target="../slideLayouts/slideLayout22.xml"/><Relationship Id="rId64" Type="http://schemas.openxmlformats.org/officeDocument/2006/relationships/slideLayout" Target="../slideLayouts/slideLayout64.xml"/><Relationship Id="rId118" Type="http://schemas.openxmlformats.org/officeDocument/2006/relationships/slideLayout" Target="../slideLayouts/slideLayout118.xml"/><Relationship Id="rId325" Type="http://schemas.openxmlformats.org/officeDocument/2006/relationships/slideLayout" Target="../slideLayouts/slideLayout325.xml"/><Relationship Id="rId171" Type="http://schemas.openxmlformats.org/officeDocument/2006/relationships/slideLayout" Target="../slideLayouts/slideLayout171.xml"/><Relationship Id="rId227" Type="http://schemas.openxmlformats.org/officeDocument/2006/relationships/slideLayout" Target="../slideLayouts/slideLayout227.xml"/><Relationship Id="rId269" Type="http://schemas.openxmlformats.org/officeDocument/2006/relationships/slideLayout" Target="../slideLayouts/slideLayout269.xml"/><Relationship Id="rId33" Type="http://schemas.openxmlformats.org/officeDocument/2006/relationships/slideLayout" Target="../slideLayouts/slideLayout33.xml"/><Relationship Id="rId129" Type="http://schemas.openxmlformats.org/officeDocument/2006/relationships/slideLayout" Target="../slideLayouts/slideLayout129.xml"/><Relationship Id="rId280" Type="http://schemas.openxmlformats.org/officeDocument/2006/relationships/slideLayout" Target="../slideLayouts/slideLayout280.xml"/><Relationship Id="rId336" Type="http://schemas.openxmlformats.org/officeDocument/2006/relationships/slideLayout" Target="../slideLayouts/slideLayout336.xml"/><Relationship Id="rId75" Type="http://schemas.openxmlformats.org/officeDocument/2006/relationships/slideLayout" Target="../slideLayouts/slideLayout75.xml"/><Relationship Id="rId140" Type="http://schemas.openxmlformats.org/officeDocument/2006/relationships/slideLayout" Target="../slideLayouts/slideLayout140.xml"/><Relationship Id="rId182" Type="http://schemas.openxmlformats.org/officeDocument/2006/relationships/slideLayout" Target="../slideLayouts/slideLayout182.xml"/><Relationship Id="rId6" Type="http://schemas.openxmlformats.org/officeDocument/2006/relationships/slideLayout" Target="../slideLayouts/slideLayout6.xml"/><Relationship Id="rId238" Type="http://schemas.openxmlformats.org/officeDocument/2006/relationships/slideLayout" Target="../slideLayouts/slideLayout238.xml"/><Relationship Id="rId291" Type="http://schemas.openxmlformats.org/officeDocument/2006/relationships/slideLayout" Target="../slideLayouts/slideLayout291.xml"/><Relationship Id="rId305" Type="http://schemas.openxmlformats.org/officeDocument/2006/relationships/slideLayout" Target="../slideLayouts/slideLayout305.xml"/><Relationship Id="rId347" Type="http://schemas.openxmlformats.org/officeDocument/2006/relationships/slideLayout" Target="../slideLayouts/slideLayout347.xml"/><Relationship Id="rId44" Type="http://schemas.openxmlformats.org/officeDocument/2006/relationships/slideLayout" Target="../slideLayouts/slideLayout44.xml"/><Relationship Id="rId86" Type="http://schemas.openxmlformats.org/officeDocument/2006/relationships/slideLayout" Target="../slideLayouts/slideLayout86.xml"/><Relationship Id="rId151" Type="http://schemas.openxmlformats.org/officeDocument/2006/relationships/slideLayout" Target="../slideLayouts/slideLayout151.xml"/><Relationship Id="rId193" Type="http://schemas.openxmlformats.org/officeDocument/2006/relationships/slideLayout" Target="../slideLayouts/slideLayout193.xml"/><Relationship Id="rId207" Type="http://schemas.openxmlformats.org/officeDocument/2006/relationships/slideLayout" Target="../slideLayouts/slideLayout207.xml"/><Relationship Id="rId249" Type="http://schemas.openxmlformats.org/officeDocument/2006/relationships/slideLayout" Target="../slideLayouts/slideLayout249.xml"/><Relationship Id="rId13" Type="http://schemas.openxmlformats.org/officeDocument/2006/relationships/slideLayout" Target="../slideLayouts/slideLayout13.xml"/><Relationship Id="rId109" Type="http://schemas.openxmlformats.org/officeDocument/2006/relationships/slideLayout" Target="../slideLayouts/slideLayout109.xml"/><Relationship Id="rId260" Type="http://schemas.openxmlformats.org/officeDocument/2006/relationships/slideLayout" Target="../slideLayouts/slideLayout260.xml"/><Relationship Id="rId316" Type="http://schemas.openxmlformats.org/officeDocument/2006/relationships/slideLayout" Target="../slideLayouts/slideLayout316.xml"/><Relationship Id="rId55" Type="http://schemas.openxmlformats.org/officeDocument/2006/relationships/slideLayout" Target="../slideLayouts/slideLayout55.xml"/><Relationship Id="rId97" Type="http://schemas.openxmlformats.org/officeDocument/2006/relationships/slideLayout" Target="../slideLayouts/slideLayout97.xml"/><Relationship Id="rId120" Type="http://schemas.openxmlformats.org/officeDocument/2006/relationships/slideLayout" Target="../slideLayouts/slideLayout120.xml"/><Relationship Id="rId162" Type="http://schemas.openxmlformats.org/officeDocument/2006/relationships/slideLayout" Target="../slideLayouts/slideLayout162.xml"/><Relationship Id="rId218" Type="http://schemas.openxmlformats.org/officeDocument/2006/relationships/slideLayout" Target="../slideLayouts/slideLayout218.xml"/><Relationship Id="rId271" Type="http://schemas.openxmlformats.org/officeDocument/2006/relationships/slideLayout" Target="../slideLayouts/slideLayout271.xml"/><Relationship Id="rId24" Type="http://schemas.openxmlformats.org/officeDocument/2006/relationships/slideLayout" Target="../slideLayouts/slideLayout24.xml"/><Relationship Id="rId66" Type="http://schemas.openxmlformats.org/officeDocument/2006/relationships/slideLayout" Target="../slideLayouts/slideLayout66.xml"/><Relationship Id="rId131" Type="http://schemas.openxmlformats.org/officeDocument/2006/relationships/slideLayout" Target="../slideLayouts/slideLayout131.xml"/><Relationship Id="rId327" Type="http://schemas.openxmlformats.org/officeDocument/2006/relationships/slideLayout" Target="../slideLayouts/slideLayout327.xml"/><Relationship Id="rId173" Type="http://schemas.openxmlformats.org/officeDocument/2006/relationships/slideLayout" Target="../slideLayouts/slideLayout173.xml"/><Relationship Id="rId229" Type="http://schemas.openxmlformats.org/officeDocument/2006/relationships/slideLayout" Target="../slideLayouts/slideLayout229.xml"/><Relationship Id="rId240" Type="http://schemas.openxmlformats.org/officeDocument/2006/relationships/slideLayout" Target="../slideLayouts/slideLayout240.xml"/><Relationship Id="rId35" Type="http://schemas.openxmlformats.org/officeDocument/2006/relationships/slideLayout" Target="../slideLayouts/slideLayout35.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282" Type="http://schemas.openxmlformats.org/officeDocument/2006/relationships/slideLayout" Target="../slideLayouts/slideLayout282.xml"/><Relationship Id="rId338" Type="http://schemas.openxmlformats.org/officeDocument/2006/relationships/slideLayout" Target="../slideLayouts/slideLayout338.xml"/><Relationship Id="rId8" Type="http://schemas.openxmlformats.org/officeDocument/2006/relationships/slideLayout" Target="../slideLayouts/slideLayout8.xml"/><Relationship Id="rId142" Type="http://schemas.openxmlformats.org/officeDocument/2006/relationships/slideLayout" Target="../slideLayouts/slideLayout142.xml"/><Relationship Id="rId184" Type="http://schemas.openxmlformats.org/officeDocument/2006/relationships/slideLayout" Target="../slideLayouts/slideLayout18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433.xml"/><Relationship Id="rId3" Type="http://schemas.openxmlformats.org/officeDocument/2006/relationships/slideLayout" Target="../slideLayouts/slideLayout428.xml"/><Relationship Id="rId7" Type="http://schemas.openxmlformats.org/officeDocument/2006/relationships/slideLayout" Target="../slideLayouts/slideLayout432.xml"/><Relationship Id="rId12" Type="http://schemas.openxmlformats.org/officeDocument/2006/relationships/theme" Target="../theme/theme10.xml"/><Relationship Id="rId2" Type="http://schemas.openxmlformats.org/officeDocument/2006/relationships/slideLayout" Target="../slideLayouts/slideLayout427.xml"/><Relationship Id="rId1" Type="http://schemas.openxmlformats.org/officeDocument/2006/relationships/slideLayout" Target="../slideLayouts/slideLayout426.xml"/><Relationship Id="rId6" Type="http://schemas.openxmlformats.org/officeDocument/2006/relationships/slideLayout" Target="../slideLayouts/slideLayout431.xml"/><Relationship Id="rId11" Type="http://schemas.openxmlformats.org/officeDocument/2006/relationships/slideLayout" Target="../slideLayouts/slideLayout436.xml"/><Relationship Id="rId5" Type="http://schemas.openxmlformats.org/officeDocument/2006/relationships/slideLayout" Target="../slideLayouts/slideLayout430.xml"/><Relationship Id="rId10" Type="http://schemas.openxmlformats.org/officeDocument/2006/relationships/slideLayout" Target="../slideLayouts/slideLayout435.xml"/><Relationship Id="rId4" Type="http://schemas.openxmlformats.org/officeDocument/2006/relationships/slideLayout" Target="../slideLayouts/slideLayout429.xml"/><Relationship Id="rId9" Type="http://schemas.openxmlformats.org/officeDocument/2006/relationships/slideLayout" Target="../slideLayouts/slideLayout434.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444.xml"/><Relationship Id="rId3" Type="http://schemas.openxmlformats.org/officeDocument/2006/relationships/slideLayout" Target="../slideLayouts/slideLayout439.xml"/><Relationship Id="rId7" Type="http://schemas.openxmlformats.org/officeDocument/2006/relationships/slideLayout" Target="../slideLayouts/slideLayout443.xml"/><Relationship Id="rId12" Type="http://schemas.openxmlformats.org/officeDocument/2006/relationships/theme" Target="../theme/theme11.xml"/><Relationship Id="rId2" Type="http://schemas.openxmlformats.org/officeDocument/2006/relationships/slideLayout" Target="../slideLayouts/slideLayout438.xml"/><Relationship Id="rId1" Type="http://schemas.openxmlformats.org/officeDocument/2006/relationships/slideLayout" Target="../slideLayouts/slideLayout437.xml"/><Relationship Id="rId6" Type="http://schemas.openxmlformats.org/officeDocument/2006/relationships/slideLayout" Target="../slideLayouts/slideLayout442.xml"/><Relationship Id="rId11" Type="http://schemas.openxmlformats.org/officeDocument/2006/relationships/slideLayout" Target="../slideLayouts/slideLayout447.xml"/><Relationship Id="rId5" Type="http://schemas.openxmlformats.org/officeDocument/2006/relationships/slideLayout" Target="../slideLayouts/slideLayout441.xml"/><Relationship Id="rId10" Type="http://schemas.openxmlformats.org/officeDocument/2006/relationships/slideLayout" Target="../slideLayouts/slideLayout446.xml"/><Relationship Id="rId4" Type="http://schemas.openxmlformats.org/officeDocument/2006/relationships/slideLayout" Target="../slideLayouts/slideLayout440.xml"/><Relationship Id="rId9" Type="http://schemas.openxmlformats.org/officeDocument/2006/relationships/slideLayout" Target="../slideLayouts/slideLayout445.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455.xml"/><Relationship Id="rId3" Type="http://schemas.openxmlformats.org/officeDocument/2006/relationships/slideLayout" Target="../slideLayouts/slideLayout450.xml"/><Relationship Id="rId7" Type="http://schemas.openxmlformats.org/officeDocument/2006/relationships/slideLayout" Target="../slideLayouts/slideLayout454.xml"/><Relationship Id="rId12" Type="http://schemas.openxmlformats.org/officeDocument/2006/relationships/theme" Target="../theme/theme12.xml"/><Relationship Id="rId2" Type="http://schemas.openxmlformats.org/officeDocument/2006/relationships/slideLayout" Target="../slideLayouts/slideLayout449.xml"/><Relationship Id="rId1" Type="http://schemas.openxmlformats.org/officeDocument/2006/relationships/slideLayout" Target="../slideLayouts/slideLayout448.xml"/><Relationship Id="rId6" Type="http://schemas.openxmlformats.org/officeDocument/2006/relationships/slideLayout" Target="../slideLayouts/slideLayout453.xml"/><Relationship Id="rId11" Type="http://schemas.openxmlformats.org/officeDocument/2006/relationships/slideLayout" Target="../slideLayouts/slideLayout458.xml"/><Relationship Id="rId5" Type="http://schemas.openxmlformats.org/officeDocument/2006/relationships/slideLayout" Target="../slideLayouts/slideLayout452.xml"/><Relationship Id="rId10" Type="http://schemas.openxmlformats.org/officeDocument/2006/relationships/slideLayout" Target="../slideLayouts/slideLayout457.xml"/><Relationship Id="rId4" Type="http://schemas.openxmlformats.org/officeDocument/2006/relationships/slideLayout" Target="../slideLayouts/slideLayout451.xml"/><Relationship Id="rId9" Type="http://schemas.openxmlformats.org/officeDocument/2006/relationships/slideLayout" Target="../slideLayouts/slideLayout456.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466.xml"/><Relationship Id="rId3" Type="http://schemas.openxmlformats.org/officeDocument/2006/relationships/slideLayout" Target="../slideLayouts/slideLayout461.xml"/><Relationship Id="rId7" Type="http://schemas.openxmlformats.org/officeDocument/2006/relationships/slideLayout" Target="../slideLayouts/slideLayout465.xml"/><Relationship Id="rId12" Type="http://schemas.openxmlformats.org/officeDocument/2006/relationships/theme" Target="../theme/theme13.xml"/><Relationship Id="rId2" Type="http://schemas.openxmlformats.org/officeDocument/2006/relationships/slideLayout" Target="../slideLayouts/slideLayout460.xml"/><Relationship Id="rId1" Type="http://schemas.openxmlformats.org/officeDocument/2006/relationships/slideLayout" Target="../slideLayouts/slideLayout459.xml"/><Relationship Id="rId6" Type="http://schemas.openxmlformats.org/officeDocument/2006/relationships/slideLayout" Target="../slideLayouts/slideLayout464.xml"/><Relationship Id="rId11" Type="http://schemas.openxmlformats.org/officeDocument/2006/relationships/slideLayout" Target="../slideLayouts/slideLayout469.xml"/><Relationship Id="rId5" Type="http://schemas.openxmlformats.org/officeDocument/2006/relationships/slideLayout" Target="../slideLayouts/slideLayout463.xml"/><Relationship Id="rId10" Type="http://schemas.openxmlformats.org/officeDocument/2006/relationships/slideLayout" Target="../slideLayouts/slideLayout468.xml"/><Relationship Id="rId4" Type="http://schemas.openxmlformats.org/officeDocument/2006/relationships/slideLayout" Target="../slideLayouts/slideLayout462.xml"/><Relationship Id="rId9" Type="http://schemas.openxmlformats.org/officeDocument/2006/relationships/slideLayout" Target="../slideLayouts/slideLayout467.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477.xml"/><Relationship Id="rId3" Type="http://schemas.openxmlformats.org/officeDocument/2006/relationships/slideLayout" Target="../slideLayouts/slideLayout472.xml"/><Relationship Id="rId7" Type="http://schemas.openxmlformats.org/officeDocument/2006/relationships/slideLayout" Target="../slideLayouts/slideLayout476.xml"/><Relationship Id="rId12" Type="http://schemas.openxmlformats.org/officeDocument/2006/relationships/theme" Target="../theme/theme14.xml"/><Relationship Id="rId2" Type="http://schemas.openxmlformats.org/officeDocument/2006/relationships/slideLayout" Target="../slideLayouts/slideLayout471.xml"/><Relationship Id="rId1" Type="http://schemas.openxmlformats.org/officeDocument/2006/relationships/slideLayout" Target="../slideLayouts/slideLayout470.xml"/><Relationship Id="rId6" Type="http://schemas.openxmlformats.org/officeDocument/2006/relationships/slideLayout" Target="../slideLayouts/slideLayout475.xml"/><Relationship Id="rId11" Type="http://schemas.openxmlformats.org/officeDocument/2006/relationships/slideLayout" Target="../slideLayouts/slideLayout480.xml"/><Relationship Id="rId5" Type="http://schemas.openxmlformats.org/officeDocument/2006/relationships/slideLayout" Target="../slideLayouts/slideLayout474.xml"/><Relationship Id="rId10" Type="http://schemas.openxmlformats.org/officeDocument/2006/relationships/slideLayout" Target="../slideLayouts/slideLayout479.xml"/><Relationship Id="rId4" Type="http://schemas.openxmlformats.org/officeDocument/2006/relationships/slideLayout" Target="../slideLayouts/slideLayout473.xml"/><Relationship Id="rId9" Type="http://schemas.openxmlformats.org/officeDocument/2006/relationships/slideLayout" Target="../slideLayouts/slideLayout478.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488.xml"/><Relationship Id="rId3" Type="http://schemas.openxmlformats.org/officeDocument/2006/relationships/slideLayout" Target="../slideLayouts/slideLayout483.xml"/><Relationship Id="rId7" Type="http://schemas.openxmlformats.org/officeDocument/2006/relationships/slideLayout" Target="../slideLayouts/slideLayout487.xml"/><Relationship Id="rId12" Type="http://schemas.openxmlformats.org/officeDocument/2006/relationships/theme" Target="../theme/theme15.xml"/><Relationship Id="rId2" Type="http://schemas.openxmlformats.org/officeDocument/2006/relationships/slideLayout" Target="../slideLayouts/slideLayout482.xml"/><Relationship Id="rId1" Type="http://schemas.openxmlformats.org/officeDocument/2006/relationships/slideLayout" Target="../slideLayouts/slideLayout481.xml"/><Relationship Id="rId6" Type="http://schemas.openxmlformats.org/officeDocument/2006/relationships/slideLayout" Target="../slideLayouts/slideLayout486.xml"/><Relationship Id="rId11" Type="http://schemas.openxmlformats.org/officeDocument/2006/relationships/slideLayout" Target="../slideLayouts/slideLayout491.xml"/><Relationship Id="rId5" Type="http://schemas.openxmlformats.org/officeDocument/2006/relationships/slideLayout" Target="../slideLayouts/slideLayout485.xml"/><Relationship Id="rId10" Type="http://schemas.openxmlformats.org/officeDocument/2006/relationships/slideLayout" Target="../slideLayouts/slideLayout490.xml"/><Relationship Id="rId4" Type="http://schemas.openxmlformats.org/officeDocument/2006/relationships/slideLayout" Target="../slideLayouts/slideLayout484.xml"/><Relationship Id="rId9" Type="http://schemas.openxmlformats.org/officeDocument/2006/relationships/slideLayout" Target="../slideLayouts/slideLayout489.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499.xml"/><Relationship Id="rId3" Type="http://schemas.openxmlformats.org/officeDocument/2006/relationships/slideLayout" Target="../slideLayouts/slideLayout494.xml"/><Relationship Id="rId7" Type="http://schemas.openxmlformats.org/officeDocument/2006/relationships/slideLayout" Target="../slideLayouts/slideLayout498.xml"/><Relationship Id="rId12" Type="http://schemas.openxmlformats.org/officeDocument/2006/relationships/theme" Target="../theme/theme16.xml"/><Relationship Id="rId2" Type="http://schemas.openxmlformats.org/officeDocument/2006/relationships/slideLayout" Target="../slideLayouts/slideLayout493.xml"/><Relationship Id="rId1" Type="http://schemas.openxmlformats.org/officeDocument/2006/relationships/slideLayout" Target="../slideLayouts/slideLayout492.xml"/><Relationship Id="rId6" Type="http://schemas.openxmlformats.org/officeDocument/2006/relationships/slideLayout" Target="../slideLayouts/slideLayout497.xml"/><Relationship Id="rId11" Type="http://schemas.openxmlformats.org/officeDocument/2006/relationships/slideLayout" Target="../slideLayouts/slideLayout502.xml"/><Relationship Id="rId5" Type="http://schemas.openxmlformats.org/officeDocument/2006/relationships/slideLayout" Target="../slideLayouts/slideLayout496.xml"/><Relationship Id="rId10" Type="http://schemas.openxmlformats.org/officeDocument/2006/relationships/slideLayout" Target="../slideLayouts/slideLayout501.xml"/><Relationship Id="rId4" Type="http://schemas.openxmlformats.org/officeDocument/2006/relationships/slideLayout" Target="../slideLayouts/slideLayout495.xml"/><Relationship Id="rId9" Type="http://schemas.openxmlformats.org/officeDocument/2006/relationships/slideLayout" Target="../slideLayouts/slideLayout500.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510.xml"/><Relationship Id="rId3" Type="http://schemas.openxmlformats.org/officeDocument/2006/relationships/slideLayout" Target="../slideLayouts/slideLayout505.xml"/><Relationship Id="rId7" Type="http://schemas.openxmlformats.org/officeDocument/2006/relationships/slideLayout" Target="../slideLayouts/slideLayout509.xml"/><Relationship Id="rId12" Type="http://schemas.openxmlformats.org/officeDocument/2006/relationships/theme" Target="../theme/theme17.xml"/><Relationship Id="rId2" Type="http://schemas.openxmlformats.org/officeDocument/2006/relationships/slideLayout" Target="../slideLayouts/slideLayout504.xml"/><Relationship Id="rId1" Type="http://schemas.openxmlformats.org/officeDocument/2006/relationships/slideLayout" Target="../slideLayouts/slideLayout503.xml"/><Relationship Id="rId6" Type="http://schemas.openxmlformats.org/officeDocument/2006/relationships/slideLayout" Target="../slideLayouts/slideLayout508.xml"/><Relationship Id="rId11" Type="http://schemas.openxmlformats.org/officeDocument/2006/relationships/slideLayout" Target="../slideLayouts/slideLayout513.xml"/><Relationship Id="rId5" Type="http://schemas.openxmlformats.org/officeDocument/2006/relationships/slideLayout" Target="../slideLayouts/slideLayout507.xml"/><Relationship Id="rId10" Type="http://schemas.openxmlformats.org/officeDocument/2006/relationships/slideLayout" Target="../slideLayouts/slideLayout512.xml"/><Relationship Id="rId4" Type="http://schemas.openxmlformats.org/officeDocument/2006/relationships/slideLayout" Target="../slideLayouts/slideLayout506.xml"/><Relationship Id="rId9" Type="http://schemas.openxmlformats.org/officeDocument/2006/relationships/slideLayout" Target="../slideLayouts/slideLayout511.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521.xml"/><Relationship Id="rId13" Type="http://schemas.openxmlformats.org/officeDocument/2006/relationships/theme" Target="../theme/theme18.xml"/><Relationship Id="rId3" Type="http://schemas.openxmlformats.org/officeDocument/2006/relationships/slideLayout" Target="../slideLayouts/slideLayout516.xml"/><Relationship Id="rId7" Type="http://schemas.openxmlformats.org/officeDocument/2006/relationships/slideLayout" Target="../slideLayouts/slideLayout520.xml"/><Relationship Id="rId12" Type="http://schemas.openxmlformats.org/officeDocument/2006/relationships/slideLayout" Target="../slideLayouts/slideLayout525.xml"/><Relationship Id="rId2" Type="http://schemas.openxmlformats.org/officeDocument/2006/relationships/slideLayout" Target="../slideLayouts/slideLayout515.xml"/><Relationship Id="rId1" Type="http://schemas.openxmlformats.org/officeDocument/2006/relationships/slideLayout" Target="../slideLayouts/slideLayout514.xml"/><Relationship Id="rId6" Type="http://schemas.openxmlformats.org/officeDocument/2006/relationships/slideLayout" Target="../slideLayouts/slideLayout519.xml"/><Relationship Id="rId11" Type="http://schemas.openxmlformats.org/officeDocument/2006/relationships/slideLayout" Target="../slideLayouts/slideLayout524.xml"/><Relationship Id="rId5" Type="http://schemas.openxmlformats.org/officeDocument/2006/relationships/slideLayout" Target="../slideLayouts/slideLayout518.xml"/><Relationship Id="rId10" Type="http://schemas.openxmlformats.org/officeDocument/2006/relationships/slideLayout" Target="../slideLayouts/slideLayout523.xml"/><Relationship Id="rId4" Type="http://schemas.openxmlformats.org/officeDocument/2006/relationships/slideLayout" Target="../slideLayouts/slideLayout517.xml"/><Relationship Id="rId9" Type="http://schemas.openxmlformats.org/officeDocument/2006/relationships/slideLayout" Target="../slideLayouts/slideLayout522.xml"/></Relationships>
</file>

<file path=ppt/slideMasters/_rels/slideMaster19.xml.rels><?xml version="1.0" encoding="UTF-8" standalone="yes"?>
<Relationships xmlns="http://schemas.openxmlformats.org/package/2006/relationships"><Relationship Id="rId117" Type="http://schemas.openxmlformats.org/officeDocument/2006/relationships/slideLayout" Target="../slideLayouts/slideLayout642.xml"/><Relationship Id="rId299" Type="http://schemas.openxmlformats.org/officeDocument/2006/relationships/slideLayout" Target="../slideLayouts/slideLayout824.xml"/><Relationship Id="rId21" Type="http://schemas.openxmlformats.org/officeDocument/2006/relationships/slideLayout" Target="../slideLayouts/slideLayout546.xml"/><Relationship Id="rId63" Type="http://schemas.openxmlformats.org/officeDocument/2006/relationships/slideLayout" Target="../slideLayouts/slideLayout588.xml"/><Relationship Id="rId159" Type="http://schemas.openxmlformats.org/officeDocument/2006/relationships/slideLayout" Target="../slideLayouts/slideLayout684.xml"/><Relationship Id="rId324" Type="http://schemas.openxmlformats.org/officeDocument/2006/relationships/slideLayout" Target="../slideLayouts/slideLayout849.xml"/><Relationship Id="rId170" Type="http://schemas.openxmlformats.org/officeDocument/2006/relationships/slideLayout" Target="../slideLayouts/slideLayout695.xml"/><Relationship Id="rId226" Type="http://schemas.openxmlformats.org/officeDocument/2006/relationships/slideLayout" Target="../slideLayouts/slideLayout751.xml"/><Relationship Id="rId268" Type="http://schemas.openxmlformats.org/officeDocument/2006/relationships/slideLayout" Target="../slideLayouts/slideLayout793.xml"/><Relationship Id="rId32" Type="http://schemas.openxmlformats.org/officeDocument/2006/relationships/slideLayout" Target="../slideLayouts/slideLayout557.xml"/><Relationship Id="rId74" Type="http://schemas.openxmlformats.org/officeDocument/2006/relationships/slideLayout" Target="../slideLayouts/slideLayout599.xml"/><Relationship Id="rId128" Type="http://schemas.openxmlformats.org/officeDocument/2006/relationships/slideLayout" Target="../slideLayouts/slideLayout653.xml"/><Relationship Id="rId5" Type="http://schemas.openxmlformats.org/officeDocument/2006/relationships/slideLayout" Target="../slideLayouts/slideLayout530.xml"/><Relationship Id="rId181" Type="http://schemas.openxmlformats.org/officeDocument/2006/relationships/slideLayout" Target="../slideLayouts/slideLayout706.xml"/><Relationship Id="rId237" Type="http://schemas.openxmlformats.org/officeDocument/2006/relationships/slideLayout" Target="../slideLayouts/slideLayout762.xml"/><Relationship Id="rId279" Type="http://schemas.openxmlformats.org/officeDocument/2006/relationships/slideLayout" Target="../slideLayouts/slideLayout804.xml"/><Relationship Id="rId43" Type="http://schemas.openxmlformats.org/officeDocument/2006/relationships/slideLayout" Target="../slideLayouts/slideLayout568.xml"/><Relationship Id="rId139" Type="http://schemas.openxmlformats.org/officeDocument/2006/relationships/slideLayout" Target="../slideLayouts/slideLayout664.xml"/><Relationship Id="rId290" Type="http://schemas.openxmlformats.org/officeDocument/2006/relationships/slideLayout" Target="../slideLayouts/slideLayout815.xml"/><Relationship Id="rId304" Type="http://schemas.openxmlformats.org/officeDocument/2006/relationships/slideLayout" Target="../slideLayouts/slideLayout829.xml"/><Relationship Id="rId85" Type="http://schemas.openxmlformats.org/officeDocument/2006/relationships/slideLayout" Target="../slideLayouts/slideLayout610.xml"/><Relationship Id="rId150" Type="http://schemas.openxmlformats.org/officeDocument/2006/relationships/slideLayout" Target="../slideLayouts/slideLayout675.xml"/><Relationship Id="rId192" Type="http://schemas.openxmlformats.org/officeDocument/2006/relationships/slideLayout" Target="../slideLayouts/slideLayout717.xml"/><Relationship Id="rId206" Type="http://schemas.openxmlformats.org/officeDocument/2006/relationships/slideLayout" Target="../slideLayouts/slideLayout731.xml"/><Relationship Id="rId248" Type="http://schemas.openxmlformats.org/officeDocument/2006/relationships/slideLayout" Target="../slideLayouts/slideLayout773.xml"/><Relationship Id="rId12" Type="http://schemas.openxmlformats.org/officeDocument/2006/relationships/slideLayout" Target="../slideLayouts/slideLayout537.xml"/><Relationship Id="rId108" Type="http://schemas.openxmlformats.org/officeDocument/2006/relationships/slideLayout" Target="../slideLayouts/slideLayout633.xml"/><Relationship Id="rId315" Type="http://schemas.openxmlformats.org/officeDocument/2006/relationships/slideLayout" Target="../slideLayouts/slideLayout840.xml"/><Relationship Id="rId54" Type="http://schemas.openxmlformats.org/officeDocument/2006/relationships/slideLayout" Target="../slideLayouts/slideLayout579.xml"/><Relationship Id="rId96" Type="http://schemas.openxmlformats.org/officeDocument/2006/relationships/slideLayout" Target="../slideLayouts/slideLayout621.xml"/><Relationship Id="rId161" Type="http://schemas.openxmlformats.org/officeDocument/2006/relationships/slideLayout" Target="../slideLayouts/slideLayout686.xml"/><Relationship Id="rId217" Type="http://schemas.openxmlformats.org/officeDocument/2006/relationships/slideLayout" Target="../slideLayouts/slideLayout742.xml"/><Relationship Id="rId259" Type="http://schemas.openxmlformats.org/officeDocument/2006/relationships/slideLayout" Target="../slideLayouts/slideLayout784.xml"/><Relationship Id="rId23" Type="http://schemas.openxmlformats.org/officeDocument/2006/relationships/slideLayout" Target="../slideLayouts/slideLayout548.xml"/><Relationship Id="rId119" Type="http://schemas.openxmlformats.org/officeDocument/2006/relationships/slideLayout" Target="../slideLayouts/slideLayout644.xml"/><Relationship Id="rId270" Type="http://schemas.openxmlformats.org/officeDocument/2006/relationships/slideLayout" Target="../slideLayouts/slideLayout795.xml"/><Relationship Id="rId326" Type="http://schemas.openxmlformats.org/officeDocument/2006/relationships/slideLayout" Target="../slideLayouts/slideLayout851.xml"/><Relationship Id="rId65" Type="http://schemas.openxmlformats.org/officeDocument/2006/relationships/slideLayout" Target="../slideLayouts/slideLayout590.xml"/><Relationship Id="rId130" Type="http://schemas.openxmlformats.org/officeDocument/2006/relationships/slideLayout" Target="../slideLayouts/slideLayout655.xml"/><Relationship Id="rId172" Type="http://schemas.openxmlformats.org/officeDocument/2006/relationships/slideLayout" Target="../slideLayouts/slideLayout697.xml"/><Relationship Id="rId228" Type="http://schemas.openxmlformats.org/officeDocument/2006/relationships/slideLayout" Target="../slideLayouts/slideLayout753.xml"/><Relationship Id="rId281" Type="http://schemas.openxmlformats.org/officeDocument/2006/relationships/slideLayout" Target="../slideLayouts/slideLayout806.xml"/><Relationship Id="rId34" Type="http://schemas.openxmlformats.org/officeDocument/2006/relationships/slideLayout" Target="../slideLayouts/slideLayout559.xml"/><Relationship Id="rId76" Type="http://schemas.openxmlformats.org/officeDocument/2006/relationships/slideLayout" Target="../slideLayouts/slideLayout601.xml"/><Relationship Id="rId141" Type="http://schemas.openxmlformats.org/officeDocument/2006/relationships/slideLayout" Target="../slideLayouts/slideLayout666.xml"/><Relationship Id="rId7" Type="http://schemas.openxmlformats.org/officeDocument/2006/relationships/slideLayout" Target="../slideLayouts/slideLayout532.xml"/><Relationship Id="rId183" Type="http://schemas.openxmlformats.org/officeDocument/2006/relationships/slideLayout" Target="../slideLayouts/slideLayout708.xml"/><Relationship Id="rId239" Type="http://schemas.openxmlformats.org/officeDocument/2006/relationships/slideLayout" Target="../slideLayouts/slideLayout764.xml"/><Relationship Id="rId250" Type="http://schemas.openxmlformats.org/officeDocument/2006/relationships/slideLayout" Target="../slideLayouts/slideLayout775.xml"/><Relationship Id="rId271" Type="http://schemas.openxmlformats.org/officeDocument/2006/relationships/slideLayout" Target="../slideLayouts/slideLayout796.xml"/><Relationship Id="rId292" Type="http://schemas.openxmlformats.org/officeDocument/2006/relationships/slideLayout" Target="../slideLayouts/slideLayout817.xml"/><Relationship Id="rId306" Type="http://schemas.openxmlformats.org/officeDocument/2006/relationships/slideLayout" Target="../slideLayouts/slideLayout831.xml"/><Relationship Id="rId24" Type="http://schemas.openxmlformats.org/officeDocument/2006/relationships/slideLayout" Target="../slideLayouts/slideLayout549.xml"/><Relationship Id="rId45" Type="http://schemas.openxmlformats.org/officeDocument/2006/relationships/slideLayout" Target="../slideLayouts/slideLayout570.xml"/><Relationship Id="rId66" Type="http://schemas.openxmlformats.org/officeDocument/2006/relationships/slideLayout" Target="../slideLayouts/slideLayout591.xml"/><Relationship Id="rId87" Type="http://schemas.openxmlformats.org/officeDocument/2006/relationships/slideLayout" Target="../slideLayouts/slideLayout612.xml"/><Relationship Id="rId110" Type="http://schemas.openxmlformats.org/officeDocument/2006/relationships/slideLayout" Target="../slideLayouts/slideLayout635.xml"/><Relationship Id="rId131" Type="http://schemas.openxmlformats.org/officeDocument/2006/relationships/slideLayout" Target="../slideLayouts/slideLayout656.xml"/><Relationship Id="rId327" Type="http://schemas.openxmlformats.org/officeDocument/2006/relationships/slideLayout" Target="../slideLayouts/slideLayout852.xml"/><Relationship Id="rId152" Type="http://schemas.openxmlformats.org/officeDocument/2006/relationships/slideLayout" Target="../slideLayouts/slideLayout677.xml"/><Relationship Id="rId173" Type="http://schemas.openxmlformats.org/officeDocument/2006/relationships/slideLayout" Target="../slideLayouts/slideLayout698.xml"/><Relationship Id="rId194" Type="http://schemas.openxmlformats.org/officeDocument/2006/relationships/slideLayout" Target="../slideLayouts/slideLayout719.xml"/><Relationship Id="rId208" Type="http://schemas.openxmlformats.org/officeDocument/2006/relationships/slideLayout" Target="../slideLayouts/slideLayout733.xml"/><Relationship Id="rId229" Type="http://schemas.openxmlformats.org/officeDocument/2006/relationships/slideLayout" Target="../slideLayouts/slideLayout754.xml"/><Relationship Id="rId240" Type="http://schemas.openxmlformats.org/officeDocument/2006/relationships/slideLayout" Target="../slideLayouts/slideLayout765.xml"/><Relationship Id="rId261" Type="http://schemas.openxmlformats.org/officeDocument/2006/relationships/slideLayout" Target="../slideLayouts/slideLayout786.xml"/><Relationship Id="rId14" Type="http://schemas.openxmlformats.org/officeDocument/2006/relationships/slideLayout" Target="../slideLayouts/slideLayout539.xml"/><Relationship Id="rId35" Type="http://schemas.openxmlformats.org/officeDocument/2006/relationships/slideLayout" Target="../slideLayouts/slideLayout560.xml"/><Relationship Id="rId56" Type="http://schemas.openxmlformats.org/officeDocument/2006/relationships/slideLayout" Target="../slideLayouts/slideLayout581.xml"/><Relationship Id="rId77" Type="http://schemas.openxmlformats.org/officeDocument/2006/relationships/slideLayout" Target="../slideLayouts/slideLayout602.xml"/><Relationship Id="rId100" Type="http://schemas.openxmlformats.org/officeDocument/2006/relationships/slideLayout" Target="../slideLayouts/slideLayout625.xml"/><Relationship Id="rId282" Type="http://schemas.openxmlformats.org/officeDocument/2006/relationships/slideLayout" Target="../slideLayouts/slideLayout807.xml"/><Relationship Id="rId317" Type="http://schemas.openxmlformats.org/officeDocument/2006/relationships/slideLayout" Target="../slideLayouts/slideLayout842.xml"/><Relationship Id="rId8" Type="http://schemas.openxmlformats.org/officeDocument/2006/relationships/slideLayout" Target="../slideLayouts/slideLayout533.xml"/><Relationship Id="rId98" Type="http://schemas.openxmlformats.org/officeDocument/2006/relationships/slideLayout" Target="../slideLayouts/slideLayout623.xml"/><Relationship Id="rId121" Type="http://schemas.openxmlformats.org/officeDocument/2006/relationships/slideLayout" Target="../slideLayouts/slideLayout646.xml"/><Relationship Id="rId142" Type="http://schemas.openxmlformats.org/officeDocument/2006/relationships/slideLayout" Target="../slideLayouts/slideLayout667.xml"/><Relationship Id="rId163" Type="http://schemas.openxmlformats.org/officeDocument/2006/relationships/slideLayout" Target="../slideLayouts/slideLayout688.xml"/><Relationship Id="rId184" Type="http://schemas.openxmlformats.org/officeDocument/2006/relationships/slideLayout" Target="../slideLayouts/slideLayout709.xml"/><Relationship Id="rId219" Type="http://schemas.openxmlformats.org/officeDocument/2006/relationships/slideLayout" Target="../slideLayouts/slideLayout744.xml"/><Relationship Id="rId230" Type="http://schemas.openxmlformats.org/officeDocument/2006/relationships/slideLayout" Target="../slideLayouts/slideLayout755.xml"/><Relationship Id="rId251" Type="http://schemas.openxmlformats.org/officeDocument/2006/relationships/slideLayout" Target="../slideLayouts/slideLayout776.xml"/><Relationship Id="rId25" Type="http://schemas.openxmlformats.org/officeDocument/2006/relationships/slideLayout" Target="../slideLayouts/slideLayout550.xml"/><Relationship Id="rId46" Type="http://schemas.openxmlformats.org/officeDocument/2006/relationships/slideLayout" Target="../slideLayouts/slideLayout571.xml"/><Relationship Id="rId67" Type="http://schemas.openxmlformats.org/officeDocument/2006/relationships/slideLayout" Target="../slideLayouts/slideLayout592.xml"/><Relationship Id="rId272" Type="http://schemas.openxmlformats.org/officeDocument/2006/relationships/slideLayout" Target="../slideLayouts/slideLayout797.xml"/><Relationship Id="rId293" Type="http://schemas.openxmlformats.org/officeDocument/2006/relationships/slideLayout" Target="../slideLayouts/slideLayout818.xml"/><Relationship Id="rId307" Type="http://schemas.openxmlformats.org/officeDocument/2006/relationships/slideLayout" Target="../slideLayouts/slideLayout832.xml"/><Relationship Id="rId328" Type="http://schemas.openxmlformats.org/officeDocument/2006/relationships/slideLayout" Target="../slideLayouts/slideLayout853.xml"/><Relationship Id="rId88" Type="http://schemas.openxmlformats.org/officeDocument/2006/relationships/slideLayout" Target="../slideLayouts/slideLayout613.xml"/><Relationship Id="rId111" Type="http://schemas.openxmlformats.org/officeDocument/2006/relationships/slideLayout" Target="../slideLayouts/slideLayout636.xml"/><Relationship Id="rId132" Type="http://schemas.openxmlformats.org/officeDocument/2006/relationships/slideLayout" Target="../slideLayouts/slideLayout657.xml"/><Relationship Id="rId153" Type="http://schemas.openxmlformats.org/officeDocument/2006/relationships/slideLayout" Target="../slideLayouts/slideLayout678.xml"/><Relationship Id="rId174" Type="http://schemas.openxmlformats.org/officeDocument/2006/relationships/slideLayout" Target="../slideLayouts/slideLayout699.xml"/><Relationship Id="rId195" Type="http://schemas.openxmlformats.org/officeDocument/2006/relationships/slideLayout" Target="../slideLayouts/slideLayout720.xml"/><Relationship Id="rId209" Type="http://schemas.openxmlformats.org/officeDocument/2006/relationships/slideLayout" Target="../slideLayouts/slideLayout734.xml"/><Relationship Id="rId220" Type="http://schemas.openxmlformats.org/officeDocument/2006/relationships/slideLayout" Target="../slideLayouts/slideLayout745.xml"/><Relationship Id="rId241" Type="http://schemas.openxmlformats.org/officeDocument/2006/relationships/slideLayout" Target="../slideLayouts/slideLayout766.xml"/><Relationship Id="rId15" Type="http://schemas.openxmlformats.org/officeDocument/2006/relationships/slideLayout" Target="../slideLayouts/slideLayout540.xml"/><Relationship Id="rId36" Type="http://schemas.openxmlformats.org/officeDocument/2006/relationships/slideLayout" Target="../slideLayouts/slideLayout561.xml"/><Relationship Id="rId57" Type="http://schemas.openxmlformats.org/officeDocument/2006/relationships/slideLayout" Target="../slideLayouts/slideLayout582.xml"/><Relationship Id="rId262" Type="http://schemas.openxmlformats.org/officeDocument/2006/relationships/slideLayout" Target="../slideLayouts/slideLayout787.xml"/><Relationship Id="rId283" Type="http://schemas.openxmlformats.org/officeDocument/2006/relationships/slideLayout" Target="../slideLayouts/slideLayout808.xml"/><Relationship Id="rId318" Type="http://schemas.openxmlformats.org/officeDocument/2006/relationships/slideLayout" Target="../slideLayouts/slideLayout843.xml"/><Relationship Id="rId78" Type="http://schemas.openxmlformats.org/officeDocument/2006/relationships/slideLayout" Target="../slideLayouts/slideLayout603.xml"/><Relationship Id="rId99" Type="http://schemas.openxmlformats.org/officeDocument/2006/relationships/slideLayout" Target="../slideLayouts/slideLayout624.xml"/><Relationship Id="rId101" Type="http://schemas.openxmlformats.org/officeDocument/2006/relationships/slideLayout" Target="../slideLayouts/slideLayout626.xml"/><Relationship Id="rId122" Type="http://schemas.openxmlformats.org/officeDocument/2006/relationships/slideLayout" Target="../slideLayouts/slideLayout647.xml"/><Relationship Id="rId143" Type="http://schemas.openxmlformats.org/officeDocument/2006/relationships/slideLayout" Target="../slideLayouts/slideLayout668.xml"/><Relationship Id="rId164" Type="http://schemas.openxmlformats.org/officeDocument/2006/relationships/slideLayout" Target="../slideLayouts/slideLayout689.xml"/><Relationship Id="rId185" Type="http://schemas.openxmlformats.org/officeDocument/2006/relationships/slideLayout" Target="../slideLayouts/slideLayout710.xml"/><Relationship Id="rId9" Type="http://schemas.openxmlformats.org/officeDocument/2006/relationships/slideLayout" Target="../slideLayouts/slideLayout534.xml"/><Relationship Id="rId210" Type="http://schemas.openxmlformats.org/officeDocument/2006/relationships/slideLayout" Target="../slideLayouts/slideLayout735.xml"/><Relationship Id="rId26" Type="http://schemas.openxmlformats.org/officeDocument/2006/relationships/slideLayout" Target="../slideLayouts/slideLayout551.xml"/><Relationship Id="rId231" Type="http://schemas.openxmlformats.org/officeDocument/2006/relationships/slideLayout" Target="../slideLayouts/slideLayout756.xml"/><Relationship Id="rId252" Type="http://schemas.openxmlformats.org/officeDocument/2006/relationships/slideLayout" Target="../slideLayouts/slideLayout777.xml"/><Relationship Id="rId273" Type="http://schemas.openxmlformats.org/officeDocument/2006/relationships/slideLayout" Target="../slideLayouts/slideLayout798.xml"/><Relationship Id="rId294" Type="http://schemas.openxmlformats.org/officeDocument/2006/relationships/slideLayout" Target="../slideLayouts/slideLayout819.xml"/><Relationship Id="rId308" Type="http://schemas.openxmlformats.org/officeDocument/2006/relationships/slideLayout" Target="../slideLayouts/slideLayout833.xml"/><Relationship Id="rId329" Type="http://schemas.openxmlformats.org/officeDocument/2006/relationships/slideLayout" Target="../slideLayouts/slideLayout854.xml"/><Relationship Id="rId47" Type="http://schemas.openxmlformats.org/officeDocument/2006/relationships/slideLayout" Target="../slideLayouts/slideLayout572.xml"/><Relationship Id="rId68" Type="http://schemas.openxmlformats.org/officeDocument/2006/relationships/slideLayout" Target="../slideLayouts/slideLayout593.xml"/><Relationship Id="rId89" Type="http://schemas.openxmlformats.org/officeDocument/2006/relationships/slideLayout" Target="../slideLayouts/slideLayout614.xml"/><Relationship Id="rId112" Type="http://schemas.openxmlformats.org/officeDocument/2006/relationships/slideLayout" Target="../slideLayouts/slideLayout637.xml"/><Relationship Id="rId133" Type="http://schemas.openxmlformats.org/officeDocument/2006/relationships/slideLayout" Target="../slideLayouts/slideLayout658.xml"/><Relationship Id="rId154" Type="http://schemas.openxmlformats.org/officeDocument/2006/relationships/slideLayout" Target="../slideLayouts/slideLayout679.xml"/><Relationship Id="rId175" Type="http://schemas.openxmlformats.org/officeDocument/2006/relationships/slideLayout" Target="../slideLayouts/slideLayout700.xml"/><Relationship Id="rId196" Type="http://schemas.openxmlformats.org/officeDocument/2006/relationships/slideLayout" Target="../slideLayouts/slideLayout721.xml"/><Relationship Id="rId200" Type="http://schemas.openxmlformats.org/officeDocument/2006/relationships/slideLayout" Target="../slideLayouts/slideLayout725.xml"/><Relationship Id="rId16" Type="http://schemas.openxmlformats.org/officeDocument/2006/relationships/slideLayout" Target="../slideLayouts/slideLayout541.xml"/><Relationship Id="rId221" Type="http://schemas.openxmlformats.org/officeDocument/2006/relationships/slideLayout" Target="../slideLayouts/slideLayout746.xml"/><Relationship Id="rId242" Type="http://schemas.openxmlformats.org/officeDocument/2006/relationships/slideLayout" Target="../slideLayouts/slideLayout767.xml"/><Relationship Id="rId263" Type="http://schemas.openxmlformats.org/officeDocument/2006/relationships/slideLayout" Target="../slideLayouts/slideLayout788.xml"/><Relationship Id="rId284" Type="http://schemas.openxmlformats.org/officeDocument/2006/relationships/slideLayout" Target="../slideLayouts/slideLayout809.xml"/><Relationship Id="rId319" Type="http://schemas.openxmlformats.org/officeDocument/2006/relationships/slideLayout" Target="../slideLayouts/slideLayout844.xml"/><Relationship Id="rId37" Type="http://schemas.openxmlformats.org/officeDocument/2006/relationships/slideLayout" Target="../slideLayouts/slideLayout562.xml"/><Relationship Id="rId58" Type="http://schemas.openxmlformats.org/officeDocument/2006/relationships/slideLayout" Target="../slideLayouts/slideLayout583.xml"/><Relationship Id="rId79" Type="http://schemas.openxmlformats.org/officeDocument/2006/relationships/slideLayout" Target="../slideLayouts/slideLayout604.xml"/><Relationship Id="rId102" Type="http://schemas.openxmlformats.org/officeDocument/2006/relationships/slideLayout" Target="../slideLayouts/slideLayout627.xml"/><Relationship Id="rId123" Type="http://schemas.openxmlformats.org/officeDocument/2006/relationships/slideLayout" Target="../slideLayouts/slideLayout648.xml"/><Relationship Id="rId144" Type="http://schemas.openxmlformats.org/officeDocument/2006/relationships/slideLayout" Target="../slideLayouts/slideLayout669.xml"/><Relationship Id="rId330" Type="http://schemas.openxmlformats.org/officeDocument/2006/relationships/theme" Target="../theme/theme19.xml"/><Relationship Id="rId90" Type="http://schemas.openxmlformats.org/officeDocument/2006/relationships/slideLayout" Target="../slideLayouts/slideLayout615.xml"/><Relationship Id="rId165" Type="http://schemas.openxmlformats.org/officeDocument/2006/relationships/slideLayout" Target="../slideLayouts/slideLayout690.xml"/><Relationship Id="rId186" Type="http://schemas.openxmlformats.org/officeDocument/2006/relationships/slideLayout" Target="../slideLayouts/slideLayout711.xml"/><Relationship Id="rId211" Type="http://schemas.openxmlformats.org/officeDocument/2006/relationships/slideLayout" Target="../slideLayouts/slideLayout736.xml"/><Relationship Id="rId232" Type="http://schemas.openxmlformats.org/officeDocument/2006/relationships/slideLayout" Target="../slideLayouts/slideLayout757.xml"/><Relationship Id="rId253" Type="http://schemas.openxmlformats.org/officeDocument/2006/relationships/slideLayout" Target="../slideLayouts/slideLayout778.xml"/><Relationship Id="rId274" Type="http://schemas.openxmlformats.org/officeDocument/2006/relationships/slideLayout" Target="../slideLayouts/slideLayout799.xml"/><Relationship Id="rId295" Type="http://schemas.openxmlformats.org/officeDocument/2006/relationships/slideLayout" Target="../slideLayouts/slideLayout820.xml"/><Relationship Id="rId309" Type="http://schemas.openxmlformats.org/officeDocument/2006/relationships/slideLayout" Target="../slideLayouts/slideLayout834.xml"/><Relationship Id="rId27" Type="http://schemas.openxmlformats.org/officeDocument/2006/relationships/slideLayout" Target="../slideLayouts/slideLayout552.xml"/><Relationship Id="rId48" Type="http://schemas.openxmlformats.org/officeDocument/2006/relationships/slideLayout" Target="../slideLayouts/slideLayout573.xml"/><Relationship Id="rId69" Type="http://schemas.openxmlformats.org/officeDocument/2006/relationships/slideLayout" Target="../slideLayouts/slideLayout594.xml"/><Relationship Id="rId113" Type="http://schemas.openxmlformats.org/officeDocument/2006/relationships/slideLayout" Target="../slideLayouts/slideLayout638.xml"/><Relationship Id="rId134" Type="http://schemas.openxmlformats.org/officeDocument/2006/relationships/slideLayout" Target="../slideLayouts/slideLayout659.xml"/><Relationship Id="rId320" Type="http://schemas.openxmlformats.org/officeDocument/2006/relationships/slideLayout" Target="../slideLayouts/slideLayout845.xml"/><Relationship Id="rId80" Type="http://schemas.openxmlformats.org/officeDocument/2006/relationships/slideLayout" Target="../slideLayouts/slideLayout605.xml"/><Relationship Id="rId155" Type="http://schemas.openxmlformats.org/officeDocument/2006/relationships/slideLayout" Target="../slideLayouts/slideLayout680.xml"/><Relationship Id="rId176" Type="http://schemas.openxmlformats.org/officeDocument/2006/relationships/slideLayout" Target="../slideLayouts/slideLayout701.xml"/><Relationship Id="rId197" Type="http://schemas.openxmlformats.org/officeDocument/2006/relationships/slideLayout" Target="../slideLayouts/slideLayout722.xml"/><Relationship Id="rId201" Type="http://schemas.openxmlformats.org/officeDocument/2006/relationships/slideLayout" Target="../slideLayouts/slideLayout726.xml"/><Relationship Id="rId222" Type="http://schemas.openxmlformats.org/officeDocument/2006/relationships/slideLayout" Target="../slideLayouts/slideLayout747.xml"/><Relationship Id="rId243" Type="http://schemas.openxmlformats.org/officeDocument/2006/relationships/slideLayout" Target="../slideLayouts/slideLayout768.xml"/><Relationship Id="rId264" Type="http://schemas.openxmlformats.org/officeDocument/2006/relationships/slideLayout" Target="../slideLayouts/slideLayout789.xml"/><Relationship Id="rId285" Type="http://schemas.openxmlformats.org/officeDocument/2006/relationships/slideLayout" Target="../slideLayouts/slideLayout810.xml"/><Relationship Id="rId17" Type="http://schemas.openxmlformats.org/officeDocument/2006/relationships/slideLayout" Target="../slideLayouts/slideLayout542.xml"/><Relationship Id="rId38" Type="http://schemas.openxmlformats.org/officeDocument/2006/relationships/slideLayout" Target="../slideLayouts/slideLayout563.xml"/><Relationship Id="rId59" Type="http://schemas.openxmlformats.org/officeDocument/2006/relationships/slideLayout" Target="../slideLayouts/slideLayout584.xml"/><Relationship Id="rId103" Type="http://schemas.openxmlformats.org/officeDocument/2006/relationships/slideLayout" Target="../slideLayouts/slideLayout628.xml"/><Relationship Id="rId124" Type="http://schemas.openxmlformats.org/officeDocument/2006/relationships/slideLayout" Target="../slideLayouts/slideLayout649.xml"/><Relationship Id="rId310" Type="http://schemas.openxmlformats.org/officeDocument/2006/relationships/slideLayout" Target="../slideLayouts/slideLayout835.xml"/><Relationship Id="rId70" Type="http://schemas.openxmlformats.org/officeDocument/2006/relationships/slideLayout" Target="../slideLayouts/slideLayout595.xml"/><Relationship Id="rId91" Type="http://schemas.openxmlformats.org/officeDocument/2006/relationships/slideLayout" Target="../slideLayouts/slideLayout616.xml"/><Relationship Id="rId145" Type="http://schemas.openxmlformats.org/officeDocument/2006/relationships/slideLayout" Target="../slideLayouts/slideLayout670.xml"/><Relationship Id="rId166" Type="http://schemas.openxmlformats.org/officeDocument/2006/relationships/slideLayout" Target="../slideLayouts/slideLayout691.xml"/><Relationship Id="rId187" Type="http://schemas.openxmlformats.org/officeDocument/2006/relationships/slideLayout" Target="../slideLayouts/slideLayout712.xml"/><Relationship Id="rId331" Type="http://schemas.openxmlformats.org/officeDocument/2006/relationships/image" Target="../media/image1.png"/><Relationship Id="rId1" Type="http://schemas.openxmlformats.org/officeDocument/2006/relationships/slideLayout" Target="../slideLayouts/slideLayout526.xml"/><Relationship Id="rId212" Type="http://schemas.openxmlformats.org/officeDocument/2006/relationships/slideLayout" Target="../slideLayouts/slideLayout737.xml"/><Relationship Id="rId233" Type="http://schemas.openxmlformats.org/officeDocument/2006/relationships/slideLayout" Target="../slideLayouts/slideLayout758.xml"/><Relationship Id="rId254" Type="http://schemas.openxmlformats.org/officeDocument/2006/relationships/slideLayout" Target="../slideLayouts/slideLayout779.xml"/><Relationship Id="rId28" Type="http://schemas.openxmlformats.org/officeDocument/2006/relationships/slideLayout" Target="../slideLayouts/slideLayout553.xml"/><Relationship Id="rId49" Type="http://schemas.openxmlformats.org/officeDocument/2006/relationships/slideLayout" Target="../slideLayouts/slideLayout574.xml"/><Relationship Id="rId114" Type="http://schemas.openxmlformats.org/officeDocument/2006/relationships/slideLayout" Target="../slideLayouts/slideLayout639.xml"/><Relationship Id="rId275" Type="http://schemas.openxmlformats.org/officeDocument/2006/relationships/slideLayout" Target="../slideLayouts/slideLayout800.xml"/><Relationship Id="rId296" Type="http://schemas.openxmlformats.org/officeDocument/2006/relationships/slideLayout" Target="../slideLayouts/slideLayout821.xml"/><Relationship Id="rId300" Type="http://schemas.openxmlformats.org/officeDocument/2006/relationships/slideLayout" Target="../slideLayouts/slideLayout825.xml"/><Relationship Id="rId60" Type="http://schemas.openxmlformats.org/officeDocument/2006/relationships/slideLayout" Target="../slideLayouts/slideLayout585.xml"/><Relationship Id="rId81" Type="http://schemas.openxmlformats.org/officeDocument/2006/relationships/slideLayout" Target="../slideLayouts/slideLayout606.xml"/><Relationship Id="rId135" Type="http://schemas.openxmlformats.org/officeDocument/2006/relationships/slideLayout" Target="../slideLayouts/slideLayout660.xml"/><Relationship Id="rId156" Type="http://schemas.openxmlformats.org/officeDocument/2006/relationships/slideLayout" Target="../slideLayouts/slideLayout681.xml"/><Relationship Id="rId177" Type="http://schemas.openxmlformats.org/officeDocument/2006/relationships/slideLayout" Target="../slideLayouts/slideLayout702.xml"/><Relationship Id="rId198" Type="http://schemas.openxmlformats.org/officeDocument/2006/relationships/slideLayout" Target="../slideLayouts/slideLayout723.xml"/><Relationship Id="rId321" Type="http://schemas.openxmlformats.org/officeDocument/2006/relationships/slideLayout" Target="../slideLayouts/slideLayout846.xml"/><Relationship Id="rId202" Type="http://schemas.openxmlformats.org/officeDocument/2006/relationships/slideLayout" Target="../slideLayouts/slideLayout727.xml"/><Relationship Id="rId223" Type="http://schemas.openxmlformats.org/officeDocument/2006/relationships/slideLayout" Target="../slideLayouts/slideLayout748.xml"/><Relationship Id="rId244" Type="http://schemas.openxmlformats.org/officeDocument/2006/relationships/slideLayout" Target="../slideLayouts/slideLayout769.xml"/><Relationship Id="rId18" Type="http://schemas.openxmlformats.org/officeDocument/2006/relationships/slideLayout" Target="../slideLayouts/slideLayout543.xml"/><Relationship Id="rId39" Type="http://schemas.openxmlformats.org/officeDocument/2006/relationships/slideLayout" Target="../slideLayouts/slideLayout564.xml"/><Relationship Id="rId265" Type="http://schemas.openxmlformats.org/officeDocument/2006/relationships/slideLayout" Target="../slideLayouts/slideLayout790.xml"/><Relationship Id="rId286" Type="http://schemas.openxmlformats.org/officeDocument/2006/relationships/slideLayout" Target="../slideLayouts/slideLayout811.xml"/><Relationship Id="rId50" Type="http://schemas.openxmlformats.org/officeDocument/2006/relationships/slideLayout" Target="../slideLayouts/slideLayout575.xml"/><Relationship Id="rId104" Type="http://schemas.openxmlformats.org/officeDocument/2006/relationships/slideLayout" Target="../slideLayouts/slideLayout629.xml"/><Relationship Id="rId125" Type="http://schemas.openxmlformats.org/officeDocument/2006/relationships/slideLayout" Target="../slideLayouts/slideLayout650.xml"/><Relationship Id="rId146" Type="http://schemas.openxmlformats.org/officeDocument/2006/relationships/slideLayout" Target="../slideLayouts/slideLayout671.xml"/><Relationship Id="rId167" Type="http://schemas.openxmlformats.org/officeDocument/2006/relationships/slideLayout" Target="../slideLayouts/slideLayout692.xml"/><Relationship Id="rId188" Type="http://schemas.openxmlformats.org/officeDocument/2006/relationships/slideLayout" Target="../slideLayouts/slideLayout713.xml"/><Relationship Id="rId311" Type="http://schemas.openxmlformats.org/officeDocument/2006/relationships/slideLayout" Target="../slideLayouts/slideLayout836.xml"/><Relationship Id="rId71" Type="http://schemas.openxmlformats.org/officeDocument/2006/relationships/slideLayout" Target="../slideLayouts/slideLayout596.xml"/><Relationship Id="rId92" Type="http://schemas.openxmlformats.org/officeDocument/2006/relationships/slideLayout" Target="../slideLayouts/slideLayout617.xml"/><Relationship Id="rId213" Type="http://schemas.openxmlformats.org/officeDocument/2006/relationships/slideLayout" Target="../slideLayouts/slideLayout738.xml"/><Relationship Id="rId234" Type="http://schemas.openxmlformats.org/officeDocument/2006/relationships/slideLayout" Target="../slideLayouts/slideLayout759.xml"/><Relationship Id="rId2" Type="http://schemas.openxmlformats.org/officeDocument/2006/relationships/slideLayout" Target="../slideLayouts/slideLayout527.xml"/><Relationship Id="rId29" Type="http://schemas.openxmlformats.org/officeDocument/2006/relationships/slideLayout" Target="../slideLayouts/slideLayout554.xml"/><Relationship Id="rId255" Type="http://schemas.openxmlformats.org/officeDocument/2006/relationships/slideLayout" Target="../slideLayouts/slideLayout780.xml"/><Relationship Id="rId276" Type="http://schemas.openxmlformats.org/officeDocument/2006/relationships/slideLayout" Target="../slideLayouts/slideLayout801.xml"/><Relationship Id="rId297" Type="http://schemas.openxmlformats.org/officeDocument/2006/relationships/slideLayout" Target="../slideLayouts/slideLayout822.xml"/><Relationship Id="rId40" Type="http://schemas.openxmlformats.org/officeDocument/2006/relationships/slideLayout" Target="../slideLayouts/slideLayout565.xml"/><Relationship Id="rId115" Type="http://schemas.openxmlformats.org/officeDocument/2006/relationships/slideLayout" Target="../slideLayouts/slideLayout640.xml"/><Relationship Id="rId136" Type="http://schemas.openxmlformats.org/officeDocument/2006/relationships/slideLayout" Target="../slideLayouts/slideLayout661.xml"/><Relationship Id="rId157" Type="http://schemas.openxmlformats.org/officeDocument/2006/relationships/slideLayout" Target="../slideLayouts/slideLayout682.xml"/><Relationship Id="rId178" Type="http://schemas.openxmlformats.org/officeDocument/2006/relationships/slideLayout" Target="../slideLayouts/slideLayout703.xml"/><Relationship Id="rId301" Type="http://schemas.openxmlformats.org/officeDocument/2006/relationships/slideLayout" Target="../slideLayouts/slideLayout826.xml"/><Relationship Id="rId322" Type="http://schemas.openxmlformats.org/officeDocument/2006/relationships/slideLayout" Target="../slideLayouts/slideLayout847.xml"/><Relationship Id="rId61" Type="http://schemas.openxmlformats.org/officeDocument/2006/relationships/slideLayout" Target="../slideLayouts/slideLayout586.xml"/><Relationship Id="rId82" Type="http://schemas.openxmlformats.org/officeDocument/2006/relationships/slideLayout" Target="../slideLayouts/slideLayout607.xml"/><Relationship Id="rId199" Type="http://schemas.openxmlformats.org/officeDocument/2006/relationships/slideLayout" Target="../slideLayouts/slideLayout724.xml"/><Relationship Id="rId203" Type="http://schemas.openxmlformats.org/officeDocument/2006/relationships/slideLayout" Target="../slideLayouts/slideLayout728.xml"/><Relationship Id="rId19" Type="http://schemas.openxmlformats.org/officeDocument/2006/relationships/slideLayout" Target="../slideLayouts/slideLayout544.xml"/><Relationship Id="rId224" Type="http://schemas.openxmlformats.org/officeDocument/2006/relationships/slideLayout" Target="../slideLayouts/slideLayout749.xml"/><Relationship Id="rId245" Type="http://schemas.openxmlformats.org/officeDocument/2006/relationships/slideLayout" Target="../slideLayouts/slideLayout770.xml"/><Relationship Id="rId266" Type="http://schemas.openxmlformats.org/officeDocument/2006/relationships/slideLayout" Target="../slideLayouts/slideLayout791.xml"/><Relationship Id="rId287" Type="http://schemas.openxmlformats.org/officeDocument/2006/relationships/slideLayout" Target="../slideLayouts/slideLayout812.xml"/><Relationship Id="rId30" Type="http://schemas.openxmlformats.org/officeDocument/2006/relationships/slideLayout" Target="../slideLayouts/slideLayout555.xml"/><Relationship Id="rId105" Type="http://schemas.openxmlformats.org/officeDocument/2006/relationships/slideLayout" Target="../slideLayouts/slideLayout630.xml"/><Relationship Id="rId126" Type="http://schemas.openxmlformats.org/officeDocument/2006/relationships/slideLayout" Target="../slideLayouts/slideLayout651.xml"/><Relationship Id="rId147" Type="http://schemas.openxmlformats.org/officeDocument/2006/relationships/slideLayout" Target="../slideLayouts/slideLayout672.xml"/><Relationship Id="rId168" Type="http://schemas.openxmlformats.org/officeDocument/2006/relationships/slideLayout" Target="../slideLayouts/slideLayout693.xml"/><Relationship Id="rId312" Type="http://schemas.openxmlformats.org/officeDocument/2006/relationships/slideLayout" Target="../slideLayouts/slideLayout837.xml"/><Relationship Id="rId51" Type="http://schemas.openxmlformats.org/officeDocument/2006/relationships/slideLayout" Target="../slideLayouts/slideLayout576.xml"/><Relationship Id="rId72" Type="http://schemas.openxmlformats.org/officeDocument/2006/relationships/slideLayout" Target="../slideLayouts/slideLayout597.xml"/><Relationship Id="rId93" Type="http://schemas.openxmlformats.org/officeDocument/2006/relationships/slideLayout" Target="../slideLayouts/slideLayout618.xml"/><Relationship Id="rId189" Type="http://schemas.openxmlformats.org/officeDocument/2006/relationships/slideLayout" Target="../slideLayouts/slideLayout714.xml"/><Relationship Id="rId3" Type="http://schemas.openxmlformats.org/officeDocument/2006/relationships/slideLayout" Target="../slideLayouts/slideLayout528.xml"/><Relationship Id="rId214" Type="http://schemas.openxmlformats.org/officeDocument/2006/relationships/slideLayout" Target="../slideLayouts/slideLayout739.xml"/><Relationship Id="rId235" Type="http://schemas.openxmlformats.org/officeDocument/2006/relationships/slideLayout" Target="../slideLayouts/slideLayout760.xml"/><Relationship Id="rId256" Type="http://schemas.openxmlformats.org/officeDocument/2006/relationships/slideLayout" Target="../slideLayouts/slideLayout781.xml"/><Relationship Id="rId277" Type="http://schemas.openxmlformats.org/officeDocument/2006/relationships/slideLayout" Target="../slideLayouts/slideLayout802.xml"/><Relationship Id="rId298" Type="http://schemas.openxmlformats.org/officeDocument/2006/relationships/slideLayout" Target="../slideLayouts/slideLayout823.xml"/><Relationship Id="rId116" Type="http://schemas.openxmlformats.org/officeDocument/2006/relationships/slideLayout" Target="../slideLayouts/slideLayout641.xml"/><Relationship Id="rId137" Type="http://schemas.openxmlformats.org/officeDocument/2006/relationships/slideLayout" Target="../slideLayouts/slideLayout662.xml"/><Relationship Id="rId158" Type="http://schemas.openxmlformats.org/officeDocument/2006/relationships/slideLayout" Target="../slideLayouts/slideLayout683.xml"/><Relationship Id="rId302" Type="http://schemas.openxmlformats.org/officeDocument/2006/relationships/slideLayout" Target="../slideLayouts/slideLayout827.xml"/><Relationship Id="rId323" Type="http://schemas.openxmlformats.org/officeDocument/2006/relationships/slideLayout" Target="../slideLayouts/slideLayout848.xml"/><Relationship Id="rId20" Type="http://schemas.openxmlformats.org/officeDocument/2006/relationships/slideLayout" Target="../slideLayouts/slideLayout545.xml"/><Relationship Id="rId41" Type="http://schemas.openxmlformats.org/officeDocument/2006/relationships/slideLayout" Target="../slideLayouts/slideLayout566.xml"/><Relationship Id="rId62" Type="http://schemas.openxmlformats.org/officeDocument/2006/relationships/slideLayout" Target="../slideLayouts/slideLayout587.xml"/><Relationship Id="rId83" Type="http://schemas.openxmlformats.org/officeDocument/2006/relationships/slideLayout" Target="../slideLayouts/slideLayout608.xml"/><Relationship Id="rId179" Type="http://schemas.openxmlformats.org/officeDocument/2006/relationships/slideLayout" Target="../slideLayouts/slideLayout704.xml"/><Relationship Id="rId190" Type="http://schemas.openxmlformats.org/officeDocument/2006/relationships/slideLayout" Target="../slideLayouts/slideLayout715.xml"/><Relationship Id="rId204" Type="http://schemas.openxmlformats.org/officeDocument/2006/relationships/slideLayout" Target="../slideLayouts/slideLayout729.xml"/><Relationship Id="rId225" Type="http://schemas.openxmlformats.org/officeDocument/2006/relationships/slideLayout" Target="../slideLayouts/slideLayout750.xml"/><Relationship Id="rId246" Type="http://schemas.openxmlformats.org/officeDocument/2006/relationships/slideLayout" Target="../slideLayouts/slideLayout771.xml"/><Relationship Id="rId267" Type="http://schemas.openxmlformats.org/officeDocument/2006/relationships/slideLayout" Target="../slideLayouts/slideLayout792.xml"/><Relationship Id="rId288" Type="http://schemas.openxmlformats.org/officeDocument/2006/relationships/slideLayout" Target="../slideLayouts/slideLayout813.xml"/><Relationship Id="rId106" Type="http://schemas.openxmlformats.org/officeDocument/2006/relationships/slideLayout" Target="../slideLayouts/slideLayout631.xml"/><Relationship Id="rId127" Type="http://schemas.openxmlformats.org/officeDocument/2006/relationships/slideLayout" Target="../slideLayouts/slideLayout652.xml"/><Relationship Id="rId313" Type="http://schemas.openxmlformats.org/officeDocument/2006/relationships/slideLayout" Target="../slideLayouts/slideLayout838.xml"/><Relationship Id="rId10" Type="http://schemas.openxmlformats.org/officeDocument/2006/relationships/slideLayout" Target="../slideLayouts/slideLayout535.xml"/><Relationship Id="rId31" Type="http://schemas.openxmlformats.org/officeDocument/2006/relationships/slideLayout" Target="../slideLayouts/slideLayout556.xml"/><Relationship Id="rId52" Type="http://schemas.openxmlformats.org/officeDocument/2006/relationships/slideLayout" Target="../slideLayouts/slideLayout577.xml"/><Relationship Id="rId73" Type="http://schemas.openxmlformats.org/officeDocument/2006/relationships/slideLayout" Target="../slideLayouts/slideLayout598.xml"/><Relationship Id="rId94" Type="http://schemas.openxmlformats.org/officeDocument/2006/relationships/slideLayout" Target="../slideLayouts/slideLayout619.xml"/><Relationship Id="rId148" Type="http://schemas.openxmlformats.org/officeDocument/2006/relationships/slideLayout" Target="../slideLayouts/slideLayout673.xml"/><Relationship Id="rId169" Type="http://schemas.openxmlformats.org/officeDocument/2006/relationships/slideLayout" Target="../slideLayouts/slideLayout694.xml"/><Relationship Id="rId4" Type="http://schemas.openxmlformats.org/officeDocument/2006/relationships/slideLayout" Target="../slideLayouts/slideLayout529.xml"/><Relationship Id="rId180" Type="http://schemas.openxmlformats.org/officeDocument/2006/relationships/slideLayout" Target="../slideLayouts/slideLayout705.xml"/><Relationship Id="rId215" Type="http://schemas.openxmlformats.org/officeDocument/2006/relationships/slideLayout" Target="../slideLayouts/slideLayout740.xml"/><Relationship Id="rId236" Type="http://schemas.openxmlformats.org/officeDocument/2006/relationships/slideLayout" Target="../slideLayouts/slideLayout761.xml"/><Relationship Id="rId257" Type="http://schemas.openxmlformats.org/officeDocument/2006/relationships/slideLayout" Target="../slideLayouts/slideLayout782.xml"/><Relationship Id="rId278" Type="http://schemas.openxmlformats.org/officeDocument/2006/relationships/slideLayout" Target="../slideLayouts/slideLayout803.xml"/><Relationship Id="rId303" Type="http://schemas.openxmlformats.org/officeDocument/2006/relationships/slideLayout" Target="../slideLayouts/slideLayout828.xml"/><Relationship Id="rId42" Type="http://schemas.openxmlformats.org/officeDocument/2006/relationships/slideLayout" Target="../slideLayouts/slideLayout567.xml"/><Relationship Id="rId84" Type="http://schemas.openxmlformats.org/officeDocument/2006/relationships/slideLayout" Target="../slideLayouts/slideLayout609.xml"/><Relationship Id="rId138" Type="http://schemas.openxmlformats.org/officeDocument/2006/relationships/slideLayout" Target="../slideLayouts/slideLayout663.xml"/><Relationship Id="rId191" Type="http://schemas.openxmlformats.org/officeDocument/2006/relationships/slideLayout" Target="../slideLayouts/slideLayout716.xml"/><Relationship Id="rId205" Type="http://schemas.openxmlformats.org/officeDocument/2006/relationships/slideLayout" Target="../slideLayouts/slideLayout730.xml"/><Relationship Id="rId247" Type="http://schemas.openxmlformats.org/officeDocument/2006/relationships/slideLayout" Target="../slideLayouts/slideLayout772.xml"/><Relationship Id="rId107" Type="http://schemas.openxmlformats.org/officeDocument/2006/relationships/slideLayout" Target="../slideLayouts/slideLayout632.xml"/><Relationship Id="rId289" Type="http://schemas.openxmlformats.org/officeDocument/2006/relationships/slideLayout" Target="../slideLayouts/slideLayout814.xml"/><Relationship Id="rId11" Type="http://schemas.openxmlformats.org/officeDocument/2006/relationships/slideLayout" Target="../slideLayouts/slideLayout536.xml"/><Relationship Id="rId53" Type="http://schemas.openxmlformats.org/officeDocument/2006/relationships/slideLayout" Target="../slideLayouts/slideLayout578.xml"/><Relationship Id="rId149" Type="http://schemas.openxmlformats.org/officeDocument/2006/relationships/slideLayout" Target="../slideLayouts/slideLayout674.xml"/><Relationship Id="rId314" Type="http://schemas.openxmlformats.org/officeDocument/2006/relationships/slideLayout" Target="../slideLayouts/slideLayout839.xml"/><Relationship Id="rId95" Type="http://schemas.openxmlformats.org/officeDocument/2006/relationships/slideLayout" Target="../slideLayouts/slideLayout620.xml"/><Relationship Id="rId160" Type="http://schemas.openxmlformats.org/officeDocument/2006/relationships/slideLayout" Target="../slideLayouts/slideLayout685.xml"/><Relationship Id="rId216" Type="http://schemas.openxmlformats.org/officeDocument/2006/relationships/slideLayout" Target="../slideLayouts/slideLayout741.xml"/><Relationship Id="rId258" Type="http://schemas.openxmlformats.org/officeDocument/2006/relationships/slideLayout" Target="../slideLayouts/slideLayout783.xml"/><Relationship Id="rId22" Type="http://schemas.openxmlformats.org/officeDocument/2006/relationships/slideLayout" Target="../slideLayouts/slideLayout547.xml"/><Relationship Id="rId64" Type="http://schemas.openxmlformats.org/officeDocument/2006/relationships/slideLayout" Target="../slideLayouts/slideLayout589.xml"/><Relationship Id="rId118" Type="http://schemas.openxmlformats.org/officeDocument/2006/relationships/slideLayout" Target="../slideLayouts/slideLayout643.xml"/><Relationship Id="rId325" Type="http://schemas.openxmlformats.org/officeDocument/2006/relationships/slideLayout" Target="../slideLayouts/slideLayout850.xml"/><Relationship Id="rId171" Type="http://schemas.openxmlformats.org/officeDocument/2006/relationships/slideLayout" Target="../slideLayouts/slideLayout696.xml"/><Relationship Id="rId227" Type="http://schemas.openxmlformats.org/officeDocument/2006/relationships/slideLayout" Target="../slideLayouts/slideLayout752.xml"/><Relationship Id="rId269" Type="http://schemas.openxmlformats.org/officeDocument/2006/relationships/slideLayout" Target="../slideLayouts/slideLayout794.xml"/><Relationship Id="rId33" Type="http://schemas.openxmlformats.org/officeDocument/2006/relationships/slideLayout" Target="../slideLayouts/slideLayout558.xml"/><Relationship Id="rId129" Type="http://schemas.openxmlformats.org/officeDocument/2006/relationships/slideLayout" Target="../slideLayouts/slideLayout654.xml"/><Relationship Id="rId280" Type="http://schemas.openxmlformats.org/officeDocument/2006/relationships/slideLayout" Target="../slideLayouts/slideLayout805.xml"/><Relationship Id="rId75" Type="http://schemas.openxmlformats.org/officeDocument/2006/relationships/slideLayout" Target="../slideLayouts/slideLayout600.xml"/><Relationship Id="rId140" Type="http://schemas.openxmlformats.org/officeDocument/2006/relationships/slideLayout" Target="../slideLayouts/slideLayout665.xml"/><Relationship Id="rId182" Type="http://schemas.openxmlformats.org/officeDocument/2006/relationships/slideLayout" Target="../slideLayouts/slideLayout707.xml"/><Relationship Id="rId6" Type="http://schemas.openxmlformats.org/officeDocument/2006/relationships/slideLayout" Target="../slideLayouts/slideLayout531.xml"/><Relationship Id="rId238" Type="http://schemas.openxmlformats.org/officeDocument/2006/relationships/slideLayout" Target="../slideLayouts/slideLayout763.xml"/><Relationship Id="rId291" Type="http://schemas.openxmlformats.org/officeDocument/2006/relationships/slideLayout" Target="../slideLayouts/slideLayout816.xml"/><Relationship Id="rId305" Type="http://schemas.openxmlformats.org/officeDocument/2006/relationships/slideLayout" Target="../slideLayouts/slideLayout830.xml"/><Relationship Id="rId44" Type="http://schemas.openxmlformats.org/officeDocument/2006/relationships/slideLayout" Target="../slideLayouts/slideLayout569.xml"/><Relationship Id="rId86" Type="http://schemas.openxmlformats.org/officeDocument/2006/relationships/slideLayout" Target="../slideLayouts/slideLayout611.xml"/><Relationship Id="rId151" Type="http://schemas.openxmlformats.org/officeDocument/2006/relationships/slideLayout" Target="../slideLayouts/slideLayout676.xml"/><Relationship Id="rId193" Type="http://schemas.openxmlformats.org/officeDocument/2006/relationships/slideLayout" Target="../slideLayouts/slideLayout718.xml"/><Relationship Id="rId207" Type="http://schemas.openxmlformats.org/officeDocument/2006/relationships/slideLayout" Target="../slideLayouts/slideLayout732.xml"/><Relationship Id="rId249" Type="http://schemas.openxmlformats.org/officeDocument/2006/relationships/slideLayout" Target="../slideLayouts/slideLayout774.xml"/><Relationship Id="rId13" Type="http://schemas.openxmlformats.org/officeDocument/2006/relationships/slideLayout" Target="../slideLayouts/slideLayout538.xml"/><Relationship Id="rId109" Type="http://schemas.openxmlformats.org/officeDocument/2006/relationships/slideLayout" Target="../slideLayouts/slideLayout634.xml"/><Relationship Id="rId260" Type="http://schemas.openxmlformats.org/officeDocument/2006/relationships/slideLayout" Target="../slideLayouts/slideLayout785.xml"/><Relationship Id="rId316" Type="http://schemas.openxmlformats.org/officeDocument/2006/relationships/slideLayout" Target="../slideLayouts/slideLayout841.xml"/><Relationship Id="rId55" Type="http://schemas.openxmlformats.org/officeDocument/2006/relationships/slideLayout" Target="../slideLayouts/slideLayout580.xml"/><Relationship Id="rId97" Type="http://schemas.openxmlformats.org/officeDocument/2006/relationships/slideLayout" Target="../slideLayouts/slideLayout622.xml"/><Relationship Id="rId120" Type="http://schemas.openxmlformats.org/officeDocument/2006/relationships/slideLayout" Target="../slideLayouts/slideLayout645.xml"/><Relationship Id="rId162" Type="http://schemas.openxmlformats.org/officeDocument/2006/relationships/slideLayout" Target="../slideLayouts/slideLayout687.xml"/><Relationship Id="rId218" Type="http://schemas.openxmlformats.org/officeDocument/2006/relationships/slideLayout" Target="../slideLayouts/slideLayout743.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61.xml"/><Relationship Id="rId3" Type="http://schemas.openxmlformats.org/officeDocument/2006/relationships/slideLayout" Target="../slideLayouts/slideLayout356.xml"/><Relationship Id="rId7" Type="http://schemas.openxmlformats.org/officeDocument/2006/relationships/slideLayout" Target="../slideLayouts/slideLayout360.xml"/><Relationship Id="rId12" Type="http://schemas.openxmlformats.org/officeDocument/2006/relationships/theme" Target="../theme/theme2.xml"/><Relationship Id="rId2" Type="http://schemas.openxmlformats.org/officeDocument/2006/relationships/slideLayout" Target="../slideLayouts/slideLayout355.xml"/><Relationship Id="rId1" Type="http://schemas.openxmlformats.org/officeDocument/2006/relationships/slideLayout" Target="../slideLayouts/slideLayout354.xml"/><Relationship Id="rId6" Type="http://schemas.openxmlformats.org/officeDocument/2006/relationships/slideLayout" Target="../slideLayouts/slideLayout359.xml"/><Relationship Id="rId11" Type="http://schemas.openxmlformats.org/officeDocument/2006/relationships/slideLayout" Target="../slideLayouts/slideLayout364.xml"/><Relationship Id="rId5" Type="http://schemas.openxmlformats.org/officeDocument/2006/relationships/slideLayout" Target="../slideLayouts/slideLayout358.xml"/><Relationship Id="rId10" Type="http://schemas.openxmlformats.org/officeDocument/2006/relationships/slideLayout" Target="../slideLayouts/slideLayout363.xml"/><Relationship Id="rId4" Type="http://schemas.openxmlformats.org/officeDocument/2006/relationships/slideLayout" Target="../slideLayouts/slideLayout357.xml"/><Relationship Id="rId9" Type="http://schemas.openxmlformats.org/officeDocument/2006/relationships/slideLayout" Target="../slideLayouts/slideLayout362.xml"/></Relationships>
</file>

<file path=ppt/slideMasters/_rels/slideMaster20.xml.rels><?xml version="1.0" encoding="UTF-8" standalone="yes"?>
<Relationships xmlns="http://schemas.openxmlformats.org/package/2006/relationships"><Relationship Id="rId117" Type="http://schemas.openxmlformats.org/officeDocument/2006/relationships/slideLayout" Target="../slideLayouts/slideLayout971.xml"/><Relationship Id="rId299" Type="http://schemas.openxmlformats.org/officeDocument/2006/relationships/slideLayout" Target="../slideLayouts/slideLayout1153.xml"/><Relationship Id="rId21" Type="http://schemas.openxmlformats.org/officeDocument/2006/relationships/slideLayout" Target="../slideLayouts/slideLayout875.xml"/><Relationship Id="rId63" Type="http://schemas.openxmlformats.org/officeDocument/2006/relationships/slideLayout" Target="../slideLayouts/slideLayout917.xml"/><Relationship Id="rId159" Type="http://schemas.openxmlformats.org/officeDocument/2006/relationships/slideLayout" Target="../slideLayouts/slideLayout1013.xml"/><Relationship Id="rId324" Type="http://schemas.openxmlformats.org/officeDocument/2006/relationships/slideLayout" Target="../slideLayouts/slideLayout1178.xml"/><Relationship Id="rId170" Type="http://schemas.openxmlformats.org/officeDocument/2006/relationships/slideLayout" Target="../slideLayouts/slideLayout1024.xml"/><Relationship Id="rId226" Type="http://schemas.openxmlformats.org/officeDocument/2006/relationships/slideLayout" Target="../slideLayouts/slideLayout1080.xml"/><Relationship Id="rId268" Type="http://schemas.openxmlformats.org/officeDocument/2006/relationships/slideLayout" Target="../slideLayouts/slideLayout1122.xml"/><Relationship Id="rId32" Type="http://schemas.openxmlformats.org/officeDocument/2006/relationships/slideLayout" Target="../slideLayouts/slideLayout886.xml"/><Relationship Id="rId74" Type="http://schemas.openxmlformats.org/officeDocument/2006/relationships/slideLayout" Target="../slideLayouts/slideLayout928.xml"/><Relationship Id="rId128" Type="http://schemas.openxmlformats.org/officeDocument/2006/relationships/slideLayout" Target="../slideLayouts/slideLayout982.xml"/><Relationship Id="rId5" Type="http://schemas.openxmlformats.org/officeDocument/2006/relationships/slideLayout" Target="../slideLayouts/slideLayout859.xml"/><Relationship Id="rId181" Type="http://schemas.openxmlformats.org/officeDocument/2006/relationships/slideLayout" Target="../slideLayouts/slideLayout1035.xml"/><Relationship Id="rId237" Type="http://schemas.openxmlformats.org/officeDocument/2006/relationships/slideLayout" Target="../slideLayouts/slideLayout1091.xml"/><Relationship Id="rId279" Type="http://schemas.openxmlformats.org/officeDocument/2006/relationships/slideLayout" Target="../slideLayouts/slideLayout1133.xml"/><Relationship Id="rId43" Type="http://schemas.openxmlformats.org/officeDocument/2006/relationships/slideLayout" Target="../slideLayouts/slideLayout897.xml"/><Relationship Id="rId139" Type="http://schemas.openxmlformats.org/officeDocument/2006/relationships/slideLayout" Target="../slideLayouts/slideLayout993.xml"/><Relationship Id="rId290" Type="http://schemas.openxmlformats.org/officeDocument/2006/relationships/slideLayout" Target="../slideLayouts/slideLayout1144.xml"/><Relationship Id="rId304" Type="http://schemas.openxmlformats.org/officeDocument/2006/relationships/slideLayout" Target="../slideLayouts/slideLayout1158.xml"/><Relationship Id="rId85" Type="http://schemas.openxmlformats.org/officeDocument/2006/relationships/slideLayout" Target="../slideLayouts/slideLayout939.xml"/><Relationship Id="rId150" Type="http://schemas.openxmlformats.org/officeDocument/2006/relationships/slideLayout" Target="../slideLayouts/slideLayout1004.xml"/><Relationship Id="rId192" Type="http://schemas.openxmlformats.org/officeDocument/2006/relationships/slideLayout" Target="../slideLayouts/slideLayout1046.xml"/><Relationship Id="rId206" Type="http://schemas.openxmlformats.org/officeDocument/2006/relationships/slideLayout" Target="../slideLayouts/slideLayout1060.xml"/><Relationship Id="rId248" Type="http://schemas.openxmlformats.org/officeDocument/2006/relationships/slideLayout" Target="../slideLayouts/slideLayout1102.xml"/><Relationship Id="rId12" Type="http://schemas.openxmlformats.org/officeDocument/2006/relationships/slideLayout" Target="../slideLayouts/slideLayout866.xml"/><Relationship Id="rId108" Type="http://schemas.openxmlformats.org/officeDocument/2006/relationships/slideLayout" Target="../slideLayouts/slideLayout962.xml"/><Relationship Id="rId315" Type="http://schemas.openxmlformats.org/officeDocument/2006/relationships/slideLayout" Target="../slideLayouts/slideLayout1169.xml"/><Relationship Id="rId54" Type="http://schemas.openxmlformats.org/officeDocument/2006/relationships/slideLayout" Target="../slideLayouts/slideLayout908.xml"/><Relationship Id="rId96" Type="http://schemas.openxmlformats.org/officeDocument/2006/relationships/slideLayout" Target="../slideLayouts/slideLayout950.xml"/><Relationship Id="rId161" Type="http://schemas.openxmlformats.org/officeDocument/2006/relationships/slideLayout" Target="../slideLayouts/slideLayout1015.xml"/><Relationship Id="rId217" Type="http://schemas.openxmlformats.org/officeDocument/2006/relationships/slideLayout" Target="../slideLayouts/slideLayout1071.xml"/><Relationship Id="rId259" Type="http://schemas.openxmlformats.org/officeDocument/2006/relationships/slideLayout" Target="../slideLayouts/slideLayout1113.xml"/><Relationship Id="rId23" Type="http://schemas.openxmlformats.org/officeDocument/2006/relationships/slideLayout" Target="../slideLayouts/slideLayout877.xml"/><Relationship Id="rId119" Type="http://schemas.openxmlformats.org/officeDocument/2006/relationships/slideLayout" Target="../slideLayouts/slideLayout973.xml"/><Relationship Id="rId270" Type="http://schemas.openxmlformats.org/officeDocument/2006/relationships/slideLayout" Target="../slideLayouts/slideLayout1124.xml"/><Relationship Id="rId326" Type="http://schemas.openxmlformats.org/officeDocument/2006/relationships/slideLayout" Target="../slideLayouts/slideLayout1180.xml"/><Relationship Id="rId65" Type="http://schemas.openxmlformats.org/officeDocument/2006/relationships/slideLayout" Target="../slideLayouts/slideLayout919.xml"/><Relationship Id="rId130" Type="http://schemas.openxmlformats.org/officeDocument/2006/relationships/slideLayout" Target="../slideLayouts/slideLayout984.xml"/><Relationship Id="rId172" Type="http://schemas.openxmlformats.org/officeDocument/2006/relationships/slideLayout" Target="../slideLayouts/slideLayout1026.xml"/><Relationship Id="rId228" Type="http://schemas.openxmlformats.org/officeDocument/2006/relationships/slideLayout" Target="../slideLayouts/slideLayout1082.xml"/><Relationship Id="rId281" Type="http://schemas.openxmlformats.org/officeDocument/2006/relationships/slideLayout" Target="../slideLayouts/slideLayout1135.xml"/><Relationship Id="rId34" Type="http://schemas.openxmlformats.org/officeDocument/2006/relationships/slideLayout" Target="../slideLayouts/slideLayout888.xml"/><Relationship Id="rId76" Type="http://schemas.openxmlformats.org/officeDocument/2006/relationships/slideLayout" Target="../slideLayouts/slideLayout930.xml"/><Relationship Id="rId141" Type="http://schemas.openxmlformats.org/officeDocument/2006/relationships/slideLayout" Target="../slideLayouts/slideLayout995.xml"/><Relationship Id="rId7" Type="http://schemas.openxmlformats.org/officeDocument/2006/relationships/slideLayout" Target="../slideLayouts/slideLayout861.xml"/><Relationship Id="rId183" Type="http://schemas.openxmlformats.org/officeDocument/2006/relationships/slideLayout" Target="../slideLayouts/slideLayout1037.xml"/><Relationship Id="rId239" Type="http://schemas.openxmlformats.org/officeDocument/2006/relationships/slideLayout" Target="../slideLayouts/slideLayout1093.xml"/><Relationship Id="rId250" Type="http://schemas.openxmlformats.org/officeDocument/2006/relationships/slideLayout" Target="../slideLayouts/slideLayout1104.xml"/><Relationship Id="rId271" Type="http://schemas.openxmlformats.org/officeDocument/2006/relationships/slideLayout" Target="../slideLayouts/slideLayout1125.xml"/><Relationship Id="rId292" Type="http://schemas.openxmlformats.org/officeDocument/2006/relationships/slideLayout" Target="../slideLayouts/slideLayout1146.xml"/><Relationship Id="rId306" Type="http://schemas.openxmlformats.org/officeDocument/2006/relationships/slideLayout" Target="../slideLayouts/slideLayout1160.xml"/><Relationship Id="rId24" Type="http://schemas.openxmlformats.org/officeDocument/2006/relationships/slideLayout" Target="../slideLayouts/slideLayout878.xml"/><Relationship Id="rId45" Type="http://schemas.openxmlformats.org/officeDocument/2006/relationships/slideLayout" Target="../slideLayouts/slideLayout899.xml"/><Relationship Id="rId66" Type="http://schemas.openxmlformats.org/officeDocument/2006/relationships/slideLayout" Target="../slideLayouts/slideLayout920.xml"/><Relationship Id="rId87" Type="http://schemas.openxmlformats.org/officeDocument/2006/relationships/slideLayout" Target="../slideLayouts/slideLayout941.xml"/><Relationship Id="rId110" Type="http://schemas.openxmlformats.org/officeDocument/2006/relationships/slideLayout" Target="../slideLayouts/slideLayout964.xml"/><Relationship Id="rId131" Type="http://schemas.openxmlformats.org/officeDocument/2006/relationships/slideLayout" Target="../slideLayouts/slideLayout985.xml"/><Relationship Id="rId327" Type="http://schemas.openxmlformats.org/officeDocument/2006/relationships/slideLayout" Target="../slideLayouts/slideLayout1181.xml"/><Relationship Id="rId152" Type="http://schemas.openxmlformats.org/officeDocument/2006/relationships/slideLayout" Target="../slideLayouts/slideLayout1006.xml"/><Relationship Id="rId173" Type="http://schemas.openxmlformats.org/officeDocument/2006/relationships/slideLayout" Target="../slideLayouts/slideLayout1027.xml"/><Relationship Id="rId194" Type="http://schemas.openxmlformats.org/officeDocument/2006/relationships/slideLayout" Target="../slideLayouts/slideLayout1048.xml"/><Relationship Id="rId208" Type="http://schemas.openxmlformats.org/officeDocument/2006/relationships/slideLayout" Target="../slideLayouts/slideLayout1062.xml"/><Relationship Id="rId229" Type="http://schemas.openxmlformats.org/officeDocument/2006/relationships/slideLayout" Target="../slideLayouts/slideLayout1083.xml"/><Relationship Id="rId240" Type="http://schemas.openxmlformats.org/officeDocument/2006/relationships/slideLayout" Target="../slideLayouts/slideLayout1094.xml"/><Relationship Id="rId261" Type="http://schemas.openxmlformats.org/officeDocument/2006/relationships/slideLayout" Target="../slideLayouts/slideLayout1115.xml"/><Relationship Id="rId14" Type="http://schemas.openxmlformats.org/officeDocument/2006/relationships/slideLayout" Target="../slideLayouts/slideLayout868.xml"/><Relationship Id="rId35" Type="http://schemas.openxmlformats.org/officeDocument/2006/relationships/slideLayout" Target="../slideLayouts/slideLayout889.xml"/><Relationship Id="rId56" Type="http://schemas.openxmlformats.org/officeDocument/2006/relationships/slideLayout" Target="../slideLayouts/slideLayout910.xml"/><Relationship Id="rId77" Type="http://schemas.openxmlformats.org/officeDocument/2006/relationships/slideLayout" Target="../slideLayouts/slideLayout931.xml"/><Relationship Id="rId100" Type="http://schemas.openxmlformats.org/officeDocument/2006/relationships/slideLayout" Target="../slideLayouts/slideLayout954.xml"/><Relationship Id="rId282" Type="http://schemas.openxmlformats.org/officeDocument/2006/relationships/slideLayout" Target="../slideLayouts/slideLayout1136.xml"/><Relationship Id="rId317" Type="http://schemas.openxmlformats.org/officeDocument/2006/relationships/slideLayout" Target="../slideLayouts/slideLayout1171.xml"/><Relationship Id="rId8" Type="http://schemas.openxmlformats.org/officeDocument/2006/relationships/slideLayout" Target="../slideLayouts/slideLayout862.xml"/><Relationship Id="rId98" Type="http://schemas.openxmlformats.org/officeDocument/2006/relationships/slideLayout" Target="../slideLayouts/slideLayout952.xml"/><Relationship Id="rId121" Type="http://schemas.openxmlformats.org/officeDocument/2006/relationships/slideLayout" Target="../slideLayouts/slideLayout975.xml"/><Relationship Id="rId142" Type="http://schemas.openxmlformats.org/officeDocument/2006/relationships/slideLayout" Target="../slideLayouts/slideLayout996.xml"/><Relationship Id="rId163" Type="http://schemas.openxmlformats.org/officeDocument/2006/relationships/slideLayout" Target="../slideLayouts/slideLayout1017.xml"/><Relationship Id="rId184" Type="http://schemas.openxmlformats.org/officeDocument/2006/relationships/slideLayout" Target="../slideLayouts/slideLayout1038.xml"/><Relationship Id="rId219" Type="http://schemas.openxmlformats.org/officeDocument/2006/relationships/slideLayout" Target="../slideLayouts/slideLayout1073.xml"/><Relationship Id="rId230" Type="http://schemas.openxmlformats.org/officeDocument/2006/relationships/slideLayout" Target="../slideLayouts/slideLayout1084.xml"/><Relationship Id="rId251" Type="http://schemas.openxmlformats.org/officeDocument/2006/relationships/slideLayout" Target="../slideLayouts/slideLayout1105.xml"/><Relationship Id="rId25" Type="http://schemas.openxmlformats.org/officeDocument/2006/relationships/slideLayout" Target="../slideLayouts/slideLayout879.xml"/><Relationship Id="rId46" Type="http://schemas.openxmlformats.org/officeDocument/2006/relationships/slideLayout" Target="../slideLayouts/slideLayout900.xml"/><Relationship Id="rId67" Type="http://schemas.openxmlformats.org/officeDocument/2006/relationships/slideLayout" Target="../slideLayouts/slideLayout921.xml"/><Relationship Id="rId272" Type="http://schemas.openxmlformats.org/officeDocument/2006/relationships/slideLayout" Target="../slideLayouts/slideLayout1126.xml"/><Relationship Id="rId293" Type="http://schemas.openxmlformats.org/officeDocument/2006/relationships/slideLayout" Target="../slideLayouts/slideLayout1147.xml"/><Relationship Id="rId307" Type="http://schemas.openxmlformats.org/officeDocument/2006/relationships/slideLayout" Target="../slideLayouts/slideLayout1161.xml"/><Relationship Id="rId328" Type="http://schemas.openxmlformats.org/officeDocument/2006/relationships/slideLayout" Target="../slideLayouts/slideLayout1182.xml"/><Relationship Id="rId88" Type="http://schemas.openxmlformats.org/officeDocument/2006/relationships/slideLayout" Target="../slideLayouts/slideLayout942.xml"/><Relationship Id="rId111" Type="http://schemas.openxmlformats.org/officeDocument/2006/relationships/slideLayout" Target="../slideLayouts/slideLayout965.xml"/><Relationship Id="rId132" Type="http://schemas.openxmlformats.org/officeDocument/2006/relationships/slideLayout" Target="../slideLayouts/slideLayout986.xml"/><Relationship Id="rId153" Type="http://schemas.openxmlformats.org/officeDocument/2006/relationships/slideLayout" Target="../slideLayouts/slideLayout1007.xml"/><Relationship Id="rId174" Type="http://schemas.openxmlformats.org/officeDocument/2006/relationships/slideLayout" Target="../slideLayouts/slideLayout1028.xml"/><Relationship Id="rId195" Type="http://schemas.openxmlformats.org/officeDocument/2006/relationships/slideLayout" Target="../slideLayouts/slideLayout1049.xml"/><Relationship Id="rId209" Type="http://schemas.openxmlformats.org/officeDocument/2006/relationships/slideLayout" Target="../slideLayouts/slideLayout1063.xml"/><Relationship Id="rId220" Type="http://schemas.openxmlformats.org/officeDocument/2006/relationships/slideLayout" Target="../slideLayouts/slideLayout1074.xml"/><Relationship Id="rId241" Type="http://schemas.openxmlformats.org/officeDocument/2006/relationships/slideLayout" Target="../slideLayouts/slideLayout1095.xml"/><Relationship Id="rId15" Type="http://schemas.openxmlformats.org/officeDocument/2006/relationships/slideLayout" Target="../slideLayouts/slideLayout869.xml"/><Relationship Id="rId36" Type="http://schemas.openxmlformats.org/officeDocument/2006/relationships/slideLayout" Target="../slideLayouts/slideLayout890.xml"/><Relationship Id="rId57" Type="http://schemas.openxmlformats.org/officeDocument/2006/relationships/slideLayout" Target="../slideLayouts/slideLayout911.xml"/><Relationship Id="rId262" Type="http://schemas.openxmlformats.org/officeDocument/2006/relationships/slideLayout" Target="../slideLayouts/slideLayout1116.xml"/><Relationship Id="rId283" Type="http://schemas.openxmlformats.org/officeDocument/2006/relationships/slideLayout" Target="../slideLayouts/slideLayout1137.xml"/><Relationship Id="rId318" Type="http://schemas.openxmlformats.org/officeDocument/2006/relationships/slideLayout" Target="../slideLayouts/slideLayout1172.xml"/><Relationship Id="rId78" Type="http://schemas.openxmlformats.org/officeDocument/2006/relationships/slideLayout" Target="../slideLayouts/slideLayout932.xml"/><Relationship Id="rId99" Type="http://schemas.openxmlformats.org/officeDocument/2006/relationships/slideLayout" Target="../slideLayouts/slideLayout953.xml"/><Relationship Id="rId101" Type="http://schemas.openxmlformats.org/officeDocument/2006/relationships/slideLayout" Target="../slideLayouts/slideLayout955.xml"/><Relationship Id="rId122" Type="http://schemas.openxmlformats.org/officeDocument/2006/relationships/slideLayout" Target="../slideLayouts/slideLayout976.xml"/><Relationship Id="rId143" Type="http://schemas.openxmlformats.org/officeDocument/2006/relationships/slideLayout" Target="../slideLayouts/slideLayout997.xml"/><Relationship Id="rId164" Type="http://schemas.openxmlformats.org/officeDocument/2006/relationships/slideLayout" Target="../slideLayouts/slideLayout1018.xml"/><Relationship Id="rId185" Type="http://schemas.openxmlformats.org/officeDocument/2006/relationships/slideLayout" Target="../slideLayouts/slideLayout1039.xml"/><Relationship Id="rId9" Type="http://schemas.openxmlformats.org/officeDocument/2006/relationships/slideLayout" Target="../slideLayouts/slideLayout863.xml"/><Relationship Id="rId210" Type="http://schemas.openxmlformats.org/officeDocument/2006/relationships/slideLayout" Target="../slideLayouts/slideLayout1064.xml"/><Relationship Id="rId26" Type="http://schemas.openxmlformats.org/officeDocument/2006/relationships/slideLayout" Target="../slideLayouts/slideLayout880.xml"/><Relationship Id="rId231" Type="http://schemas.openxmlformats.org/officeDocument/2006/relationships/slideLayout" Target="../slideLayouts/slideLayout1085.xml"/><Relationship Id="rId252" Type="http://schemas.openxmlformats.org/officeDocument/2006/relationships/slideLayout" Target="../slideLayouts/slideLayout1106.xml"/><Relationship Id="rId273" Type="http://schemas.openxmlformats.org/officeDocument/2006/relationships/slideLayout" Target="../slideLayouts/slideLayout1127.xml"/><Relationship Id="rId294" Type="http://schemas.openxmlformats.org/officeDocument/2006/relationships/slideLayout" Target="../slideLayouts/slideLayout1148.xml"/><Relationship Id="rId308" Type="http://schemas.openxmlformats.org/officeDocument/2006/relationships/slideLayout" Target="../slideLayouts/slideLayout1162.xml"/><Relationship Id="rId329" Type="http://schemas.openxmlformats.org/officeDocument/2006/relationships/slideLayout" Target="../slideLayouts/slideLayout1183.xml"/><Relationship Id="rId47" Type="http://schemas.openxmlformats.org/officeDocument/2006/relationships/slideLayout" Target="../slideLayouts/slideLayout901.xml"/><Relationship Id="rId68" Type="http://schemas.openxmlformats.org/officeDocument/2006/relationships/slideLayout" Target="../slideLayouts/slideLayout922.xml"/><Relationship Id="rId89" Type="http://schemas.openxmlformats.org/officeDocument/2006/relationships/slideLayout" Target="../slideLayouts/slideLayout943.xml"/><Relationship Id="rId112" Type="http://schemas.openxmlformats.org/officeDocument/2006/relationships/slideLayout" Target="../slideLayouts/slideLayout966.xml"/><Relationship Id="rId133" Type="http://schemas.openxmlformats.org/officeDocument/2006/relationships/slideLayout" Target="../slideLayouts/slideLayout987.xml"/><Relationship Id="rId154" Type="http://schemas.openxmlformats.org/officeDocument/2006/relationships/slideLayout" Target="../slideLayouts/slideLayout1008.xml"/><Relationship Id="rId175" Type="http://schemas.openxmlformats.org/officeDocument/2006/relationships/slideLayout" Target="../slideLayouts/slideLayout1029.xml"/><Relationship Id="rId196" Type="http://schemas.openxmlformats.org/officeDocument/2006/relationships/slideLayout" Target="../slideLayouts/slideLayout1050.xml"/><Relationship Id="rId200" Type="http://schemas.openxmlformats.org/officeDocument/2006/relationships/slideLayout" Target="../slideLayouts/slideLayout1054.xml"/><Relationship Id="rId16" Type="http://schemas.openxmlformats.org/officeDocument/2006/relationships/slideLayout" Target="../slideLayouts/slideLayout870.xml"/><Relationship Id="rId221" Type="http://schemas.openxmlformats.org/officeDocument/2006/relationships/slideLayout" Target="../slideLayouts/slideLayout1075.xml"/><Relationship Id="rId242" Type="http://schemas.openxmlformats.org/officeDocument/2006/relationships/slideLayout" Target="../slideLayouts/slideLayout1096.xml"/><Relationship Id="rId263" Type="http://schemas.openxmlformats.org/officeDocument/2006/relationships/slideLayout" Target="../slideLayouts/slideLayout1117.xml"/><Relationship Id="rId284" Type="http://schemas.openxmlformats.org/officeDocument/2006/relationships/slideLayout" Target="../slideLayouts/slideLayout1138.xml"/><Relationship Id="rId319" Type="http://schemas.openxmlformats.org/officeDocument/2006/relationships/slideLayout" Target="../slideLayouts/slideLayout1173.xml"/><Relationship Id="rId37" Type="http://schemas.openxmlformats.org/officeDocument/2006/relationships/slideLayout" Target="../slideLayouts/slideLayout891.xml"/><Relationship Id="rId58" Type="http://schemas.openxmlformats.org/officeDocument/2006/relationships/slideLayout" Target="../slideLayouts/slideLayout912.xml"/><Relationship Id="rId79" Type="http://schemas.openxmlformats.org/officeDocument/2006/relationships/slideLayout" Target="../slideLayouts/slideLayout933.xml"/><Relationship Id="rId102" Type="http://schemas.openxmlformats.org/officeDocument/2006/relationships/slideLayout" Target="../slideLayouts/slideLayout956.xml"/><Relationship Id="rId123" Type="http://schemas.openxmlformats.org/officeDocument/2006/relationships/slideLayout" Target="../slideLayouts/slideLayout977.xml"/><Relationship Id="rId144" Type="http://schemas.openxmlformats.org/officeDocument/2006/relationships/slideLayout" Target="../slideLayouts/slideLayout998.xml"/><Relationship Id="rId330" Type="http://schemas.openxmlformats.org/officeDocument/2006/relationships/slideLayout" Target="../slideLayouts/slideLayout1184.xml"/><Relationship Id="rId90" Type="http://schemas.openxmlformats.org/officeDocument/2006/relationships/slideLayout" Target="../slideLayouts/slideLayout944.xml"/><Relationship Id="rId165" Type="http://schemas.openxmlformats.org/officeDocument/2006/relationships/slideLayout" Target="../slideLayouts/slideLayout1019.xml"/><Relationship Id="rId186" Type="http://schemas.openxmlformats.org/officeDocument/2006/relationships/slideLayout" Target="../slideLayouts/slideLayout1040.xml"/><Relationship Id="rId211" Type="http://schemas.openxmlformats.org/officeDocument/2006/relationships/slideLayout" Target="../slideLayouts/slideLayout1065.xml"/><Relationship Id="rId232" Type="http://schemas.openxmlformats.org/officeDocument/2006/relationships/slideLayout" Target="../slideLayouts/slideLayout1086.xml"/><Relationship Id="rId253" Type="http://schemas.openxmlformats.org/officeDocument/2006/relationships/slideLayout" Target="../slideLayouts/slideLayout1107.xml"/><Relationship Id="rId274" Type="http://schemas.openxmlformats.org/officeDocument/2006/relationships/slideLayout" Target="../slideLayouts/slideLayout1128.xml"/><Relationship Id="rId295" Type="http://schemas.openxmlformats.org/officeDocument/2006/relationships/slideLayout" Target="../slideLayouts/slideLayout1149.xml"/><Relationship Id="rId309" Type="http://schemas.openxmlformats.org/officeDocument/2006/relationships/slideLayout" Target="../slideLayouts/slideLayout1163.xml"/><Relationship Id="rId27" Type="http://schemas.openxmlformats.org/officeDocument/2006/relationships/slideLayout" Target="../slideLayouts/slideLayout881.xml"/><Relationship Id="rId48" Type="http://schemas.openxmlformats.org/officeDocument/2006/relationships/slideLayout" Target="../slideLayouts/slideLayout902.xml"/><Relationship Id="rId69" Type="http://schemas.openxmlformats.org/officeDocument/2006/relationships/slideLayout" Target="../slideLayouts/slideLayout923.xml"/><Relationship Id="rId113" Type="http://schemas.openxmlformats.org/officeDocument/2006/relationships/slideLayout" Target="../slideLayouts/slideLayout967.xml"/><Relationship Id="rId134" Type="http://schemas.openxmlformats.org/officeDocument/2006/relationships/slideLayout" Target="../slideLayouts/slideLayout988.xml"/><Relationship Id="rId320" Type="http://schemas.openxmlformats.org/officeDocument/2006/relationships/slideLayout" Target="../slideLayouts/slideLayout1174.xml"/><Relationship Id="rId80" Type="http://schemas.openxmlformats.org/officeDocument/2006/relationships/slideLayout" Target="../slideLayouts/slideLayout934.xml"/><Relationship Id="rId155" Type="http://schemas.openxmlformats.org/officeDocument/2006/relationships/slideLayout" Target="../slideLayouts/slideLayout1009.xml"/><Relationship Id="rId176" Type="http://schemas.openxmlformats.org/officeDocument/2006/relationships/slideLayout" Target="../slideLayouts/slideLayout1030.xml"/><Relationship Id="rId197" Type="http://schemas.openxmlformats.org/officeDocument/2006/relationships/slideLayout" Target="../slideLayouts/slideLayout1051.xml"/><Relationship Id="rId201" Type="http://schemas.openxmlformats.org/officeDocument/2006/relationships/slideLayout" Target="../slideLayouts/slideLayout1055.xml"/><Relationship Id="rId222" Type="http://schemas.openxmlformats.org/officeDocument/2006/relationships/slideLayout" Target="../slideLayouts/slideLayout1076.xml"/><Relationship Id="rId243" Type="http://schemas.openxmlformats.org/officeDocument/2006/relationships/slideLayout" Target="../slideLayouts/slideLayout1097.xml"/><Relationship Id="rId264" Type="http://schemas.openxmlformats.org/officeDocument/2006/relationships/slideLayout" Target="../slideLayouts/slideLayout1118.xml"/><Relationship Id="rId285" Type="http://schemas.openxmlformats.org/officeDocument/2006/relationships/slideLayout" Target="../slideLayouts/slideLayout1139.xml"/><Relationship Id="rId17" Type="http://schemas.openxmlformats.org/officeDocument/2006/relationships/slideLayout" Target="../slideLayouts/slideLayout871.xml"/><Relationship Id="rId38" Type="http://schemas.openxmlformats.org/officeDocument/2006/relationships/slideLayout" Target="../slideLayouts/slideLayout892.xml"/><Relationship Id="rId59" Type="http://schemas.openxmlformats.org/officeDocument/2006/relationships/slideLayout" Target="../slideLayouts/slideLayout913.xml"/><Relationship Id="rId103" Type="http://schemas.openxmlformats.org/officeDocument/2006/relationships/slideLayout" Target="../slideLayouts/slideLayout957.xml"/><Relationship Id="rId124" Type="http://schemas.openxmlformats.org/officeDocument/2006/relationships/slideLayout" Target="../slideLayouts/slideLayout978.xml"/><Relationship Id="rId310" Type="http://schemas.openxmlformats.org/officeDocument/2006/relationships/slideLayout" Target="../slideLayouts/slideLayout1164.xml"/><Relationship Id="rId70" Type="http://schemas.openxmlformats.org/officeDocument/2006/relationships/slideLayout" Target="../slideLayouts/slideLayout924.xml"/><Relationship Id="rId91" Type="http://schemas.openxmlformats.org/officeDocument/2006/relationships/slideLayout" Target="../slideLayouts/slideLayout945.xml"/><Relationship Id="rId145" Type="http://schemas.openxmlformats.org/officeDocument/2006/relationships/slideLayout" Target="../slideLayouts/slideLayout999.xml"/><Relationship Id="rId166" Type="http://schemas.openxmlformats.org/officeDocument/2006/relationships/slideLayout" Target="../slideLayouts/slideLayout1020.xml"/><Relationship Id="rId187" Type="http://schemas.openxmlformats.org/officeDocument/2006/relationships/slideLayout" Target="../slideLayouts/slideLayout1041.xml"/><Relationship Id="rId331" Type="http://schemas.openxmlformats.org/officeDocument/2006/relationships/theme" Target="../theme/theme20.xml"/><Relationship Id="rId1" Type="http://schemas.openxmlformats.org/officeDocument/2006/relationships/slideLayout" Target="../slideLayouts/slideLayout855.xml"/><Relationship Id="rId212" Type="http://schemas.openxmlformats.org/officeDocument/2006/relationships/slideLayout" Target="../slideLayouts/slideLayout1066.xml"/><Relationship Id="rId233" Type="http://schemas.openxmlformats.org/officeDocument/2006/relationships/slideLayout" Target="../slideLayouts/slideLayout1087.xml"/><Relationship Id="rId254" Type="http://schemas.openxmlformats.org/officeDocument/2006/relationships/slideLayout" Target="../slideLayouts/slideLayout1108.xml"/><Relationship Id="rId28" Type="http://schemas.openxmlformats.org/officeDocument/2006/relationships/slideLayout" Target="../slideLayouts/slideLayout882.xml"/><Relationship Id="rId49" Type="http://schemas.openxmlformats.org/officeDocument/2006/relationships/slideLayout" Target="../slideLayouts/slideLayout903.xml"/><Relationship Id="rId114" Type="http://schemas.openxmlformats.org/officeDocument/2006/relationships/slideLayout" Target="../slideLayouts/slideLayout968.xml"/><Relationship Id="rId275" Type="http://schemas.openxmlformats.org/officeDocument/2006/relationships/slideLayout" Target="../slideLayouts/slideLayout1129.xml"/><Relationship Id="rId296" Type="http://schemas.openxmlformats.org/officeDocument/2006/relationships/slideLayout" Target="../slideLayouts/slideLayout1150.xml"/><Relationship Id="rId300" Type="http://schemas.openxmlformats.org/officeDocument/2006/relationships/slideLayout" Target="../slideLayouts/slideLayout1154.xml"/><Relationship Id="rId60" Type="http://schemas.openxmlformats.org/officeDocument/2006/relationships/slideLayout" Target="../slideLayouts/slideLayout914.xml"/><Relationship Id="rId81" Type="http://schemas.openxmlformats.org/officeDocument/2006/relationships/slideLayout" Target="../slideLayouts/slideLayout935.xml"/><Relationship Id="rId135" Type="http://schemas.openxmlformats.org/officeDocument/2006/relationships/slideLayout" Target="../slideLayouts/slideLayout989.xml"/><Relationship Id="rId156" Type="http://schemas.openxmlformats.org/officeDocument/2006/relationships/slideLayout" Target="../slideLayouts/slideLayout1010.xml"/><Relationship Id="rId177" Type="http://schemas.openxmlformats.org/officeDocument/2006/relationships/slideLayout" Target="../slideLayouts/slideLayout1031.xml"/><Relationship Id="rId198" Type="http://schemas.openxmlformats.org/officeDocument/2006/relationships/slideLayout" Target="../slideLayouts/slideLayout1052.xml"/><Relationship Id="rId321" Type="http://schemas.openxmlformats.org/officeDocument/2006/relationships/slideLayout" Target="../slideLayouts/slideLayout1175.xml"/><Relationship Id="rId202" Type="http://schemas.openxmlformats.org/officeDocument/2006/relationships/slideLayout" Target="../slideLayouts/slideLayout1056.xml"/><Relationship Id="rId223" Type="http://schemas.openxmlformats.org/officeDocument/2006/relationships/slideLayout" Target="../slideLayouts/slideLayout1077.xml"/><Relationship Id="rId244" Type="http://schemas.openxmlformats.org/officeDocument/2006/relationships/slideLayout" Target="../slideLayouts/slideLayout1098.xml"/><Relationship Id="rId18" Type="http://schemas.openxmlformats.org/officeDocument/2006/relationships/slideLayout" Target="../slideLayouts/slideLayout872.xml"/><Relationship Id="rId39" Type="http://schemas.openxmlformats.org/officeDocument/2006/relationships/slideLayout" Target="../slideLayouts/slideLayout893.xml"/><Relationship Id="rId265" Type="http://schemas.openxmlformats.org/officeDocument/2006/relationships/slideLayout" Target="../slideLayouts/slideLayout1119.xml"/><Relationship Id="rId286" Type="http://schemas.openxmlformats.org/officeDocument/2006/relationships/slideLayout" Target="../slideLayouts/slideLayout1140.xml"/><Relationship Id="rId50" Type="http://schemas.openxmlformats.org/officeDocument/2006/relationships/slideLayout" Target="../slideLayouts/slideLayout904.xml"/><Relationship Id="rId104" Type="http://schemas.openxmlformats.org/officeDocument/2006/relationships/slideLayout" Target="../slideLayouts/slideLayout958.xml"/><Relationship Id="rId125" Type="http://schemas.openxmlformats.org/officeDocument/2006/relationships/slideLayout" Target="../slideLayouts/slideLayout979.xml"/><Relationship Id="rId146" Type="http://schemas.openxmlformats.org/officeDocument/2006/relationships/slideLayout" Target="../slideLayouts/slideLayout1000.xml"/><Relationship Id="rId167" Type="http://schemas.openxmlformats.org/officeDocument/2006/relationships/slideLayout" Target="../slideLayouts/slideLayout1021.xml"/><Relationship Id="rId188" Type="http://schemas.openxmlformats.org/officeDocument/2006/relationships/slideLayout" Target="../slideLayouts/slideLayout1042.xml"/><Relationship Id="rId311" Type="http://schemas.openxmlformats.org/officeDocument/2006/relationships/slideLayout" Target="../slideLayouts/slideLayout1165.xml"/><Relationship Id="rId332" Type="http://schemas.openxmlformats.org/officeDocument/2006/relationships/image" Target="../media/image1.png"/><Relationship Id="rId71" Type="http://schemas.openxmlformats.org/officeDocument/2006/relationships/slideLayout" Target="../slideLayouts/slideLayout925.xml"/><Relationship Id="rId92" Type="http://schemas.openxmlformats.org/officeDocument/2006/relationships/slideLayout" Target="../slideLayouts/slideLayout946.xml"/><Relationship Id="rId213" Type="http://schemas.openxmlformats.org/officeDocument/2006/relationships/slideLayout" Target="../slideLayouts/slideLayout1067.xml"/><Relationship Id="rId234" Type="http://schemas.openxmlformats.org/officeDocument/2006/relationships/slideLayout" Target="../slideLayouts/slideLayout1088.xml"/><Relationship Id="rId2" Type="http://schemas.openxmlformats.org/officeDocument/2006/relationships/slideLayout" Target="../slideLayouts/slideLayout856.xml"/><Relationship Id="rId29" Type="http://schemas.openxmlformats.org/officeDocument/2006/relationships/slideLayout" Target="../slideLayouts/slideLayout883.xml"/><Relationship Id="rId255" Type="http://schemas.openxmlformats.org/officeDocument/2006/relationships/slideLayout" Target="../slideLayouts/slideLayout1109.xml"/><Relationship Id="rId276" Type="http://schemas.openxmlformats.org/officeDocument/2006/relationships/slideLayout" Target="../slideLayouts/slideLayout1130.xml"/><Relationship Id="rId297" Type="http://schemas.openxmlformats.org/officeDocument/2006/relationships/slideLayout" Target="../slideLayouts/slideLayout1151.xml"/><Relationship Id="rId40" Type="http://schemas.openxmlformats.org/officeDocument/2006/relationships/slideLayout" Target="../slideLayouts/slideLayout894.xml"/><Relationship Id="rId115" Type="http://schemas.openxmlformats.org/officeDocument/2006/relationships/slideLayout" Target="../slideLayouts/slideLayout969.xml"/><Relationship Id="rId136" Type="http://schemas.openxmlformats.org/officeDocument/2006/relationships/slideLayout" Target="../slideLayouts/slideLayout990.xml"/><Relationship Id="rId157" Type="http://schemas.openxmlformats.org/officeDocument/2006/relationships/slideLayout" Target="../slideLayouts/slideLayout1011.xml"/><Relationship Id="rId178" Type="http://schemas.openxmlformats.org/officeDocument/2006/relationships/slideLayout" Target="../slideLayouts/slideLayout1032.xml"/><Relationship Id="rId301" Type="http://schemas.openxmlformats.org/officeDocument/2006/relationships/slideLayout" Target="../slideLayouts/slideLayout1155.xml"/><Relationship Id="rId322" Type="http://schemas.openxmlformats.org/officeDocument/2006/relationships/slideLayout" Target="../slideLayouts/slideLayout1176.xml"/><Relationship Id="rId61" Type="http://schemas.openxmlformats.org/officeDocument/2006/relationships/slideLayout" Target="../slideLayouts/slideLayout915.xml"/><Relationship Id="rId82" Type="http://schemas.openxmlformats.org/officeDocument/2006/relationships/slideLayout" Target="../slideLayouts/slideLayout936.xml"/><Relationship Id="rId199" Type="http://schemas.openxmlformats.org/officeDocument/2006/relationships/slideLayout" Target="../slideLayouts/slideLayout1053.xml"/><Relationship Id="rId203" Type="http://schemas.openxmlformats.org/officeDocument/2006/relationships/slideLayout" Target="../slideLayouts/slideLayout1057.xml"/><Relationship Id="rId19" Type="http://schemas.openxmlformats.org/officeDocument/2006/relationships/slideLayout" Target="../slideLayouts/slideLayout873.xml"/><Relationship Id="rId224" Type="http://schemas.openxmlformats.org/officeDocument/2006/relationships/slideLayout" Target="../slideLayouts/slideLayout1078.xml"/><Relationship Id="rId245" Type="http://schemas.openxmlformats.org/officeDocument/2006/relationships/slideLayout" Target="../slideLayouts/slideLayout1099.xml"/><Relationship Id="rId266" Type="http://schemas.openxmlformats.org/officeDocument/2006/relationships/slideLayout" Target="../slideLayouts/slideLayout1120.xml"/><Relationship Id="rId287" Type="http://schemas.openxmlformats.org/officeDocument/2006/relationships/slideLayout" Target="../slideLayouts/slideLayout1141.xml"/><Relationship Id="rId30" Type="http://schemas.openxmlformats.org/officeDocument/2006/relationships/slideLayout" Target="../slideLayouts/slideLayout884.xml"/><Relationship Id="rId105" Type="http://schemas.openxmlformats.org/officeDocument/2006/relationships/slideLayout" Target="../slideLayouts/slideLayout959.xml"/><Relationship Id="rId126" Type="http://schemas.openxmlformats.org/officeDocument/2006/relationships/slideLayout" Target="../slideLayouts/slideLayout980.xml"/><Relationship Id="rId147" Type="http://schemas.openxmlformats.org/officeDocument/2006/relationships/slideLayout" Target="../slideLayouts/slideLayout1001.xml"/><Relationship Id="rId168" Type="http://schemas.openxmlformats.org/officeDocument/2006/relationships/slideLayout" Target="../slideLayouts/slideLayout1022.xml"/><Relationship Id="rId312" Type="http://schemas.openxmlformats.org/officeDocument/2006/relationships/slideLayout" Target="../slideLayouts/slideLayout1166.xml"/><Relationship Id="rId51" Type="http://schemas.openxmlformats.org/officeDocument/2006/relationships/slideLayout" Target="../slideLayouts/slideLayout905.xml"/><Relationship Id="rId72" Type="http://schemas.openxmlformats.org/officeDocument/2006/relationships/slideLayout" Target="../slideLayouts/slideLayout926.xml"/><Relationship Id="rId93" Type="http://schemas.openxmlformats.org/officeDocument/2006/relationships/slideLayout" Target="../slideLayouts/slideLayout947.xml"/><Relationship Id="rId189" Type="http://schemas.openxmlformats.org/officeDocument/2006/relationships/slideLayout" Target="../slideLayouts/slideLayout1043.xml"/><Relationship Id="rId3" Type="http://schemas.openxmlformats.org/officeDocument/2006/relationships/slideLayout" Target="../slideLayouts/slideLayout857.xml"/><Relationship Id="rId214" Type="http://schemas.openxmlformats.org/officeDocument/2006/relationships/slideLayout" Target="../slideLayouts/slideLayout1068.xml"/><Relationship Id="rId235" Type="http://schemas.openxmlformats.org/officeDocument/2006/relationships/slideLayout" Target="../slideLayouts/slideLayout1089.xml"/><Relationship Id="rId256" Type="http://schemas.openxmlformats.org/officeDocument/2006/relationships/slideLayout" Target="../slideLayouts/slideLayout1110.xml"/><Relationship Id="rId277" Type="http://schemas.openxmlformats.org/officeDocument/2006/relationships/slideLayout" Target="../slideLayouts/slideLayout1131.xml"/><Relationship Id="rId298" Type="http://schemas.openxmlformats.org/officeDocument/2006/relationships/slideLayout" Target="../slideLayouts/slideLayout1152.xml"/><Relationship Id="rId116" Type="http://schemas.openxmlformats.org/officeDocument/2006/relationships/slideLayout" Target="../slideLayouts/slideLayout970.xml"/><Relationship Id="rId137" Type="http://schemas.openxmlformats.org/officeDocument/2006/relationships/slideLayout" Target="../slideLayouts/slideLayout991.xml"/><Relationship Id="rId158" Type="http://schemas.openxmlformats.org/officeDocument/2006/relationships/slideLayout" Target="../slideLayouts/slideLayout1012.xml"/><Relationship Id="rId302" Type="http://schemas.openxmlformats.org/officeDocument/2006/relationships/slideLayout" Target="../slideLayouts/slideLayout1156.xml"/><Relationship Id="rId323" Type="http://schemas.openxmlformats.org/officeDocument/2006/relationships/slideLayout" Target="../slideLayouts/slideLayout1177.xml"/><Relationship Id="rId20" Type="http://schemas.openxmlformats.org/officeDocument/2006/relationships/slideLayout" Target="../slideLayouts/slideLayout874.xml"/><Relationship Id="rId41" Type="http://schemas.openxmlformats.org/officeDocument/2006/relationships/slideLayout" Target="../slideLayouts/slideLayout895.xml"/><Relationship Id="rId62" Type="http://schemas.openxmlformats.org/officeDocument/2006/relationships/slideLayout" Target="../slideLayouts/slideLayout916.xml"/><Relationship Id="rId83" Type="http://schemas.openxmlformats.org/officeDocument/2006/relationships/slideLayout" Target="../slideLayouts/slideLayout937.xml"/><Relationship Id="rId179" Type="http://schemas.openxmlformats.org/officeDocument/2006/relationships/slideLayout" Target="../slideLayouts/slideLayout1033.xml"/><Relationship Id="rId190" Type="http://schemas.openxmlformats.org/officeDocument/2006/relationships/slideLayout" Target="../slideLayouts/slideLayout1044.xml"/><Relationship Id="rId204" Type="http://schemas.openxmlformats.org/officeDocument/2006/relationships/slideLayout" Target="../slideLayouts/slideLayout1058.xml"/><Relationship Id="rId225" Type="http://schemas.openxmlformats.org/officeDocument/2006/relationships/slideLayout" Target="../slideLayouts/slideLayout1079.xml"/><Relationship Id="rId246" Type="http://schemas.openxmlformats.org/officeDocument/2006/relationships/slideLayout" Target="../slideLayouts/slideLayout1100.xml"/><Relationship Id="rId267" Type="http://schemas.openxmlformats.org/officeDocument/2006/relationships/slideLayout" Target="../slideLayouts/slideLayout1121.xml"/><Relationship Id="rId288" Type="http://schemas.openxmlformats.org/officeDocument/2006/relationships/slideLayout" Target="../slideLayouts/slideLayout1142.xml"/><Relationship Id="rId106" Type="http://schemas.openxmlformats.org/officeDocument/2006/relationships/slideLayout" Target="../slideLayouts/slideLayout960.xml"/><Relationship Id="rId127" Type="http://schemas.openxmlformats.org/officeDocument/2006/relationships/slideLayout" Target="../slideLayouts/slideLayout981.xml"/><Relationship Id="rId313" Type="http://schemas.openxmlformats.org/officeDocument/2006/relationships/slideLayout" Target="../slideLayouts/slideLayout1167.xml"/><Relationship Id="rId10" Type="http://schemas.openxmlformats.org/officeDocument/2006/relationships/slideLayout" Target="../slideLayouts/slideLayout864.xml"/><Relationship Id="rId31" Type="http://schemas.openxmlformats.org/officeDocument/2006/relationships/slideLayout" Target="../slideLayouts/slideLayout885.xml"/><Relationship Id="rId52" Type="http://schemas.openxmlformats.org/officeDocument/2006/relationships/slideLayout" Target="../slideLayouts/slideLayout906.xml"/><Relationship Id="rId73" Type="http://schemas.openxmlformats.org/officeDocument/2006/relationships/slideLayout" Target="../slideLayouts/slideLayout927.xml"/><Relationship Id="rId94" Type="http://schemas.openxmlformats.org/officeDocument/2006/relationships/slideLayout" Target="../slideLayouts/slideLayout948.xml"/><Relationship Id="rId148" Type="http://schemas.openxmlformats.org/officeDocument/2006/relationships/slideLayout" Target="../slideLayouts/slideLayout1002.xml"/><Relationship Id="rId169" Type="http://schemas.openxmlformats.org/officeDocument/2006/relationships/slideLayout" Target="../slideLayouts/slideLayout1023.xml"/><Relationship Id="rId4" Type="http://schemas.openxmlformats.org/officeDocument/2006/relationships/slideLayout" Target="../slideLayouts/slideLayout858.xml"/><Relationship Id="rId180" Type="http://schemas.openxmlformats.org/officeDocument/2006/relationships/slideLayout" Target="../slideLayouts/slideLayout1034.xml"/><Relationship Id="rId215" Type="http://schemas.openxmlformats.org/officeDocument/2006/relationships/slideLayout" Target="../slideLayouts/slideLayout1069.xml"/><Relationship Id="rId236" Type="http://schemas.openxmlformats.org/officeDocument/2006/relationships/slideLayout" Target="../slideLayouts/slideLayout1090.xml"/><Relationship Id="rId257" Type="http://schemas.openxmlformats.org/officeDocument/2006/relationships/slideLayout" Target="../slideLayouts/slideLayout1111.xml"/><Relationship Id="rId278" Type="http://schemas.openxmlformats.org/officeDocument/2006/relationships/slideLayout" Target="../slideLayouts/slideLayout1132.xml"/><Relationship Id="rId303" Type="http://schemas.openxmlformats.org/officeDocument/2006/relationships/slideLayout" Target="../slideLayouts/slideLayout1157.xml"/><Relationship Id="rId42" Type="http://schemas.openxmlformats.org/officeDocument/2006/relationships/slideLayout" Target="../slideLayouts/slideLayout896.xml"/><Relationship Id="rId84" Type="http://schemas.openxmlformats.org/officeDocument/2006/relationships/slideLayout" Target="../slideLayouts/slideLayout938.xml"/><Relationship Id="rId138" Type="http://schemas.openxmlformats.org/officeDocument/2006/relationships/slideLayout" Target="../slideLayouts/slideLayout992.xml"/><Relationship Id="rId191" Type="http://schemas.openxmlformats.org/officeDocument/2006/relationships/slideLayout" Target="../slideLayouts/slideLayout1045.xml"/><Relationship Id="rId205" Type="http://schemas.openxmlformats.org/officeDocument/2006/relationships/slideLayout" Target="../slideLayouts/slideLayout1059.xml"/><Relationship Id="rId247" Type="http://schemas.openxmlformats.org/officeDocument/2006/relationships/slideLayout" Target="../slideLayouts/slideLayout1101.xml"/><Relationship Id="rId107" Type="http://schemas.openxmlformats.org/officeDocument/2006/relationships/slideLayout" Target="../slideLayouts/slideLayout961.xml"/><Relationship Id="rId289" Type="http://schemas.openxmlformats.org/officeDocument/2006/relationships/slideLayout" Target="../slideLayouts/slideLayout1143.xml"/><Relationship Id="rId11" Type="http://schemas.openxmlformats.org/officeDocument/2006/relationships/slideLayout" Target="../slideLayouts/slideLayout865.xml"/><Relationship Id="rId53" Type="http://schemas.openxmlformats.org/officeDocument/2006/relationships/slideLayout" Target="../slideLayouts/slideLayout907.xml"/><Relationship Id="rId149" Type="http://schemas.openxmlformats.org/officeDocument/2006/relationships/slideLayout" Target="../slideLayouts/slideLayout1003.xml"/><Relationship Id="rId314" Type="http://schemas.openxmlformats.org/officeDocument/2006/relationships/slideLayout" Target="../slideLayouts/slideLayout1168.xml"/><Relationship Id="rId95" Type="http://schemas.openxmlformats.org/officeDocument/2006/relationships/slideLayout" Target="../slideLayouts/slideLayout949.xml"/><Relationship Id="rId160" Type="http://schemas.openxmlformats.org/officeDocument/2006/relationships/slideLayout" Target="../slideLayouts/slideLayout1014.xml"/><Relationship Id="rId216" Type="http://schemas.openxmlformats.org/officeDocument/2006/relationships/slideLayout" Target="../slideLayouts/slideLayout1070.xml"/><Relationship Id="rId258" Type="http://schemas.openxmlformats.org/officeDocument/2006/relationships/slideLayout" Target="../slideLayouts/slideLayout1112.xml"/><Relationship Id="rId22" Type="http://schemas.openxmlformats.org/officeDocument/2006/relationships/slideLayout" Target="../slideLayouts/slideLayout876.xml"/><Relationship Id="rId64" Type="http://schemas.openxmlformats.org/officeDocument/2006/relationships/slideLayout" Target="../slideLayouts/slideLayout918.xml"/><Relationship Id="rId118" Type="http://schemas.openxmlformats.org/officeDocument/2006/relationships/slideLayout" Target="../slideLayouts/slideLayout972.xml"/><Relationship Id="rId325" Type="http://schemas.openxmlformats.org/officeDocument/2006/relationships/slideLayout" Target="../slideLayouts/slideLayout1179.xml"/><Relationship Id="rId171" Type="http://schemas.openxmlformats.org/officeDocument/2006/relationships/slideLayout" Target="../slideLayouts/slideLayout1025.xml"/><Relationship Id="rId227" Type="http://schemas.openxmlformats.org/officeDocument/2006/relationships/slideLayout" Target="../slideLayouts/slideLayout1081.xml"/><Relationship Id="rId269" Type="http://schemas.openxmlformats.org/officeDocument/2006/relationships/slideLayout" Target="../slideLayouts/slideLayout1123.xml"/><Relationship Id="rId33" Type="http://schemas.openxmlformats.org/officeDocument/2006/relationships/slideLayout" Target="../slideLayouts/slideLayout887.xml"/><Relationship Id="rId129" Type="http://schemas.openxmlformats.org/officeDocument/2006/relationships/slideLayout" Target="../slideLayouts/slideLayout983.xml"/><Relationship Id="rId280" Type="http://schemas.openxmlformats.org/officeDocument/2006/relationships/slideLayout" Target="../slideLayouts/slideLayout1134.xml"/><Relationship Id="rId75" Type="http://schemas.openxmlformats.org/officeDocument/2006/relationships/slideLayout" Target="../slideLayouts/slideLayout929.xml"/><Relationship Id="rId140" Type="http://schemas.openxmlformats.org/officeDocument/2006/relationships/slideLayout" Target="../slideLayouts/slideLayout994.xml"/><Relationship Id="rId182" Type="http://schemas.openxmlformats.org/officeDocument/2006/relationships/slideLayout" Target="../slideLayouts/slideLayout1036.xml"/><Relationship Id="rId6" Type="http://schemas.openxmlformats.org/officeDocument/2006/relationships/slideLayout" Target="../slideLayouts/slideLayout860.xml"/><Relationship Id="rId238" Type="http://schemas.openxmlformats.org/officeDocument/2006/relationships/slideLayout" Target="../slideLayouts/slideLayout1092.xml"/><Relationship Id="rId291" Type="http://schemas.openxmlformats.org/officeDocument/2006/relationships/slideLayout" Target="../slideLayouts/slideLayout1145.xml"/><Relationship Id="rId305" Type="http://schemas.openxmlformats.org/officeDocument/2006/relationships/slideLayout" Target="../slideLayouts/slideLayout1159.xml"/><Relationship Id="rId44" Type="http://schemas.openxmlformats.org/officeDocument/2006/relationships/slideLayout" Target="../slideLayouts/slideLayout898.xml"/><Relationship Id="rId86" Type="http://schemas.openxmlformats.org/officeDocument/2006/relationships/slideLayout" Target="../slideLayouts/slideLayout940.xml"/><Relationship Id="rId151" Type="http://schemas.openxmlformats.org/officeDocument/2006/relationships/slideLayout" Target="../slideLayouts/slideLayout1005.xml"/><Relationship Id="rId193" Type="http://schemas.openxmlformats.org/officeDocument/2006/relationships/slideLayout" Target="../slideLayouts/slideLayout1047.xml"/><Relationship Id="rId207" Type="http://schemas.openxmlformats.org/officeDocument/2006/relationships/slideLayout" Target="../slideLayouts/slideLayout1061.xml"/><Relationship Id="rId249" Type="http://schemas.openxmlformats.org/officeDocument/2006/relationships/slideLayout" Target="../slideLayouts/slideLayout1103.xml"/><Relationship Id="rId13" Type="http://schemas.openxmlformats.org/officeDocument/2006/relationships/slideLayout" Target="../slideLayouts/slideLayout867.xml"/><Relationship Id="rId109" Type="http://schemas.openxmlformats.org/officeDocument/2006/relationships/slideLayout" Target="../slideLayouts/slideLayout963.xml"/><Relationship Id="rId260" Type="http://schemas.openxmlformats.org/officeDocument/2006/relationships/slideLayout" Target="../slideLayouts/slideLayout1114.xml"/><Relationship Id="rId316" Type="http://schemas.openxmlformats.org/officeDocument/2006/relationships/slideLayout" Target="../slideLayouts/slideLayout1170.xml"/><Relationship Id="rId55" Type="http://schemas.openxmlformats.org/officeDocument/2006/relationships/slideLayout" Target="../slideLayouts/slideLayout909.xml"/><Relationship Id="rId97" Type="http://schemas.openxmlformats.org/officeDocument/2006/relationships/slideLayout" Target="../slideLayouts/slideLayout951.xml"/><Relationship Id="rId120" Type="http://schemas.openxmlformats.org/officeDocument/2006/relationships/slideLayout" Target="../slideLayouts/slideLayout974.xml"/><Relationship Id="rId162" Type="http://schemas.openxmlformats.org/officeDocument/2006/relationships/slideLayout" Target="../slideLayouts/slideLayout1016.xml"/><Relationship Id="rId218" Type="http://schemas.openxmlformats.org/officeDocument/2006/relationships/slideLayout" Target="../slideLayouts/slideLayout1072.xml"/></Relationships>
</file>

<file path=ppt/slideMasters/_rels/slideMaster21.xml.rels><?xml version="1.0" encoding="UTF-8" standalone="yes"?>
<Relationships xmlns="http://schemas.openxmlformats.org/package/2006/relationships"><Relationship Id="rId117" Type="http://schemas.openxmlformats.org/officeDocument/2006/relationships/slideLayout" Target="../slideLayouts/slideLayout1301.xml"/><Relationship Id="rId299" Type="http://schemas.openxmlformats.org/officeDocument/2006/relationships/slideLayout" Target="../slideLayouts/slideLayout1483.xml"/><Relationship Id="rId21" Type="http://schemas.openxmlformats.org/officeDocument/2006/relationships/slideLayout" Target="../slideLayouts/slideLayout1205.xml"/><Relationship Id="rId63" Type="http://schemas.openxmlformats.org/officeDocument/2006/relationships/slideLayout" Target="../slideLayouts/slideLayout1247.xml"/><Relationship Id="rId159" Type="http://schemas.openxmlformats.org/officeDocument/2006/relationships/slideLayout" Target="../slideLayouts/slideLayout1343.xml"/><Relationship Id="rId324" Type="http://schemas.openxmlformats.org/officeDocument/2006/relationships/slideLayout" Target="../slideLayouts/slideLayout1508.xml"/><Relationship Id="rId170" Type="http://schemas.openxmlformats.org/officeDocument/2006/relationships/slideLayout" Target="../slideLayouts/slideLayout1354.xml"/><Relationship Id="rId226" Type="http://schemas.openxmlformats.org/officeDocument/2006/relationships/slideLayout" Target="../slideLayouts/slideLayout1410.xml"/><Relationship Id="rId268" Type="http://schemas.openxmlformats.org/officeDocument/2006/relationships/slideLayout" Target="../slideLayouts/slideLayout1452.xml"/><Relationship Id="rId32" Type="http://schemas.openxmlformats.org/officeDocument/2006/relationships/slideLayout" Target="../slideLayouts/slideLayout1216.xml"/><Relationship Id="rId74" Type="http://schemas.openxmlformats.org/officeDocument/2006/relationships/slideLayout" Target="../slideLayouts/slideLayout1258.xml"/><Relationship Id="rId128" Type="http://schemas.openxmlformats.org/officeDocument/2006/relationships/slideLayout" Target="../slideLayouts/slideLayout1312.xml"/><Relationship Id="rId5" Type="http://schemas.openxmlformats.org/officeDocument/2006/relationships/slideLayout" Target="../slideLayouts/slideLayout1189.xml"/><Relationship Id="rId181" Type="http://schemas.openxmlformats.org/officeDocument/2006/relationships/slideLayout" Target="../slideLayouts/slideLayout1365.xml"/><Relationship Id="rId237" Type="http://schemas.openxmlformats.org/officeDocument/2006/relationships/slideLayout" Target="../slideLayouts/slideLayout1421.xml"/><Relationship Id="rId279" Type="http://schemas.openxmlformats.org/officeDocument/2006/relationships/slideLayout" Target="../slideLayouts/slideLayout1463.xml"/><Relationship Id="rId43" Type="http://schemas.openxmlformats.org/officeDocument/2006/relationships/slideLayout" Target="../slideLayouts/slideLayout1227.xml"/><Relationship Id="rId139" Type="http://schemas.openxmlformats.org/officeDocument/2006/relationships/slideLayout" Target="../slideLayouts/slideLayout1323.xml"/><Relationship Id="rId290" Type="http://schemas.openxmlformats.org/officeDocument/2006/relationships/slideLayout" Target="../slideLayouts/slideLayout1474.xml"/><Relationship Id="rId304" Type="http://schemas.openxmlformats.org/officeDocument/2006/relationships/slideLayout" Target="../slideLayouts/slideLayout1488.xml"/><Relationship Id="rId85" Type="http://schemas.openxmlformats.org/officeDocument/2006/relationships/slideLayout" Target="../slideLayouts/slideLayout1269.xml"/><Relationship Id="rId150" Type="http://schemas.openxmlformats.org/officeDocument/2006/relationships/slideLayout" Target="../slideLayouts/slideLayout1334.xml"/><Relationship Id="rId192" Type="http://schemas.openxmlformats.org/officeDocument/2006/relationships/slideLayout" Target="../slideLayouts/slideLayout1376.xml"/><Relationship Id="rId206" Type="http://schemas.openxmlformats.org/officeDocument/2006/relationships/slideLayout" Target="../slideLayouts/slideLayout1390.xml"/><Relationship Id="rId248" Type="http://schemas.openxmlformats.org/officeDocument/2006/relationships/slideLayout" Target="../slideLayouts/slideLayout1432.xml"/><Relationship Id="rId12" Type="http://schemas.openxmlformats.org/officeDocument/2006/relationships/slideLayout" Target="../slideLayouts/slideLayout1196.xml"/><Relationship Id="rId108" Type="http://schemas.openxmlformats.org/officeDocument/2006/relationships/slideLayout" Target="../slideLayouts/slideLayout1292.xml"/><Relationship Id="rId315" Type="http://schemas.openxmlformats.org/officeDocument/2006/relationships/slideLayout" Target="../slideLayouts/slideLayout1499.xml"/><Relationship Id="rId54" Type="http://schemas.openxmlformats.org/officeDocument/2006/relationships/slideLayout" Target="../slideLayouts/slideLayout1238.xml"/><Relationship Id="rId96" Type="http://schemas.openxmlformats.org/officeDocument/2006/relationships/slideLayout" Target="../slideLayouts/slideLayout1280.xml"/><Relationship Id="rId161" Type="http://schemas.openxmlformats.org/officeDocument/2006/relationships/slideLayout" Target="../slideLayouts/slideLayout1345.xml"/><Relationship Id="rId217" Type="http://schemas.openxmlformats.org/officeDocument/2006/relationships/slideLayout" Target="../slideLayouts/slideLayout1401.xml"/><Relationship Id="rId259" Type="http://schemas.openxmlformats.org/officeDocument/2006/relationships/slideLayout" Target="../slideLayouts/slideLayout1443.xml"/><Relationship Id="rId23" Type="http://schemas.openxmlformats.org/officeDocument/2006/relationships/slideLayout" Target="../slideLayouts/slideLayout1207.xml"/><Relationship Id="rId119" Type="http://schemas.openxmlformats.org/officeDocument/2006/relationships/slideLayout" Target="../slideLayouts/slideLayout1303.xml"/><Relationship Id="rId270" Type="http://schemas.openxmlformats.org/officeDocument/2006/relationships/slideLayout" Target="../slideLayouts/slideLayout1454.xml"/><Relationship Id="rId326" Type="http://schemas.openxmlformats.org/officeDocument/2006/relationships/slideLayout" Target="../slideLayouts/slideLayout1510.xml"/><Relationship Id="rId65" Type="http://schemas.openxmlformats.org/officeDocument/2006/relationships/slideLayout" Target="../slideLayouts/slideLayout1249.xml"/><Relationship Id="rId130" Type="http://schemas.openxmlformats.org/officeDocument/2006/relationships/slideLayout" Target="../slideLayouts/slideLayout1314.xml"/><Relationship Id="rId172" Type="http://schemas.openxmlformats.org/officeDocument/2006/relationships/slideLayout" Target="../slideLayouts/slideLayout1356.xml"/><Relationship Id="rId228" Type="http://schemas.openxmlformats.org/officeDocument/2006/relationships/slideLayout" Target="../slideLayouts/slideLayout1412.xml"/><Relationship Id="rId281" Type="http://schemas.openxmlformats.org/officeDocument/2006/relationships/slideLayout" Target="../slideLayouts/slideLayout1465.xml"/><Relationship Id="rId34" Type="http://schemas.openxmlformats.org/officeDocument/2006/relationships/slideLayout" Target="../slideLayouts/slideLayout1218.xml"/><Relationship Id="rId76" Type="http://schemas.openxmlformats.org/officeDocument/2006/relationships/slideLayout" Target="../slideLayouts/slideLayout1260.xml"/><Relationship Id="rId141" Type="http://schemas.openxmlformats.org/officeDocument/2006/relationships/slideLayout" Target="../slideLayouts/slideLayout1325.xml"/><Relationship Id="rId7" Type="http://schemas.openxmlformats.org/officeDocument/2006/relationships/slideLayout" Target="../slideLayouts/slideLayout1191.xml"/><Relationship Id="rId183" Type="http://schemas.openxmlformats.org/officeDocument/2006/relationships/slideLayout" Target="../slideLayouts/slideLayout1367.xml"/><Relationship Id="rId239" Type="http://schemas.openxmlformats.org/officeDocument/2006/relationships/slideLayout" Target="../slideLayouts/slideLayout1423.xml"/><Relationship Id="rId250" Type="http://schemas.openxmlformats.org/officeDocument/2006/relationships/slideLayout" Target="../slideLayouts/slideLayout1434.xml"/><Relationship Id="rId271" Type="http://schemas.openxmlformats.org/officeDocument/2006/relationships/slideLayout" Target="../slideLayouts/slideLayout1455.xml"/><Relationship Id="rId292" Type="http://schemas.openxmlformats.org/officeDocument/2006/relationships/slideLayout" Target="../slideLayouts/slideLayout1476.xml"/><Relationship Id="rId306" Type="http://schemas.openxmlformats.org/officeDocument/2006/relationships/slideLayout" Target="../slideLayouts/slideLayout1490.xml"/><Relationship Id="rId24" Type="http://schemas.openxmlformats.org/officeDocument/2006/relationships/slideLayout" Target="../slideLayouts/slideLayout1208.xml"/><Relationship Id="rId45" Type="http://schemas.openxmlformats.org/officeDocument/2006/relationships/slideLayout" Target="../slideLayouts/slideLayout1229.xml"/><Relationship Id="rId66" Type="http://schemas.openxmlformats.org/officeDocument/2006/relationships/slideLayout" Target="../slideLayouts/slideLayout1250.xml"/><Relationship Id="rId87" Type="http://schemas.openxmlformats.org/officeDocument/2006/relationships/slideLayout" Target="../slideLayouts/slideLayout1271.xml"/><Relationship Id="rId110" Type="http://schemas.openxmlformats.org/officeDocument/2006/relationships/slideLayout" Target="../slideLayouts/slideLayout1294.xml"/><Relationship Id="rId131" Type="http://schemas.openxmlformats.org/officeDocument/2006/relationships/slideLayout" Target="../slideLayouts/slideLayout1315.xml"/><Relationship Id="rId327" Type="http://schemas.openxmlformats.org/officeDocument/2006/relationships/slideLayout" Target="../slideLayouts/slideLayout1511.xml"/><Relationship Id="rId152" Type="http://schemas.openxmlformats.org/officeDocument/2006/relationships/slideLayout" Target="../slideLayouts/slideLayout1336.xml"/><Relationship Id="rId173" Type="http://schemas.openxmlformats.org/officeDocument/2006/relationships/slideLayout" Target="../slideLayouts/slideLayout1357.xml"/><Relationship Id="rId194" Type="http://schemas.openxmlformats.org/officeDocument/2006/relationships/slideLayout" Target="../slideLayouts/slideLayout1378.xml"/><Relationship Id="rId208" Type="http://schemas.openxmlformats.org/officeDocument/2006/relationships/slideLayout" Target="../slideLayouts/slideLayout1392.xml"/><Relationship Id="rId229" Type="http://schemas.openxmlformats.org/officeDocument/2006/relationships/slideLayout" Target="../slideLayouts/slideLayout1413.xml"/><Relationship Id="rId240" Type="http://schemas.openxmlformats.org/officeDocument/2006/relationships/slideLayout" Target="../slideLayouts/slideLayout1424.xml"/><Relationship Id="rId261" Type="http://schemas.openxmlformats.org/officeDocument/2006/relationships/slideLayout" Target="../slideLayouts/slideLayout1445.xml"/><Relationship Id="rId14" Type="http://schemas.openxmlformats.org/officeDocument/2006/relationships/slideLayout" Target="../slideLayouts/slideLayout1198.xml"/><Relationship Id="rId35" Type="http://schemas.openxmlformats.org/officeDocument/2006/relationships/slideLayout" Target="../slideLayouts/slideLayout1219.xml"/><Relationship Id="rId56" Type="http://schemas.openxmlformats.org/officeDocument/2006/relationships/slideLayout" Target="../slideLayouts/slideLayout1240.xml"/><Relationship Id="rId77" Type="http://schemas.openxmlformats.org/officeDocument/2006/relationships/slideLayout" Target="../slideLayouts/slideLayout1261.xml"/><Relationship Id="rId100" Type="http://schemas.openxmlformats.org/officeDocument/2006/relationships/slideLayout" Target="../slideLayouts/slideLayout1284.xml"/><Relationship Id="rId282" Type="http://schemas.openxmlformats.org/officeDocument/2006/relationships/slideLayout" Target="../slideLayouts/slideLayout1466.xml"/><Relationship Id="rId317" Type="http://schemas.openxmlformats.org/officeDocument/2006/relationships/slideLayout" Target="../slideLayouts/slideLayout1501.xml"/><Relationship Id="rId8" Type="http://schemas.openxmlformats.org/officeDocument/2006/relationships/slideLayout" Target="../slideLayouts/slideLayout1192.xml"/><Relationship Id="rId98" Type="http://schemas.openxmlformats.org/officeDocument/2006/relationships/slideLayout" Target="../slideLayouts/slideLayout1282.xml"/><Relationship Id="rId121" Type="http://schemas.openxmlformats.org/officeDocument/2006/relationships/slideLayout" Target="../slideLayouts/slideLayout1305.xml"/><Relationship Id="rId142" Type="http://schemas.openxmlformats.org/officeDocument/2006/relationships/slideLayout" Target="../slideLayouts/slideLayout1326.xml"/><Relationship Id="rId163" Type="http://schemas.openxmlformats.org/officeDocument/2006/relationships/slideLayout" Target="../slideLayouts/slideLayout1347.xml"/><Relationship Id="rId184" Type="http://schemas.openxmlformats.org/officeDocument/2006/relationships/slideLayout" Target="../slideLayouts/slideLayout1368.xml"/><Relationship Id="rId219" Type="http://schemas.openxmlformats.org/officeDocument/2006/relationships/slideLayout" Target="../slideLayouts/slideLayout1403.xml"/><Relationship Id="rId230" Type="http://schemas.openxmlformats.org/officeDocument/2006/relationships/slideLayout" Target="../slideLayouts/slideLayout1414.xml"/><Relationship Id="rId251" Type="http://schemas.openxmlformats.org/officeDocument/2006/relationships/slideLayout" Target="../slideLayouts/slideLayout1435.xml"/><Relationship Id="rId25" Type="http://schemas.openxmlformats.org/officeDocument/2006/relationships/slideLayout" Target="../slideLayouts/slideLayout1209.xml"/><Relationship Id="rId46" Type="http://schemas.openxmlformats.org/officeDocument/2006/relationships/slideLayout" Target="../slideLayouts/slideLayout1230.xml"/><Relationship Id="rId67" Type="http://schemas.openxmlformats.org/officeDocument/2006/relationships/slideLayout" Target="../slideLayouts/slideLayout1251.xml"/><Relationship Id="rId272" Type="http://schemas.openxmlformats.org/officeDocument/2006/relationships/slideLayout" Target="../slideLayouts/slideLayout1456.xml"/><Relationship Id="rId293" Type="http://schemas.openxmlformats.org/officeDocument/2006/relationships/slideLayout" Target="../slideLayouts/slideLayout1477.xml"/><Relationship Id="rId307" Type="http://schemas.openxmlformats.org/officeDocument/2006/relationships/slideLayout" Target="../slideLayouts/slideLayout1491.xml"/><Relationship Id="rId328" Type="http://schemas.openxmlformats.org/officeDocument/2006/relationships/slideLayout" Target="../slideLayouts/slideLayout1512.xml"/><Relationship Id="rId88" Type="http://schemas.openxmlformats.org/officeDocument/2006/relationships/slideLayout" Target="../slideLayouts/slideLayout1272.xml"/><Relationship Id="rId111" Type="http://schemas.openxmlformats.org/officeDocument/2006/relationships/slideLayout" Target="../slideLayouts/slideLayout1295.xml"/><Relationship Id="rId132" Type="http://schemas.openxmlformats.org/officeDocument/2006/relationships/slideLayout" Target="../slideLayouts/slideLayout1316.xml"/><Relationship Id="rId153" Type="http://schemas.openxmlformats.org/officeDocument/2006/relationships/slideLayout" Target="../slideLayouts/slideLayout1337.xml"/><Relationship Id="rId174" Type="http://schemas.openxmlformats.org/officeDocument/2006/relationships/slideLayout" Target="../slideLayouts/slideLayout1358.xml"/><Relationship Id="rId195" Type="http://schemas.openxmlformats.org/officeDocument/2006/relationships/slideLayout" Target="../slideLayouts/slideLayout1379.xml"/><Relationship Id="rId209" Type="http://schemas.openxmlformats.org/officeDocument/2006/relationships/slideLayout" Target="../slideLayouts/slideLayout1393.xml"/><Relationship Id="rId220" Type="http://schemas.openxmlformats.org/officeDocument/2006/relationships/slideLayout" Target="../slideLayouts/slideLayout1404.xml"/><Relationship Id="rId241" Type="http://schemas.openxmlformats.org/officeDocument/2006/relationships/slideLayout" Target="../slideLayouts/slideLayout1425.xml"/><Relationship Id="rId15" Type="http://schemas.openxmlformats.org/officeDocument/2006/relationships/slideLayout" Target="../slideLayouts/slideLayout1199.xml"/><Relationship Id="rId36" Type="http://schemas.openxmlformats.org/officeDocument/2006/relationships/slideLayout" Target="../slideLayouts/slideLayout1220.xml"/><Relationship Id="rId57" Type="http://schemas.openxmlformats.org/officeDocument/2006/relationships/slideLayout" Target="../slideLayouts/slideLayout1241.xml"/><Relationship Id="rId262" Type="http://schemas.openxmlformats.org/officeDocument/2006/relationships/slideLayout" Target="../slideLayouts/slideLayout1446.xml"/><Relationship Id="rId283" Type="http://schemas.openxmlformats.org/officeDocument/2006/relationships/slideLayout" Target="../slideLayouts/slideLayout1467.xml"/><Relationship Id="rId318" Type="http://schemas.openxmlformats.org/officeDocument/2006/relationships/slideLayout" Target="../slideLayouts/slideLayout1502.xml"/><Relationship Id="rId78" Type="http://schemas.openxmlformats.org/officeDocument/2006/relationships/slideLayout" Target="../slideLayouts/slideLayout1262.xml"/><Relationship Id="rId99" Type="http://schemas.openxmlformats.org/officeDocument/2006/relationships/slideLayout" Target="../slideLayouts/slideLayout1283.xml"/><Relationship Id="rId101" Type="http://schemas.openxmlformats.org/officeDocument/2006/relationships/slideLayout" Target="../slideLayouts/slideLayout1285.xml"/><Relationship Id="rId122" Type="http://schemas.openxmlformats.org/officeDocument/2006/relationships/slideLayout" Target="../slideLayouts/slideLayout1306.xml"/><Relationship Id="rId143" Type="http://schemas.openxmlformats.org/officeDocument/2006/relationships/slideLayout" Target="../slideLayouts/slideLayout1327.xml"/><Relationship Id="rId164" Type="http://schemas.openxmlformats.org/officeDocument/2006/relationships/slideLayout" Target="../slideLayouts/slideLayout1348.xml"/><Relationship Id="rId185" Type="http://schemas.openxmlformats.org/officeDocument/2006/relationships/slideLayout" Target="../slideLayouts/slideLayout1369.xml"/><Relationship Id="rId9" Type="http://schemas.openxmlformats.org/officeDocument/2006/relationships/slideLayout" Target="../slideLayouts/slideLayout1193.xml"/><Relationship Id="rId210" Type="http://schemas.openxmlformats.org/officeDocument/2006/relationships/slideLayout" Target="../slideLayouts/slideLayout1394.xml"/><Relationship Id="rId26" Type="http://schemas.openxmlformats.org/officeDocument/2006/relationships/slideLayout" Target="../slideLayouts/slideLayout1210.xml"/><Relationship Id="rId231" Type="http://schemas.openxmlformats.org/officeDocument/2006/relationships/slideLayout" Target="../slideLayouts/slideLayout1415.xml"/><Relationship Id="rId252" Type="http://schemas.openxmlformats.org/officeDocument/2006/relationships/slideLayout" Target="../slideLayouts/slideLayout1436.xml"/><Relationship Id="rId273" Type="http://schemas.openxmlformats.org/officeDocument/2006/relationships/slideLayout" Target="../slideLayouts/slideLayout1457.xml"/><Relationship Id="rId294" Type="http://schemas.openxmlformats.org/officeDocument/2006/relationships/slideLayout" Target="../slideLayouts/slideLayout1478.xml"/><Relationship Id="rId308" Type="http://schemas.openxmlformats.org/officeDocument/2006/relationships/slideLayout" Target="../slideLayouts/slideLayout1492.xml"/><Relationship Id="rId329" Type="http://schemas.openxmlformats.org/officeDocument/2006/relationships/slideLayout" Target="../slideLayouts/slideLayout1513.xml"/><Relationship Id="rId47" Type="http://schemas.openxmlformats.org/officeDocument/2006/relationships/slideLayout" Target="../slideLayouts/slideLayout1231.xml"/><Relationship Id="rId68" Type="http://schemas.openxmlformats.org/officeDocument/2006/relationships/slideLayout" Target="../slideLayouts/slideLayout1252.xml"/><Relationship Id="rId89" Type="http://schemas.openxmlformats.org/officeDocument/2006/relationships/slideLayout" Target="../slideLayouts/slideLayout1273.xml"/><Relationship Id="rId112" Type="http://schemas.openxmlformats.org/officeDocument/2006/relationships/slideLayout" Target="../slideLayouts/slideLayout1296.xml"/><Relationship Id="rId133" Type="http://schemas.openxmlformats.org/officeDocument/2006/relationships/slideLayout" Target="../slideLayouts/slideLayout1317.xml"/><Relationship Id="rId154" Type="http://schemas.openxmlformats.org/officeDocument/2006/relationships/slideLayout" Target="../slideLayouts/slideLayout1338.xml"/><Relationship Id="rId175" Type="http://schemas.openxmlformats.org/officeDocument/2006/relationships/slideLayout" Target="../slideLayouts/slideLayout1359.xml"/><Relationship Id="rId196" Type="http://schemas.openxmlformats.org/officeDocument/2006/relationships/slideLayout" Target="../slideLayouts/slideLayout1380.xml"/><Relationship Id="rId200" Type="http://schemas.openxmlformats.org/officeDocument/2006/relationships/slideLayout" Target="../slideLayouts/slideLayout1384.xml"/><Relationship Id="rId16" Type="http://schemas.openxmlformats.org/officeDocument/2006/relationships/slideLayout" Target="../slideLayouts/slideLayout1200.xml"/><Relationship Id="rId221" Type="http://schemas.openxmlformats.org/officeDocument/2006/relationships/slideLayout" Target="../slideLayouts/slideLayout1405.xml"/><Relationship Id="rId242" Type="http://schemas.openxmlformats.org/officeDocument/2006/relationships/slideLayout" Target="../slideLayouts/slideLayout1426.xml"/><Relationship Id="rId263" Type="http://schemas.openxmlformats.org/officeDocument/2006/relationships/slideLayout" Target="../slideLayouts/slideLayout1447.xml"/><Relationship Id="rId284" Type="http://schemas.openxmlformats.org/officeDocument/2006/relationships/slideLayout" Target="../slideLayouts/slideLayout1468.xml"/><Relationship Id="rId319" Type="http://schemas.openxmlformats.org/officeDocument/2006/relationships/slideLayout" Target="../slideLayouts/slideLayout1503.xml"/><Relationship Id="rId37" Type="http://schemas.openxmlformats.org/officeDocument/2006/relationships/slideLayout" Target="../slideLayouts/slideLayout1221.xml"/><Relationship Id="rId58" Type="http://schemas.openxmlformats.org/officeDocument/2006/relationships/slideLayout" Target="../slideLayouts/slideLayout1242.xml"/><Relationship Id="rId79" Type="http://schemas.openxmlformats.org/officeDocument/2006/relationships/slideLayout" Target="../slideLayouts/slideLayout1263.xml"/><Relationship Id="rId102" Type="http://schemas.openxmlformats.org/officeDocument/2006/relationships/slideLayout" Target="../slideLayouts/slideLayout1286.xml"/><Relationship Id="rId123" Type="http://schemas.openxmlformats.org/officeDocument/2006/relationships/slideLayout" Target="../slideLayouts/slideLayout1307.xml"/><Relationship Id="rId144" Type="http://schemas.openxmlformats.org/officeDocument/2006/relationships/slideLayout" Target="../slideLayouts/slideLayout1328.xml"/><Relationship Id="rId330" Type="http://schemas.openxmlformats.org/officeDocument/2006/relationships/slideLayout" Target="../slideLayouts/slideLayout1514.xml"/><Relationship Id="rId90" Type="http://schemas.openxmlformats.org/officeDocument/2006/relationships/slideLayout" Target="../slideLayouts/slideLayout1274.xml"/><Relationship Id="rId165" Type="http://schemas.openxmlformats.org/officeDocument/2006/relationships/slideLayout" Target="../slideLayouts/slideLayout1349.xml"/><Relationship Id="rId186" Type="http://schemas.openxmlformats.org/officeDocument/2006/relationships/slideLayout" Target="../slideLayouts/slideLayout1370.xml"/><Relationship Id="rId211" Type="http://schemas.openxmlformats.org/officeDocument/2006/relationships/slideLayout" Target="../slideLayouts/slideLayout1395.xml"/><Relationship Id="rId232" Type="http://schemas.openxmlformats.org/officeDocument/2006/relationships/slideLayout" Target="../slideLayouts/slideLayout1416.xml"/><Relationship Id="rId253" Type="http://schemas.openxmlformats.org/officeDocument/2006/relationships/slideLayout" Target="../slideLayouts/slideLayout1437.xml"/><Relationship Id="rId274" Type="http://schemas.openxmlformats.org/officeDocument/2006/relationships/slideLayout" Target="../slideLayouts/slideLayout1458.xml"/><Relationship Id="rId295" Type="http://schemas.openxmlformats.org/officeDocument/2006/relationships/slideLayout" Target="../slideLayouts/slideLayout1479.xml"/><Relationship Id="rId309" Type="http://schemas.openxmlformats.org/officeDocument/2006/relationships/slideLayout" Target="../slideLayouts/slideLayout1493.xml"/><Relationship Id="rId27" Type="http://schemas.openxmlformats.org/officeDocument/2006/relationships/slideLayout" Target="../slideLayouts/slideLayout1211.xml"/><Relationship Id="rId48" Type="http://schemas.openxmlformats.org/officeDocument/2006/relationships/slideLayout" Target="../slideLayouts/slideLayout1232.xml"/><Relationship Id="rId69" Type="http://schemas.openxmlformats.org/officeDocument/2006/relationships/slideLayout" Target="../slideLayouts/slideLayout1253.xml"/><Relationship Id="rId113" Type="http://schemas.openxmlformats.org/officeDocument/2006/relationships/slideLayout" Target="../slideLayouts/slideLayout1297.xml"/><Relationship Id="rId134" Type="http://schemas.openxmlformats.org/officeDocument/2006/relationships/slideLayout" Target="../slideLayouts/slideLayout1318.xml"/><Relationship Id="rId320" Type="http://schemas.openxmlformats.org/officeDocument/2006/relationships/slideLayout" Target="../slideLayouts/slideLayout1504.xml"/><Relationship Id="rId80" Type="http://schemas.openxmlformats.org/officeDocument/2006/relationships/slideLayout" Target="../slideLayouts/slideLayout1264.xml"/><Relationship Id="rId155" Type="http://schemas.openxmlformats.org/officeDocument/2006/relationships/slideLayout" Target="../slideLayouts/slideLayout1339.xml"/><Relationship Id="rId176" Type="http://schemas.openxmlformats.org/officeDocument/2006/relationships/slideLayout" Target="../slideLayouts/slideLayout1360.xml"/><Relationship Id="rId197" Type="http://schemas.openxmlformats.org/officeDocument/2006/relationships/slideLayout" Target="../slideLayouts/slideLayout1381.xml"/><Relationship Id="rId201" Type="http://schemas.openxmlformats.org/officeDocument/2006/relationships/slideLayout" Target="../slideLayouts/slideLayout1385.xml"/><Relationship Id="rId222" Type="http://schemas.openxmlformats.org/officeDocument/2006/relationships/slideLayout" Target="../slideLayouts/slideLayout1406.xml"/><Relationship Id="rId243" Type="http://schemas.openxmlformats.org/officeDocument/2006/relationships/slideLayout" Target="../slideLayouts/slideLayout1427.xml"/><Relationship Id="rId264" Type="http://schemas.openxmlformats.org/officeDocument/2006/relationships/slideLayout" Target="../slideLayouts/slideLayout1448.xml"/><Relationship Id="rId285" Type="http://schemas.openxmlformats.org/officeDocument/2006/relationships/slideLayout" Target="../slideLayouts/slideLayout1469.xml"/><Relationship Id="rId17" Type="http://schemas.openxmlformats.org/officeDocument/2006/relationships/slideLayout" Target="../slideLayouts/slideLayout1201.xml"/><Relationship Id="rId38" Type="http://schemas.openxmlformats.org/officeDocument/2006/relationships/slideLayout" Target="../slideLayouts/slideLayout1222.xml"/><Relationship Id="rId59" Type="http://schemas.openxmlformats.org/officeDocument/2006/relationships/slideLayout" Target="../slideLayouts/slideLayout1243.xml"/><Relationship Id="rId103" Type="http://schemas.openxmlformats.org/officeDocument/2006/relationships/slideLayout" Target="../slideLayouts/slideLayout1287.xml"/><Relationship Id="rId124" Type="http://schemas.openxmlformats.org/officeDocument/2006/relationships/slideLayout" Target="../slideLayouts/slideLayout1308.xml"/><Relationship Id="rId310" Type="http://schemas.openxmlformats.org/officeDocument/2006/relationships/slideLayout" Target="../slideLayouts/slideLayout1494.xml"/><Relationship Id="rId70" Type="http://schemas.openxmlformats.org/officeDocument/2006/relationships/slideLayout" Target="../slideLayouts/slideLayout1254.xml"/><Relationship Id="rId91" Type="http://schemas.openxmlformats.org/officeDocument/2006/relationships/slideLayout" Target="../slideLayouts/slideLayout1275.xml"/><Relationship Id="rId145" Type="http://schemas.openxmlformats.org/officeDocument/2006/relationships/slideLayout" Target="../slideLayouts/slideLayout1329.xml"/><Relationship Id="rId166" Type="http://schemas.openxmlformats.org/officeDocument/2006/relationships/slideLayout" Target="../slideLayouts/slideLayout1350.xml"/><Relationship Id="rId187" Type="http://schemas.openxmlformats.org/officeDocument/2006/relationships/slideLayout" Target="../slideLayouts/slideLayout1371.xml"/><Relationship Id="rId331" Type="http://schemas.openxmlformats.org/officeDocument/2006/relationships/theme" Target="../theme/theme21.xml"/><Relationship Id="rId1" Type="http://schemas.openxmlformats.org/officeDocument/2006/relationships/slideLayout" Target="../slideLayouts/slideLayout1185.xml"/><Relationship Id="rId212" Type="http://schemas.openxmlformats.org/officeDocument/2006/relationships/slideLayout" Target="../slideLayouts/slideLayout1396.xml"/><Relationship Id="rId233" Type="http://schemas.openxmlformats.org/officeDocument/2006/relationships/slideLayout" Target="../slideLayouts/slideLayout1417.xml"/><Relationship Id="rId254" Type="http://schemas.openxmlformats.org/officeDocument/2006/relationships/slideLayout" Target="../slideLayouts/slideLayout1438.xml"/><Relationship Id="rId28" Type="http://schemas.openxmlformats.org/officeDocument/2006/relationships/slideLayout" Target="../slideLayouts/slideLayout1212.xml"/><Relationship Id="rId49" Type="http://schemas.openxmlformats.org/officeDocument/2006/relationships/slideLayout" Target="../slideLayouts/slideLayout1233.xml"/><Relationship Id="rId114" Type="http://schemas.openxmlformats.org/officeDocument/2006/relationships/slideLayout" Target="../slideLayouts/slideLayout1298.xml"/><Relationship Id="rId275" Type="http://schemas.openxmlformats.org/officeDocument/2006/relationships/slideLayout" Target="../slideLayouts/slideLayout1459.xml"/><Relationship Id="rId296" Type="http://schemas.openxmlformats.org/officeDocument/2006/relationships/slideLayout" Target="../slideLayouts/slideLayout1480.xml"/><Relationship Id="rId300" Type="http://schemas.openxmlformats.org/officeDocument/2006/relationships/slideLayout" Target="../slideLayouts/slideLayout1484.xml"/><Relationship Id="rId60" Type="http://schemas.openxmlformats.org/officeDocument/2006/relationships/slideLayout" Target="../slideLayouts/slideLayout1244.xml"/><Relationship Id="rId81" Type="http://schemas.openxmlformats.org/officeDocument/2006/relationships/slideLayout" Target="../slideLayouts/slideLayout1265.xml"/><Relationship Id="rId135" Type="http://schemas.openxmlformats.org/officeDocument/2006/relationships/slideLayout" Target="../slideLayouts/slideLayout1319.xml"/><Relationship Id="rId156" Type="http://schemas.openxmlformats.org/officeDocument/2006/relationships/slideLayout" Target="../slideLayouts/slideLayout1340.xml"/><Relationship Id="rId177" Type="http://schemas.openxmlformats.org/officeDocument/2006/relationships/slideLayout" Target="../slideLayouts/slideLayout1361.xml"/><Relationship Id="rId198" Type="http://schemas.openxmlformats.org/officeDocument/2006/relationships/slideLayout" Target="../slideLayouts/slideLayout1382.xml"/><Relationship Id="rId321" Type="http://schemas.openxmlformats.org/officeDocument/2006/relationships/slideLayout" Target="../slideLayouts/slideLayout1505.xml"/><Relationship Id="rId202" Type="http://schemas.openxmlformats.org/officeDocument/2006/relationships/slideLayout" Target="../slideLayouts/slideLayout1386.xml"/><Relationship Id="rId223" Type="http://schemas.openxmlformats.org/officeDocument/2006/relationships/slideLayout" Target="../slideLayouts/slideLayout1407.xml"/><Relationship Id="rId244" Type="http://schemas.openxmlformats.org/officeDocument/2006/relationships/slideLayout" Target="../slideLayouts/slideLayout1428.xml"/><Relationship Id="rId18" Type="http://schemas.openxmlformats.org/officeDocument/2006/relationships/slideLayout" Target="../slideLayouts/slideLayout1202.xml"/><Relationship Id="rId39" Type="http://schemas.openxmlformats.org/officeDocument/2006/relationships/slideLayout" Target="../slideLayouts/slideLayout1223.xml"/><Relationship Id="rId265" Type="http://schemas.openxmlformats.org/officeDocument/2006/relationships/slideLayout" Target="../slideLayouts/slideLayout1449.xml"/><Relationship Id="rId286" Type="http://schemas.openxmlformats.org/officeDocument/2006/relationships/slideLayout" Target="../slideLayouts/slideLayout1470.xml"/><Relationship Id="rId50" Type="http://schemas.openxmlformats.org/officeDocument/2006/relationships/slideLayout" Target="../slideLayouts/slideLayout1234.xml"/><Relationship Id="rId104" Type="http://schemas.openxmlformats.org/officeDocument/2006/relationships/slideLayout" Target="../slideLayouts/slideLayout1288.xml"/><Relationship Id="rId125" Type="http://schemas.openxmlformats.org/officeDocument/2006/relationships/slideLayout" Target="../slideLayouts/slideLayout1309.xml"/><Relationship Id="rId146" Type="http://schemas.openxmlformats.org/officeDocument/2006/relationships/slideLayout" Target="../slideLayouts/slideLayout1330.xml"/><Relationship Id="rId167" Type="http://schemas.openxmlformats.org/officeDocument/2006/relationships/slideLayout" Target="../slideLayouts/slideLayout1351.xml"/><Relationship Id="rId188" Type="http://schemas.openxmlformats.org/officeDocument/2006/relationships/slideLayout" Target="../slideLayouts/slideLayout1372.xml"/><Relationship Id="rId311" Type="http://schemas.openxmlformats.org/officeDocument/2006/relationships/slideLayout" Target="../slideLayouts/slideLayout1495.xml"/><Relationship Id="rId332" Type="http://schemas.openxmlformats.org/officeDocument/2006/relationships/image" Target="../media/image1.png"/><Relationship Id="rId71" Type="http://schemas.openxmlformats.org/officeDocument/2006/relationships/slideLayout" Target="../slideLayouts/slideLayout1255.xml"/><Relationship Id="rId92" Type="http://schemas.openxmlformats.org/officeDocument/2006/relationships/slideLayout" Target="../slideLayouts/slideLayout1276.xml"/><Relationship Id="rId213" Type="http://schemas.openxmlformats.org/officeDocument/2006/relationships/slideLayout" Target="../slideLayouts/slideLayout1397.xml"/><Relationship Id="rId234" Type="http://schemas.openxmlformats.org/officeDocument/2006/relationships/slideLayout" Target="../slideLayouts/slideLayout1418.xml"/><Relationship Id="rId2" Type="http://schemas.openxmlformats.org/officeDocument/2006/relationships/slideLayout" Target="../slideLayouts/slideLayout1186.xml"/><Relationship Id="rId29" Type="http://schemas.openxmlformats.org/officeDocument/2006/relationships/slideLayout" Target="../slideLayouts/slideLayout1213.xml"/><Relationship Id="rId255" Type="http://schemas.openxmlformats.org/officeDocument/2006/relationships/slideLayout" Target="../slideLayouts/slideLayout1439.xml"/><Relationship Id="rId276" Type="http://schemas.openxmlformats.org/officeDocument/2006/relationships/slideLayout" Target="../slideLayouts/slideLayout1460.xml"/><Relationship Id="rId297" Type="http://schemas.openxmlformats.org/officeDocument/2006/relationships/slideLayout" Target="../slideLayouts/slideLayout1481.xml"/><Relationship Id="rId40" Type="http://schemas.openxmlformats.org/officeDocument/2006/relationships/slideLayout" Target="../slideLayouts/slideLayout1224.xml"/><Relationship Id="rId115" Type="http://schemas.openxmlformats.org/officeDocument/2006/relationships/slideLayout" Target="../slideLayouts/slideLayout1299.xml"/><Relationship Id="rId136" Type="http://schemas.openxmlformats.org/officeDocument/2006/relationships/slideLayout" Target="../slideLayouts/slideLayout1320.xml"/><Relationship Id="rId157" Type="http://schemas.openxmlformats.org/officeDocument/2006/relationships/slideLayout" Target="../slideLayouts/slideLayout1341.xml"/><Relationship Id="rId178" Type="http://schemas.openxmlformats.org/officeDocument/2006/relationships/slideLayout" Target="../slideLayouts/slideLayout1362.xml"/><Relationship Id="rId301" Type="http://schemas.openxmlformats.org/officeDocument/2006/relationships/slideLayout" Target="../slideLayouts/slideLayout1485.xml"/><Relationship Id="rId322" Type="http://schemas.openxmlformats.org/officeDocument/2006/relationships/slideLayout" Target="../slideLayouts/slideLayout1506.xml"/><Relationship Id="rId61" Type="http://schemas.openxmlformats.org/officeDocument/2006/relationships/slideLayout" Target="../slideLayouts/slideLayout1245.xml"/><Relationship Id="rId82" Type="http://schemas.openxmlformats.org/officeDocument/2006/relationships/slideLayout" Target="../slideLayouts/slideLayout1266.xml"/><Relationship Id="rId199" Type="http://schemas.openxmlformats.org/officeDocument/2006/relationships/slideLayout" Target="../slideLayouts/slideLayout1383.xml"/><Relationship Id="rId203" Type="http://schemas.openxmlformats.org/officeDocument/2006/relationships/slideLayout" Target="../slideLayouts/slideLayout1387.xml"/><Relationship Id="rId19" Type="http://schemas.openxmlformats.org/officeDocument/2006/relationships/slideLayout" Target="../slideLayouts/slideLayout1203.xml"/><Relationship Id="rId224" Type="http://schemas.openxmlformats.org/officeDocument/2006/relationships/slideLayout" Target="../slideLayouts/slideLayout1408.xml"/><Relationship Id="rId245" Type="http://schemas.openxmlformats.org/officeDocument/2006/relationships/slideLayout" Target="../slideLayouts/slideLayout1429.xml"/><Relationship Id="rId266" Type="http://schemas.openxmlformats.org/officeDocument/2006/relationships/slideLayout" Target="../slideLayouts/slideLayout1450.xml"/><Relationship Id="rId287" Type="http://schemas.openxmlformats.org/officeDocument/2006/relationships/slideLayout" Target="../slideLayouts/slideLayout1471.xml"/><Relationship Id="rId30" Type="http://schemas.openxmlformats.org/officeDocument/2006/relationships/slideLayout" Target="../slideLayouts/slideLayout1214.xml"/><Relationship Id="rId105" Type="http://schemas.openxmlformats.org/officeDocument/2006/relationships/slideLayout" Target="../slideLayouts/slideLayout1289.xml"/><Relationship Id="rId126" Type="http://schemas.openxmlformats.org/officeDocument/2006/relationships/slideLayout" Target="../slideLayouts/slideLayout1310.xml"/><Relationship Id="rId147" Type="http://schemas.openxmlformats.org/officeDocument/2006/relationships/slideLayout" Target="../slideLayouts/slideLayout1331.xml"/><Relationship Id="rId168" Type="http://schemas.openxmlformats.org/officeDocument/2006/relationships/slideLayout" Target="../slideLayouts/slideLayout1352.xml"/><Relationship Id="rId312" Type="http://schemas.openxmlformats.org/officeDocument/2006/relationships/slideLayout" Target="../slideLayouts/slideLayout1496.xml"/><Relationship Id="rId51" Type="http://schemas.openxmlformats.org/officeDocument/2006/relationships/slideLayout" Target="../slideLayouts/slideLayout1235.xml"/><Relationship Id="rId72" Type="http://schemas.openxmlformats.org/officeDocument/2006/relationships/slideLayout" Target="../slideLayouts/slideLayout1256.xml"/><Relationship Id="rId93" Type="http://schemas.openxmlformats.org/officeDocument/2006/relationships/slideLayout" Target="../slideLayouts/slideLayout1277.xml"/><Relationship Id="rId189" Type="http://schemas.openxmlformats.org/officeDocument/2006/relationships/slideLayout" Target="../slideLayouts/slideLayout1373.xml"/><Relationship Id="rId3" Type="http://schemas.openxmlformats.org/officeDocument/2006/relationships/slideLayout" Target="../slideLayouts/slideLayout1187.xml"/><Relationship Id="rId214" Type="http://schemas.openxmlformats.org/officeDocument/2006/relationships/slideLayout" Target="../slideLayouts/slideLayout1398.xml"/><Relationship Id="rId235" Type="http://schemas.openxmlformats.org/officeDocument/2006/relationships/slideLayout" Target="../slideLayouts/slideLayout1419.xml"/><Relationship Id="rId256" Type="http://schemas.openxmlformats.org/officeDocument/2006/relationships/slideLayout" Target="../slideLayouts/slideLayout1440.xml"/><Relationship Id="rId277" Type="http://schemas.openxmlformats.org/officeDocument/2006/relationships/slideLayout" Target="../slideLayouts/slideLayout1461.xml"/><Relationship Id="rId298" Type="http://schemas.openxmlformats.org/officeDocument/2006/relationships/slideLayout" Target="../slideLayouts/slideLayout1482.xml"/><Relationship Id="rId116" Type="http://schemas.openxmlformats.org/officeDocument/2006/relationships/slideLayout" Target="../slideLayouts/slideLayout1300.xml"/><Relationship Id="rId137" Type="http://schemas.openxmlformats.org/officeDocument/2006/relationships/slideLayout" Target="../slideLayouts/slideLayout1321.xml"/><Relationship Id="rId158" Type="http://schemas.openxmlformats.org/officeDocument/2006/relationships/slideLayout" Target="../slideLayouts/slideLayout1342.xml"/><Relationship Id="rId302" Type="http://schemas.openxmlformats.org/officeDocument/2006/relationships/slideLayout" Target="../slideLayouts/slideLayout1486.xml"/><Relationship Id="rId323" Type="http://schemas.openxmlformats.org/officeDocument/2006/relationships/slideLayout" Target="../slideLayouts/slideLayout1507.xml"/><Relationship Id="rId20" Type="http://schemas.openxmlformats.org/officeDocument/2006/relationships/slideLayout" Target="../slideLayouts/slideLayout1204.xml"/><Relationship Id="rId41" Type="http://schemas.openxmlformats.org/officeDocument/2006/relationships/slideLayout" Target="../slideLayouts/slideLayout1225.xml"/><Relationship Id="rId62" Type="http://schemas.openxmlformats.org/officeDocument/2006/relationships/slideLayout" Target="../slideLayouts/slideLayout1246.xml"/><Relationship Id="rId83" Type="http://schemas.openxmlformats.org/officeDocument/2006/relationships/slideLayout" Target="../slideLayouts/slideLayout1267.xml"/><Relationship Id="rId179" Type="http://schemas.openxmlformats.org/officeDocument/2006/relationships/slideLayout" Target="../slideLayouts/slideLayout1363.xml"/><Relationship Id="rId190" Type="http://schemas.openxmlformats.org/officeDocument/2006/relationships/slideLayout" Target="../slideLayouts/slideLayout1374.xml"/><Relationship Id="rId204" Type="http://schemas.openxmlformats.org/officeDocument/2006/relationships/slideLayout" Target="../slideLayouts/slideLayout1388.xml"/><Relationship Id="rId225" Type="http://schemas.openxmlformats.org/officeDocument/2006/relationships/slideLayout" Target="../slideLayouts/slideLayout1409.xml"/><Relationship Id="rId246" Type="http://schemas.openxmlformats.org/officeDocument/2006/relationships/slideLayout" Target="../slideLayouts/slideLayout1430.xml"/><Relationship Id="rId267" Type="http://schemas.openxmlformats.org/officeDocument/2006/relationships/slideLayout" Target="../slideLayouts/slideLayout1451.xml"/><Relationship Id="rId288" Type="http://schemas.openxmlformats.org/officeDocument/2006/relationships/slideLayout" Target="../slideLayouts/slideLayout1472.xml"/><Relationship Id="rId106" Type="http://schemas.openxmlformats.org/officeDocument/2006/relationships/slideLayout" Target="../slideLayouts/slideLayout1290.xml"/><Relationship Id="rId127" Type="http://schemas.openxmlformats.org/officeDocument/2006/relationships/slideLayout" Target="../slideLayouts/slideLayout1311.xml"/><Relationship Id="rId313" Type="http://schemas.openxmlformats.org/officeDocument/2006/relationships/slideLayout" Target="../slideLayouts/slideLayout1497.xml"/><Relationship Id="rId10" Type="http://schemas.openxmlformats.org/officeDocument/2006/relationships/slideLayout" Target="../slideLayouts/slideLayout1194.xml"/><Relationship Id="rId31" Type="http://schemas.openxmlformats.org/officeDocument/2006/relationships/slideLayout" Target="../slideLayouts/slideLayout1215.xml"/><Relationship Id="rId52" Type="http://schemas.openxmlformats.org/officeDocument/2006/relationships/slideLayout" Target="../slideLayouts/slideLayout1236.xml"/><Relationship Id="rId73" Type="http://schemas.openxmlformats.org/officeDocument/2006/relationships/slideLayout" Target="../slideLayouts/slideLayout1257.xml"/><Relationship Id="rId94" Type="http://schemas.openxmlformats.org/officeDocument/2006/relationships/slideLayout" Target="../slideLayouts/slideLayout1278.xml"/><Relationship Id="rId148" Type="http://schemas.openxmlformats.org/officeDocument/2006/relationships/slideLayout" Target="../slideLayouts/slideLayout1332.xml"/><Relationship Id="rId169" Type="http://schemas.openxmlformats.org/officeDocument/2006/relationships/slideLayout" Target="../slideLayouts/slideLayout1353.xml"/><Relationship Id="rId4" Type="http://schemas.openxmlformats.org/officeDocument/2006/relationships/slideLayout" Target="../slideLayouts/slideLayout1188.xml"/><Relationship Id="rId180" Type="http://schemas.openxmlformats.org/officeDocument/2006/relationships/slideLayout" Target="../slideLayouts/slideLayout1364.xml"/><Relationship Id="rId215" Type="http://schemas.openxmlformats.org/officeDocument/2006/relationships/slideLayout" Target="../slideLayouts/slideLayout1399.xml"/><Relationship Id="rId236" Type="http://schemas.openxmlformats.org/officeDocument/2006/relationships/slideLayout" Target="../slideLayouts/slideLayout1420.xml"/><Relationship Id="rId257" Type="http://schemas.openxmlformats.org/officeDocument/2006/relationships/slideLayout" Target="../slideLayouts/slideLayout1441.xml"/><Relationship Id="rId278" Type="http://schemas.openxmlformats.org/officeDocument/2006/relationships/slideLayout" Target="../slideLayouts/slideLayout1462.xml"/><Relationship Id="rId303" Type="http://schemas.openxmlformats.org/officeDocument/2006/relationships/slideLayout" Target="../slideLayouts/slideLayout1487.xml"/><Relationship Id="rId42" Type="http://schemas.openxmlformats.org/officeDocument/2006/relationships/slideLayout" Target="../slideLayouts/slideLayout1226.xml"/><Relationship Id="rId84" Type="http://schemas.openxmlformats.org/officeDocument/2006/relationships/slideLayout" Target="../slideLayouts/slideLayout1268.xml"/><Relationship Id="rId138" Type="http://schemas.openxmlformats.org/officeDocument/2006/relationships/slideLayout" Target="../slideLayouts/slideLayout1322.xml"/><Relationship Id="rId191" Type="http://schemas.openxmlformats.org/officeDocument/2006/relationships/slideLayout" Target="../slideLayouts/slideLayout1375.xml"/><Relationship Id="rId205" Type="http://schemas.openxmlformats.org/officeDocument/2006/relationships/slideLayout" Target="../slideLayouts/slideLayout1389.xml"/><Relationship Id="rId247" Type="http://schemas.openxmlformats.org/officeDocument/2006/relationships/slideLayout" Target="../slideLayouts/slideLayout1431.xml"/><Relationship Id="rId107" Type="http://schemas.openxmlformats.org/officeDocument/2006/relationships/slideLayout" Target="../slideLayouts/slideLayout1291.xml"/><Relationship Id="rId289" Type="http://schemas.openxmlformats.org/officeDocument/2006/relationships/slideLayout" Target="../slideLayouts/slideLayout1473.xml"/><Relationship Id="rId11" Type="http://schemas.openxmlformats.org/officeDocument/2006/relationships/slideLayout" Target="../slideLayouts/slideLayout1195.xml"/><Relationship Id="rId53" Type="http://schemas.openxmlformats.org/officeDocument/2006/relationships/slideLayout" Target="../slideLayouts/slideLayout1237.xml"/><Relationship Id="rId149" Type="http://schemas.openxmlformats.org/officeDocument/2006/relationships/slideLayout" Target="../slideLayouts/slideLayout1333.xml"/><Relationship Id="rId314" Type="http://schemas.openxmlformats.org/officeDocument/2006/relationships/slideLayout" Target="../slideLayouts/slideLayout1498.xml"/><Relationship Id="rId95" Type="http://schemas.openxmlformats.org/officeDocument/2006/relationships/slideLayout" Target="../slideLayouts/slideLayout1279.xml"/><Relationship Id="rId160" Type="http://schemas.openxmlformats.org/officeDocument/2006/relationships/slideLayout" Target="../slideLayouts/slideLayout1344.xml"/><Relationship Id="rId216" Type="http://schemas.openxmlformats.org/officeDocument/2006/relationships/slideLayout" Target="../slideLayouts/slideLayout1400.xml"/><Relationship Id="rId258" Type="http://schemas.openxmlformats.org/officeDocument/2006/relationships/slideLayout" Target="../slideLayouts/slideLayout1442.xml"/><Relationship Id="rId22" Type="http://schemas.openxmlformats.org/officeDocument/2006/relationships/slideLayout" Target="../slideLayouts/slideLayout1206.xml"/><Relationship Id="rId64" Type="http://schemas.openxmlformats.org/officeDocument/2006/relationships/slideLayout" Target="../slideLayouts/slideLayout1248.xml"/><Relationship Id="rId118" Type="http://schemas.openxmlformats.org/officeDocument/2006/relationships/slideLayout" Target="../slideLayouts/slideLayout1302.xml"/><Relationship Id="rId325" Type="http://schemas.openxmlformats.org/officeDocument/2006/relationships/slideLayout" Target="../slideLayouts/slideLayout1509.xml"/><Relationship Id="rId171" Type="http://schemas.openxmlformats.org/officeDocument/2006/relationships/slideLayout" Target="../slideLayouts/slideLayout1355.xml"/><Relationship Id="rId227" Type="http://schemas.openxmlformats.org/officeDocument/2006/relationships/slideLayout" Target="../slideLayouts/slideLayout1411.xml"/><Relationship Id="rId269" Type="http://schemas.openxmlformats.org/officeDocument/2006/relationships/slideLayout" Target="../slideLayouts/slideLayout1453.xml"/><Relationship Id="rId33" Type="http://schemas.openxmlformats.org/officeDocument/2006/relationships/slideLayout" Target="../slideLayouts/slideLayout1217.xml"/><Relationship Id="rId129" Type="http://schemas.openxmlformats.org/officeDocument/2006/relationships/slideLayout" Target="../slideLayouts/slideLayout1313.xml"/><Relationship Id="rId280" Type="http://schemas.openxmlformats.org/officeDocument/2006/relationships/slideLayout" Target="../slideLayouts/slideLayout1464.xml"/><Relationship Id="rId75" Type="http://schemas.openxmlformats.org/officeDocument/2006/relationships/slideLayout" Target="../slideLayouts/slideLayout1259.xml"/><Relationship Id="rId140" Type="http://schemas.openxmlformats.org/officeDocument/2006/relationships/slideLayout" Target="../slideLayouts/slideLayout1324.xml"/><Relationship Id="rId182" Type="http://schemas.openxmlformats.org/officeDocument/2006/relationships/slideLayout" Target="../slideLayouts/slideLayout1366.xml"/><Relationship Id="rId6" Type="http://schemas.openxmlformats.org/officeDocument/2006/relationships/slideLayout" Target="../slideLayouts/slideLayout1190.xml"/><Relationship Id="rId238" Type="http://schemas.openxmlformats.org/officeDocument/2006/relationships/slideLayout" Target="../slideLayouts/slideLayout1422.xml"/><Relationship Id="rId291" Type="http://schemas.openxmlformats.org/officeDocument/2006/relationships/slideLayout" Target="../slideLayouts/slideLayout1475.xml"/><Relationship Id="rId305" Type="http://schemas.openxmlformats.org/officeDocument/2006/relationships/slideLayout" Target="../slideLayouts/slideLayout1489.xml"/><Relationship Id="rId44" Type="http://schemas.openxmlformats.org/officeDocument/2006/relationships/slideLayout" Target="../slideLayouts/slideLayout1228.xml"/><Relationship Id="rId86" Type="http://schemas.openxmlformats.org/officeDocument/2006/relationships/slideLayout" Target="../slideLayouts/slideLayout1270.xml"/><Relationship Id="rId151" Type="http://schemas.openxmlformats.org/officeDocument/2006/relationships/slideLayout" Target="../slideLayouts/slideLayout1335.xml"/><Relationship Id="rId193" Type="http://schemas.openxmlformats.org/officeDocument/2006/relationships/slideLayout" Target="../slideLayouts/slideLayout1377.xml"/><Relationship Id="rId207" Type="http://schemas.openxmlformats.org/officeDocument/2006/relationships/slideLayout" Target="../slideLayouts/slideLayout1391.xml"/><Relationship Id="rId249" Type="http://schemas.openxmlformats.org/officeDocument/2006/relationships/slideLayout" Target="../slideLayouts/slideLayout1433.xml"/><Relationship Id="rId13" Type="http://schemas.openxmlformats.org/officeDocument/2006/relationships/slideLayout" Target="../slideLayouts/slideLayout1197.xml"/><Relationship Id="rId109" Type="http://schemas.openxmlformats.org/officeDocument/2006/relationships/slideLayout" Target="../slideLayouts/slideLayout1293.xml"/><Relationship Id="rId260" Type="http://schemas.openxmlformats.org/officeDocument/2006/relationships/slideLayout" Target="../slideLayouts/slideLayout1444.xml"/><Relationship Id="rId316" Type="http://schemas.openxmlformats.org/officeDocument/2006/relationships/slideLayout" Target="../slideLayouts/slideLayout1500.xml"/><Relationship Id="rId55" Type="http://schemas.openxmlformats.org/officeDocument/2006/relationships/slideLayout" Target="../slideLayouts/slideLayout1239.xml"/><Relationship Id="rId97" Type="http://schemas.openxmlformats.org/officeDocument/2006/relationships/slideLayout" Target="../slideLayouts/slideLayout1281.xml"/><Relationship Id="rId120" Type="http://schemas.openxmlformats.org/officeDocument/2006/relationships/slideLayout" Target="../slideLayouts/slideLayout1304.xml"/><Relationship Id="rId162" Type="http://schemas.openxmlformats.org/officeDocument/2006/relationships/slideLayout" Target="../slideLayouts/slideLayout1346.xml"/><Relationship Id="rId218" Type="http://schemas.openxmlformats.org/officeDocument/2006/relationships/slideLayout" Target="../slideLayouts/slideLayout1402.xml"/></Relationships>
</file>

<file path=ppt/slideMasters/_rels/slideMaster22.xml.rels><?xml version="1.0" encoding="UTF-8" standalone="yes"?>
<Relationships xmlns="http://schemas.openxmlformats.org/package/2006/relationships"><Relationship Id="rId117" Type="http://schemas.openxmlformats.org/officeDocument/2006/relationships/slideLayout" Target="../slideLayouts/slideLayout1631.xml"/><Relationship Id="rId299" Type="http://schemas.openxmlformats.org/officeDocument/2006/relationships/slideLayout" Target="../slideLayouts/slideLayout1813.xml"/><Relationship Id="rId21" Type="http://schemas.openxmlformats.org/officeDocument/2006/relationships/slideLayout" Target="../slideLayouts/slideLayout1535.xml"/><Relationship Id="rId63" Type="http://schemas.openxmlformats.org/officeDocument/2006/relationships/slideLayout" Target="../slideLayouts/slideLayout1577.xml"/><Relationship Id="rId159" Type="http://schemas.openxmlformats.org/officeDocument/2006/relationships/slideLayout" Target="../slideLayouts/slideLayout1673.xml"/><Relationship Id="rId324" Type="http://schemas.openxmlformats.org/officeDocument/2006/relationships/slideLayout" Target="../slideLayouts/slideLayout1838.xml"/><Relationship Id="rId170" Type="http://schemas.openxmlformats.org/officeDocument/2006/relationships/slideLayout" Target="../slideLayouts/slideLayout1684.xml"/><Relationship Id="rId226" Type="http://schemas.openxmlformats.org/officeDocument/2006/relationships/slideLayout" Target="../slideLayouts/slideLayout1740.xml"/><Relationship Id="rId268" Type="http://schemas.openxmlformats.org/officeDocument/2006/relationships/slideLayout" Target="../slideLayouts/slideLayout1782.xml"/><Relationship Id="rId32" Type="http://schemas.openxmlformats.org/officeDocument/2006/relationships/slideLayout" Target="../slideLayouts/slideLayout1546.xml"/><Relationship Id="rId74" Type="http://schemas.openxmlformats.org/officeDocument/2006/relationships/slideLayout" Target="../slideLayouts/slideLayout1588.xml"/><Relationship Id="rId128" Type="http://schemas.openxmlformats.org/officeDocument/2006/relationships/slideLayout" Target="../slideLayouts/slideLayout1642.xml"/><Relationship Id="rId5" Type="http://schemas.openxmlformats.org/officeDocument/2006/relationships/slideLayout" Target="../slideLayouts/slideLayout1519.xml"/><Relationship Id="rId181" Type="http://schemas.openxmlformats.org/officeDocument/2006/relationships/slideLayout" Target="../slideLayouts/slideLayout1695.xml"/><Relationship Id="rId237" Type="http://schemas.openxmlformats.org/officeDocument/2006/relationships/slideLayout" Target="../slideLayouts/slideLayout1751.xml"/><Relationship Id="rId279" Type="http://schemas.openxmlformats.org/officeDocument/2006/relationships/slideLayout" Target="../slideLayouts/slideLayout1793.xml"/><Relationship Id="rId43" Type="http://schemas.openxmlformats.org/officeDocument/2006/relationships/slideLayout" Target="../slideLayouts/slideLayout1557.xml"/><Relationship Id="rId139" Type="http://schemas.openxmlformats.org/officeDocument/2006/relationships/slideLayout" Target="../slideLayouts/slideLayout1653.xml"/><Relationship Id="rId290" Type="http://schemas.openxmlformats.org/officeDocument/2006/relationships/slideLayout" Target="../slideLayouts/slideLayout1804.xml"/><Relationship Id="rId304" Type="http://schemas.openxmlformats.org/officeDocument/2006/relationships/slideLayout" Target="../slideLayouts/slideLayout1818.xml"/><Relationship Id="rId85" Type="http://schemas.openxmlformats.org/officeDocument/2006/relationships/slideLayout" Target="../slideLayouts/slideLayout1599.xml"/><Relationship Id="rId150" Type="http://schemas.openxmlformats.org/officeDocument/2006/relationships/slideLayout" Target="../slideLayouts/slideLayout1664.xml"/><Relationship Id="rId192" Type="http://schemas.openxmlformats.org/officeDocument/2006/relationships/slideLayout" Target="../slideLayouts/slideLayout1706.xml"/><Relationship Id="rId206" Type="http://schemas.openxmlformats.org/officeDocument/2006/relationships/slideLayout" Target="../slideLayouts/slideLayout1720.xml"/><Relationship Id="rId248" Type="http://schemas.openxmlformats.org/officeDocument/2006/relationships/slideLayout" Target="../slideLayouts/slideLayout1762.xml"/><Relationship Id="rId12" Type="http://schemas.openxmlformats.org/officeDocument/2006/relationships/slideLayout" Target="../slideLayouts/slideLayout1526.xml"/><Relationship Id="rId108" Type="http://schemas.openxmlformats.org/officeDocument/2006/relationships/slideLayout" Target="../slideLayouts/slideLayout1622.xml"/><Relationship Id="rId315" Type="http://schemas.openxmlformats.org/officeDocument/2006/relationships/slideLayout" Target="../slideLayouts/slideLayout1829.xml"/><Relationship Id="rId54" Type="http://schemas.openxmlformats.org/officeDocument/2006/relationships/slideLayout" Target="../slideLayouts/slideLayout1568.xml"/><Relationship Id="rId96" Type="http://schemas.openxmlformats.org/officeDocument/2006/relationships/slideLayout" Target="../slideLayouts/slideLayout1610.xml"/><Relationship Id="rId161" Type="http://schemas.openxmlformats.org/officeDocument/2006/relationships/slideLayout" Target="../slideLayouts/slideLayout1675.xml"/><Relationship Id="rId217" Type="http://schemas.openxmlformats.org/officeDocument/2006/relationships/slideLayout" Target="../slideLayouts/slideLayout1731.xml"/><Relationship Id="rId259" Type="http://schemas.openxmlformats.org/officeDocument/2006/relationships/slideLayout" Target="../slideLayouts/slideLayout1773.xml"/><Relationship Id="rId23" Type="http://schemas.openxmlformats.org/officeDocument/2006/relationships/slideLayout" Target="../slideLayouts/slideLayout1537.xml"/><Relationship Id="rId119" Type="http://schemas.openxmlformats.org/officeDocument/2006/relationships/slideLayout" Target="../slideLayouts/slideLayout1633.xml"/><Relationship Id="rId270" Type="http://schemas.openxmlformats.org/officeDocument/2006/relationships/slideLayout" Target="../slideLayouts/slideLayout1784.xml"/><Relationship Id="rId326" Type="http://schemas.openxmlformats.org/officeDocument/2006/relationships/slideLayout" Target="../slideLayouts/slideLayout1840.xml"/><Relationship Id="rId65" Type="http://schemas.openxmlformats.org/officeDocument/2006/relationships/slideLayout" Target="../slideLayouts/slideLayout1579.xml"/><Relationship Id="rId130" Type="http://schemas.openxmlformats.org/officeDocument/2006/relationships/slideLayout" Target="../slideLayouts/slideLayout1644.xml"/><Relationship Id="rId172" Type="http://schemas.openxmlformats.org/officeDocument/2006/relationships/slideLayout" Target="../slideLayouts/slideLayout1686.xml"/><Relationship Id="rId228" Type="http://schemas.openxmlformats.org/officeDocument/2006/relationships/slideLayout" Target="../slideLayouts/slideLayout1742.xml"/><Relationship Id="rId281" Type="http://schemas.openxmlformats.org/officeDocument/2006/relationships/slideLayout" Target="../slideLayouts/slideLayout1795.xml"/><Relationship Id="rId34" Type="http://schemas.openxmlformats.org/officeDocument/2006/relationships/slideLayout" Target="../slideLayouts/slideLayout1548.xml"/><Relationship Id="rId76" Type="http://schemas.openxmlformats.org/officeDocument/2006/relationships/slideLayout" Target="../slideLayouts/slideLayout1590.xml"/><Relationship Id="rId141" Type="http://schemas.openxmlformats.org/officeDocument/2006/relationships/slideLayout" Target="../slideLayouts/slideLayout1655.xml"/><Relationship Id="rId7" Type="http://schemas.openxmlformats.org/officeDocument/2006/relationships/slideLayout" Target="../slideLayouts/slideLayout1521.xml"/><Relationship Id="rId183" Type="http://schemas.openxmlformats.org/officeDocument/2006/relationships/slideLayout" Target="../slideLayouts/slideLayout1697.xml"/><Relationship Id="rId239" Type="http://schemas.openxmlformats.org/officeDocument/2006/relationships/slideLayout" Target="../slideLayouts/slideLayout1753.xml"/><Relationship Id="rId250" Type="http://schemas.openxmlformats.org/officeDocument/2006/relationships/slideLayout" Target="../slideLayouts/slideLayout1764.xml"/><Relationship Id="rId271" Type="http://schemas.openxmlformats.org/officeDocument/2006/relationships/slideLayout" Target="../slideLayouts/slideLayout1785.xml"/><Relationship Id="rId292" Type="http://schemas.openxmlformats.org/officeDocument/2006/relationships/slideLayout" Target="../slideLayouts/slideLayout1806.xml"/><Relationship Id="rId306" Type="http://schemas.openxmlformats.org/officeDocument/2006/relationships/slideLayout" Target="../slideLayouts/slideLayout1820.xml"/><Relationship Id="rId24" Type="http://schemas.openxmlformats.org/officeDocument/2006/relationships/slideLayout" Target="../slideLayouts/slideLayout1538.xml"/><Relationship Id="rId45" Type="http://schemas.openxmlformats.org/officeDocument/2006/relationships/slideLayout" Target="../slideLayouts/slideLayout1559.xml"/><Relationship Id="rId66" Type="http://schemas.openxmlformats.org/officeDocument/2006/relationships/slideLayout" Target="../slideLayouts/slideLayout1580.xml"/><Relationship Id="rId87" Type="http://schemas.openxmlformats.org/officeDocument/2006/relationships/slideLayout" Target="../slideLayouts/slideLayout1601.xml"/><Relationship Id="rId110" Type="http://schemas.openxmlformats.org/officeDocument/2006/relationships/slideLayout" Target="../slideLayouts/slideLayout1624.xml"/><Relationship Id="rId131" Type="http://schemas.openxmlformats.org/officeDocument/2006/relationships/slideLayout" Target="../slideLayouts/slideLayout1645.xml"/><Relationship Id="rId327" Type="http://schemas.openxmlformats.org/officeDocument/2006/relationships/slideLayout" Target="../slideLayouts/slideLayout1841.xml"/><Relationship Id="rId152" Type="http://schemas.openxmlformats.org/officeDocument/2006/relationships/slideLayout" Target="../slideLayouts/slideLayout1666.xml"/><Relationship Id="rId173" Type="http://schemas.openxmlformats.org/officeDocument/2006/relationships/slideLayout" Target="../slideLayouts/slideLayout1687.xml"/><Relationship Id="rId194" Type="http://schemas.openxmlformats.org/officeDocument/2006/relationships/slideLayout" Target="../slideLayouts/slideLayout1708.xml"/><Relationship Id="rId208" Type="http://schemas.openxmlformats.org/officeDocument/2006/relationships/slideLayout" Target="../slideLayouts/slideLayout1722.xml"/><Relationship Id="rId229" Type="http://schemas.openxmlformats.org/officeDocument/2006/relationships/slideLayout" Target="../slideLayouts/slideLayout1743.xml"/><Relationship Id="rId240" Type="http://schemas.openxmlformats.org/officeDocument/2006/relationships/slideLayout" Target="../slideLayouts/slideLayout1754.xml"/><Relationship Id="rId261" Type="http://schemas.openxmlformats.org/officeDocument/2006/relationships/slideLayout" Target="../slideLayouts/slideLayout1775.xml"/><Relationship Id="rId14" Type="http://schemas.openxmlformats.org/officeDocument/2006/relationships/slideLayout" Target="../slideLayouts/slideLayout1528.xml"/><Relationship Id="rId35" Type="http://schemas.openxmlformats.org/officeDocument/2006/relationships/slideLayout" Target="../slideLayouts/slideLayout1549.xml"/><Relationship Id="rId56" Type="http://schemas.openxmlformats.org/officeDocument/2006/relationships/slideLayout" Target="../slideLayouts/slideLayout1570.xml"/><Relationship Id="rId77" Type="http://schemas.openxmlformats.org/officeDocument/2006/relationships/slideLayout" Target="../slideLayouts/slideLayout1591.xml"/><Relationship Id="rId100" Type="http://schemas.openxmlformats.org/officeDocument/2006/relationships/slideLayout" Target="../slideLayouts/slideLayout1614.xml"/><Relationship Id="rId282" Type="http://schemas.openxmlformats.org/officeDocument/2006/relationships/slideLayout" Target="../slideLayouts/slideLayout1796.xml"/><Relationship Id="rId317" Type="http://schemas.openxmlformats.org/officeDocument/2006/relationships/slideLayout" Target="../slideLayouts/slideLayout1831.xml"/><Relationship Id="rId8" Type="http://schemas.openxmlformats.org/officeDocument/2006/relationships/slideLayout" Target="../slideLayouts/slideLayout1522.xml"/><Relationship Id="rId98" Type="http://schemas.openxmlformats.org/officeDocument/2006/relationships/slideLayout" Target="../slideLayouts/slideLayout1612.xml"/><Relationship Id="rId121" Type="http://schemas.openxmlformats.org/officeDocument/2006/relationships/slideLayout" Target="../slideLayouts/slideLayout1635.xml"/><Relationship Id="rId142" Type="http://schemas.openxmlformats.org/officeDocument/2006/relationships/slideLayout" Target="../slideLayouts/slideLayout1656.xml"/><Relationship Id="rId163" Type="http://schemas.openxmlformats.org/officeDocument/2006/relationships/slideLayout" Target="../slideLayouts/slideLayout1677.xml"/><Relationship Id="rId184" Type="http://schemas.openxmlformats.org/officeDocument/2006/relationships/slideLayout" Target="../slideLayouts/slideLayout1698.xml"/><Relationship Id="rId219" Type="http://schemas.openxmlformats.org/officeDocument/2006/relationships/slideLayout" Target="../slideLayouts/slideLayout1733.xml"/><Relationship Id="rId230" Type="http://schemas.openxmlformats.org/officeDocument/2006/relationships/slideLayout" Target="../slideLayouts/slideLayout1744.xml"/><Relationship Id="rId251" Type="http://schemas.openxmlformats.org/officeDocument/2006/relationships/slideLayout" Target="../slideLayouts/slideLayout1765.xml"/><Relationship Id="rId25" Type="http://schemas.openxmlformats.org/officeDocument/2006/relationships/slideLayout" Target="../slideLayouts/slideLayout1539.xml"/><Relationship Id="rId46" Type="http://schemas.openxmlformats.org/officeDocument/2006/relationships/slideLayout" Target="../slideLayouts/slideLayout1560.xml"/><Relationship Id="rId67" Type="http://schemas.openxmlformats.org/officeDocument/2006/relationships/slideLayout" Target="../slideLayouts/slideLayout1581.xml"/><Relationship Id="rId272" Type="http://schemas.openxmlformats.org/officeDocument/2006/relationships/slideLayout" Target="../slideLayouts/slideLayout1786.xml"/><Relationship Id="rId293" Type="http://schemas.openxmlformats.org/officeDocument/2006/relationships/slideLayout" Target="../slideLayouts/slideLayout1807.xml"/><Relationship Id="rId307" Type="http://schemas.openxmlformats.org/officeDocument/2006/relationships/slideLayout" Target="../slideLayouts/slideLayout1821.xml"/><Relationship Id="rId328" Type="http://schemas.openxmlformats.org/officeDocument/2006/relationships/slideLayout" Target="../slideLayouts/slideLayout1842.xml"/><Relationship Id="rId88" Type="http://schemas.openxmlformats.org/officeDocument/2006/relationships/slideLayout" Target="../slideLayouts/slideLayout1602.xml"/><Relationship Id="rId111" Type="http://schemas.openxmlformats.org/officeDocument/2006/relationships/slideLayout" Target="../slideLayouts/slideLayout1625.xml"/><Relationship Id="rId132" Type="http://schemas.openxmlformats.org/officeDocument/2006/relationships/slideLayout" Target="../slideLayouts/slideLayout1646.xml"/><Relationship Id="rId153" Type="http://schemas.openxmlformats.org/officeDocument/2006/relationships/slideLayout" Target="../slideLayouts/slideLayout1667.xml"/><Relationship Id="rId174" Type="http://schemas.openxmlformats.org/officeDocument/2006/relationships/slideLayout" Target="../slideLayouts/slideLayout1688.xml"/><Relationship Id="rId195" Type="http://schemas.openxmlformats.org/officeDocument/2006/relationships/slideLayout" Target="../slideLayouts/slideLayout1709.xml"/><Relationship Id="rId209" Type="http://schemas.openxmlformats.org/officeDocument/2006/relationships/slideLayout" Target="../slideLayouts/slideLayout1723.xml"/><Relationship Id="rId220" Type="http://schemas.openxmlformats.org/officeDocument/2006/relationships/slideLayout" Target="../slideLayouts/slideLayout1734.xml"/><Relationship Id="rId241" Type="http://schemas.openxmlformats.org/officeDocument/2006/relationships/slideLayout" Target="../slideLayouts/slideLayout1755.xml"/><Relationship Id="rId15" Type="http://schemas.openxmlformats.org/officeDocument/2006/relationships/slideLayout" Target="../slideLayouts/slideLayout1529.xml"/><Relationship Id="rId36" Type="http://schemas.openxmlformats.org/officeDocument/2006/relationships/slideLayout" Target="../slideLayouts/slideLayout1550.xml"/><Relationship Id="rId57" Type="http://schemas.openxmlformats.org/officeDocument/2006/relationships/slideLayout" Target="../slideLayouts/slideLayout1571.xml"/><Relationship Id="rId262" Type="http://schemas.openxmlformats.org/officeDocument/2006/relationships/slideLayout" Target="../slideLayouts/slideLayout1776.xml"/><Relationship Id="rId283" Type="http://schemas.openxmlformats.org/officeDocument/2006/relationships/slideLayout" Target="../slideLayouts/slideLayout1797.xml"/><Relationship Id="rId318" Type="http://schemas.openxmlformats.org/officeDocument/2006/relationships/slideLayout" Target="../slideLayouts/slideLayout1832.xml"/><Relationship Id="rId78" Type="http://schemas.openxmlformats.org/officeDocument/2006/relationships/slideLayout" Target="../slideLayouts/slideLayout1592.xml"/><Relationship Id="rId99" Type="http://schemas.openxmlformats.org/officeDocument/2006/relationships/slideLayout" Target="../slideLayouts/slideLayout1613.xml"/><Relationship Id="rId101" Type="http://schemas.openxmlformats.org/officeDocument/2006/relationships/slideLayout" Target="../slideLayouts/slideLayout1615.xml"/><Relationship Id="rId122" Type="http://schemas.openxmlformats.org/officeDocument/2006/relationships/slideLayout" Target="../slideLayouts/slideLayout1636.xml"/><Relationship Id="rId143" Type="http://schemas.openxmlformats.org/officeDocument/2006/relationships/slideLayout" Target="../slideLayouts/slideLayout1657.xml"/><Relationship Id="rId164" Type="http://schemas.openxmlformats.org/officeDocument/2006/relationships/slideLayout" Target="../slideLayouts/slideLayout1678.xml"/><Relationship Id="rId185" Type="http://schemas.openxmlformats.org/officeDocument/2006/relationships/slideLayout" Target="../slideLayouts/slideLayout1699.xml"/><Relationship Id="rId9" Type="http://schemas.openxmlformats.org/officeDocument/2006/relationships/slideLayout" Target="../slideLayouts/slideLayout1523.xml"/><Relationship Id="rId210" Type="http://schemas.openxmlformats.org/officeDocument/2006/relationships/slideLayout" Target="../slideLayouts/slideLayout1724.xml"/><Relationship Id="rId26" Type="http://schemas.openxmlformats.org/officeDocument/2006/relationships/slideLayout" Target="../slideLayouts/slideLayout1540.xml"/><Relationship Id="rId231" Type="http://schemas.openxmlformats.org/officeDocument/2006/relationships/slideLayout" Target="../slideLayouts/slideLayout1745.xml"/><Relationship Id="rId252" Type="http://schemas.openxmlformats.org/officeDocument/2006/relationships/slideLayout" Target="../slideLayouts/slideLayout1766.xml"/><Relationship Id="rId273" Type="http://schemas.openxmlformats.org/officeDocument/2006/relationships/slideLayout" Target="../slideLayouts/slideLayout1787.xml"/><Relationship Id="rId294" Type="http://schemas.openxmlformats.org/officeDocument/2006/relationships/slideLayout" Target="../slideLayouts/slideLayout1808.xml"/><Relationship Id="rId308" Type="http://schemas.openxmlformats.org/officeDocument/2006/relationships/slideLayout" Target="../slideLayouts/slideLayout1822.xml"/><Relationship Id="rId329" Type="http://schemas.openxmlformats.org/officeDocument/2006/relationships/slideLayout" Target="../slideLayouts/slideLayout1843.xml"/><Relationship Id="rId47" Type="http://schemas.openxmlformats.org/officeDocument/2006/relationships/slideLayout" Target="../slideLayouts/slideLayout1561.xml"/><Relationship Id="rId68" Type="http://schemas.openxmlformats.org/officeDocument/2006/relationships/slideLayout" Target="../slideLayouts/slideLayout1582.xml"/><Relationship Id="rId89" Type="http://schemas.openxmlformats.org/officeDocument/2006/relationships/slideLayout" Target="../slideLayouts/slideLayout1603.xml"/><Relationship Id="rId112" Type="http://schemas.openxmlformats.org/officeDocument/2006/relationships/slideLayout" Target="../slideLayouts/slideLayout1626.xml"/><Relationship Id="rId133" Type="http://schemas.openxmlformats.org/officeDocument/2006/relationships/slideLayout" Target="../slideLayouts/slideLayout1647.xml"/><Relationship Id="rId154" Type="http://schemas.openxmlformats.org/officeDocument/2006/relationships/slideLayout" Target="../slideLayouts/slideLayout1668.xml"/><Relationship Id="rId175" Type="http://schemas.openxmlformats.org/officeDocument/2006/relationships/slideLayout" Target="../slideLayouts/slideLayout1689.xml"/><Relationship Id="rId196" Type="http://schemas.openxmlformats.org/officeDocument/2006/relationships/slideLayout" Target="../slideLayouts/slideLayout1710.xml"/><Relationship Id="rId200" Type="http://schemas.openxmlformats.org/officeDocument/2006/relationships/slideLayout" Target="../slideLayouts/slideLayout1714.xml"/><Relationship Id="rId16" Type="http://schemas.openxmlformats.org/officeDocument/2006/relationships/slideLayout" Target="../slideLayouts/slideLayout1530.xml"/><Relationship Id="rId221" Type="http://schemas.openxmlformats.org/officeDocument/2006/relationships/slideLayout" Target="../slideLayouts/slideLayout1735.xml"/><Relationship Id="rId242" Type="http://schemas.openxmlformats.org/officeDocument/2006/relationships/slideLayout" Target="../slideLayouts/slideLayout1756.xml"/><Relationship Id="rId263" Type="http://schemas.openxmlformats.org/officeDocument/2006/relationships/slideLayout" Target="../slideLayouts/slideLayout1777.xml"/><Relationship Id="rId284" Type="http://schemas.openxmlformats.org/officeDocument/2006/relationships/slideLayout" Target="../slideLayouts/slideLayout1798.xml"/><Relationship Id="rId319" Type="http://schemas.openxmlformats.org/officeDocument/2006/relationships/slideLayout" Target="../slideLayouts/slideLayout1833.xml"/><Relationship Id="rId37" Type="http://schemas.openxmlformats.org/officeDocument/2006/relationships/slideLayout" Target="../slideLayouts/slideLayout1551.xml"/><Relationship Id="rId58" Type="http://schemas.openxmlformats.org/officeDocument/2006/relationships/slideLayout" Target="../slideLayouts/slideLayout1572.xml"/><Relationship Id="rId79" Type="http://schemas.openxmlformats.org/officeDocument/2006/relationships/slideLayout" Target="../slideLayouts/slideLayout1593.xml"/><Relationship Id="rId102" Type="http://schemas.openxmlformats.org/officeDocument/2006/relationships/slideLayout" Target="../slideLayouts/slideLayout1616.xml"/><Relationship Id="rId123" Type="http://schemas.openxmlformats.org/officeDocument/2006/relationships/slideLayout" Target="../slideLayouts/slideLayout1637.xml"/><Relationship Id="rId144" Type="http://schemas.openxmlformats.org/officeDocument/2006/relationships/slideLayout" Target="../slideLayouts/slideLayout1658.xml"/><Relationship Id="rId330" Type="http://schemas.openxmlformats.org/officeDocument/2006/relationships/slideLayout" Target="../slideLayouts/slideLayout1844.xml"/><Relationship Id="rId90" Type="http://schemas.openxmlformats.org/officeDocument/2006/relationships/slideLayout" Target="../slideLayouts/slideLayout1604.xml"/><Relationship Id="rId165" Type="http://schemas.openxmlformats.org/officeDocument/2006/relationships/slideLayout" Target="../slideLayouts/slideLayout1679.xml"/><Relationship Id="rId186" Type="http://schemas.openxmlformats.org/officeDocument/2006/relationships/slideLayout" Target="../slideLayouts/slideLayout1700.xml"/><Relationship Id="rId211" Type="http://schemas.openxmlformats.org/officeDocument/2006/relationships/slideLayout" Target="../slideLayouts/slideLayout1725.xml"/><Relationship Id="rId232" Type="http://schemas.openxmlformats.org/officeDocument/2006/relationships/slideLayout" Target="../slideLayouts/slideLayout1746.xml"/><Relationship Id="rId253" Type="http://schemas.openxmlformats.org/officeDocument/2006/relationships/slideLayout" Target="../slideLayouts/slideLayout1767.xml"/><Relationship Id="rId274" Type="http://schemas.openxmlformats.org/officeDocument/2006/relationships/slideLayout" Target="../slideLayouts/slideLayout1788.xml"/><Relationship Id="rId295" Type="http://schemas.openxmlformats.org/officeDocument/2006/relationships/slideLayout" Target="../slideLayouts/slideLayout1809.xml"/><Relationship Id="rId309" Type="http://schemas.openxmlformats.org/officeDocument/2006/relationships/slideLayout" Target="../slideLayouts/slideLayout1823.xml"/><Relationship Id="rId27" Type="http://schemas.openxmlformats.org/officeDocument/2006/relationships/slideLayout" Target="../slideLayouts/slideLayout1541.xml"/><Relationship Id="rId48" Type="http://schemas.openxmlformats.org/officeDocument/2006/relationships/slideLayout" Target="../slideLayouts/slideLayout1562.xml"/><Relationship Id="rId69" Type="http://schemas.openxmlformats.org/officeDocument/2006/relationships/slideLayout" Target="../slideLayouts/slideLayout1583.xml"/><Relationship Id="rId113" Type="http://schemas.openxmlformats.org/officeDocument/2006/relationships/slideLayout" Target="../slideLayouts/slideLayout1627.xml"/><Relationship Id="rId134" Type="http://schemas.openxmlformats.org/officeDocument/2006/relationships/slideLayout" Target="../slideLayouts/slideLayout1648.xml"/><Relationship Id="rId320" Type="http://schemas.openxmlformats.org/officeDocument/2006/relationships/slideLayout" Target="../slideLayouts/slideLayout1834.xml"/><Relationship Id="rId80" Type="http://schemas.openxmlformats.org/officeDocument/2006/relationships/slideLayout" Target="../slideLayouts/slideLayout1594.xml"/><Relationship Id="rId155" Type="http://schemas.openxmlformats.org/officeDocument/2006/relationships/slideLayout" Target="../slideLayouts/slideLayout1669.xml"/><Relationship Id="rId176" Type="http://schemas.openxmlformats.org/officeDocument/2006/relationships/slideLayout" Target="../slideLayouts/slideLayout1690.xml"/><Relationship Id="rId197" Type="http://schemas.openxmlformats.org/officeDocument/2006/relationships/slideLayout" Target="../slideLayouts/slideLayout1711.xml"/><Relationship Id="rId201" Type="http://schemas.openxmlformats.org/officeDocument/2006/relationships/slideLayout" Target="../slideLayouts/slideLayout1715.xml"/><Relationship Id="rId222" Type="http://schemas.openxmlformats.org/officeDocument/2006/relationships/slideLayout" Target="../slideLayouts/slideLayout1736.xml"/><Relationship Id="rId243" Type="http://schemas.openxmlformats.org/officeDocument/2006/relationships/slideLayout" Target="../slideLayouts/slideLayout1757.xml"/><Relationship Id="rId264" Type="http://schemas.openxmlformats.org/officeDocument/2006/relationships/slideLayout" Target="../slideLayouts/slideLayout1778.xml"/><Relationship Id="rId285" Type="http://schemas.openxmlformats.org/officeDocument/2006/relationships/slideLayout" Target="../slideLayouts/slideLayout1799.xml"/><Relationship Id="rId17" Type="http://schemas.openxmlformats.org/officeDocument/2006/relationships/slideLayout" Target="../slideLayouts/slideLayout1531.xml"/><Relationship Id="rId38" Type="http://schemas.openxmlformats.org/officeDocument/2006/relationships/slideLayout" Target="../slideLayouts/slideLayout1552.xml"/><Relationship Id="rId59" Type="http://schemas.openxmlformats.org/officeDocument/2006/relationships/slideLayout" Target="../slideLayouts/slideLayout1573.xml"/><Relationship Id="rId103" Type="http://schemas.openxmlformats.org/officeDocument/2006/relationships/slideLayout" Target="../slideLayouts/slideLayout1617.xml"/><Relationship Id="rId124" Type="http://schemas.openxmlformats.org/officeDocument/2006/relationships/slideLayout" Target="../slideLayouts/slideLayout1638.xml"/><Relationship Id="rId310" Type="http://schemas.openxmlformats.org/officeDocument/2006/relationships/slideLayout" Target="../slideLayouts/slideLayout1824.xml"/><Relationship Id="rId70" Type="http://schemas.openxmlformats.org/officeDocument/2006/relationships/slideLayout" Target="../slideLayouts/slideLayout1584.xml"/><Relationship Id="rId91" Type="http://schemas.openxmlformats.org/officeDocument/2006/relationships/slideLayout" Target="../slideLayouts/slideLayout1605.xml"/><Relationship Id="rId145" Type="http://schemas.openxmlformats.org/officeDocument/2006/relationships/slideLayout" Target="../slideLayouts/slideLayout1659.xml"/><Relationship Id="rId166" Type="http://schemas.openxmlformats.org/officeDocument/2006/relationships/slideLayout" Target="../slideLayouts/slideLayout1680.xml"/><Relationship Id="rId187" Type="http://schemas.openxmlformats.org/officeDocument/2006/relationships/slideLayout" Target="../slideLayouts/slideLayout1701.xml"/><Relationship Id="rId331" Type="http://schemas.openxmlformats.org/officeDocument/2006/relationships/theme" Target="../theme/theme22.xml"/><Relationship Id="rId1" Type="http://schemas.openxmlformats.org/officeDocument/2006/relationships/slideLayout" Target="../slideLayouts/slideLayout1515.xml"/><Relationship Id="rId212" Type="http://schemas.openxmlformats.org/officeDocument/2006/relationships/slideLayout" Target="../slideLayouts/slideLayout1726.xml"/><Relationship Id="rId233" Type="http://schemas.openxmlformats.org/officeDocument/2006/relationships/slideLayout" Target="../slideLayouts/slideLayout1747.xml"/><Relationship Id="rId254" Type="http://schemas.openxmlformats.org/officeDocument/2006/relationships/slideLayout" Target="../slideLayouts/slideLayout1768.xml"/><Relationship Id="rId28" Type="http://schemas.openxmlformats.org/officeDocument/2006/relationships/slideLayout" Target="../slideLayouts/slideLayout1542.xml"/><Relationship Id="rId49" Type="http://schemas.openxmlformats.org/officeDocument/2006/relationships/slideLayout" Target="../slideLayouts/slideLayout1563.xml"/><Relationship Id="rId114" Type="http://schemas.openxmlformats.org/officeDocument/2006/relationships/slideLayout" Target="../slideLayouts/slideLayout1628.xml"/><Relationship Id="rId275" Type="http://schemas.openxmlformats.org/officeDocument/2006/relationships/slideLayout" Target="../slideLayouts/slideLayout1789.xml"/><Relationship Id="rId296" Type="http://schemas.openxmlformats.org/officeDocument/2006/relationships/slideLayout" Target="../slideLayouts/slideLayout1810.xml"/><Relationship Id="rId300" Type="http://schemas.openxmlformats.org/officeDocument/2006/relationships/slideLayout" Target="../slideLayouts/slideLayout1814.xml"/><Relationship Id="rId60" Type="http://schemas.openxmlformats.org/officeDocument/2006/relationships/slideLayout" Target="../slideLayouts/slideLayout1574.xml"/><Relationship Id="rId81" Type="http://schemas.openxmlformats.org/officeDocument/2006/relationships/slideLayout" Target="../slideLayouts/slideLayout1595.xml"/><Relationship Id="rId135" Type="http://schemas.openxmlformats.org/officeDocument/2006/relationships/slideLayout" Target="../slideLayouts/slideLayout1649.xml"/><Relationship Id="rId156" Type="http://schemas.openxmlformats.org/officeDocument/2006/relationships/slideLayout" Target="../slideLayouts/slideLayout1670.xml"/><Relationship Id="rId177" Type="http://schemas.openxmlformats.org/officeDocument/2006/relationships/slideLayout" Target="../slideLayouts/slideLayout1691.xml"/><Relationship Id="rId198" Type="http://schemas.openxmlformats.org/officeDocument/2006/relationships/slideLayout" Target="../slideLayouts/slideLayout1712.xml"/><Relationship Id="rId321" Type="http://schemas.openxmlformats.org/officeDocument/2006/relationships/slideLayout" Target="../slideLayouts/slideLayout1835.xml"/><Relationship Id="rId202" Type="http://schemas.openxmlformats.org/officeDocument/2006/relationships/slideLayout" Target="../slideLayouts/slideLayout1716.xml"/><Relationship Id="rId223" Type="http://schemas.openxmlformats.org/officeDocument/2006/relationships/slideLayout" Target="../slideLayouts/slideLayout1737.xml"/><Relationship Id="rId244" Type="http://schemas.openxmlformats.org/officeDocument/2006/relationships/slideLayout" Target="../slideLayouts/slideLayout1758.xml"/><Relationship Id="rId18" Type="http://schemas.openxmlformats.org/officeDocument/2006/relationships/slideLayout" Target="../slideLayouts/slideLayout1532.xml"/><Relationship Id="rId39" Type="http://schemas.openxmlformats.org/officeDocument/2006/relationships/slideLayout" Target="../slideLayouts/slideLayout1553.xml"/><Relationship Id="rId265" Type="http://schemas.openxmlformats.org/officeDocument/2006/relationships/slideLayout" Target="../slideLayouts/slideLayout1779.xml"/><Relationship Id="rId286" Type="http://schemas.openxmlformats.org/officeDocument/2006/relationships/slideLayout" Target="../slideLayouts/slideLayout1800.xml"/><Relationship Id="rId50" Type="http://schemas.openxmlformats.org/officeDocument/2006/relationships/slideLayout" Target="../slideLayouts/slideLayout1564.xml"/><Relationship Id="rId104" Type="http://schemas.openxmlformats.org/officeDocument/2006/relationships/slideLayout" Target="../slideLayouts/slideLayout1618.xml"/><Relationship Id="rId125" Type="http://schemas.openxmlformats.org/officeDocument/2006/relationships/slideLayout" Target="../slideLayouts/slideLayout1639.xml"/><Relationship Id="rId146" Type="http://schemas.openxmlformats.org/officeDocument/2006/relationships/slideLayout" Target="../slideLayouts/slideLayout1660.xml"/><Relationship Id="rId167" Type="http://schemas.openxmlformats.org/officeDocument/2006/relationships/slideLayout" Target="../slideLayouts/slideLayout1681.xml"/><Relationship Id="rId188" Type="http://schemas.openxmlformats.org/officeDocument/2006/relationships/slideLayout" Target="../slideLayouts/slideLayout1702.xml"/><Relationship Id="rId311" Type="http://schemas.openxmlformats.org/officeDocument/2006/relationships/slideLayout" Target="../slideLayouts/slideLayout1825.xml"/><Relationship Id="rId332" Type="http://schemas.openxmlformats.org/officeDocument/2006/relationships/image" Target="../media/image1.png"/><Relationship Id="rId71" Type="http://schemas.openxmlformats.org/officeDocument/2006/relationships/slideLayout" Target="../slideLayouts/slideLayout1585.xml"/><Relationship Id="rId92" Type="http://schemas.openxmlformats.org/officeDocument/2006/relationships/slideLayout" Target="../slideLayouts/slideLayout1606.xml"/><Relationship Id="rId213" Type="http://schemas.openxmlformats.org/officeDocument/2006/relationships/slideLayout" Target="../slideLayouts/slideLayout1727.xml"/><Relationship Id="rId234" Type="http://schemas.openxmlformats.org/officeDocument/2006/relationships/slideLayout" Target="../slideLayouts/slideLayout1748.xml"/><Relationship Id="rId2" Type="http://schemas.openxmlformats.org/officeDocument/2006/relationships/slideLayout" Target="../slideLayouts/slideLayout1516.xml"/><Relationship Id="rId29" Type="http://schemas.openxmlformats.org/officeDocument/2006/relationships/slideLayout" Target="../slideLayouts/slideLayout1543.xml"/><Relationship Id="rId255" Type="http://schemas.openxmlformats.org/officeDocument/2006/relationships/slideLayout" Target="../slideLayouts/slideLayout1769.xml"/><Relationship Id="rId276" Type="http://schemas.openxmlformats.org/officeDocument/2006/relationships/slideLayout" Target="../slideLayouts/slideLayout1790.xml"/><Relationship Id="rId297" Type="http://schemas.openxmlformats.org/officeDocument/2006/relationships/slideLayout" Target="../slideLayouts/slideLayout1811.xml"/><Relationship Id="rId40" Type="http://schemas.openxmlformats.org/officeDocument/2006/relationships/slideLayout" Target="../slideLayouts/slideLayout1554.xml"/><Relationship Id="rId115" Type="http://schemas.openxmlformats.org/officeDocument/2006/relationships/slideLayout" Target="../slideLayouts/slideLayout1629.xml"/><Relationship Id="rId136" Type="http://schemas.openxmlformats.org/officeDocument/2006/relationships/slideLayout" Target="../slideLayouts/slideLayout1650.xml"/><Relationship Id="rId157" Type="http://schemas.openxmlformats.org/officeDocument/2006/relationships/slideLayout" Target="../slideLayouts/slideLayout1671.xml"/><Relationship Id="rId178" Type="http://schemas.openxmlformats.org/officeDocument/2006/relationships/slideLayout" Target="../slideLayouts/slideLayout1692.xml"/><Relationship Id="rId301" Type="http://schemas.openxmlformats.org/officeDocument/2006/relationships/slideLayout" Target="../slideLayouts/slideLayout1815.xml"/><Relationship Id="rId322" Type="http://schemas.openxmlformats.org/officeDocument/2006/relationships/slideLayout" Target="../slideLayouts/slideLayout1836.xml"/><Relationship Id="rId61" Type="http://schemas.openxmlformats.org/officeDocument/2006/relationships/slideLayout" Target="../slideLayouts/slideLayout1575.xml"/><Relationship Id="rId82" Type="http://schemas.openxmlformats.org/officeDocument/2006/relationships/slideLayout" Target="../slideLayouts/slideLayout1596.xml"/><Relationship Id="rId199" Type="http://schemas.openxmlformats.org/officeDocument/2006/relationships/slideLayout" Target="../slideLayouts/slideLayout1713.xml"/><Relationship Id="rId203" Type="http://schemas.openxmlformats.org/officeDocument/2006/relationships/slideLayout" Target="../slideLayouts/slideLayout1717.xml"/><Relationship Id="rId19" Type="http://schemas.openxmlformats.org/officeDocument/2006/relationships/slideLayout" Target="../slideLayouts/slideLayout1533.xml"/><Relationship Id="rId224" Type="http://schemas.openxmlformats.org/officeDocument/2006/relationships/slideLayout" Target="../slideLayouts/slideLayout1738.xml"/><Relationship Id="rId245" Type="http://schemas.openxmlformats.org/officeDocument/2006/relationships/slideLayout" Target="../slideLayouts/slideLayout1759.xml"/><Relationship Id="rId266" Type="http://schemas.openxmlformats.org/officeDocument/2006/relationships/slideLayout" Target="../slideLayouts/slideLayout1780.xml"/><Relationship Id="rId287" Type="http://schemas.openxmlformats.org/officeDocument/2006/relationships/slideLayout" Target="../slideLayouts/slideLayout1801.xml"/><Relationship Id="rId30" Type="http://schemas.openxmlformats.org/officeDocument/2006/relationships/slideLayout" Target="../slideLayouts/slideLayout1544.xml"/><Relationship Id="rId105" Type="http://schemas.openxmlformats.org/officeDocument/2006/relationships/slideLayout" Target="../slideLayouts/slideLayout1619.xml"/><Relationship Id="rId126" Type="http://schemas.openxmlformats.org/officeDocument/2006/relationships/slideLayout" Target="../slideLayouts/slideLayout1640.xml"/><Relationship Id="rId147" Type="http://schemas.openxmlformats.org/officeDocument/2006/relationships/slideLayout" Target="../slideLayouts/slideLayout1661.xml"/><Relationship Id="rId168" Type="http://schemas.openxmlformats.org/officeDocument/2006/relationships/slideLayout" Target="../slideLayouts/slideLayout1682.xml"/><Relationship Id="rId312" Type="http://schemas.openxmlformats.org/officeDocument/2006/relationships/slideLayout" Target="../slideLayouts/slideLayout1826.xml"/><Relationship Id="rId51" Type="http://schemas.openxmlformats.org/officeDocument/2006/relationships/slideLayout" Target="../slideLayouts/slideLayout1565.xml"/><Relationship Id="rId72" Type="http://schemas.openxmlformats.org/officeDocument/2006/relationships/slideLayout" Target="../slideLayouts/slideLayout1586.xml"/><Relationship Id="rId93" Type="http://schemas.openxmlformats.org/officeDocument/2006/relationships/slideLayout" Target="../slideLayouts/slideLayout1607.xml"/><Relationship Id="rId189" Type="http://schemas.openxmlformats.org/officeDocument/2006/relationships/slideLayout" Target="../slideLayouts/slideLayout1703.xml"/><Relationship Id="rId3" Type="http://schemas.openxmlformats.org/officeDocument/2006/relationships/slideLayout" Target="../slideLayouts/slideLayout1517.xml"/><Relationship Id="rId214" Type="http://schemas.openxmlformats.org/officeDocument/2006/relationships/slideLayout" Target="../slideLayouts/slideLayout1728.xml"/><Relationship Id="rId235" Type="http://schemas.openxmlformats.org/officeDocument/2006/relationships/slideLayout" Target="../slideLayouts/slideLayout1749.xml"/><Relationship Id="rId256" Type="http://schemas.openxmlformats.org/officeDocument/2006/relationships/slideLayout" Target="../slideLayouts/slideLayout1770.xml"/><Relationship Id="rId277" Type="http://schemas.openxmlformats.org/officeDocument/2006/relationships/slideLayout" Target="../slideLayouts/slideLayout1791.xml"/><Relationship Id="rId298" Type="http://schemas.openxmlformats.org/officeDocument/2006/relationships/slideLayout" Target="../slideLayouts/slideLayout1812.xml"/><Relationship Id="rId116" Type="http://schemas.openxmlformats.org/officeDocument/2006/relationships/slideLayout" Target="../slideLayouts/slideLayout1630.xml"/><Relationship Id="rId137" Type="http://schemas.openxmlformats.org/officeDocument/2006/relationships/slideLayout" Target="../slideLayouts/slideLayout1651.xml"/><Relationship Id="rId158" Type="http://schemas.openxmlformats.org/officeDocument/2006/relationships/slideLayout" Target="../slideLayouts/slideLayout1672.xml"/><Relationship Id="rId302" Type="http://schemas.openxmlformats.org/officeDocument/2006/relationships/slideLayout" Target="../slideLayouts/slideLayout1816.xml"/><Relationship Id="rId323" Type="http://schemas.openxmlformats.org/officeDocument/2006/relationships/slideLayout" Target="../slideLayouts/slideLayout1837.xml"/><Relationship Id="rId20" Type="http://schemas.openxmlformats.org/officeDocument/2006/relationships/slideLayout" Target="../slideLayouts/slideLayout1534.xml"/><Relationship Id="rId41" Type="http://schemas.openxmlformats.org/officeDocument/2006/relationships/slideLayout" Target="../slideLayouts/slideLayout1555.xml"/><Relationship Id="rId62" Type="http://schemas.openxmlformats.org/officeDocument/2006/relationships/slideLayout" Target="../slideLayouts/slideLayout1576.xml"/><Relationship Id="rId83" Type="http://schemas.openxmlformats.org/officeDocument/2006/relationships/slideLayout" Target="../slideLayouts/slideLayout1597.xml"/><Relationship Id="rId179" Type="http://schemas.openxmlformats.org/officeDocument/2006/relationships/slideLayout" Target="../slideLayouts/slideLayout1693.xml"/><Relationship Id="rId190" Type="http://schemas.openxmlformats.org/officeDocument/2006/relationships/slideLayout" Target="../slideLayouts/slideLayout1704.xml"/><Relationship Id="rId204" Type="http://schemas.openxmlformats.org/officeDocument/2006/relationships/slideLayout" Target="../slideLayouts/slideLayout1718.xml"/><Relationship Id="rId225" Type="http://schemas.openxmlformats.org/officeDocument/2006/relationships/slideLayout" Target="../slideLayouts/slideLayout1739.xml"/><Relationship Id="rId246" Type="http://schemas.openxmlformats.org/officeDocument/2006/relationships/slideLayout" Target="../slideLayouts/slideLayout1760.xml"/><Relationship Id="rId267" Type="http://schemas.openxmlformats.org/officeDocument/2006/relationships/slideLayout" Target="../slideLayouts/slideLayout1781.xml"/><Relationship Id="rId288" Type="http://schemas.openxmlformats.org/officeDocument/2006/relationships/slideLayout" Target="../slideLayouts/slideLayout1802.xml"/><Relationship Id="rId106" Type="http://schemas.openxmlformats.org/officeDocument/2006/relationships/slideLayout" Target="../slideLayouts/slideLayout1620.xml"/><Relationship Id="rId127" Type="http://schemas.openxmlformats.org/officeDocument/2006/relationships/slideLayout" Target="../slideLayouts/slideLayout1641.xml"/><Relationship Id="rId313" Type="http://schemas.openxmlformats.org/officeDocument/2006/relationships/slideLayout" Target="../slideLayouts/slideLayout1827.xml"/><Relationship Id="rId10" Type="http://schemas.openxmlformats.org/officeDocument/2006/relationships/slideLayout" Target="../slideLayouts/slideLayout1524.xml"/><Relationship Id="rId31" Type="http://schemas.openxmlformats.org/officeDocument/2006/relationships/slideLayout" Target="../slideLayouts/slideLayout1545.xml"/><Relationship Id="rId52" Type="http://schemas.openxmlformats.org/officeDocument/2006/relationships/slideLayout" Target="../slideLayouts/slideLayout1566.xml"/><Relationship Id="rId73" Type="http://schemas.openxmlformats.org/officeDocument/2006/relationships/slideLayout" Target="../slideLayouts/slideLayout1587.xml"/><Relationship Id="rId94" Type="http://schemas.openxmlformats.org/officeDocument/2006/relationships/slideLayout" Target="../slideLayouts/slideLayout1608.xml"/><Relationship Id="rId148" Type="http://schemas.openxmlformats.org/officeDocument/2006/relationships/slideLayout" Target="../slideLayouts/slideLayout1662.xml"/><Relationship Id="rId169" Type="http://schemas.openxmlformats.org/officeDocument/2006/relationships/slideLayout" Target="../slideLayouts/slideLayout1683.xml"/><Relationship Id="rId4" Type="http://schemas.openxmlformats.org/officeDocument/2006/relationships/slideLayout" Target="../slideLayouts/slideLayout1518.xml"/><Relationship Id="rId180" Type="http://schemas.openxmlformats.org/officeDocument/2006/relationships/slideLayout" Target="../slideLayouts/slideLayout1694.xml"/><Relationship Id="rId215" Type="http://schemas.openxmlformats.org/officeDocument/2006/relationships/slideLayout" Target="../slideLayouts/slideLayout1729.xml"/><Relationship Id="rId236" Type="http://schemas.openxmlformats.org/officeDocument/2006/relationships/slideLayout" Target="../slideLayouts/slideLayout1750.xml"/><Relationship Id="rId257" Type="http://schemas.openxmlformats.org/officeDocument/2006/relationships/slideLayout" Target="../slideLayouts/slideLayout1771.xml"/><Relationship Id="rId278" Type="http://schemas.openxmlformats.org/officeDocument/2006/relationships/slideLayout" Target="../slideLayouts/slideLayout1792.xml"/><Relationship Id="rId303" Type="http://schemas.openxmlformats.org/officeDocument/2006/relationships/slideLayout" Target="../slideLayouts/slideLayout1817.xml"/><Relationship Id="rId42" Type="http://schemas.openxmlformats.org/officeDocument/2006/relationships/slideLayout" Target="../slideLayouts/slideLayout1556.xml"/><Relationship Id="rId84" Type="http://schemas.openxmlformats.org/officeDocument/2006/relationships/slideLayout" Target="../slideLayouts/slideLayout1598.xml"/><Relationship Id="rId138" Type="http://schemas.openxmlformats.org/officeDocument/2006/relationships/slideLayout" Target="../slideLayouts/slideLayout1652.xml"/><Relationship Id="rId191" Type="http://schemas.openxmlformats.org/officeDocument/2006/relationships/slideLayout" Target="../slideLayouts/slideLayout1705.xml"/><Relationship Id="rId205" Type="http://schemas.openxmlformats.org/officeDocument/2006/relationships/slideLayout" Target="../slideLayouts/slideLayout1719.xml"/><Relationship Id="rId247" Type="http://schemas.openxmlformats.org/officeDocument/2006/relationships/slideLayout" Target="../slideLayouts/slideLayout1761.xml"/><Relationship Id="rId107" Type="http://schemas.openxmlformats.org/officeDocument/2006/relationships/slideLayout" Target="../slideLayouts/slideLayout1621.xml"/><Relationship Id="rId289" Type="http://schemas.openxmlformats.org/officeDocument/2006/relationships/slideLayout" Target="../slideLayouts/slideLayout1803.xml"/><Relationship Id="rId11" Type="http://schemas.openxmlformats.org/officeDocument/2006/relationships/slideLayout" Target="../slideLayouts/slideLayout1525.xml"/><Relationship Id="rId53" Type="http://schemas.openxmlformats.org/officeDocument/2006/relationships/slideLayout" Target="../slideLayouts/slideLayout1567.xml"/><Relationship Id="rId149" Type="http://schemas.openxmlformats.org/officeDocument/2006/relationships/slideLayout" Target="../slideLayouts/slideLayout1663.xml"/><Relationship Id="rId314" Type="http://schemas.openxmlformats.org/officeDocument/2006/relationships/slideLayout" Target="../slideLayouts/slideLayout1828.xml"/><Relationship Id="rId95" Type="http://schemas.openxmlformats.org/officeDocument/2006/relationships/slideLayout" Target="../slideLayouts/slideLayout1609.xml"/><Relationship Id="rId160" Type="http://schemas.openxmlformats.org/officeDocument/2006/relationships/slideLayout" Target="../slideLayouts/slideLayout1674.xml"/><Relationship Id="rId216" Type="http://schemas.openxmlformats.org/officeDocument/2006/relationships/slideLayout" Target="../slideLayouts/slideLayout1730.xml"/><Relationship Id="rId258" Type="http://schemas.openxmlformats.org/officeDocument/2006/relationships/slideLayout" Target="../slideLayouts/slideLayout1772.xml"/><Relationship Id="rId22" Type="http://schemas.openxmlformats.org/officeDocument/2006/relationships/slideLayout" Target="../slideLayouts/slideLayout1536.xml"/><Relationship Id="rId64" Type="http://schemas.openxmlformats.org/officeDocument/2006/relationships/slideLayout" Target="../slideLayouts/slideLayout1578.xml"/><Relationship Id="rId118" Type="http://schemas.openxmlformats.org/officeDocument/2006/relationships/slideLayout" Target="../slideLayouts/slideLayout1632.xml"/><Relationship Id="rId325" Type="http://schemas.openxmlformats.org/officeDocument/2006/relationships/slideLayout" Target="../slideLayouts/slideLayout1839.xml"/><Relationship Id="rId171" Type="http://schemas.openxmlformats.org/officeDocument/2006/relationships/slideLayout" Target="../slideLayouts/slideLayout1685.xml"/><Relationship Id="rId227" Type="http://schemas.openxmlformats.org/officeDocument/2006/relationships/slideLayout" Target="../slideLayouts/slideLayout1741.xml"/><Relationship Id="rId269" Type="http://schemas.openxmlformats.org/officeDocument/2006/relationships/slideLayout" Target="../slideLayouts/slideLayout1783.xml"/><Relationship Id="rId33" Type="http://schemas.openxmlformats.org/officeDocument/2006/relationships/slideLayout" Target="../slideLayouts/slideLayout1547.xml"/><Relationship Id="rId129" Type="http://schemas.openxmlformats.org/officeDocument/2006/relationships/slideLayout" Target="../slideLayouts/slideLayout1643.xml"/><Relationship Id="rId280" Type="http://schemas.openxmlformats.org/officeDocument/2006/relationships/slideLayout" Target="../slideLayouts/slideLayout1794.xml"/><Relationship Id="rId75" Type="http://schemas.openxmlformats.org/officeDocument/2006/relationships/slideLayout" Target="../slideLayouts/slideLayout1589.xml"/><Relationship Id="rId140" Type="http://schemas.openxmlformats.org/officeDocument/2006/relationships/slideLayout" Target="../slideLayouts/slideLayout1654.xml"/><Relationship Id="rId182" Type="http://schemas.openxmlformats.org/officeDocument/2006/relationships/slideLayout" Target="../slideLayouts/slideLayout1696.xml"/><Relationship Id="rId6" Type="http://schemas.openxmlformats.org/officeDocument/2006/relationships/slideLayout" Target="../slideLayouts/slideLayout1520.xml"/><Relationship Id="rId238" Type="http://schemas.openxmlformats.org/officeDocument/2006/relationships/slideLayout" Target="../slideLayouts/slideLayout1752.xml"/><Relationship Id="rId291" Type="http://schemas.openxmlformats.org/officeDocument/2006/relationships/slideLayout" Target="../slideLayouts/slideLayout1805.xml"/><Relationship Id="rId305" Type="http://schemas.openxmlformats.org/officeDocument/2006/relationships/slideLayout" Target="../slideLayouts/slideLayout1819.xml"/><Relationship Id="rId44" Type="http://schemas.openxmlformats.org/officeDocument/2006/relationships/slideLayout" Target="../slideLayouts/slideLayout1558.xml"/><Relationship Id="rId86" Type="http://schemas.openxmlformats.org/officeDocument/2006/relationships/slideLayout" Target="../slideLayouts/slideLayout1600.xml"/><Relationship Id="rId151" Type="http://schemas.openxmlformats.org/officeDocument/2006/relationships/slideLayout" Target="../slideLayouts/slideLayout1665.xml"/><Relationship Id="rId193" Type="http://schemas.openxmlformats.org/officeDocument/2006/relationships/slideLayout" Target="../slideLayouts/slideLayout1707.xml"/><Relationship Id="rId207" Type="http://schemas.openxmlformats.org/officeDocument/2006/relationships/slideLayout" Target="../slideLayouts/slideLayout1721.xml"/><Relationship Id="rId249" Type="http://schemas.openxmlformats.org/officeDocument/2006/relationships/slideLayout" Target="../slideLayouts/slideLayout1763.xml"/><Relationship Id="rId13" Type="http://schemas.openxmlformats.org/officeDocument/2006/relationships/slideLayout" Target="../slideLayouts/slideLayout1527.xml"/><Relationship Id="rId109" Type="http://schemas.openxmlformats.org/officeDocument/2006/relationships/slideLayout" Target="../slideLayouts/slideLayout1623.xml"/><Relationship Id="rId260" Type="http://schemas.openxmlformats.org/officeDocument/2006/relationships/slideLayout" Target="../slideLayouts/slideLayout1774.xml"/><Relationship Id="rId316" Type="http://schemas.openxmlformats.org/officeDocument/2006/relationships/slideLayout" Target="../slideLayouts/slideLayout1830.xml"/><Relationship Id="rId55" Type="http://schemas.openxmlformats.org/officeDocument/2006/relationships/slideLayout" Target="../slideLayouts/slideLayout1569.xml"/><Relationship Id="rId97" Type="http://schemas.openxmlformats.org/officeDocument/2006/relationships/slideLayout" Target="../slideLayouts/slideLayout1611.xml"/><Relationship Id="rId120" Type="http://schemas.openxmlformats.org/officeDocument/2006/relationships/slideLayout" Target="../slideLayouts/slideLayout1634.xml"/><Relationship Id="rId162" Type="http://schemas.openxmlformats.org/officeDocument/2006/relationships/slideLayout" Target="../slideLayouts/slideLayout1676.xml"/><Relationship Id="rId218" Type="http://schemas.openxmlformats.org/officeDocument/2006/relationships/slideLayout" Target="../slideLayouts/slideLayout1732.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1852.xml"/><Relationship Id="rId13" Type="http://schemas.openxmlformats.org/officeDocument/2006/relationships/theme" Target="../theme/theme23.xml"/><Relationship Id="rId3" Type="http://schemas.openxmlformats.org/officeDocument/2006/relationships/slideLayout" Target="../slideLayouts/slideLayout1847.xml"/><Relationship Id="rId7" Type="http://schemas.openxmlformats.org/officeDocument/2006/relationships/slideLayout" Target="../slideLayouts/slideLayout1851.xml"/><Relationship Id="rId12" Type="http://schemas.openxmlformats.org/officeDocument/2006/relationships/slideLayout" Target="../slideLayouts/slideLayout1856.xml"/><Relationship Id="rId2" Type="http://schemas.openxmlformats.org/officeDocument/2006/relationships/slideLayout" Target="../slideLayouts/slideLayout1846.xml"/><Relationship Id="rId1" Type="http://schemas.openxmlformats.org/officeDocument/2006/relationships/slideLayout" Target="../slideLayouts/slideLayout1845.xml"/><Relationship Id="rId6" Type="http://schemas.openxmlformats.org/officeDocument/2006/relationships/slideLayout" Target="../slideLayouts/slideLayout1850.xml"/><Relationship Id="rId11" Type="http://schemas.openxmlformats.org/officeDocument/2006/relationships/slideLayout" Target="../slideLayouts/slideLayout1855.xml"/><Relationship Id="rId5" Type="http://schemas.openxmlformats.org/officeDocument/2006/relationships/slideLayout" Target="../slideLayouts/slideLayout1849.xml"/><Relationship Id="rId10" Type="http://schemas.openxmlformats.org/officeDocument/2006/relationships/slideLayout" Target="../slideLayouts/slideLayout1854.xml"/><Relationship Id="rId4" Type="http://schemas.openxmlformats.org/officeDocument/2006/relationships/slideLayout" Target="../slideLayouts/slideLayout1848.xml"/><Relationship Id="rId9" Type="http://schemas.openxmlformats.org/officeDocument/2006/relationships/slideLayout" Target="../slideLayouts/slideLayout1853.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1864.xml"/><Relationship Id="rId3" Type="http://schemas.openxmlformats.org/officeDocument/2006/relationships/slideLayout" Target="../slideLayouts/slideLayout1859.xml"/><Relationship Id="rId7" Type="http://schemas.openxmlformats.org/officeDocument/2006/relationships/slideLayout" Target="../slideLayouts/slideLayout1863.xml"/><Relationship Id="rId12" Type="http://schemas.openxmlformats.org/officeDocument/2006/relationships/theme" Target="../theme/theme24.xml"/><Relationship Id="rId2" Type="http://schemas.openxmlformats.org/officeDocument/2006/relationships/slideLayout" Target="../slideLayouts/slideLayout1858.xml"/><Relationship Id="rId1" Type="http://schemas.openxmlformats.org/officeDocument/2006/relationships/slideLayout" Target="../slideLayouts/slideLayout1857.xml"/><Relationship Id="rId6" Type="http://schemas.openxmlformats.org/officeDocument/2006/relationships/slideLayout" Target="../slideLayouts/slideLayout1862.xml"/><Relationship Id="rId11" Type="http://schemas.openxmlformats.org/officeDocument/2006/relationships/slideLayout" Target="../slideLayouts/slideLayout1867.xml"/><Relationship Id="rId5" Type="http://schemas.openxmlformats.org/officeDocument/2006/relationships/slideLayout" Target="../slideLayouts/slideLayout1861.xml"/><Relationship Id="rId10" Type="http://schemas.openxmlformats.org/officeDocument/2006/relationships/slideLayout" Target="../slideLayouts/slideLayout1866.xml"/><Relationship Id="rId4" Type="http://schemas.openxmlformats.org/officeDocument/2006/relationships/slideLayout" Target="../slideLayouts/slideLayout1860.xml"/><Relationship Id="rId9" Type="http://schemas.openxmlformats.org/officeDocument/2006/relationships/slideLayout" Target="../slideLayouts/slideLayout1865.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1875.xml"/><Relationship Id="rId3" Type="http://schemas.openxmlformats.org/officeDocument/2006/relationships/slideLayout" Target="../slideLayouts/slideLayout1870.xml"/><Relationship Id="rId7" Type="http://schemas.openxmlformats.org/officeDocument/2006/relationships/slideLayout" Target="../slideLayouts/slideLayout1874.xml"/><Relationship Id="rId12" Type="http://schemas.openxmlformats.org/officeDocument/2006/relationships/theme" Target="../theme/theme25.xml"/><Relationship Id="rId2" Type="http://schemas.openxmlformats.org/officeDocument/2006/relationships/slideLayout" Target="../slideLayouts/slideLayout1869.xml"/><Relationship Id="rId1" Type="http://schemas.openxmlformats.org/officeDocument/2006/relationships/slideLayout" Target="../slideLayouts/slideLayout1868.xml"/><Relationship Id="rId6" Type="http://schemas.openxmlformats.org/officeDocument/2006/relationships/slideLayout" Target="../slideLayouts/slideLayout1873.xml"/><Relationship Id="rId11" Type="http://schemas.openxmlformats.org/officeDocument/2006/relationships/slideLayout" Target="../slideLayouts/slideLayout1878.xml"/><Relationship Id="rId5" Type="http://schemas.openxmlformats.org/officeDocument/2006/relationships/slideLayout" Target="../slideLayouts/slideLayout1872.xml"/><Relationship Id="rId10" Type="http://schemas.openxmlformats.org/officeDocument/2006/relationships/slideLayout" Target="../slideLayouts/slideLayout1877.xml"/><Relationship Id="rId4" Type="http://schemas.openxmlformats.org/officeDocument/2006/relationships/slideLayout" Target="../slideLayouts/slideLayout1871.xml"/><Relationship Id="rId9" Type="http://schemas.openxmlformats.org/officeDocument/2006/relationships/slideLayout" Target="../slideLayouts/slideLayout1876.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1886.xml"/><Relationship Id="rId13" Type="http://schemas.openxmlformats.org/officeDocument/2006/relationships/theme" Target="../theme/theme26.xml"/><Relationship Id="rId3" Type="http://schemas.openxmlformats.org/officeDocument/2006/relationships/slideLayout" Target="../slideLayouts/slideLayout1881.xml"/><Relationship Id="rId7" Type="http://schemas.openxmlformats.org/officeDocument/2006/relationships/slideLayout" Target="../slideLayouts/slideLayout1885.xml"/><Relationship Id="rId12" Type="http://schemas.openxmlformats.org/officeDocument/2006/relationships/slideLayout" Target="../slideLayouts/slideLayout1890.xml"/><Relationship Id="rId2" Type="http://schemas.openxmlformats.org/officeDocument/2006/relationships/slideLayout" Target="../slideLayouts/slideLayout1880.xml"/><Relationship Id="rId1" Type="http://schemas.openxmlformats.org/officeDocument/2006/relationships/slideLayout" Target="../slideLayouts/slideLayout1879.xml"/><Relationship Id="rId6" Type="http://schemas.openxmlformats.org/officeDocument/2006/relationships/slideLayout" Target="../slideLayouts/slideLayout1884.xml"/><Relationship Id="rId11" Type="http://schemas.openxmlformats.org/officeDocument/2006/relationships/slideLayout" Target="../slideLayouts/slideLayout1889.xml"/><Relationship Id="rId5" Type="http://schemas.openxmlformats.org/officeDocument/2006/relationships/slideLayout" Target="../slideLayouts/slideLayout1883.xml"/><Relationship Id="rId10" Type="http://schemas.openxmlformats.org/officeDocument/2006/relationships/slideLayout" Target="../slideLayouts/slideLayout1888.xml"/><Relationship Id="rId4" Type="http://schemas.openxmlformats.org/officeDocument/2006/relationships/slideLayout" Target="../slideLayouts/slideLayout1882.xml"/><Relationship Id="rId9" Type="http://schemas.openxmlformats.org/officeDocument/2006/relationships/slideLayout" Target="../slideLayouts/slideLayout1887.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1898.xml"/><Relationship Id="rId3" Type="http://schemas.openxmlformats.org/officeDocument/2006/relationships/slideLayout" Target="../slideLayouts/slideLayout1893.xml"/><Relationship Id="rId7" Type="http://schemas.openxmlformats.org/officeDocument/2006/relationships/slideLayout" Target="../slideLayouts/slideLayout1897.xml"/><Relationship Id="rId12" Type="http://schemas.openxmlformats.org/officeDocument/2006/relationships/theme" Target="../theme/theme27.xml"/><Relationship Id="rId2" Type="http://schemas.openxmlformats.org/officeDocument/2006/relationships/slideLayout" Target="../slideLayouts/slideLayout1892.xml"/><Relationship Id="rId1" Type="http://schemas.openxmlformats.org/officeDocument/2006/relationships/slideLayout" Target="../slideLayouts/slideLayout1891.xml"/><Relationship Id="rId6" Type="http://schemas.openxmlformats.org/officeDocument/2006/relationships/slideLayout" Target="../slideLayouts/slideLayout1896.xml"/><Relationship Id="rId11" Type="http://schemas.openxmlformats.org/officeDocument/2006/relationships/slideLayout" Target="../slideLayouts/slideLayout1901.xml"/><Relationship Id="rId5" Type="http://schemas.openxmlformats.org/officeDocument/2006/relationships/slideLayout" Target="../slideLayouts/slideLayout1895.xml"/><Relationship Id="rId10" Type="http://schemas.openxmlformats.org/officeDocument/2006/relationships/slideLayout" Target="../slideLayouts/slideLayout1900.xml"/><Relationship Id="rId4" Type="http://schemas.openxmlformats.org/officeDocument/2006/relationships/slideLayout" Target="../slideLayouts/slideLayout1894.xml"/><Relationship Id="rId9" Type="http://schemas.openxmlformats.org/officeDocument/2006/relationships/slideLayout" Target="../slideLayouts/slideLayout1899.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1909.xml"/><Relationship Id="rId3" Type="http://schemas.openxmlformats.org/officeDocument/2006/relationships/slideLayout" Target="../slideLayouts/slideLayout1904.xml"/><Relationship Id="rId7" Type="http://schemas.openxmlformats.org/officeDocument/2006/relationships/slideLayout" Target="../slideLayouts/slideLayout1908.xml"/><Relationship Id="rId12" Type="http://schemas.openxmlformats.org/officeDocument/2006/relationships/theme" Target="../theme/theme28.xml"/><Relationship Id="rId2" Type="http://schemas.openxmlformats.org/officeDocument/2006/relationships/slideLayout" Target="../slideLayouts/slideLayout1903.xml"/><Relationship Id="rId1" Type="http://schemas.openxmlformats.org/officeDocument/2006/relationships/slideLayout" Target="../slideLayouts/slideLayout1902.xml"/><Relationship Id="rId6" Type="http://schemas.openxmlformats.org/officeDocument/2006/relationships/slideLayout" Target="../slideLayouts/slideLayout1907.xml"/><Relationship Id="rId11" Type="http://schemas.openxmlformats.org/officeDocument/2006/relationships/slideLayout" Target="../slideLayouts/slideLayout1912.xml"/><Relationship Id="rId5" Type="http://schemas.openxmlformats.org/officeDocument/2006/relationships/slideLayout" Target="../slideLayouts/slideLayout1906.xml"/><Relationship Id="rId10" Type="http://schemas.openxmlformats.org/officeDocument/2006/relationships/slideLayout" Target="../slideLayouts/slideLayout1911.xml"/><Relationship Id="rId4" Type="http://schemas.openxmlformats.org/officeDocument/2006/relationships/slideLayout" Target="../slideLayouts/slideLayout1905.xml"/><Relationship Id="rId9" Type="http://schemas.openxmlformats.org/officeDocument/2006/relationships/slideLayout" Target="../slideLayouts/slideLayout1910.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1920.xml"/><Relationship Id="rId3" Type="http://schemas.openxmlformats.org/officeDocument/2006/relationships/slideLayout" Target="../slideLayouts/slideLayout1915.xml"/><Relationship Id="rId7" Type="http://schemas.openxmlformats.org/officeDocument/2006/relationships/slideLayout" Target="../slideLayouts/slideLayout1919.xml"/><Relationship Id="rId12" Type="http://schemas.openxmlformats.org/officeDocument/2006/relationships/theme" Target="../theme/theme29.xml"/><Relationship Id="rId2" Type="http://schemas.openxmlformats.org/officeDocument/2006/relationships/slideLayout" Target="../slideLayouts/slideLayout1914.xml"/><Relationship Id="rId1" Type="http://schemas.openxmlformats.org/officeDocument/2006/relationships/slideLayout" Target="../slideLayouts/slideLayout1913.xml"/><Relationship Id="rId6" Type="http://schemas.openxmlformats.org/officeDocument/2006/relationships/slideLayout" Target="../slideLayouts/slideLayout1918.xml"/><Relationship Id="rId11" Type="http://schemas.openxmlformats.org/officeDocument/2006/relationships/slideLayout" Target="../slideLayouts/slideLayout1923.xml"/><Relationship Id="rId5" Type="http://schemas.openxmlformats.org/officeDocument/2006/relationships/slideLayout" Target="../slideLayouts/slideLayout1917.xml"/><Relationship Id="rId10" Type="http://schemas.openxmlformats.org/officeDocument/2006/relationships/slideLayout" Target="../slideLayouts/slideLayout1922.xml"/><Relationship Id="rId4" Type="http://schemas.openxmlformats.org/officeDocument/2006/relationships/slideLayout" Target="../slideLayouts/slideLayout1916.xml"/><Relationship Id="rId9" Type="http://schemas.openxmlformats.org/officeDocument/2006/relationships/slideLayout" Target="../slideLayouts/slideLayout192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72.xml"/><Relationship Id="rId3" Type="http://schemas.openxmlformats.org/officeDocument/2006/relationships/slideLayout" Target="../slideLayouts/slideLayout367.xml"/><Relationship Id="rId7" Type="http://schemas.openxmlformats.org/officeDocument/2006/relationships/slideLayout" Target="../slideLayouts/slideLayout371.xml"/><Relationship Id="rId12" Type="http://schemas.openxmlformats.org/officeDocument/2006/relationships/theme" Target="../theme/theme3.xml"/><Relationship Id="rId2" Type="http://schemas.openxmlformats.org/officeDocument/2006/relationships/slideLayout" Target="../slideLayouts/slideLayout366.xml"/><Relationship Id="rId1" Type="http://schemas.openxmlformats.org/officeDocument/2006/relationships/slideLayout" Target="../slideLayouts/slideLayout365.xml"/><Relationship Id="rId6" Type="http://schemas.openxmlformats.org/officeDocument/2006/relationships/slideLayout" Target="../slideLayouts/slideLayout370.xml"/><Relationship Id="rId11" Type="http://schemas.openxmlformats.org/officeDocument/2006/relationships/slideLayout" Target="../slideLayouts/slideLayout375.xml"/><Relationship Id="rId5" Type="http://schemas.openxmlformats.org/officeDocument/2006/relationships/slideLayout" Target="../slideLayouts/slideLayout369.xml"/><Relationship Id="rId10" Type="http://schemas.openxmlformats.org/officeDocument/2006/relationships/slideLayout" Target="../slideLayouts/slideLayout374.xml"/><Relationship Id="rId4" Type="http://schemas.openxmlformats.org/officeDocument/2006/relationships/slideLayout" Target="../slideLayouts/slideLayout368.xml"/><Relationship Id="rId9" Type="http://schemas.openxmlformats.org/officeDocument/2006/relationships/slideLayout" Target="../slideLayouts/slideLayout373.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1931.xml"/><Relationship Id="rId13" Type="http://schemas.openxmlformats.org/officeDocument/2006/relationships/theme" Target="../theme/theme30.xml"/><Relationship Id="rId3" Type="http://schemas.openxmlformats.org/officeDocument/2006/relationships/slideLayout" Target="../slideLayouts/slideLayout1926.xml"/><Relationship Id="rId7" Type="http://schemas.openxmlformats.org/officeDocument/2006/relationships/slideLayout" Target="../slideLayouts/slideLayout1930.xml"/><Relationship Id="rId12" Type="http://schemas.openxmlformats.org/officeDocument/2006/relationships/slideLayout" Target="../slideLayouts/slideLayout1935.xml"/><Relationship Id="rId2" Type="http://schemas.openxmlformats.org/officeDocument/2006/relationships/slideLayout" Target="../slideLayouts/slideLayout1925.xml"/><Relationship Id="rId1" Type="http://schemas.openxmlformats.org/officeDocument/2006/relationships/slideLayout" Target="../slideLayouts/slideLayout1924.xml"/><Relationship Id="rId6" Type="http://schemas.openxmlformats.org/officeDocument/2006/relationships/slideLayout" Target="../slideLayouts/slideLayout1929.xml"/><Relationship Id="rId11" Type="http://schemas.openxmlformats.org/officeDocument/2006/relationships/slideLayout" Target="../slideLayouts/slideLayout1934.xml"/><Relationship Id="rId5" Type="http://schemas.openxmlformats.org/officeDocument/2006/relationships/slideLayout" Target="../slideLayouts/slideLayout1928.xml"/><Relationship Id="rId10" Type="http://schemas.openxmlformats.org/officeDocument/2006/relationships/slideLayout" Target="../slideLayouts/slideLayout1933.xml"/><Relationship Id="rId4" Type="http://schemas.openxmlformats.org/officeDocument/2006/relationships/slideLayout" Target="../slideLayouts/slideLayout1927.xml"/><Relationship Id="rId9" Type="http://schemas.openxmlformats.org/officeDocument/2006/relationships/slideLayout" Target="../slideLayouts/slideLayout1932.xml"/></Relationships>
</file>

<file path=ppt/slideMasters/_rels/slideMaster4.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theme" Target="../theme/theme4.xml"/><Relationship Id="rId1" Type="http://schemas.openxmlformats.org/officeDocument/2006/relationships/slideLayout" Target="../slideLayouts/slideLayout376.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384.xml"/><Relationship Id="rId13" Type="http://schemas.openxmlformats.org/officeDocument/2006/relationships/slideLayout" Target="../slideLayouts/slideLayout389.xml"/><Relationship Id="rId3" Type="http://schemas.openxmlformats.org/officeDocument/2006/relationships/slideLayout" Target="../slideLayouts/slideLayout379.xml"/><Relationship Id="rId7" Type="http://schemas.openxmlformats.org/officeDocument/2006/relationships/slideLayout" Target="../slideLayouts/slideLayout383.xml"/><Relationship Id="rId12" Type="http://schemas.openxmlformats.org/officeDocument/2006/relationships/slideLayout" Target="../slideLayouts/slideLayout388.xml"/><Relationship Id="rId2" Type="http://schemas.openxmlformats.org/officeDocument/2006/relationships/slideLayout" Target="../slideLayouts/slideLayout378.xml"/><Relationship Id="rId1" Type="http://schemas.openxmlformats.org/officeDocument/2006/relationships/slideLayout" Target="../slideLayouts/slideLayout377.xml"/><Relationship Id="rId6" Type="http://schemas.openxmlformats.org/officeDocument/2006/relationships/slideLayout" Target="../slideLayouts/slideLayout382.xml"/><Relationship Id="rId11" Type="http://schemas.openxmlformats.org/officeDocument/2006/relationships/slideLayout" Target="../slideLayouts/slideLayout387.xml"/><Relationship Id="rId5" Type="http://schemas.openxmlformats.org/officeDocument/2006/relationships/slideLayout" Target="../slideLayouts/slideLayout381.xml"/><Relationship Id="rId10" Type="http://schemas.openxmlformats.org/officeDocument/2006/relationships/slideLayout" Target="../slideLayouts/slideLayout386.xml"/><Relationship Id="rId4" Type="http://schemas.openxmlformats.org/officeDocument/2006/relationships/slideLayout" Target="../slideLayouts/slideLayout380.xml"/><Relationship Id="rId9" Type="http://schemas.openxmlformats.org/officeDocument/2006/relationships/slideLayout" Target="../slideLayouts/slideLayout385.xml"/><Relationship Id="rId14"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2" Type="http://schemas.openxmlformats.org/officeDocument/2006/relationships/theme" Target="../theme/theme6.xml"/><Relationship Id="rId1" Type="http://schemas.openxmlformats.org/officeDocument/2006/relationships/slideLayout" Target="../slideLayouts/slideLayout390.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398.xml"/><Relationship Id="rId3" Type="http://schemas.openxmlformats.org/officeDocument/2006/relationships/slideLayout" Target="../slideLayouts/slideLayout393.xml"/><Relationship Id="rId7" Type="http://schemas.openxmlformats.org/officeDocument/2006/relationships/slideLayout" Target="../slideLayouts/slideLayout397.xml"/><Relationship Id="rId12" Type="http://schemas.openxmlformats.org/officeDocument/2006/relationships/theme" Target="../theme/theme7.xml"/><Relationship Id="rId2" Type="http://schemas.openxmlformats.org/officeDocument/2006/relationships/slideLayout" Target="../slideLayouts/slideLayout392.xml"/><Relationship Id="rId1" Type="http://schemas.openxmlformats.org/officeDocument/2006/relationships/slideLayout" Target="../slideLayouts/slideLayout391.xml"/><Relationship Id="rId6" Type="http://schemas.openxmlformats.org/officeDocument/2006/relationships/slideLayout" Target="../slideLayouts/slideLayout396.xml"/><Relationship Id="rId11" Type="http://schemas.openxmlformats.org/officeDocument/2006/relationships/slideLayout" Target="../slideLayouts/slideLayout401.xml"/><Relationship Id="rId5" Type="http://schemas.openxmlformats.org/officeDocument/2006/relationships/slideLayout" Target="../slideLayouts/slideLayout395.xml"/><Relationship Id="rId10" Type="http://schemas.openxmlformats.org/officeDocument/2006/relationships/slideLayout" Target="../slideLayouts/slideLayout400.xml"/><Relationship Id="rId4" Type="http://schemas.openxmlformats.org/officeDocument/2006/relationships/slideLayout" Target="../slideLayouts/slideLayout394.xml"/><Relationship Id="rId9" Type="http://schemas.openxmlformats.org/officeDocument/2006/relationships/slideLayout" Target="../slideLayouts/slideLayout399.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409.xml"/><Relationship Id="rId13" Type="http://schemas.openxmlformats.org/officeDocument/2006/relationships/slideLayout" Target="../slideLayouts/slideLayout414.xml"/><Relationship Id="rId3" Type="http://schemas.openxmlformats.org/officeDocument/2006/relationships/slideLayout" Target="../slideLayouts/slideLayout404.xml"/><Relationship Id="rId7" Type="http://schemas.openxmlformats.org/officeDocument/2006/relationships/slideLayout" Target="../slideLayouts/slideLayout408.xml"/><Relationship Id="rId12" Type="http://schemas.openxmlformats.org/officeDocument/2006/relationships/slideLayout" Target="../slideLayouts/slideLayout413.xml"/><Relationship Id="rId2" Type="http://schemas.openxmlformats.org/officeDocument/2006/relationships/slideLayout" Target="../slideLayouts/slideLayout403.xml"/><Relationship Id="rId1" Type="http://schemas.openxmlformats.org/officeDocument/2006/relationships/slideLayout" Target="../slideLayouts/slideLayout402.xml"/><Relationship Id="rId6" Type="http://schemas.openxmlformats.org/officeDocument/2006/relationships/slideLayout" Target="../slideLayouts/slideLayout407.xml"/><Relationship Id="rId11" Type="http://schemas.openxmlformats.org/officeDocument/2006/relationships/slideLayout" Target="../slideLayouts/slideLayout412.xml"/><Relationship Id="rId5" Type="http://schemas.openxmlformats.org/officeDocument/2006/relationships/slideLayout" Target="../slideLayouts/slideLayout406.xml"/><Relationship Id="rId10" Type="http://schemas.openxmlformats.org/officeDocument/2006/relationships/slideLayout" Target="../slideLayouts/slideLayout411.xml"/><Relationship Id="rId4" Type="http://schemas.openxmlformats.org/officeDocument/2006/relationships/slideLayout" Target="../slideLayouts/slideLayout405.xml"/><Relationship Id="rId9" Type="http://schemas.openxmlformats.org/officeDocument/2006/relationships/slideLayout" Target="../slideLayouts/slideLayout410.xml"/><Relationship Id="rId14" Type="http://schemas.openxmlformats.org/officeDocument/2006/relationships/theme" Target="../theme/theme8.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422.xml"/><Relationship Id="rId3" Type="http://schemas.openxmlformats.org/officeDocument/2006/relationships/slideLayout" Target="../slideLayouts/slideLayout417.xml"/><Relationship Id="rId7" Type="http://schemas.openxmlformats.org/officeDocument/2006/relationships/slideLayout" Target="../slideLayouts/slideLayout421.xml"/><Relationship Id="rId12" Type="http://schemas.openxmlformats.org/officeDocument/2006/relationships/theme" Target="../theme/theme9.xml"/><Relationship Id="rId2" Type="http://schemas.openxmlformats.org/officeDocument/2006/relationships/slideLayout" Target="../slideLayouts/slideLayout416.xml"/><Relationship Id="rId1" Type="http://schemas.openxmlformats.org/officeDocument/2006/relationships/slideLayout" Target="../slideLayouts/slideLayout415.xml"/><Relationship Id="rId6" Type="http://schemas.openxmlformats.org/officeDocument/2006/relationships/slideLayout" Target="../slideLayouts/slideLayout420.xml"/><Relationship Id="rId11" Type="http://schemas.openxmlformats.org/officeDocument/2006/relationships/slideLayout" Target="../slideLayouts/slideLayout425.xml"/><Relationship Id="rId5" Type="http://schemas.openxmlformats.org/officeDocument/2006/relationships/slideLayout" Target="../slideLayouts/slideLayout419.xml"/><Relationship Id="rId10" Type="http://schemas.openxmlformats.org/officeDocument/2006/relationships/slideLayout" Target="../slideLayouts/slideLayout424.xml"/><Relationship Id="rId4" Type="http://schemas.openxmlformats.org/officeDocument/2006/relationships/slideLayout" Target="../slideLayouts/slideLayout418.xml"/><Relationship Id="rId9" Type="http://schemas.openxmlformats.org/officeDocument/2006/relationships/slideLayout" Target="../slideLayouts/slideLayout42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EFED6"/>
        </a:solidFill>
        <a:effectLst/>
      </p:bgPr>
    </p:bg>
    <p:spTree>
      <p:nvGrpSpPr>
        <p:cNvPr id="1" name=""/>
        <p:cNvGrpSpPr/>
        <p:nvPr/>
      </p:nvGrpSpPr>
      <p:grpSpPr>
        <a:xfrm>
          <a:off x="0" y="0"/>
          <a:ext cx="0" cy="0"/>
          <a:chOff x="0" y="0"/>
          <a:chExt cx="0" cy="0"/>
        </a:xfrm>
      </p:grpSpPr>
      <p:grpSp>
        <p:nvGrpSpPr>
          <p:cNvPr id="58" name="Group 291"/>
          <p:cNvGrpSpPr/>
          <p:nvPr/>
        </p:nvGrpSpPr>
        <p:grpSpPr>
          <a:xfrm>
            <a:off x="215899" y="76200"/>
            <a:ext cx="8686801" cy="6781800"/>
            <a:chOff x="0" y="0"/>
            <a:chExt cx="8686800" cy="6781799"/>
          </a:xfrm>
        </p:grpSpPr>
        <p:grpSp>
          <p:nvGrpSpPr>
            <p:cNvPr id="32" name="Group 201"/>
            <p:cNvGrpSpPr/>
            <p:nvPr/>
          </p:nvGrpSpPr>
          <p:grpSpPr>
            <a:xfrm>
              <a:off x="-1" y="0"/>
              <a:ext cx="8686801" cy="336551"/>
              <a:chOff x="0" y="0"/>
              <a:chExt cx="8686800" cy="336550"/>
            </a:xfrm>
          </p:grpSpPr>
          <p:grpSp>
            <p:nvGrpSpPr>
              <p:cNvPr id="7" name="Group 202"/>
              <p:cNvGrpSpPr/>
              <p:nvPr/>
            </p:nvGrpSpPr>
            <p:grpSpPr>
              <a:xfrm>
                <a:off x="-1" y="0"/>
                <a:ext cx="1676401" cy="336551"/>
                <a:chOff x="0" y="0"/>
                <a:chExt cx="1676400" cy="336549"/>
              </a:xfrm>
            </p:grpSpPr>
            <p:sp>
              <p:nvSpPr>
                <p:cNvPr id="2" name="Rectangle 203"/>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 name="Rectangle 204"/>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 name="Rectangle 205"/>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 name="Rectangle 206"/>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6" name="Rectangle 207"/>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3" name="Group 208"/>
              <p:cNvGrpSpPr/>
              <p:nvPr/>
            </p:nvGrpSpPr>
            <p:grpSpPr>
              <a:xfrm>
                <a:off x="1752599" y="0"/>
                <a:ext cx="1676401" cy="336551"/>
                <a:chOff x="0" y="0"/>
                <a:chExt cx="1676400" cy="336549"/>
              </a:xfrm>
            </p:grpSpPr>
            <p:sp>
              <p:nvSpPr>
                <p:cNvPr id="8" name="Rectangle 209"/>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9" name="Rectangle 210"/>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0" name="Rectangle 211"/>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1" name="Rectangle 212"/>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2" name="Rectangle 213"/>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9" name="Group 214"/>
              <p:cNvGrpSpPr/>
              <p:nvPr/>
            </p:nvGrpSpPr>
            <p:grpSpPr>
              <a:xfrm>
                <a:off x="3505199" y="0"/>
                <a:ext cx="1676401" cy="336551"/>
                <a:chOff x="0" y="0"/>
                <a:chExt cx="1676400" cy="336549"/>
              </a:xfrm>
            </p:grpSpPr>
            <p:sp>
              <p:nvSpPr>
                <p:cNvPr id="14" name="Rectangle 215"/>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5" name="Rectangle 216"/>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6" name="Rectangle 217"/>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7" name="Rectangle 218"/>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8" name="Rectangle 219"/>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5" name="Group 220"/>
              <p:cNvGrpSpPr/>
              <p:nvPr/>
            </p:nvGrpSpPr>
            <p:grpSpPr>
              <a:xfrm>
                <a:off x="5257799" y="0"/>
                <a:ext cx="1676401" cy="336551"/>
                <a:chOff x="0" y="0"/>
                <a:chExt cx="1676400" cy="336549"/>
              </a:xfrm>
            </p:grpSpPr>
            <p:sp>
              <p:nvSpPr>
                <p:cNvPr id="20" name="Rectangle 221"/>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1" name="Rectangle 222"/>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2" name="Rectangle 223"/>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 name="Rectangle 224"/>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4" name="Rectangle 225"/>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1" name="Group 226"/>
              <p:cNvGrpSpPr/>
              <p:nvPr/>
            </p:nvGrpSpPr>
            <p:grpSpPr>
              <a:xfrm>
                <a:off x="7010399" y="0"/>
                <a:ext cx="1676401" cy="336551"/>
                <a:chOff x="0" y="0"/>
                <a:chExt cx="1676400" cy="336549"/>
              </a:xfrm>
            </p:grpSpPr>
            <p:sp>
              <p:nvSpPr>
                <p:cNvPr id="26" name="Rectangle 227"/>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7" name="Rectangle 228"/>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8" name="Rectangle 229"/>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9" name="Rectangle 230"/>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0" name="Rectangle 231"/>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nvGrpSpPr>
            <p:cNvPr id="57" name="Group 289"/>
            <p:cNvGrpSpPr/>
            <p:nvPr/>
          </p:nvGrpSpPr>
          <p:grpSpPr>
            <a:xfrm>
              <a:off x="88900" y="6707187"/>
              <a:ext cx="8458201" cy="74613"/>
              <a:chOff x="0" y="0"/>
              <a:chExt cx="8458200" cy="74612"/>
            </a:xfrm>
          </p:grpSpPr>
          <p:grpSp>
            <p:nvGrpSpPr>
              <p:cNvPr id="35" name="Group 265"/>
              <p:cNvGrpSpPr/>
              <p:nvPr/>
            </p:nvGrpSpPr>
            <p:grpSpPr>
              <a:xfrm>
                <a:off x="0" y="-1"/>
                <a:ext cx="990601" cy="74614"/>
                <a:chOff x="0" y="0"/>
                <a:chExt cx="990599" cy="74612"/>
              </a:xfrm>
            </p:grpSpPr>
            <p:sp>
              <p:nvSpPr>
                <p:cNvPr id="33" name="Rectangle 266"/>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4" name="Rectangle 26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8" name="Group 268"/>
              <p:cNvGrpSpPr/>
              <p:nvPr/>
            </p:nvGrpSpPr>
            <p:grpSpPr>
              <a:xfrm>
                <a:off x="1066800" y="-1"/>
                <a:ext cx="990601" cy="74614"/>
                <a:chOff x="0" y="0"/>
                <a:chExt cx="990599" cy="74612"/>
              </a:xfrm>
            </p:grpSpPr>
            <p:sp>
              <p:nvSpPr>
                <p:cNvPr id="36" name="Rectangle 269"/>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7" name="Rectangle 270"/>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1" name="Group 271"/>
              <p:cNvGrpSpPr/>
              <p:nvPr/>
            </p:nvGrpSpPr>
            <p:grpSpPr>
              <a:xfrm>
                <a:off x="2133600" y="-1"/>
                <a:ext cx="990601" cy="74614"/>
                <a:chOff x="0" y="0"/>
                <a:chExt cx="990599" cy="74612"/>
              </a:xfrm>
            </p:grpSpPr>
            <p:sp>
              <p:nvSpPr>
                <p:cNvPr id="39" name="Rectangle 272"/>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0" name="Rectangle 273"/>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4" name="Group 274"/>
              <p:cNvGrpSpPr/>
              <p:nvPr/>
            </p:nvGrpSpPr>
            <p:grpSpPr>
              <a:xfrm>
                <a:off x="3200400" y="-1"/>
                <a:ext cx="990601" cy="74614"/>
                <a:chOff x="0" y="0"/>
                <a:chExt cx="990599" cy="74612"/>
              </a:xfrm>
            </p:grpSpPr>
            <p:sp>
              <p:nvSpPr>
                <p:cNvPr id="42" name="Rectangle 275"/>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3" name="Rectangle 276"/>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7" name="Group 277"/>
              <p:cNvGrpSpPr/>
              <p:nvPr/>
            </p:nvGrpSpPr>
            <p:grpSpPr>
              <a:xfrm>
                <a:off x="4267200" y="-1"/>
                <a:ext cx="990601" cy="74614"/>
                <a:chOff x="0" y="0"/>
                <a:chExt cx="990599" cy="74612"/>
              </a:xfrm>
            </p:grpSpPr>
            <p:sp>
              <p:nvSpPr>
                <p:cNvPr id="45" name="Rectangle 278"/>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6" name="Rectangle 279"/>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0" name="Group 280"/>
              <p:cNvGrpSpPr/>
              <p:nvPr/>
            </p:nvGrpSpPr>
            <p:grpSpPr>
              <a:xfrm>
                <a:off x="5334000" y="-1"/>
                <a:ext cx="990601" cy="74614"/>
                <a:chOff x="0" y="0"/>
                <a:chExt cx="990599" cy="74612"/>
              </a:xfrm>
            </p:grpSpPr>
            <p:sp>
              <p:nvSpPr>
                <p:cNvPr id="48" name="Rectangle 281"/>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9" name="Rectangle 282"/>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3" name="Group 283"/>
              <p:cNvGrpSpPr/>
              <p:nvPr/>
            </p:nvGrpSpPr>
            <p:grpSpPr>
              <a:xfrm>
                <a:off x="6400800" y="-1"/>
                <a:ext cx="990601" cy="74614"/>
                <a:chOff x="0" y="0"/>
                <a:chExt cx="990599" cy="74612"/>
              </a:xfrm>
            </p:grpSpPr>
            <p:sp>
              <p:nvSpPr>
                <p:cNvPr id="51" name="Rectangle 284"/>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2" name="Rectangle 285"/>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6" name="Group 286"/>
              <p:cNvGrpSpPr/>
              <p:nvPr/>
            </p:nvGrpSpPr>
            <p:grpSpPr>
              <a:xfrm>
                <a:off x="7467600" y="-1"/>
                <a:ext cx="990601" cy="74614"/>
                <a:chOff x="0" y="0"/>
                <a:chExt cx="990599" cy="74612"/>
              </a:xfrm>
            </p:grpSpPr>
            <p:sp>
              <p:nvSpPr>
                <p:cNvPr id="54" name="Rectangle 287"/>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5" name="Rectangle 28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sp>
        <p:nvSpPr>
          <p:cNvPr id="59" name="Title Text"/>
          <p:cNvSpPr txBox="1">
            <a:spLocks noGrp="1"/>
          </p:cNvSpPr>
          <p:nvPr>
            <p:ph type="title"/>
          </p:nvPr>
        </p:nvSpPr>
        <p:spPr>
          <a:xfrm>
            <a:off x="685800" y="609600"/>
            <a:ext cx="7772400" cy="1143000"/>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nchor="ctr">
            <a:normAutofit/>
          </a:bodyPr>
          <a:lstStyle>
            <a:lvl1pPr rtl="1">
              <a:defRPr/>
            </a:lvl1pPr>
          </a:lstStyle>
          <a:p>
            <a:r>
              <a:rPr dirty="0"/>
              <a:t>Title Text</a:t>
            </a:r>
          </a:p>
        </p:txBody>
      </p:sp>
      <p:sp>
        <p:nvSpPr>
          <p:cNvPr id="60" name="Body Level One…"/>
          <p:cNvSpPr txBox="1">
            <a:spLocks noGrp="1"/>
          </p:cNvSpPr>
          <p:nvPr>
            <p:ph type="body" idx="1"/>
          </p:nvPr>
        </p:nvSpPr>
        <p:spPr>
          <a:xfrm>
            <a:off x="457200" y="1600200"/>
            <a:ext cx="8229600" cy="452596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lstStyle>
            <a:lvl1pPr rtl="1">
              <a:buBlip>
                <a:blip r:embed="rId355"/>
              </a:buBlip>
              <a:defRPr/>
            </a:lvl1pPr>
            <a:lvl2pPr rtl="1">
              <a:defRPr/>
            </a:lvl2pPr>
            <a:lvl3pPr rtl="1">
              <a:defRPr/>
            </a:lvl3pPr>
            <a:lvl4pPr rtl="1">
              <a:defRPr/>
            </a:lvl4pPr>
            <a:lvl5pPr rtl="1">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 name="Slide Number"/>
          <p:cNvSpPr txBox="1">
            <a:spLocks noGrp="1"/>
          </p:cNvSpPr>
          <p:nvPr>
            <p:ph type="sldNum" sz="quarter" idx="2"/>
          </p:nvPr>
        </p:nvSpPr>
        <p:spPr>
          <a:xfrm>
            <a:off x="8192064" y="6334937"/>
            <a:ext cx="266137" cy="294463"/>
          </a:xfrm>
          <a:prstGeom prst="rect">
            <a:avLst/>
          </a:prstGeom>
          <a:ln w="12700">
            <a:miter lim="400000"/>
          </a:ln>
        </p:spPr>
        <p:txBody>
          <a:bodyPr wrap="none" lIns="45630" tIns="45630" rIns="45630" bIns="45630" anchor="b">
            <a:spAutoFit/>
          </a:bodyPr>
          <a:lstStyle>
            <a:lvl1pPr algn="r">
              <a:defRPr sz="1400">
                <a:solidFill>
                  <a:srgbClr val="404176"/>
                </a:solidFill>
                <a:latin typeface="Arial Narrow"/>
                <a:ea typeface="Arial Narrow"/>
                <a:cs typeface="Arial Narrow"/>
                <a:sym typeface="Arial Narrow"/>
              </a:defRPr>
            </a:lvl1pPr>
          </a:lstStyle>
          <a:p>
            <a:fld id="{86CB4B4D-7CA3-9044-876B-883B54F8677D}" type="slidenum">
              <a:rPr/>
              <a:pPr/>
              <a:t>‹#›</a:t>
            </a:fld>
            <a:endParaRPr/>
          </a:p>
        </p:txBody>
      </p:sp>
    </p:spTree>
  </p:cSld>
  <p:clrMap bg1="dk1" tx1="lt1" bg2="dk2" tx2="lt2" accent1="accent1" accent2="accent2" accent3="accent3" accent4="accent4" accent5="accent5" accent6="accent6" hlink="hlink" folHlink="folHlink"/>
  <p:sldLayoutIdLst>
    <p:sldLayoutId id="2147483650" r:id="rId1"/>
    <p:sldLayoutId id="2147483651" r:id="rId2"/>
    <p:sldLayoutId id="2147483652" r:id="rId3"/>
    <p:sldLayoutId id="2147483653" r:id="rId4"/>
    <p:sldLayoutId id="2147483654" r:id="rId5"/>
    <p:sldLayoutId id="2147483655" r:id="rId6"/>
    <p:sldLayoutId id="2147483656" r:id="rId7"/>
    <p:sldLayoutId id="2147483657" r:id="rId8"/>
    <p:sldLayoutId id="2147483658" r:id="rId9"/>
    <p:sldLayoutId id="2147483659" r:id="rId10"/>
    <p:sldLayoutId id="2147483660" r:id="rId11"/>
    <p:sldLayoutId id="2147483661" r:id="rId12"/>
    <p:sldLayoutId id="2147483662" r:id="rId13"/>
    <p:sldLayoutId id="2147483663" r:id="rId14"/>
    <p:sldLayoutId id="2147483664" r:id="rId15"/>
    <p:sldLayoutId id="2147483665" r:id="rId16"/>
    <p:sldLayoutId id="2147483666" r:id="rId17"/>
    <p:sldLayoutId id="2147483667" r:id="rId18"/>
    <p:sldLayoutId id="2147483668" r:id="rId19"/>
    <p:sldLayoutId id="2147483669" r:id="rId20"/>
    <p:sldLayoutId id="2147483670" r:id="rId21"/>
    <p:sldLayoutId id="2147483674" r:id="rId22"/>
    <p:sldLayoutId id="2147483675" r:id="rId23"/>
    <p:sldLayoutId id="2147483676" r:id="rId24"/>
    <p:sldLayoutId id="2147483677" r:id="rId25"/>
    <p:sldLayoutId id="2147483678" r:id="rId26"/>
    <p:sldLayoutId id="2147483679" r:id="rId27"/>
    <p:sldLayoutId id="2147483680" r:id="rId28"/>
    <p:sldLayoutId id="2147483681" r:id="rId29"/>
    <p:sldLayoutId id="2147483682" r:id="rId30"/>
    <p:sldLayoutId id="2147483683" r:id="rId31"/>
    <p:sldLayoutId id="2147483685" r:id="rId32"/>
    <p:sldLayoutId id="2147483686" r:id="rId33"/>
    <p:sldLayoutId id="2147483687" r:id="rId34"/>
    <p:sldLayoutId id="2147483688" r:id="rId35"/>
    <p:sldLayoutId id="2147483689" r:id="rId36"/>
    <p:sldLayoutId id="2147483690" r:id="rId37"/>
    <p:sldLayoutId id="2147483691" r:id="rId38"/>
    <p:sldLayoutId id="2147483692" r:id="rId39"/>
    <p:sldLayoutId id="2147483693" r:id="rId40"/>
    <p:sldLayoutId id="2147483694" r:id="rId41"/>
    <p:sldLayoutId id="2147483695" r:id="rId42"/>
    <p:sldLayoutId id="2147483696" r:id="rId43"/>
    <p:sldLayoutId id="2147483697" r:id="rId44"/>
    <p:sldLayoutId id="2147483698" r:id="rId45"/>
    <p:sldLayoutId id="2147483699" r:id="rId46"/>
    <p:sldLayoutId id="2147483700" r:id="rId47"/>
    <p:sldLayoutId id="2147483701" r:id="rId48"/>
    <p:sldLayoutId id="2147483702" r:id="rId49"/>
    <p:sldLayoutId id="2147483703" r:id="rId50"/>
    <p:sldLayoutId id="2147483704" r:id="rId51"/>
    <p:sldLayoutId id="2147483705" r:id="rId52"/>
    <p:sldLayoutId id="2147483706" r:id="rId53"/>
    <p:sldLayoutId id="2147483707" r:id="rId54"/>
    <p:sldLayoutId id="2147483708" r:id="rId55"/>
    <p:sldLayoutId id="2147483709" r:id="rId56"/>
    <p:sldLayoutId id="2147483711" r:id="rId57"/>
    <p:sldLayoutId id="2147483712" r:id="rId58"/>
    <p:sldLayoutId id="2147483713" r:id="rId59"/>
    <p:sldLayoutId id="2147483714" r:id="rId60"/>
    <p:sldLayoutId id="2147483715" r:id="rId61"/>
    <p:sldLayoutId id="2147483716" r:id="rId62"/>
    <p:sldLayoutId id="2147483717" r:id="rId63"/>
    <p:sldLayoutId id="2147483718" r:id="rId64"/>
    <p:sldLayoutId id="2147483719" r:id="rId65"/>
    <p:sldLayoutId id="2147483720" r:id="rId66"/>
    <p:sldLayoutId id="2147483722" r:id="rId67"/>
    <p:sldLayoutId id="2147483723" r:id="rId68"/>
    <p:sldLayoutId id="2147483724" r:id="rId69"/>
    <p:sldLayoutId id="2147483725" r:id="rId70"/>
    <p:sldLayoutId id="2147483726" r:id="rId71"/>
    <p:sldLayoutId id="2147483727" r:id="rId72"/>
    <p:sldLayoutId id="2147483728" r:id="rId73"/>
    <p:sldLayoutId id="2147483729" r:id="rId74"/>
    <p:sldLayoutId id="2147483730" r:id="rId75"/>
    <p:sldLayoutId id="2147483732" r:id="rId76"/>
    <p:sldLayoutId id="2147483733" r:id="rId77"/>
    <p:sldLayoutId id="2147483734" r:id="rId78"/>
    <p:sldLayoutId id="2147483735" r:id="rId79"/>
    <p:sldLayoutId id="2147483736" r:id="rId80"/>
    <p:sldLayoutId id="2147483737" r:id="rId81"/>
    <p:sldLayoutId id="2147483738" r:id="rId82"/>
    <p:sldLayoutId id="2147483739" r:id="rId83"/>
    <p:sldLayoutId id="2147483740" r:id="rId84"/>
    <p:sldLayoutId id="2147483741" r:id="rId85"/>
    <p:sldLayoutId id="2147483742" r:id="rId86"/>
    <p:sldLayoutId id="2147483743" r:id="rId87"/>
    <p:sldLayoutId id="2147483745" r:id="rId88"/>
    <p:sldLayoutId id="2147483746" r:id="rId89"/>
    <p:sldLayoutId id="2147483747" r:id="rId90"/>
    <p:sldLayoutId id="2147483748" r:id="rId91"/>
    <p:sldLayoutId id="2147483749" r:id="rId92"/>
    <p:sldLayoutId id="2147483750" r:id="rId93"/>
    <p:sldLayoutId id="2147483752" r:id="rId94"/>
    <p:sldLayoutId id="2147483753" r:id="rId95"/>
    <p:sldLayoutId id="2147483754" r:id="rId96"/>
    <p:sldLayoutId id="2147483755" r:id="rId97"/>
    <p:sldLayoutId id="2147483756" r:id="rId98"/>
    <p:sldLayoutId id="2147483757" r:id="rId99"/>
    <p:sldLayoutId id="2147483758" r:id="rId100"/>
    <p:sldLayoutId id="2147483759" r:id="rId101"/>
    <p:sldLayoutId id="2147483760" r:id="rId102"/>
    <p:sldLayoutId id="2147483761" r:id="rId103"/>
    <p:sldLayoutId id="2147483762" r:id="rId104"/>
    <p:sldLayoutId id="2147483763" r:id="rId105"/>
    <p:sldLayoutId id="2147483764" r:id="rId106"/>
    <p:sldLayoutId id="2147483765" r:id="rId107"/>
    <p:sldLayoutId id="2147483766" r:id="rId108"/>
    <p:sldLayoutId id="2147483768" r:id="rId109"/>
    <p:sldLayoutId id="2147483769" r:id="rId110"/>
    <p:sldLayoutId id="2147483770" r:id="rId111"/>
    <p:sldLayoutId id="2147483771" r:id="rId112"/>
    <p:sldLayoutId id="2147483772" r:id="rId113"/>
    <p:sldLayoutId id="2147483773" r:id="rId114"/>
    <p:sldLayoutId id="2147483774" r:id="rId115"/>
    <p:sldLayoutId id="2147483775" r:id="rId116"/>
    <p:sldLayoutId id="2147483776" r:id="rId117"/>
    <p:sldLayoutId id="2147483777" r:id="rId118"/>
    <p:sldLayoutId id="2147483778" r:id="rId119"/>
    <p:sldLayoutId id="2147483779" r:id="rId120"/>
    <p:sldLayoutId id="2147483780" r:id="rId121"/>
    <p:sldLayoutId id="2147483781" r:id="rId122"/>
    <p:sldLayoutId id="2147483782" r:id="rId123"/>
    <p:sldLayoutId id="2147483783" r:id="rId124"/>
    <p:sldLayoutId id="2147483784" r:id="rId125"/>
    <p:sldLayoutId id="2147483785" r:id="rId126"/>
    <p:sldLayoutId id="2147483786" r:id="rId127"/>
    <p:sldLayoutId id="2147483787" r:id="rId128"/>
    <p:sldLayoutId id="2147483788" r:id="rId129"/>
    <p:sldLayoutId id="2147483790" r:id="rId130"/>
    <p:sldLayoutId id="2147483791" r:id="rId131"/>
    <p:sldLayoutId id="2147483792" r:id="rId132"/>
    <p:sldLayoutId id="2147483793" r:id="rId133"/>
    <p:sldLayoutId id="2147483794" r:id="rId134"/>
    <p:sldLayoutId id="2147483795" r:id="rId135"/>
    <p:sldLayoutId id="2147483796" r:id="rId136"/>
    <p:sldLayoutId id="2147483797" r:id="rId137"/>
    <p:sldLayoutId id="2147483798" r:id="rId138"/>
    <p:sldLayoutId id="2147483799" r:id="rId139"/>
    <p:sldLayoutId id="2147483800" r:id="rId140"/>
    <p:sldLayoutId id="2147483801" r:id="rId141"/>
    <p:sldLayoutId id="2147483802" r:id="rId142"/>
    <p:sldLayoutId id="2147483803" r:id="rId143"/>
    <p:sldLayoutId id="2147483804" r:id="rId144"/>
    <p:sldLayoutId id="2147483805" r:id="rId145"/>
    <p:sldLayoutId id="2147483806" r:id="rId146"/>
    <p:sldLayoutId id="2147483807" r:id="rId147"/>
    <p:sldLayoutId id="2147483808" r:id="rId148"/>
    <p:sldLayoutId id="2147483809" r:id="rId149"/>
    <p:sldLayoutId id="2147483810" r:id="rId150"/>
    <p:sldLayoutId id="2147483811" r:id="rId151"/>
    <p:sldLayoutId id="2147483812" r:id="rId152"/>
    <p:sldLayoutId id="2147483813" r:id="rId153"/>
    <p:sldLayoutId id="2147483814" r:id="rId154"/>
    <p:sldLayoutId id="2147483815" r:id="rId155"/>
    <p:sldLayoutId id="2147483816" r:id="rId156"/>
    <p:sldLayoutId id="2147483817" r:id="rId157"/>
    <p:sldLayoutId id="2147483818" r:id="rId158"/>
    <p:sldLayoutId id="2147483819" r:id="rId159"/>
    <p:sldLayoutId id="2147483820" r:id="rId160"/>
    <p:sldLayoutId id="2147483821" r:id="rId161"/>
    <p:sldLayoutId id="2147483822" r:id="rId162"/>
    <p:sldLayoutId id="2147483823" r:id="rId163"/>
    <p:sldLayoutId id="2147483824" r:id="rId164"/>
    <p:sldLayoutId id="2147483825" r:id="rId165"/>
    <p:sldLayoutId id="2147483826" r:id="rId166"/>
    <p:sldLayoutId id="2147483827" r:id="rId167"/>
    <p:sldLayoutId id="2147483828" r:id="rId168"/>
    <p:sldLayoutId id="2147483830" r:id="rId169"/>
    <p:sldLayoutId id="2147483831" r:id="rId170"/>
    <p:sldLayoutId id="2147483832" r:id="rId171"/>
    <p:sldLayoutId id="2147483833" r:id="rId172"/>
    <p:sldLayoutId id="2147483834" r:id="rId173"/>
    <p:sldLayoutId id="2147483835" r:id="rId174"/>
    <p:sldLayoutId id="2147483836" r:id="rId175"/>
    <p:sldLayoutId id="2147483837" r:id="rId176"/>
    <p:sldLayoutId id="2147483838" r:id="rId177"/>
    <p:sldLayoutId id="2147483839" r:id="rId178"/>
    <p:sldLayoutId id="2147483840" r:id="rId179"/>
    <p:sldLayoutId id="2147483841" r:id="rId180"/>
    <p:sldLayoutId id="2147483842" r:id="rId181"/>
    <p:sldLayoutId id="2147483843" r:id="rId182"/>
    <p:sldLayoutId id="2147483844" r:id="rId183"/>
    <p:sldLayoutId id="2147483845" r:id="rId184"/>
    <p:sldLayoutId id="2147483846" r:id="rId185"/>
    <p:sldLayoutId id="2147483847" r:id="rId186"/>
    <p:sldLayoutId id="2147483848" r:id="rId187"/>
    <p:sldLayoutId id="2147483849" r:id="rId188"/>
    <p:sldLayoutId id="2147483850" r:id="rId189"/>
    <p:sldLayoutId id="2147483851" r:id="rId190"/>
    <p:sldLayoutId id="2147483852" r:id="rId191"/>
    <p:sldLayoutId id="2147483853" r:id="rId192"/>
    <p:sldLayoutId id="2147483854" r:id="rId193"/>
    <p:sldLayoutId id="2147483855" r:id="rId194"/>
    <p:sldLayoutId id="2147483856" r:id="rId195"/>
    <p:sldLayoutId id="2147483857" r:id="rId196"/>
    <p:sldLayoutId id="2147483859" r:id="rId197"/>
    <p:sldLayoutId id="2147483860" r:id="rId198"/>
    <p:sldLayoutId id="2147483861" r:id="rId199"/>
    <p:sldLayoutId id="2147483862" r:id="rId200"/>
    <p:sldLayoutId id="2147483863" r:id="rId201"/>
    <p:sldLayoutId id="2147483864" r:id="rId202"/>
    <p:sldLayoutId id="2147483865" r:id="rId203"/>
    <p:sldLayoutId id="2147483866" r:id="rId204"/>
    <p:sldLayoutId id="2147483867" r:id="rId205"/>
    <p:sldLayoutId id="2147483868" r:id="rId206"/>
    <p:sldLayoutId id="2147483870" r:id="rId207"/>
    <p:sldLayoutId id="2147483871" r:id="rId208"/>
    <p:sldLayoutId id="2147483872" r:id="rId209"/>
    <p:sldLayoutId id="2147483873" r:id="rId210"/>
    <p:sldLayoutId id="2147483874" r:id="rId211"/>
    <p:sldLayoutId id="2147483875" r:id="rId212"/>
    <p:sldLayoutId id="2147483876" r:id="rId213"/>
    <p:sldLayoutId id="2147483877" r:id="rId214"/>
    <p:sldLayoutId id="2147483878" r:id="rId215"/>
    <p:sldLayoutId id="2147483879" r:id="rId216"/>
    <p:sldLayoutId id="2147483881" r:id="rId217"/>
    <p:sldLayoutId id="2147483882" r:id="rId218"/>
    <p:sldLayoutId id="2147483883" r:id="rId219"/>
    <p:sldLayoutId id="2147483884" r:id="rId220"/>
    <p:sldLayoutId id="2147483885" r:id="rId221"/>
    <p:sldLayoutId id="2147483886" r:id="rId222"/>
    <p:sldLayoutId id="2147483887" r:id="rId223"/>
    <p:sldLayoutId id="2147483888" r:id="rId224"/>
    <p:sldLayoutId id="2147483889" r:id="rId225"/>
    <p:sldLayoutId id="2147483890" r:id="rId226"/>
    <p:sldLayoutId id="2147483891" r:id="rId227"/>
    <p:sldLayoutId id="2147483892" r:id="rId228"/>
    <p:sldLayoutId id="2147483893" r:id="rId229"/>
    <p:sldLayoutId id="2147483894" r:id="rId230"/>
    <p:sldLayoutId id="2147483895" r:id="rId231"/>
    <p:sldLayoutId id="2147483896" r:id="rId232"/>
    <p:sldLayoutId id="2147483897" r:id="rId233"/>
    <p:sldLayoutId id="2147483898" r:id="rId234"/>
    <p:sldLayoutId id="2147483899" r:id="rId235"/>
    <p:sldLayoutId id="2147483900" r:id="rId236"/>
    <p:sldLayoutId id="2147483901" r:id="rId237"/>
    <p:sldLayoutId id="2147483902" r:id="rId238"/>
    <p:sldLayoutId id="2147483903" r:id="rId239"/>
    <p:sldLayoutId id="2147483904" r:id="rId240"/>
    <p:sldLayoutId id="2147483905" r:id="rId241"/>
    <p:sldLayoutId id="2147483906" r:id="rId242"/>
    <p:sldLayoutId id="2147483907" r:id="rId243"/>
    <p:sldLayoutId id="2147483908" r:id="rId244"/>
    <p:sldLayoutId id="2147483909" r:id="rId245"/>
    <p:sldLayoutId id="2147483910" r:id="rId246"/>
    <p:sldLayoutId id="2147483911" r:id="rId247"/>
    <p:sldLayoutId id="2147483912" r:id="rId248"/>
    <p:sldLayoutId id="2147483913" r:id="rId249"/>
    <p:sldLayoutId id="2147483914" r:id="rId250"/>
    <p:sldLayoutId id="2147483915" r:id="rId251"/>
    <p:sldLayoutId id="2147483916" r:id="rId252"/>
    <p:sldLayoutId id="2147483917" r:id="rId253"/>
    <p:sldLayoutId id="2147483918" r:id="rId254"/>
    <p:sldLayoutId id="2147483919" r:id="rId255"/>
    <p:sldLayoutId id="2147483920" r:id="rId256"/>
    <p:sldLayoutId id="2147483921" r:id="rId257"/>
    <p:sldLayoutId id="2147483922" r:id="rId258"/>
    <p:sldLayoutId id="2147483923" r:id="rId259"/>
    <p:sldLayoutId id="2147483924" r:id="rId260"/>
    <p:sldLayoutId id="2147483925" r:id="rId261"/>
    <p:sldLayoutId id="2147483926" r:id="rId262"/>
    <p:sldLayoutId id="2147483927" r:id="rId263"/>
    <p:sldLayoutId id="2147483928" r:id="rId264"/>
    <p:sldLayoutId id="2147483929" r:id="rId265"/>
    <p:sldLayoutId id="2147483930" r:id="rId266"/>
    <p:sldLayoutId id="2147483931" r:id="rId267"/>
    <p:sldLayoutId id="2147483932" r:id="rId268"/>
    <p:sldLayoutId id="2147483933" r:id="rId269"/>
    <p:sldLayoutId id="2147483934" r:id="rId270"/>
    <p:sldLayoutId id="2147483935" r:id="rId271"/>
    <p:sldLayoutId id="2147483936" r:id="rId272"/>
    <p:sldLayoutId id="2147483937" r:id="rId273"/>
    <p:sldLayoutId id="2147483938" r:id="rId274"/>
    <p:sldLayoutId id="2147483939" r:id="rId275"/>
    <p:sldLayoutId id="2147483940" r:id="rId276"/>
    <p:sldLayoutId id="2147483941" r:id="rId277"/>
    <p:sldLayoutId id="2147483942" r:id="rId278"/>
    <p:sldLayoutId id="2147483943" r:id="rId279"/>
    <p:sldLayoutId id="2147483944" r:id="rId280"/>
    <p:sldLayoutId id="2147483945" r:id="rId281"/>
    <p:sldLayoutId id="2147483946" r:id="rId282"/>
    <p:sldLayoutId id="2147483947" r:id="rId283"/>
    <p:sldLayoutId id="2147483948" r:id="rId284"/>
    <p:sldLayoutId id="2147483949" r:id="rId285"/>
    <p:sldLayoutId id="2147483950" r:id="rId286"/>
    <p:sldLayoutId id="2147483951" r:id="rId287"/>
    <p:sldLayoutId id="2147483952" r:id="rId288"/>
    <p:sldLayoutId id="2147483953" r:id="rId289"/>
    <p:sldLayoutId id="2147483954" r:id="rId290"/>
    <p:sldLayoutId id="2147483955" r:id="rId291"/>
    <p:sldLayoutId id="2147483956" r:id="rId292"/>
    <p:sldLayoutId id="2147483957" r:id="rId293"/>
    <p:sldLayoutId id="2147483958" r:id="rId294"/>
    <p:sldLayoutId id="2147483959" r:id="rId295"/>
    <p:sldLayoutId id="2147483960" r:id="rId296"/>
    <p:sldLayoutId id="2147483961" r:id="rId297"/>
    <p:sldLayoutId id="2147483962" r:id="rId298"/>
    <p:sldLayoutId id="2147483963" r:id="rId299"/>
    <p:sldLayoutId id="2147483964" r:id="rId300"/>
    <p:sldLayoutId id="2147483965" r:id="rId301"/>
    <p:sldLayoutId id="2147483966" r:id="rId302"/>
    <p:sldLayoutId id="2147483967" r:id="rId303"/>
    <p:sldLayoutId id="2147483968" r:id="rId304"/>
    <p:sldLayoutId id="2147483969" r:id="rId305"/>
    <p:sldLayoutId id="2147483970" r:id="rId306"/>
    <p:sldLayoutId id="2147483971" r:id="rId307"/>
    <p:sldLayoutId id="2147483972" r:id="rId308"/>
    <p:sldLayoutId id="2147483973" r:id="rId309"/>
    <p:sldLayoutId id="2147483974" r:id="rId310"/>
    <p:sldLayoutId id="2147483975" r:id="rId311"/>
    <p:sldLayoutId id="2147483976" r:id="rId312"/>
    <p:sldLayoutId id="2147483977" r:id="rId313"/>
    <p:sldLayoutId id="2147483978" r:id="rId314"/>
    <p:sldLayoutId id="2147483979" r:id="rId315"/>
    <p:sldLayoutId id="2147483980" r:id="rId316"/>
    <p:sldLayoutId id="2147483981" r:id="rId317"/>
    <p:sldLayoutId id="2147483982" r:id="rId318"/>
    <p:sldLayoutId id="2147483984" r:id="rId319"/>
    <p:sldLayoutId id="2147483985" r:id="rId320"/>
    <p:sldLayoutId id="2147483986" r:id="rId321"/>
    <p:sldLayoutId id="2147483987" r:id="rId322"/>
    <p:sldLayoutId id="2147483988" r:id="rId323"/>
    <p:sldLayoutId id="2147483989" r:id="rId324"/>
    <p:sldLayoutId id="2147483990" r:id="rId325"/>
    <p:sldLayoutId id="2147483991" r:id="rId326"/>
    <p:sldLayoutId id="2147483992" r:id="rId327"/>
    <p:sldLayoutId id="2147483993" r:id="rId328"/>
    <p:sldLayoutId id="2147483994" r:id="rId329"/>
    <p:sldLayoutId id="2147483995" r:id="rId330"/>
    <p:sldLayoutId id="2147483996" r:id="rId331"/>
    <p:sldLayoutId id="2147483997" r:id="rId332"/>
    <p:sldLayoutId id="2147483998" r:id="rId333"/>
    <p:sldLayoutId id="2147483999" r:id="rId334"/>
    <p:sldLayoutId id="2147484000" r:id="rId335"/>
    <p:sldLayoutId id="2147484001" r:id="rId336"/>
    <p:sldLayoutId id="2147484002" r:id="rId337"/>
    <p:sldLayoutId id="2147484003" r:id="rId338"/>
    <p:sldLayoutId id="2147484004" r:id="rId339"/>
    <p:sldLayoutId id="2147484005" r:id="rId340"/>
    <p:sldLayoutId id="2147484006" r:id="rId341"/>
    <p:sldLayoutId id="2147484007" r:id="rId342"/>
    <p:sldLayoutId id="2147484008" r:id="rId343"/>
    <p:sldLayoutId id="2147484009" r:id="rId344"/>
    <p:sldLayoutId id="2147484010" r:id="rId345"/>
    <p:sldLayoutId id="2147484011" r:id="rId346"/>
    <p:sldLayoutId id="2147484012" r:id="rId347"/>
    <p:sldLayoutId id="2147484013" r:id="rId348"/>
    <p:sldLayoutId id="2147484014" r:id="rId349"/>
    <p:sldLayoutId id="2147484015" r:id="rId350"/>
    <p:sldLayoutId id="2147484016" r:id="rId351"/>
    <p:sldLayoutId id="2147484017" r:id="rId352"/>
    <p:sldLayoutId id="2147484018" r:id="rId353"/>
  </p:sldLayoutIdLst>
  <p:transition spd="med"/>
  <p:txStyles>
    <p:titleStyle>
      <a:lvl1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Arial" panose="020B0604020202020204" pitchFamily="34" charset="0"/>
          <a:ea typeface="+mj-ea"/>
          <a:cs typeface="Arial" panose="020B0604020202020204" pitchFamily="34" charset="0"/>
          <a:sym typeface="Arial"/>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p:titleStyle>
    <p:bodyStyle>
      <a:lvl1pPr marL="342253" marR="0" indent="-342253" algn="l" defTabSz="914400" rtl="0" latinLnBrk="0">
        <a:lnSpc>
          <a:spcPct val="100000"/>
        </a:lnSpc>
        <a:spcBef>
          <a:spcPts val="700"/>
        </a:spcBef>
        <a:spcAft>
          <a:spcPts val="0"/>
        </a:spcAft>
        <a:buClrTx/>
        <a:buSzPct val="80000"/>
        <a:buFontTx/>
        <a:buBlip>
          <a:blip r:embed="rId355"/>
        </a:buBlip>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1pPr>
      <a:lvl2pPr marL="782291" marR="0" indent="-325963" algn="l" defTabSz="914400" rtl="0" latinLnBrk="0">
        <a:lnSpc>
          <a:spcPct val="100000"/>
        </a:lnSpc>
        <a:spcBef>
          <a:spcPts val="700"/>
        </a:spcBef>
        <a:spcAft>
          <a:spcPts val="0"/>
        </a:spcAft>
        <a:buClrTx/>
        <a:buSzPct val="7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2pPr>
      <a:lvl3pPr marL="1216896" marR="0" indent="-304229"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3pPr>
      <a:lvl4pPr marL="1734097" marR="0" indent="-365075"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4pPr>
      <a:lvl5pPr marL="2190427" marR="0" indent="-365075" algn="l" defTabSz="914400" rtl="0" latinLnBrk="0">
        <a:lnSpc>
          <a:spcPct val="100000"/>
        </a:lnSpc>
        <a:spcBef>
          <a:spcPts val="700"/>
        </a:spcBef>
        <a:spcAft>
          <a:spcPts val="0"/>
        </a:spcAft>
        <a:buClrTx/>
        <a:buSzPct val="10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5pPr>
      <a:lvl6pPr marL="2646767"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6pPr>
      <a:lvl7pPr marL="3103115"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7pPr>
      <a:lvl8pPr marL="3559444"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8pPr>
      <a:lvl9pPr marL="4015796"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9pPr>
    </p:bodyStyle>
    <p:otherStyle>
      <a:lvl1pPr marL="0" marR="0" indent="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1pPr>
      <a:lvl2pPr marL="0" marR="0" indent="45634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2pPr>
      <a:lvl3pPr marL="0" marR="0" indent="91269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3pPr>
      <a:lvl4pPr marL="0" marR="0" indent="1369015"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4pPr>
      <a:lvl5pPr marL="0" marR="0" indent="1825374"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5pPr>
      <a:lvl6pPr marL="0" marR="0" indent="2281696"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6pPr>
      <a:lvl7pPr marL="0" marR="0" indent="2738031"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7pPr>
      <a:lvl8pPr marL="0" marR="0" indent="3194368"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8pPr>
      <a:lvl9pPr marL="0" marR="0" indent="365071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21630653"/>
      </p:ext>
    </p:extLst>
  </p:cSld>
  <p:clrMap bg1="lt1" tx1="dk1" bg2="lt2" tx2="dk2" accent1="accent1" accent2="accent2" accent3="accent3" accent4="accent4" accent5="accent5" accent6="accent6" hlink="hlink" folHlink="folHlink"/>
  <p:sldLayoutIdLst>
    <p:sldLayoutId id="2147484802" r:id="rId1"/>
    <p:sldLayoutId id="2147484803" r:id="rId2"/>
    <p:sldLayoutId id="2147484804" r:id="rId3"/>
    <p:sldLayoutId id="2147484805" r:id="rId4"/>
    <p:sldLayoutId id="2147484806" r:id="rId5"/>
    <p:sldLayoutId id="2147484807" r:id="rId6"/>
    <p:sldLayoutId id="2147484808" r:id="rId7"/>
    <p:sldLayoutId id="2147484809" r:id="rId8"/>
    <p:sldLayoutId id="2147484810" r:id="rId9"/>
    <p:sldLayoutId id="2147484811" r:id="rId10"/>
    <p:sldLayoutId id="2147484812"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12323960"/>
      </p:ext>
    </p:extLst>
  </p:cSld>
  <p:clrMap bg1="lt1" tx1="dk1" bg2="lt2" tx2="dk2" accent1="accent1" accent2="accent2" accent3="accent3" accent4="accent4" accent5="accent5" accent6="accent6" hlink="hlink" folHlink="folHlink"/>
  <p:sldLayoutIdLst>
    <p:sldLayoutId id="2147484814" r:id="rId1"/>
    <p:sldLayoutId id="2147484815" r:id="rId2"/>
    <p:sldLayoutId id="2147484816" r:id="rId3"/>
    <p:sldLayoutId id="2147484817" r:id="rId4"/>
    <p:sldLayoutId id="2147484818" r:id="rId5"/>
    <p:sldLayoutId id="2147484819" r:id="rId6"/>
    <p:sldLayoutId id="2147484820" r:id="rId7"/>
    <p:sldLayoutId id="2147484821" r:id="rId8"/>
    <p:sldLayoutId id="2147484822" r:id="rId9"/>
    <p:sldLayoutId id="2147484823" r:id="rId10"/>
    <p:sldLayoutId id="2147484824"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576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1519"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727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303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1819" indent="-341819"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0605" indent="-284846"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39397" indent="-227888"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5157" indent="-227888"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0913" indent="-227888"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06676" indent="-227888" algn="l" rtl="0" fontAlgn="base">
        <a:spcBef>
          <a:spcPct val="20000"/>
        </a:spcBef>
        <a:spcAft>
          <a:spcPct val="0"/>
        </a:spcAft>
        <a:buChar char="»"/>
        <a:defRPr sz="2000">
          <a:solidFill>
            <a:schemeClr val="tx1"/>
          </a:solidFill>
          <a:latin typeface="+mn-lt"/>
          <a:ea typeface="+mn-ea"/>
          <a:cs typeface="+mn-cs"/>
        </a:defRPr>
      </a:lvl6pPr>
      <a:lvl7pPr marL="2962433" indent="-227888" algn="l" rtl="0" fontAlgn="base">
        <a:spcBef>
          <a:spcPct val="20000"/>
        </a:spcBef>
        <a:spcAft>
          <a:spcPct val="0"/>
        </a:spcAft>
        <a:buChar char="»"/>
        <a:defRPr sz="2000">
          <a:solidFill>
            <a:schemeClr val="tx1"/>
          </a:solidFill>
          <a:latin typeface="+mn-lt"/>
          <a:ea typeface="+mn-ea"/>
          <a:cs typeface="+mn-cs"/>
        </a:defRPr>
      </a:lvl7pPr>
      <a:lvl8pPr marL="3418191" indent="-227888" algn="l" rtl="0" fontAlgn="base">
        <a:spcBef>
          <a:spcPct val="20000"/>
        </a:spcBef>
        <a:spcAft>
          <a:spcPct val="0"/>
        </a:spcAft>
        <a:buChar char="»"/>
        <a:defRPr sz="2000">
          <a:solidFill>
            <a:schemeClr val="tx1"/>
          </a:solidFill>
          <a:latin typeface="+mn-lt"/>
          <a:ea typeface="+mn-ea"/>
          <a:cs typeface="+mn-cs"/>
        </a:defRPr>
      </a:lvl8pPr>
      <a:lvl9pPr marL="3873948" indent="-227888"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5762" rtl="0" eaLnBrk="1" latinLnBrk="0" hangingPunct="1">
        <a:defRPr sz="1800" kern="1200">
          <a:solidFill>
            <a:schemeClr val="tx1"/>
          </a:solidFill>
          <a:latin typeface="+mn-lt"/>
          <a:ea typeface="+mn-ea"/>
          <a:cs typeface="+mn-cs"/>
        </a:defRPr>
      </a:lvl1pPr>
      <a:lvl2pPr marL="455762" algn="l" defTabSz="455762" rtl="0" eaLnBrk="1" latinLnBrk="0" hangingPunct="1">
        <a:defRPr sz="1800" kern="1200">
          <a:solidFill>
            <a:schemeClr val="tx1"/>
          </a:solidFill>
          <a:latin typeface="+mn-lt"/>
          <a:ea typeface="+mn-ea"/>
          <a:cs typeface="+mn-cs"/>
        </a:defRPr>
      </a:lvl2pPr>
      <a:lvl3pPr marL="911519" algn="l" defTabSz="455762" rtl="0" eaLnBrk="1" latinLnBrk="0" hangingPunct="1">
        <a:defRPr sz="1800" kern="1200">
          <a:solidFill>
            <a:schemeClr val="tx1"/>
          </a:solidFill>
          <a:latin typeface="+mn-lt"/>
          <a:ea typeface="+mn-ea"/>
          <a:cs typeface="+mn-cs"/>
        </a:defRPr>
      </a:lvl3pPr>
      <a:lvl4pPr marL="1367277" algn="l" defTabSz="455762" rtl="0" eaLnBrk="1" latinLnBrk="0" hangingPunct="1">
        <a:defRPr sz="1800" kern="1200">
          <a:solidFill>
            <a:schemeClr val="tx1"/>
          </a:solidFill>
          <a:latin typeface="+mn-lt"/>
          <a:ea typeface="+mn-ea"/>
          <a:cs typeface="+mn-cs"/>
        </a:defRPr>
      </a:lvl4pPr>
      <a:lvl5pPr marL="1823035" algn="l" defTabSz="455762" rtl="0" eaLnBrk="1" latinLnBrk="0" hangingPunct="1">
        <a:defRPr sz="1800" kern="1200">
          <a:solidFill>
            <a:schemeClr val="tx1"/>
          </a:solidFill>
          <a:latin typeface="+mn-lt"/>
          <a:ea typeface="+mn-ea"/>
          <a:cs typeface="+mn-cs"/>
        </a:defRPr>
      </a:lvl5pPr>
      <a:lvl6pPr marL="2278794" algn="l" defTabSz="455762" rtl="0" eaLnBrk="1" latinLnBrk="0" hangingPunct="1">
        <a:defRPr sz="1800" kern="1200">
          <a:solidFill>
            <a:schemeClr val="tx1"/>
          </a:solidFill>
          <a:latin typeface="+mn-lt"/>
          <a:ea typeface="+mn-ea"/>
          <a:cs typeface="+mn-cs"/>
        </a:defRPr>
      </a:lvl6pPr>
      <a:lvl7pPr marL="2734551" algn="l" defTabSz="455762" rtl="0" eaLnBrk="1" latinLnBrk="0" hangingPunct="1">
        <a:defRPr sz="1800" kern="1200">
          <a:solidFill>
            <a:schemeClr val="tx1"/>
          </a:solidFill>
          <a:latin typeface="+mn-lt"/>
          <a:ea typeface="+mn-ea"/>
          <a:cs typeface="+mn-cs"/>
        </a:defRPr>
      </a:lvl7pPr>
      <a:lvl8pPr marL="3190313" algn="l" defTabSz="455762" rtl="0" eaLnBrk="1" latinLnBrk="0" hangingPunct="1">
        <a:defRPr sz="1800" kern="1200">
          <a:solidFill>
            <a:schemeClr val="tx1"/>
          </a:solidFill>
          <a:latin typeface="+mn-lt"/>
          <a:ea typeface="+mn-ea"/>
          <a:cs typeface="+mn-cs"/>
        </a:defRPr>
      </a:lvl8pPr>
      <a:lvl9pPr marL="3646069" algn="l" defTabSz="455762"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7C592FBE-FFB9-4122-A267-DB9F345C8133}"/>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62832E69-FE4A-4F39-9AF7-2D09786174EE}"/>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8D485192-09FB-45C3-A7EB-563C2A31ACFC}"/>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defRPr>
            </a:lvl1pPr>
          </a:lstStyle>
          <a:p>
            <a:fld id="{42E003A1-A7C9-437D-8886-BC4600C4EC0E}" type="datetimeFigureOut">
              <a:rPr lang="en-US" altLang="en-US"/>
              <a:pPr/>
              <a:t>3/6/25</a:t>
            </a:fld>
            <a:endParaRPr lang="en-US" altLang="en-US"/>
          </a:p>
        </p:txBody>
      </p:sp>
      <p:sp>
        <p:nvSpPr>
          <p:cNvPr id="5" name="Footer Placeholder 4">
            <a:extLst>
              <a:ext uri="{FF2B5EF4-FFF2-40B4-BE49-F238E27FC236}">
                <a16:creationId xmlns:a16="http://schemas.microsoft.com/office/drawing/2014/main" id="{9214308D-BBA0-424B-8543-379533374652}"/>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defRPr>
            </a:lvl1pPr>
          </a:lstStyle>
          <a:p>
            <a:pPr>
              <a:defRPr/>
            </a:pPr>
            <a:endParaRPr lang="en-US"/>
          </a:p>
        </p:txBody>
      </p:sp>
      <p:sp>
        <p:nvSpPr>
          <p:cNvPr id="6" name="Slide Number Placeholder 5">
            <a:extLst>
              <a:ext uri="{FF2B5EF4-FFF2-40B4-BE49-F238E27FC236}">
                <a16:creationId xmlns:a16="http://schemas.microsoft.com/office/drawing/2014/main" id="{3137C507-B716-4253-9DE5-45176452B8BF}"/>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fld id="{6FA3E3DA-FF86-4215-8C33-1F52CB21D180}" type="slidenum">
              <a:rPr lang="en-US" altLang="en-US"/>
              <a:pPr/>
              <a:t>‹#›</a:t>
            </a:fld>
            <a:endParaRPr lang="en-US" altLang="en-US"/>
          </a:p>
        </p:txBody>
      </p:sp>
    </p:spTree>
    <p:extLst>
      <p:ext uri="{BB962C8B-B14F-4D97-AF65-F5344CB8AC3E}">
        <p14:creationId xmlns:p14="http://schemas.microsoft.com/office/powerpoint/2010/main" val="3158753375"/>
      </p:ext>
    </p:extLst>
  </p:cSld>
  <p:clrMap bg1="lt1" tx1="dk1" bg2="lt2" tx2="dk2" accent1="accent1" accent2="accent2" accent3="accent3" accent4="accent4" accent5="accent5" accent6="accent6" hlink="hlink" folHlink="folHlink"/>
  <p:sldLayoutIdLst>
    <p:sldLayoutId id="2147484826" r:id="rId1"/>
    <p:sldLayoutId id="2147484827" r:id="rId2"/>
    <p:sldLayoutId id="2147484828" r:id="rId3"/>
    <p:sldLayoutId id="2147484829" r:id="rId4"/>
    <p:sldLayoutId id="2147484830" r:id="rId5"/>
    <p:sldLayoutId id="2147484831" r:id="rId6"/>
    <p:sldLayoutId id="2147484832" r:id="rId7"/>
    <p:sldLayoutId id="2147484833" r:id="rId8"/>
    <p:sldLayoutId id="2147484834" r:id="rId9"/>
    <p:sldLayoutId id="2147484835" r:id="rId10"/>
    <p:sldLayoutId id="2147484836" r:id="rId11"/>
  </p:sldLayoutIdLst>
  <p:txStyles>
    <p:titleStyle>
      <a:lvl1pPr algn="ctr" defTabSz="457200" rtl="0" fontAlgn="base">
        <a:spcBef>
          <a:spcPct val="0"/>
        </a:spcBef>
        <a:spcAft>
          <a:spcPct val="0"/>
        </a:spcAft>
        <a:defRPr sz="4400" kern="1200">
          <a:solidFill>
            <a:schemeClr val="tx1"/>
          </a:solidFill>
          <a:latin typeface="+mj-lt"/>
          <a:ea typeface="MS PGothic" panose="020B0600070205080204" pitchFamily="34" charset="-128"/>
          <a:cs typeface="+mj-cs"/>
        </a:defRPr>
      </a:lvl1pPr>
      <a:lvl2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2pPr>
      <a:lvl3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3pPr>
      <a:lvl4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4pPr>
      <a:lvl5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5pPr>
      <a:lvl6pPr marL="4572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6pPr>
      <a:lvl7pPr marL="9144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7pPr>
      <a:lvl8pPr marL="13716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8pPr>
      <a:lvl9pPr marL="18288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9pPr>
    </p:titleStyle>
    <p:bodyStyle>
      <a:lvl1pPr marL="342900" indent="-342900" algn="l" defTabSz="457200" rtl="0" fontAlgn="base">
        <a:spcBef>
          <a:spcPct val="20000"/>
        </a:spcBef>
        <a:spcAft>
          <a:spcPct val="0"/>
        </a:spcAft>
        <a:buFont typeface="Arial" panose="020B0604020202020204" pitchFamily="34" charset="0"/>
        <a:buChar char="•"/>
        <a:defRPr sz="3200" kern="1200">
          <a:solidFill>
            <a:schemeClr val="tx1"/>
          </a:solidFill>
          <a:latin typeface="+mn-lt"/>
          <a:ea typeface="MS PGothic" panose="020B0600070205080204" pitchFamily="34" charset="-128"/>
          <a:cs typeface="+mn-cs"/>
        </a:defRPr>
      </a:lvl1pPr>
      <a:lvl2pPr marL="742950" indent="-285750" algn="l" defTabSz="457200" rtl="0" fontAlgn="base">
        <a:spcBef>
          <a:spcPct val="20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mn-cs"/>
        </a:defRPr>
      </a:lvl2pPr>
      <a:lvl3pPr marL="1143000" indent="-228600" algn="l" defTabSz="457200" rtl="0" fontAlgn="base">
        <a:spcBef>
          <a:spcPct val="200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mn-cs"/>
        </a:defRPr>
      </a:lvl3pPr>
      <a:lvl4pPr marL="16002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4pPr>
      <a:lvl5pPr marL="20574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27" tIns="45664" rIns="91327" bIns="4566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27" tIns="45664" rIns="91327" bIns="4566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27" tIns="45664" rIns="91327" bIns="45664"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27" tIns="45664" rIns="91327" bIns="45664"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27" tIns="45664" rIns="91327" bIns="45664"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189664343"/>
      </p:ext>
    </p:extLst>
  </p:cSld>
  <p:clrMap bg1="lt1" tx1="dk1" bg2="lt2" tx2="dk2" accent1="accent1" accent2="accent2" accent3="accent3" accent4="accent4" accent5="accent5" accent6="accent6" hlink="hlink" folHlink="folHlink"/>
  <p:sldLayoutIdLst>
    <p:sldLayoutId id="2147484838" r:id="rId1"/>
    <p:sldLayoutId id="2147484839" r:id="rId2"/>
    <p:sldLayoutId id="2147484840" r:id="rId3"/>
    <p:sldLayoutId id="2147484841" r:id="rId4"/>
    <p:sldLayoutId id="2147484842" r:id="rId5"/>
    <p:sldLayoutId id="2147484843" r:id="rId6"/>
    <p:sldLayoutId id="2147484844" r:id="rId7"/>
    <p:sldLayoutId id="2147484845" r:id="rId8"/>
    <p:sldLayoutId id="2147484846" r:id="rId9"/>
    <p:sldLayoutId id="2147484847" r:id="rId10"/>
    <p:sldLayoutId id="2147484848"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65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32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96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663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492" indent="-342492"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063" indent="-285414"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1635" indent="-22833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8300" indent="-22833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4952" indent="-22833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1608" indent="-228330" algn="l" rtl="0" fontAlgn="base">
        <a:spcBef>
          <a:spcPct val="20000"/>
        </a:spcBef>
        <a:spcAft>
          <a:spcPct val="0"/>
        </a:spcAft>
        <a:buChar char="»"/>
        <a:defRPr sz="2000">
          <a:solidFill>
            <a:schemeClr val="tx1"/>
          </a:solidFill>
          <a:latin typeface="+mn-lt"/>
          <a:ea typeface="+mn-ea"/>
          <a:cs typeface="+mn-cs"/>
        </a:defRPr>
      </a:lvl6pPr>
      <a:lvl7pPr marL="2968270" indent="-228330" algn="l" rtl="0" fontAlgn="base">
        <a:spcBef>
          <a:spcPct val="20000"/>
        </a:spcBef>
        <a:spcAft>
          <a:spcPct val="0"/>
        </a:spcAft>
        <a:buChar char="»"/>
        <a:defRPr sz="2000">
          <a:solidFill>
            <a:schemeClr val="tx1"/>
          </a:solidFill>
          <a:latin typeface="+mn-lt"/>
          <a:ea typeface="+mn-ea"/>
          <a:cs typeface="+mn-cs"/>
        </a:defRPr>
      </a:lvl7pPr>
      <a:lvl8pPr marL="3424920" indent="-228330" algn="l" rtl="0" fontAlgn="base">
        <a:spcBef>
          <a:spcPct val="20000"/>
        </a:spcBef>
        <a:spcAft>
          <a:spcPct val="0"/>
        </a:spcAft>
        <a:buChar char="»"/>
        <a:defRPr sz="2000">
          <a:solidFill>
            <a:schemeClr val="tx1"/>
          </a:solidFill>
          <a:latin typeface="+mn-lt"/>
          <a:ea typeface="+mn-ea"/>
          <a:cs typeface="+mn-cs"/>
        </a:defRPr>
      </a:lvl8pPr>
      <a:lvl9pPr marL="3881582" indent="-22833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658" rtl="0" eaLnBrk="1" latinLnBrk="0" hangingPunct="1">
        <a:defRPr sz="1800" kern="1200">
          <a:solidFill>
            <a:schemeClr val="tx1"/>
          </a:solidFill>
          <a:latin typeface="+mn-lt"/>
          <a:ea typeface="+mn-ea"/>
          <a:cs typeface="+mn-cs"/>
        </a:defRPr>
      </a:lvl1pPr>
      <a:lvl2pPr marL="456658" algn="l" defTabSz="456658" rtl="0" eaLnBrk="1" latinLnBrk="0" hangingPunct="1">
        <a:defRPr sz="1800" kern="1200">
          <a:solidFill>
            <a:schemeClr val="tx1"/>
          </a:solidFill>
          <a:latin typeface="+mn-lt"/>
          <a:ea typeface="+mn-ea"/>
          <a:cs typeface="+mn-cs"/>
        </a:defRPr>
      </a:lvl2pPr>
      <a:lvl3pPr marL="913320" algn="l" defTabSz="456658" rtl="0" eaLnBrk="1" latinLnBrk="0" hangingPunct="1">
        <a:defRPr sz="1800" kern="1200">
          <a:solidFill>
            <a:schemeClr val="tx1"/>
          </a:solidFill>
          <a:latin typeface="+mn-lt"/>
          <a:ea typeface="+mn-ea"/>
          <a:cs typeface="+mn-cs"/>
        </a:defRPr>
      </a:lvl3pPr>
      <a:lvl4pPr marL="1369968" algn="l" defTabSz="456658" rtl="0" eaLnBrk="1" latinLnBrk="0" hangingPunct="1">
        <a:defRPr sz="1800" kern="1200">
          <a:solidFill>
            <a:schemeClr val="tx1"/>
          </a:solidFill>
          <a:latin typeface="+mn-lt"/>
          <a:ea typeface="+mn-ea"/>
          <a:cs typeface="+mn-cs"/>
        </a:defRPr>
      </a:lvl4pPr>
      <a:lvl5pPr marL="1826637" algn="l" defTabSz="456658" rtl="0" eaLnBrk="1" latinLnBrk="0" hangingPunct="1">
        <a:defRPr sz="1800" kern="1200">
          <a:solidFill>
            <a:schemeClr val="tx1"/>
          </a:solidFill>
          <a:latin typeface="+mn-lt"/>
          <a:ea typeface="+mn-ea"/>
          <a:cs typeface="+mn-cs"/>
        </a:defRPr>
      </a:lvl5pPr>
      <a:lvl6pPr marL="2283280" algn="l" defTabSz="456658" rtl="0" eaLnBrk="1" latinLnBrk="0" hangingPunct="1">
        <a:defRPr sz="1800" kern="1200">
          <a:solidFill>
            <a:schemeClr val="tx1"/>
          </a:solidFill>
          <a:latin typeface="+mn-lt"/>
          <a:ea typeface="+mn-ea"/>
          <a:cs typeface="+mn-cs"/>
        </a:defRPr>
      </a:lvl6pPr>
      <a:lvl7pPr marL="2739936" algn="l" defTabSz="456658" rtl="0" eaLnBrk="1" latinLnBrk="0" hangingPunct="1">
        <a:defRPr sz="1800" kern="1200">
          <a:solidFill>
            <a:schemeClr val="tx1"/>
          </a:solidFill>
          <a:latin typeface="+mn-lt"/>
          <a:ea typeface="+mn-ea"/>
          <a:cs typeface="+mn-cs"/>
        </a:defRPr>
      </a:lvl7pPr>
      <a:lvl8pPr marL="3196590" algn="l" defTabSz="456658" rtl="0" eaLnBrk="1" latinLnBrk="0" hangingPunct="1">
        <a:defRPr sz="1800" kern="1200">
          <a:solidFill>
            <a:schemeClr val="tx1"/>
          </a:solidFill>
          <a:latin typeface="+mn-lt"/>
          <a:ea typeface="+mn-ea"/>
          <a:cs typeface="+mn-cs"/>
        </a:defRPr>
      </a:lvl8pPr>
      <a:lvl9pPr marL="3653247" algn="l" defTabSz="456658"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9" tIns="45690" rIns="91379" bIns="4569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9" tIns="45690" rIns="91379" bIns="4569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79" tIns="45690" rIns="91379" bIns="4569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9" tIns="45690" rIns="91379" bIns="4569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79" tIns="45690" rIns="91379" bIns="4569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415097672"/>
      </p:ext>
    </p:extLst>
  </p:cSld>
  <p:clrMap bg1="lt1" tx1="dk1" bg2="lt2" tx2="dk2" accent1="accent1" accent2="accent2" accent3="accent3" accent4="accent4" accent5="accent5" accent6="accent6" hlink="hlink" folHlink="folHlink"/>
  <p:sldLayoutIdLst>
    <p:sldLayoutId id="2147484850" r:id="rId1"/>
    <p:sldLayoutId id="2147484851" r:id="rId2"/>
    <p:sldLayoutId id="2147484852" r:id="rId3"/>
    <p:sldLayoutId id="2147484853" r:id="rId4"/>
    <p:sldLayoutId id="2147484854" r:id="rId5"/>
    <p:sldLayoutId id="2147484855" r:id="rId6"/>
    <p:sldLayoutId id="2147484856" r:id="rId7"/>
    <p:sldLayoutId id="2147484857" r:id="rId8"/>
    <p:sldLayoutId id="2147484858" r:id="rId9"/>
    <p:sldLayoutId id="2147484859" r:id="rId10"/>
    <p:sldLayoutId id="2147484860"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90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81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071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762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679" indent="-342679"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470" indent="-285568"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261" indent="-228454"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171" indent="-228454"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6074" indent="-228454"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2978" indent="-228454" algn="l" rtl="0" fontAlgn="base">
        <a:spcBef>
          <a:spcPct val="20000"/>
        </a:spcBef>
        <a:spcAft>
          <a:spcPct val="0"/>
        </a:spcAft>
        <a:buChar char="»"/>
        <a:defRPr sz="2000">
          <a:solidFill>
            <a:schemeClr val="tx1"/>
          </a:solidFill>
          <a:latin typeface="+mn-lt"/>
          <a:ea typeface="+mn-ea"/>
          <a:cs typeface="+mn-cs"/>
        </a:defRPr>
      </a:lvl6pPr>
      <a:lvl7pPr marL="2969888" indent="-228454" algn="l" rtl="0" fontAlgn="base">
        <a:spcBef>
          <a:spcPct val="20000"/>
        </a:spcBef>
        <a:spcAft>
          <a:spcPct val="0"/>
        </a:spcAft>
        <a:buChar char="»"/>
        <a:defRPr sz="2000">
          <a:solidFill>
            <a:schemeClr val="tx1"/>
          </a:solidFill>
          <a:latin typeface="+mn-lt"/>
          <a:ea typeface="+mn-ea"/>
          <a:cs typeface="+mn-cs"/>
        </a:defRPr>
      </a:lvl7pPr>
      <a:lvl8pPr marL="3426790" indent="-228454" algn="l" rtl="0" fontAlgn="base">
        <a:spcBef>
          <a:spcPct val="20000"/>
        </a:spcBef>
        <a:spcAft>
          <a:spcPct val="0"/>
        </a:spcAft>
        <a:buChar char="»"/>
        <a:defRPr sz="2000">
          <a:solidFill>
            <a:schemeClr val="tx1"/>
          </a:solidFill>
          <a:latin typeface="+mn-lt"/>
          <a:ea typeface="+mn-ea"/>
          <a:cs typeface="+mn-cs"/>
        </a:defRPr>
      </a:lvl8pPr>
      <a:lvl9pPr marL="3883698" indent="-228454"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907" rtl="0" eaLnBrk="1" latinLnBrk="0" hangingPunct="1">
        <a:defRPr sz="1800" kern="1200">
          <a:solidFill>
            <a:schemeClr val="tx1"/>
          </a:solidFill>
          <a:latin typeface="+mn-lt"/>
          <a:ea typeface="+mn-ea"/>
          <a:cs typeface="+mn-cs"/>
        </a:defRPr>
      </a:lvl1pPr>
      <a:lvl2pPr marL="456907" algn="l" defTabSz="456907" rtl="0" eaLnBrk="1" latinLnBrk="0" hangingPunct="1">
        <a:defRPr sz="1800" kern="1200">
          <a:solidFill>
            <a:schemeClr val="tx1"/>
          </a:solidFill>
          <a:latin typeface="+mn-lt"/>
          <a:ea typeface="+mn-ea"/>
          <a:cs typeface="+mn-cs"/>
        </a:defRPr>
      </a:lvl2pPr>
      <a:lvl3pPr marL="913815" algn="l" defTabSz="456907" rtl="0" eaLnBrk="1" latinLnBrk="0" hangingPunct="1">
        <a:defRPr sz="1800" kern="1200">
          <a:solidFill>
            <a:schemeClr val="tx1"/>
          </a:solidFill>
          <a:latin typeface="+mn-lt"/>
          <a:ea typeface="+mn-ea"/>
          <a:cs typeface="+mn-cs"/>
        </a:defRPr>
      </a:lvl3pPr>
      <a:lvl4pPr marL="1370716" algn="l" defTabSz="456907" rtl="0" eaLnBrk="1" latinLnBrk="0" hangingPunct="1">
        <a:defRPr sz="1800" kern="1200">
          <a:solidFill>
            <a:schemeClr val="tx1"/>
          </a:solidFill>
          <a:latin typeface="+mn-lt"/>
          <a:ea typeface="+mn-ea"/>
          <a:cs typeface="+mn-cs"/>
        </a:defRPr>
      </a:lvl4pPr>
      <a:lvl5pPr marL="1827627" algn="l" defTabSz="456907" rtl="0" eaLnBrk="1" latinLnBrk="0" hangingPunct="1">
        <a:defRPr sz="1800" kern="1200">
          <a:solidFill>
            <a:schemeClr val="tx1"/>
          </a:solidFill>
          <a:latin typeface="+mn-lt"/>
          <a:ea typeface="+mn-ea"/>
          <a:cs typeface="+mn-cs"/>
        </a:defRPr>
      </a:lvl5pPr>
      <a:lvl6pPr marL="2284525" algn="l" defTabSz="456907" rtl="0" eaLnBrk="1" latinLnBrk="0" hangingPunct="1">
        <a:defRPr sz="1800" kern="1200">
          <a:solidFill>
            <a:schemeClr val="tx1"/>
          </a:solidFill>
          <a:latin typeface="+mn-lt"/>
          <a:ea typeface="+mn-ea"/>
          <a:cs typeface="+mn-cs"/>
        </a:defRPr>
      </a:lvl6pPr>
      <a:lvl7pPr marL="2741432" algn="l" defTabSz="456907" rtl="0" eaLnBrk="1" latinLnBrk="0" hangingPunct="1">
        <a:defRPr sz="1800" kern="1200">
          <a:solidFill>
            <a:schemeClr val="tx1"/>
          </a:solidFill>
          <a:latin typeface="+mn-lt"/>
          <a:ea typeface="+mn-ea"/>
          <a:cs typeface="+mn-cs"/>
        </a:defRPr>
      </a:lvl7pPr>
      <a:lvl8pPr marL="3198336" algn="l" defTabSz="456907" rtl="0" eaLnBrk="1" latinLnBrk="0" hangingPunct="1">
        <a:defRPr sz="1800" kern="1200">
          <a:solidFill>
            <a:schemeClr val="tx1"/>
          </a:solidFill>
          <a:latin typeface="+mn-lt"/>
          <a:ea typeface="+mn-ea"/>
          <a:cs typeface="+mn-cs"/>
        </a:defRPr>
      </a:lvl8pPr>
      <a:lvl9pPr marL="3655240" algn="l" defTabSz="456907"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3" tIns="45702" rIns="91403" bIns="45702"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3" tIns="45702" rIns="91403" bIns="45702"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03" tIns="45702" rIns="91403" bIns="45702"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3" tIns="45702" rIns="91403" bIns="45702"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03" tIns="45702" rIns="91403" bIns="45702"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91809227"/>
      </p:ext>
    </p:extLst>
  </p:cSld>
  <p:clrMap bg1="lt1" tx1="dk1" bg2="lt2" tx2="dk2" accent1="accent1" accent2="accent2" accent3="accent3" accent4="accent4" accent5="accent5" accent6="accent6" hlink="hlink" folHlink="folHlink"/>
  <p:sldLayoutIdLst>
    <p:sldLayoutId id="2147484862" r:id="rId1"/>
    <p:sldLayoutId id="2147484863" r:id="rId2"/>
    <p:sldLayoutId id="2147484864" r:id="rId3"/>
    <p:sldLayoutId id="2147484865" r:id="rId4"/>
    <p:sldLayoutId id="2147484866" r:id="rId5"/>
    <p:sldLayoutId id="2147484867" r:id="rId6"/>
    <p:sldLayoutId id="2147484868" r:id="rId7"/>
    <p:sldLayoutId id="2147484869" r:id="rId8"/>
    <p:sldLayoutId id="2147484870" r:id="rId9"/>
    <p:sldLayoutId id="2147484871" r:id="rId10"/>
    <p:sldLayoutId id="2147484872"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02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04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05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08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764" indent="-342764"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654" indent="-285638"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545" indent="-22851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566" indent="-22851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6584" indent="-22851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3601" indent="-228510" algn="l" rtl="0" fontAlgn="base">
        <a:spcBef>
          <a:spcPct val="20000"/>
        </a:spcBef>
        <a:spcAft>
          <a:spcPct val="0"/>
        </a:spcAft>
        <a:buChar char="»"/>
        <a:defRPr sz="2000">
          <a:solidFill>
            <a:schemeClr val="tx1"/>
          </a:solidFill>
          <a:latin typeface="+mn-lt"/>
          <a:ea typeface="+mn-ea"/>
          <a:cs typeface="+mn-cs"/>
        </a:defRPr>
      </a:lvl6pPr>
      <a:lvl7pPr marL="2970623" indent="-228510" algn="l" rtl="0" fontAlgn="base">
        <a:spcBef>
          <a:spcPct val="20000"/>
        </a:spcBef>
        <a:spcAft>
          <a:spcPct val="0"/>
        </a:spcAft>
        <a:buChar char="»"/>
        <a:defRPr sz="2000">
          <a:solidFill>
            <a:schemeClr val="tx1"/>
          </a:solidFill>
          <a:latin typeface="+mn-lt"/>
          <a:ea typeface="+mn-ea"/>
          <a:cs typeface="+mn-cs"/>
        </a:defRPr>
      </a:lvl7pPr>
      <a:lvl8pPr marL="3427640" indent="-228510" algn="l" rtl="0" fontAlgn="base">
        <a:spcBef>
          <a:spcPct val="20000"/>
        </a:spcBef>
        <a:spcAft>
          <a:spcPct val="0"/>
        </a:spcAft>
        <a:buChar char="»"/>
        <a:defRPr sz="2000">
          <a:solidFill>
            <a:schemeClr val="tx1"/>
          </a:solidFill>
          <a:latin typeface="+mn-lt"/>
          <a:ea typeface="+mn-ea"/>
          <a:cs typeface="+mn-cs"/>
        </a:defRPr>
      </a:lvl8pPr>
      <a:lvl9pPr marL="3884660" indent="-22851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20" rtl="0" eaLnBrk="1" latinLnBrk="0" hangingPunct="1">
        <a:defRPr sz="1800" kern="1200">
          <a:solidFill>
            <a:schemeClr val="tx1"/>
          </a:solidFill>
          <a:latin typeface="+mn-lt"/>
          <a:ea typeface="+mn-ea"/>
          <a:cs typeface="+mn-cs"/>
        </a:defRPr>
      </a:lvl1pPr>
      <a:lvl2pPr marL="457020" algn="l" defTabSz="457020" rtl="0" eaLnBrk="1" latinLnBrk="0" hangingPunct="1">
        <a:defRPr sz="1800" kern="1200">
          <a:solidFill>
            <a:schemeClr val="tx1"/>
          </a:solidFill>
          <a:latin typeface="+mn-lt"/>
          <a:ea typeface="+mn-ea"/>
          <a:cs typeface="+mn-cs"/>
        </a:defRPr>
      </a:lvl2pPr>
      <a:lvl3pPr marL="914040" algn="l" defTabSz="457020" rtl="0" eaLnBrk="1" latinLnBrk="0" hangingPunct="1">
        <a:defRPr sz="1800" kern="1200">
          <a:solidFill>
            <a:schemeClr val="tx1"/>
          </a:solidFill>
          <a:latin typeface="+mn-lt"/>
          <a:ea typeface="+mn-ea"/>
          <a:cs typeface="+mn-cs"/>
        </a:defRPr>
      </a:lvl3pPr>
      <a:lvl4pPr marL="1371056" algn="l" defTabSz="457020" rtl="0" eaLnBrk="1" latinLnBrk="0" hangingPunct="1">
        <a:defRPr sz="1800" kern="1200">
          <a:solidFill>
            <a:schemeClr val="tx1"/>
          </a:solidFill>
          <a:latin typeface="+mn-lt"/>
          <a:ea typeface="+mn-ea"/>
          <a:cs typeface="+mn-cs"/>
        </a:defRPr>
      </a:lvl4pPr>
      <a:lvl5pPr marL="1828080" algn="l" defTabSz="457020" rtl="0" eaLnBrk="1" latinLnBrk="0" hangingPunct="1">
        <a:defRPr sz="1800" kern="1200">
          <a:solidFill>
            <a:schemeClr val="tx1"/>
          </a:solidFill>
          <a:latin typeface="+mn-lt"/>
          <a:ea typeface="+mn-ea"/>
          <a:cs typeface="+mn-cs"/>
        </a:defRPr>
      </a:lvl5pPr>
      <a:lvl6pPr marL="2285092" algn="l" defTabSz="457020" rtl="0" eaLnBrk="1" latinLnBrk="0" hangingPunct="1">
        <a:defRPr sz="1800" kern="1200">
          <a:solidFill>
            <a:schemeClr val="tx1"/>
          </a:solidFill>
          <a:latin typeface="+mn-lt"/>
          <a:ea typeface="+mn-ea"/>
          <a:cs typeface="+mn-cs"/>
        </a:defRPr>
      </a:lvl6pPr>
      <a:lvl7pPr marL="2742112" algn="l" defTabSz="457020" rtl="0" eaLnBrk="1" latinLnBrk="0" hangingPunct="1">
        <a:defRPr sz="1800" kern="1200">
          <a:solidFill>
            <a:schemeClr val="tx1"/>
          </a:solidFill>
          <a:latin typeface="+mn-lt"/>
          <a:ea typeface="+mn-ea"/>
          <a:cs typeface="+mn-cs"/>
        </a:defRPr>
      </a:lvl7pPr>
      <a:lvl8pPr marL="3199130" algn="l" defTabSz="457020" rtl="0" eaLnBrk="1" latinLnBrk="0" hangingPunct="1">
        <a:defRPr sz="1800" kern="1200">
          <a:solidFill>
            <a:schemeClr val="tx1"/>
          </a:solidFill>
          <a:latin typeface="+mn-lt"/>
          <a:ea typeface="+mn-ea"/>
          <a:cs typeface="+mn-cs"/>
        </a:defRPr>
      </a:lvl8pPr>
      <a:lvl9pPr marL="3656146" algn="l" defTabSz="45702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3714" name="Rectangle 2"/>
          <p:cNvSpPr>
            <a:spLocks noChangeArrowheads="1"/>
          </p:cNvSpPr>
          <p:nvPr/>
        </p:nvSpPr>
        <p:spPr bwMode="auto">
          <a:xfrm>
            <a:off x="1066801" y="1458914"/>
            <a:ext cx="8077200" cy="53990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lIns="91261" tIns="45631" rIns="91261" bIns="45631" anchor="ctr"/>
          <a:lstStyle/>
          <a:p>
            <a:pPr eaLnBrk="0" hangingPunct="0">
              <a:defRPr/>
            </a:pPr>
            <a:endParaRPr lang="en-US">
              <a:solidFill>
                <a:srgbClr val="FFFFFF"/>
              </a:solidFill>
              <a:latin typeface="Times" pitchFamily="-112" charset="0"/>
            </a:endParaRPr>
          </a:p>
        </p:txBody>
      </p:sp>
      <p:sp>
        <p:nvSpPr>
          <p:cNvPr id="243715" name="Rectangle 3"/>
          <p:cNvSpPr>
            <a:spLocks noChangeArrowheads="1"/>
          </p:cNvSpPr>
          <p:nvPr/>
        </p:nvSpPr>
        <p:spPr bwMode="auto">
          <a:xfrm>
            <a:off x="0" y="1447800"/>
            <a:ext cx="1066800" cy="5410200"/>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lIns="91261" tIns="45631" rIns="91261" bIns="45631" anchor="ctr"/>
          <a:lstStyle/>
          <a:p>
            <a:pPr eaLnBrk="0" hangingPunct="0">
              <a:defRPr/>
            </a:pPr>
            <a:endParaRPr lang="en-US">
              <a:solidFill>
                <a:srgbClr val="FFFFFF"/>
              </a:solidFill>
              <a:latin typeface="Times" pitchFamily="-112" charset="0"/>
            </a:endParaRPr>
          </a:p>
        </p:txBody>
      </p:sp>
      <p:sp>
        <p:nvSpPr>
          <p:cNvPr id="243716" name="Rectangle 4"/>
          <p:cNvSpPr>
            <a:spLocks noGrp="1" noChangeArrowheads="1"/>
          </p:cNvSpPr>
          <p:nvPr>
            <p:ph type="dt" sz="half" idx="2"/>
          </p:nvPr>
        </p:nvSpPr>
        <p:spPr bwMode="auto">
          <a:xfrm>
            <a:off x="1295401" y="6324600"/>
            <a:ext cx="1905000" cy="457200"/>
          </a:xfrm>
          <a:prstGeom prst="rect">
            <a:avLst/>
          </a:prstGeom>
          <a:noFill/>
          <a:ln w="9525">
            <a:noFill/>
            <a:miter lim="800000"/>
            <a:headEnd/>
            <a:tailEnd/>
          </a:ln>
        </p:spPr>
        <p:txBody>
          <a:bodyPr vert="horz" wrap="square" lIns="91261" tIns="45631" rIns="91261" bIns="45631" numCol="1" anchor="t" anchorCtr="0" compatLnSpc="1">
            <a:prstTxWarp prst="textNoShape">
              <a:avLst/>
            </a:prstTxWarp>
          </a:bodyPr>
          <a:lstStyle>
            <a:lvl1pPr eaLnBrk="0" hangingPunct="0">
              <a:defRPr sz="1400">
                <a:solidFill>
                  <a:srgbClr val="FFFFFF"/>
                </a:solidFill>
                <a:latin typeface="Times" pitchFamily="-112" charset="0"/>
                <a:ea typeface="+mn-ea"/>
                <a:cs typeface="+mn-cs"/>
              </a:defRPr>
            </a:lvl1pPr>
          </a:lstStyle>
          <a:p>
            <a:pPr>
              <a:defRPr/>
            </a:pPr>
            <a:endParaRPr lang="en-US"/>
          </a:p>
        </p:txBody>
      </p:sp>
      <p:sp>
        <p:nvSpPr>
          <p:cNvPr id="243717" name="Rectangle 5"/>
          <p:cNvSpPr>
            <a:spLocks noGrp="1" noChangeArrowheads="1"/>
          </p:cNvSpPr>
          <p:nvPr>
            <p:ph type="ftr" sz="quarter" idx="3"/>
          </p:nvPr>
        </p:nvSpPr>
        <p:spPr bwMode="auto">
          <a:xfrm>
            <a:off x="3810000" y="6324600"/>
            <a:ext cx="2895600" cy="457200"/>
          </a:xfrm>
          <a:prstGeom prst="rect">
            <a:avLst/>
          </a:prstGeom>
          <a:noFill/>
          <a:ln w="9525">
            <a:noFill/>
            <a:miter lim="800000"/>
            <a:headEnd/>
            <a:tailEnd/>
          </a:ln>
        </p:spPr>
        <p:txBody>
          <a:bodyPr vert="horz" wrap="square" lIns="91261" tIns="45631" rIns="91261" bIns="45631" numCol="1" anchor="t" anchorCtr="0" compatLnSpc="1">
            <a:prstTxWarp prst="textNoShape">
              <a:avLst/>
            </a:prstTxWarp>
          </a:bodyPr>
          <a:lstStyle>
            <a:lvl1pPr algn="ctr" eaLnBrk="0" hangingPunct="0">
              <a:defRPr sz="1400">
                <a:solidFill>
                  <a:srgbClr val="FFFFFF"/>
                </a:solidFill>
                <a:latin typeface="Times" pitchFamily="-112" charset="0"/>
                <a:ea typeface="+mn-ea"/>
                <a:cs typeface="+mn-cs"/>
              </a:defRPr>
            </a:lvl1pPr>
          </a:lstStyle>
          <a:p>
            <a:pPr>
              <a:defRPr/>
            </a:pPr>
            <a:endParaRPr lang="en-US"/>
          </a:p>
        </p:txBody>
      </p:sp>
      <p:sp>
        <p:nvSpPr>
          <p:cNvPr id="243718" name="Rectangle 6"/>
          <p:cNvSpPr>
            <a:spLocks noGrp="1" noChangeArrowheads="1"/>
          </p:cNvSpPr>
          <p:nvPr>
            <p:ph type="sldNum" sz="quarter" idx="4"/>
          </p:nvPr>
        </p:nvSpPr>
        <p:spPr bwMode="auto">
          <a:xfrm>
            <a:off x="7086600" y="6324600"/>
            <a:ext cx="1905000" cy="457200"/>
          </a:xfrm>
          <a:prstGeom prst="rect">
            <a:avLst/>
          </a:prstGeom>
          <a:noFill/>
          <a:ln w="9525">
            <a:noFill/>
            <a:miter lim="800000"/>
            <a:headEnd/>
            <a:tailEnd/>
          </a:ln>
        </p:spPr>
        <p:txBody>
          <a:bodyPr vert="horz" wrap="square" lIns="91261" tIns="45631" rIns="91261" bIns="45631" numCol="1" anchor="t" anchorCtr="0" compatLnSpc="1">
            <a:prstTxWarp prst="textNoShape">
              <a:avLst/>
            </a:prstTxWarp>
          </a:bodyPr>
          <a:lstStyle>
            <a:lvl1pPr algn="r" eaLnBrk="0" hangingPunct="0">
              <a:defRPr sz="1400">
                <a:solidFill>
                  <a:srgbClr val="FFFFFF"/>
                </a:solidFill>
                <a:latin typeface="Times" charset="0"/>
              </a:defRPr>
            </a:lvl1pPr>
          </a:lstStyle>
          <a:p>
            <a:pPr>
              <a:defRPr/>
            </a:pPr>
            <a:fld id="{0F7D0183-ADBA-BF4A-B7B4-6B3C44B0036F}" type="slidenum">
              <a:rPr lang="en-US"/>
              <a:pPr>
                <a:defRPr/>
              </a:pPr>
              <a:t>‹#›</a:t>
            </a:fld>
            <a:endParaRPr lang="en-US"/>
          </a:p>
        </p:txBody>
      </p:sp>
      <p:grpSp>
        <p:nvGrpSpPr>
          <p:cNvPr id="117767" name="Group 7"/>
          <p:cNvGrpSpPr>
            <a:grpSpLocks/>
          </p:cNvGrpSpPr>
          <p:nvPr/>
        </p:nvGrpSpPr>
        <p:grpSpPr bwMode="auto">
          <a:xfrm>
            <a:off x="0" y="355600"/>
            <a:ext cx="6172200" cy="2438400"/>
            <a:chOff x="0" y="1200"/>
            <a:chExt cx="3888" cy="1536"/>
          </a:xfrm>
        </p:grpSpPr>
        <p:sp>
          <p:nvSpPr>
            <p:cNvPr id="243720"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243721"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243722"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243723"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243724"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a:solidFill>
                  <a:srgbClr val="FFFFFF"/>
                </a:solidFill>
                <a:latin typeface="Times" pitchFamily="-112" charset="0"/>
              </a:endParaRPr>
            </a:p>
          </p:txBody>
        </p:sp>
      </p:grpSp>
      <p:sp>
        <p:nvSpPr>
          <p:cNvPr id="117768" name="Rectangle 13"/>
          <p:cNvSpPr>
            <a:spLocks noGrp="1" noChangeArrowheads="1"/>
          </p:cNvSpPr>
          <p:nvPr>
            <p:ph type="body" idx="1"/>
          </p:nvPr>
        </p:nvSpPr>
        <p:spPr bwMode="auto">
          <a:xfrm>
            <a:off x="1219201" y="1676400"/>
            <a:ext cx="7772400" cy="457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61" tIns="45631" rIns="91261" bIns="4563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3726"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261" tIns="45631" rIns="91261" bIns="45631" numCol="1" anchor="ctr" anchorCtr="0" compatLnSpc="1">
            <a:prstTxWarp prst="textNoShape">
              <a:avLst/>
            </a:prstTxWarp>
          </a:bodyPr>
          <a:lstStyle/>
          <a:p>
            <a:pPr lvl="0"/>
            <a:r>
              <a:rPr lang="en-US" dirty="0"/>
              <a:t>Click to edit Master title style</a:t>
            </a:r>
          </a:p>
        </p:txBody>
      </p:sp>
    </p:spTree>
    <p:extLst>
      <p:ext uri="{BB962C8B-B14F-4D97-AF65-F5344CB8AC3E}">
        <p14:creationId xmlns:p14="http://schemas.microsoft.com/office/powerpoint/2010/main" val="2957789910"/>
      </p:ext>
    </p:extLst>
  </p:cSld>
  <p:clrMap bg1="dk2" tx1="lt1" bg2="dk1" tx2="lt2" accent1="accent1" accent2="accent2" accent3="accent3" accent4="accent4" accent5="accent5" accent6="accent6" hlink="hlink" folHlink="folHlink"/>
  <p:sldLayoutIdLst>
    <p:sldLayoutId id="2147484874" r:id="rId1"/>
    <p:sldLayoutId id="2147484875" r:id="rId2"/>
    <p:sldLayoutId id="2147484876" r:id="rId3"/>
    <p:sldLayoutId id="2147484877" r:id="rId4"/>
    <p:sldLayoutId id="2147484878" r:id="rId5"/>
    <p:sldLayoutId id="2147484879" r:id="rId6"/>
    <p:sldLayoutId id="2147484880" r:id="rId7"/>
    <p:sldLayoutId id="2147484881" r:id="rId8"/>
    <p:sldLayoutId id="2147484882" r:id="rId9"/>
    <p:sldLayoutId id="2147484883" r:id="rId10"/>
    <p:sldLayoutId id="214748488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5pPr>
      <a:lvl6pPr marL="456343" algn="ctr" rtl="0" fontAlgn="base">
        <a:spcBef>
          <a:spcPct val="0"/>
        </a:spcBef>
        <a:spcAft>
          <a:spcPct val="0"/>
        </a:spcAft>
        <a:defRPr sz="4400" b="1">
          <a:solidFill>
            <a:schemeClr val="tx2"/>
          </a:solidFill>
          <a:latin typeface="Arial" pitchFamily="-108" charset="0"/>
        </a:defRPr>
      </a:lvl6pPr>
      <a:lvl7pPr marL="912690" algn="ctr" rtl="0" fontAlgn="base">
        <a:spcBef>
          <a:spcPct val="0"/>
        </a:spcBef>
        <a:spcAft>
          <a:spcPct val="0"/>
        </a:spcAft>
        <a:defRPr sz="4400" b="1">
          <a:solidFill>
            <a:schemeClr val="tx2"/>
          </a:solidFill>
          <a:latin typeface="Arial" pitchFamily="-108" charset="0"/>
        </a:defRPr>
      </a:lvl7pPr>
      <a:lvl8pPr marL="1369016" algn="ctr" rtl="0" fontAlgn="base">
        <a:spcBef>
          <a:spcPct val="0"/>
        </a:spcBef>
        <a:spcAft>
          <a:spcPct val="0"/>
        </a:spcAft>
        <a:defRPr sz="4400" b="1">
          <a:solidFill>
            <a:schemeClr val="tx2"/>
          </a:solidFill>
          <a:latin typeface="Arial" pitchFamily="-108" charset="0"/>
        </a:defRPr>
      </a:lvl8pPr>
      <a:lvl9pPr marL="1825374" algn="ctr" rtl="0" fontAlgn="base">
        <a:spcBef>
          <a:spcPct val="0"/>
        </a:spcBef>
        <a:spcAft>
          <a:spcPct val="0"/>
        </a:spcAft>
        <a:defRPr sz="4400" b="1">
          <a:solidFill>
            <a:schemeClr val="tx2"/>
          </a:solidFill>
          <a:latin typeface="Arial" pitchFamily="-108" charset="0"/>
        </a:defRPr>
      </a:lvl9pPr>
    </p:titleStyle>
    <p:bodyStyle>
      <a:lvl1pPr marL="342254" indent="-342254" algn="l" rtl="0" eaLnBrk="0" fontAlgn="base" hangingPunct="0">
        <a:spcBef>
          <a:spcPct val="20000"/>
        </a:spcBef>
        <a:spcAft>
          <a:spcPct val="0"/>
        </a:spcAft>
        <a:buClr>
          <a:schemeClr val="tx2"/>
        </a:buClr>
        <a:buFont typeface="Times" charset="0"/>
        <a:buChar char="•"/>
        <a:defRPr sz="3200">
          <a:solidFill>
            <a:schemeClr val="tx1"/>
          </a:solidFill>
          <a:latin typeface="+mn-lt"/>
          <a:ea typeface="ＭＳ Ｐゴシック" pitchFamily="-112" charset="-128"/>
          <a:cs typeface="ＭＳ Ｐゴシック" pitchFamily="-112" charset="-128"/>
        </a:defRPr>
      </a:lvl1pPr>
      <a:lvl2pPr marL="741546" indent="-285218" algn="l" rtl="0" eaLnBrk="0" fontAlgn="base" hangingPunct="0">
        <a:spcBef>
          <a:spcPct val="20000"/>
        </a:spcBef>
        <a:spcAft>
          <a:spcPct val="0"/>
        </a:spcAft>
        <a:buClr>
          <a:schemeClr val="accent2"/>
        </a:buClr>
        <a:buFont typeface="Times" charset="0"/>
        <a:buChar char="•"/>
        <a:defRPr sz="2800">
          <a:solidFill>
            <a:schemeClr val="tx1"/>
          </a:solidFill>
          <a:latin typeface="+mn-lt"/>
          <a:ea typeface="ＭＳ Ｐゴシック" pitchFamily="-108" charset="-128"/>
        </a:defRPr>
      </a:lvl2pPr>
      <a:lvl3pPr marL="1140839" indent="-228172" algn="l" rtl="0" eaLnBrk="0" fontAlgn="base" hangingPunct="0">
        <a:spcBef>
          <a:spcPct val="20000"/>
        </a:spcBef>
        <a:spcAft>
          <a:spcPct val="0"/>
        </a:spcAft>
        <a:buClr>
          <a:schemeClr val="tx1"/>
        </a:buClr>
        <a:buFont typeface="Times" charset="0"/>
        <a:buChar char="•"/>
        <a:defRPr sz="2400">
          <a:solidFill>
            <a:schemeClr val="tx1"/>
          </a:solidFill>
          <a:latin typeface="+mn-lt"/>
          <a:ea typeface="ＭＳ Ｐゴシック" pitchFamily="-108" charset="-128"/>
        </a:defRPr>
      </a:lvl3pPr>
      <a:lvl4pPr marL="1597194" indent="-228172" algn="l" rtl="0" eaLnBrk="0" fontAlgn="base" hangingPunct="0">
        <a:spcBef>
          <a:spcPct val="20000"/>
        </a:spcBef>
        <a:spcAft>
          <a:spcPct val="0"/>
        </a:spcAft>
        <a:buClr>
          <a:schemeClr val="tx2"/>
        </a:buClr>
        <a:buFont typeface="Wingdings" charset="0"/>
        <a:buChar char="Ø"/>
        <a:defRPr sz="2000">
          <a:solidFill>
            <a:schemeClr val="tx1"/>
          </a:solidFill>
          <a:latin typeface="+mn-lt"/>
          <a:ea typeface="ＭＳ Ｐゴシック" pitchFamily="-108" charset="-128"/>
        </a:defRPr>
      </a:lvl4pPr>
      <a:lvl5pPr marL="2053524" indent="-228172" algn="l" rtl="0" eaLnBrk="0" fontAlgn="base" hangingPunct="0">
        <a:spcBef>
          <a:spcPct val="20000"/>
        </a:spcBef>
        <a:spcAft>
          <a:spcPct val="0"/>
        </a:spcAft>
        <a:buFont typeface="Wingdings" charset="0"/>
        <a:buChar char="§"/>
        <a:defRPr sz="2000">
          <a:solidFill>
            <a:schemeClr val="tx1"/>
          </a:solidFill>
          <a:latin typeface="+mn-lt"/>
          <a:ea typeface="ＭＳ Ｐゴシック" pitchFamily="-108" charset="-128"/>
        </a:defRPr>
      </a:lvl5pPr>
      <a:lvl6pPr marL="2509864" indent="-228172"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6pPr>
      <a:lvl7pPr marL="2966212" indent="-228172"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7pPr>
      <a:lvl8pPr marL="3422541" indent="-228172"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8pPr>
      <a:lvl9pPr marL="3878893" indent="-228172"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9pPr>
    </p:bodyStyle>
    <p:otherStyle>
      <a:defPPr>
        <a:defRPr lang="en-US"/>
      </a:defPPr>
      <a:lvl1pPr marL="0" algn="l" defTabSz="456343" rtl="0" eaLnBrk="1" latinLnBrk="0" hangingPunct="1">
        <a:defRPr sz="1800" kern="1200">
          <a:solidFill>
            <a:schemeClr val="tx1"/>
          </a:solidFill>
          <a:latin typeface="+mn-lt"/>
          <a:ea typeface="+mn-ea"/>
          <a:cs typeface="+mn-cs"/>
        </a:defRPr>
      </a:lvl1pPr>
      <a:lvl2pPr marL="456343" algn="l" defTabSz="456343" rtl="0" eaLnBrk="1" latinLnBrk="0" hangingPunct="1">
        <a:defRPr sz="1800" kern="1200">
          <a:solidFill>
            <a:schemeClr val="tx1"/>
          </a:solidFill>
          <a:latin typeface="+mn-lt"/>
          <a:ea typeface="+mn-ea"/>
          <a:cs typeface="+mn-cs"/>
        </a:defRPr>
      </a:lvl2pPr>
      <a:lvl3pPr marL="912690" algn="l" defTabSz="456343" rtl="0" eaLnBrk="1" latinLnBrk="0" hangingPunct="1">
        <a:defRPr sz="1800" kern="1200">
          <a:solidFill>
            <a:schemeClr val="tx1"/>
          </a:solidFill>
          <a:latin typeface="+mn-lt"/>
          <a:ea typeface="+mn-ea"/>
          <a:cs typeface="+mn-cs"/>
        </a:defRPr>
      </a:lvl3pPr>
      <a:lvl4pPr marL="1369016" algn="l" defTabSz="456343" rtl="0" eaLnBrk="1" latinLnBrk="0" hangingPunct="1">
        <a:defRPr sz="1800" kern="1200">
          <a:solidFill>
            <a:schemeClr val="tx1"/>
          </a:solidFill>
          <a:latin typeface="+mn-lt"/>
          <a:ea typeface="+mn-ea"/>
          <a:cs typeface="+mn-cs"/>
        </a:defRPr>
      </a:lvl4pPr>
      <a:lvl5pPr marL="1825374" algn="l" defTabSz="456343" rtl="0" eaLnBrk="1" latinLnBrk="0" hangingPunct="1">
        <a:defRPr sz="1800" kern="1200">
          <a:solidFill>
            <a:schemeClr val="tx1"/>
          </a:solidFill>
          <a:latin typeface="+mn-lt"/>
          <a:ea typeface="+mn-ea"/>
          <a:cs typeface="+mn-cs"/>
        </a:defRPr>
      </a:lvl5pPr>
      <a:lvl6pPr marL="2281697" algn="l" defTabSz="456343" rtl="0" eaLnBrk="1" latinLnBrk="0" hangingPunct="1">
        <a:defRPr sz="1800" kern="1200">
          <a:solidFill>
            <a:schemeClr val="tx1"/>
          </a:solidFill>
          <a:latin typeface="+mn-lt"/>
          <a:ea typeface="+mn-ea"/>
          <a:cs typeface="+mn-cs"/>
        </a:defRPr>
      </a:lvl6pPr>
      <a:lvl7pPr marL="2738032" algn="l" defTabSz="456343" rtl="0" eaLnBrk="1" latinLnBrk="0" hangingPunct="1">
        <a:defRPr sz="1800" kern="1200">
          <a:solidFill>
            <a:schemeClr val="tx1"/>
          </a:solidFill>
          <a:latin typeface="+mn-lt"/>
          <a:ea typeface="+mn-ea"/>
          <a:cs typeface="+mn-cs"/>
        </a:defRPr>
      </a:lvl7pPr>
      <a:lvl8pPr marL="3194368" algn="l" defTabSz="456343" rtl="0" eaLnBrk="1" latinLnBrk="0" hangingPunct="1">
        <a:defRPr sz="1800" kern="1200">
          <a:solidFill>
            <a:schemeClr val="tx1"/>
          </a:solidFill>
          <a:latin typeface="+mn-lt"/>
          <a:ea typeface="+mn-ea"/>
          <a:cs typeface="+mn-cs"/>
        </a:defRPr>
      </a:lvl8pPr>
      <a:lvl9pPr marL="3650712" algn="l" defTabSz="456343"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80898"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3" tIns="45702" rIns="91403" bIns="45702" numCol="1" anchor="ctr" anchorCtr="0" compatLnSpc="1">
            <a:prstTxWarp prst="textNoShape">
              <a:avLst/>
            </a:prstTxWarp>
          </a:bodyPr>
          <a:lstStyle/>
          <a:p>
            <a:pPr lvl="0"/>
            <a:r>
              <a:rPr lang="en-GB"/>
              <a:t>Click to edit Master title style</a:t>
            </a:r>
            <a:endParaRPr lang="en-US"/>
          </a:p>
        </p:txBody>
      </p:sp>
      <p:sp>
        <p:nvSpPr>
          <p:cNvPr id="80899"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3" tIns="45702" rIns="91403" bIns="45702"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2"/>
          </p:nvPr>
        </p:nvSpPr>
        <p:spPr>
          <a:xfrm>
            <a:off x="457201" y="6356350"/>
            <a:ext cx="2133600" cy="365125"/>
          </a:xfrm>
          <a:prstGeom prst="rect">
            <a:avLst/>
          </a:prstGeom>
        </p:spPr>
        <p:txBody>
          <a:bodyPr vert="horz" lIns="91403" tIns="45702" rIns="91403" bIns="45702" rtlCol="0" anchor="ctr"/>
          <a:lstStyle>
            <a:lvl1pPr algn="l" defTabSz="457020" fontAlgn="auto">
              <a:spcBef>
                <a:spcPts val="0"/>
              </a:spcBef>
              <a:spcAft>
                <a:spcPts val="0"/>
              </a:spcAft>
              <a:defRPr sz="1200">
                <a:solidFill>
                  <a:prstClr val="black">
                    <a:tint val="75000"/>
                  </a:prstClr>
                </a:solidFill>
                <a:latin typeface="Calibri"/>
                <a:ea typeface="+mn-ea"/>
                <a:cs typeface="+mn-cs"/>
              </a:defRPr>
            </a:lvl1pPr>
          </a:lstStyle>
          <a:p>
            <a:pPr>
              <a:defRPr/>
            </a:pPr>
            <a:fld id="{93E7E47F-8423-794F-9338-4BE93370A719}" type="datetimeFigureOut">
              <a:rPr lang="en-US"/>
              <a:pPr>
                <a:defRPr/>
              </a:pPr>
              <a:t>3/6/25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03" tIns="45702" rIns="91403" bIns="45702" rtlCol="0" anchor="ctr"/>
          <a:lstStyle>
            <a:lvl1pPr algn="ctr" defTabSz="457020"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03" tIns="45702" rIns="91403" bIns="45702" rtlCol="0" anchor="ctr"/>
          <a:lstStyle>
            <a:lvl1pPr algn="r" defTabSz="457020" fontAlgn="auto">
              <a:spcBef>
                <a:spcPts val="0"/>
              </a:spcBef>
              <a:spcAft>
                <a:spcPts val="0"/>
              </a:spcAft>
              <a:defRPr sz="1200">
                <a:solidFill>
                  <a:prstClr val="black">
                    <a:tint val="75000"/>
                  </a:prstClr>
                </a:solidFill>
                <a:latin typeface="Calibri"/>
                <a:ea typeface="+mn-ea"/>
                <a:cs typeface="+mn-cs"/>
              </a:defRPr>
            </a:lvl1pPr>
          </a:lstStyle>
          <a:p>
            <a:pPr>
              <a:defRPr/>
            </a:pPr>
            <a:fld id="{36919755-C6FD-6B4D-A594-EA60682B5913}" type="slidenum">
              <a:rPr lang="en-US"/>
              <a:pPr>
                <a:defRPr/>
              </a:pPr>
              <a:t>‹#›</a:t>
            </a:fld>
            <a:endParaRPr lang="en-US"/>
          </a:p>
        </p:txBody>
      </p:sp>
    </p:spTree>
    <p:extLst>
      <p:ext uri="{BB962C8B-B14F-4D97-AF65-F5344CB8AC3E}">
        <p14:creationId xmlns:p14="http://schemas.microsoft.com/office/powerpoint/2010/main" val="1665772406"/>
      </p:ext>
    </p:extLst>
  </p:cSld>
  <p:clrMap bg1="lt1" tx1="dk1" bg2="lt2" tx2="dk2" accent1="accent1" accent2="accent2" accent3="accent3" accent4="accent4" accent5="accent5" accent6="accent6" hlink="hlink" folHlink="folHlink"/>
  <p:sldLayoutIdLst>
    <p:sldLayoutId id="2147484886" r:id="rId1"/>
    <p:sldLayoutId id="2147484887" r:id="rId2"/>
    <p:sldLayoutId id="2147484888" r:id="rId3"/>
    <p:sldLayoutId id="2147484889" r:id="rId4"/>
    <p:sldLayoutId id="2147484890" r:id="rId5"/>
    <p:sldLayoutId id="2147484891" r:id="rId6"/>
    <p:sldLayoutId id="2147484892" r:id="rId7"/>
    <p:sldLayoutId id="2147484893" r:id="rId8"/>
    <p:sldLayoutId id="2147484894" r:id="rId9"/>
    <p:sldLayoutId id="2147484895" r:id="rId10"/>
    <p:sldLayoutId id="2147484896" r:id="rId11"/>
  </p:sldLayoutIdLst>
  <p:txStyles>
    <p:titleStyle>
      <a:lvl1pPr algn="ctr" defTabSz="457020"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02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04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056"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08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764" indent="-342764" algn="l" defTabSz="457020"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654" indent="-285638" algn="l" defTabSz="457020"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2545" indent="-228510" algn="l" defTabSz="457020"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9566" indent="-228510" algn="l" defTabSz="45702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6584" indent="-228510" algn="l" defTabSz="45702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3601" indent="-228510" algn="l" defTabSz="457020" rtl="0" eaLnBrk="1" latinLnBrk="0" hangingPunct="1">
        <a:spcBef>
          <a:spcPct val="20000"/>
        </a:spcBef>
        <a:buFont typeface="Arial"/>
        <a:buChar char="•"/>
        <a:defRPr sz="2000" kern="1200">
          <a:solidFill>
            <a:schemeClr val="tx1"/>
          </a:solidFill>
          <a:latin typeface="+mn-lt"/>
          <a:ea typeface="+mn-ea"/>
          <a:cs typeface="+mn-cs"/>
        </a:defRPr>
      </a:lvl6pPr>
      <a:lvl7pPr marL="2970623" indent="-228510" algn="l" defTabSz="457020" rtl="0" eaLnBrk="1" latinLnBrk="0" hangingPunct="1">
        <a:spcBef>
          <a:spcPct val="20000"/>
        </a:spcBef>
        <a:buFont typeface="Arial"/>
        <a:buChar char="•"/>
        <a:defRPr sz="2000" kern="1200">
          <a:solidFill>
            <a:schemeClr val="tx1"/>
          </a:solidFill>
          <a:latin typeface="+mn-lt"/>
          <a:ea typeface="+mn-ea"/>
          <a:cs typeface="+mn-cs"/>
        </a:defRPr>
      </a:lvl7pPr>
      <a:lvl8pPr marL="3427640" indent="-228510" algn="l" defTabSz="457020" rtl="0" eaLnBrk="1" latinLnBrk="0" hangingPunct="1">
        <a:spcBef>
          <a:spcPct val="20000"/>
        </a:spcBef>
        <a:buFont typeface="Arial"/>
        <a:buChar char="•"/>
        <a:defRPr sz="2000" kern="1200">
          <a:solidFill>
            <a:schemeClr val="tx1"/>
          </a:solidFill>
          <a:latin typeface="+mn-lt"/>
          <a:ea typeface="+mn-ea"/>
          <a:cs typeface="+mn-cs"/>
        </a:defRPr>
      </a:lvl8pPr>
      <a:lvl9pPr marL="3884660" indent="-228510" algn="l" defTabSz="45702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020" rtl="0" eaLnBrk="1" latinLnBrk="0" hangingPunct="1">
        <a:defRPr sz="1800" kern="1200">
          <a:solidFill>
            <a:schemeClr val="tx1"/>
          </a:solidFill>
          <a:latin typeface="+mn-lt"/>
          <a:ea typeface="+mn-ea"/>
          <a:cs typeface="+mn-cs"/>
        </a:defRPr>
      </a:lvl1pPr>
      <a:lvl2pPr marL="457020" algn="l" defTabSz="457020" rtl="0" eaLnBrk="1" latinLnBrk="0" hangingPunct="1">
        <a:defRPr sz="1800" kern="1200">
          <a:solidFill>
            <a:schemeClr val="tx1"/>
          </a:solidFill>
          <a:latin typeface="+mn-lt"/>
          <a:ea typeface="+mn-ea"/>
          <a:cs typeface="+mn-cs"/>
        </a:defRPr>
      </a:lvl2pPr>
      <a:lvl3pPr marL="914040" algn="l" defTabSz="457020" rtl="0" eaLnBrk="1" latinLnBrk="0" hangingPunct="1">
        <a:defRPr sz="1800" kern="1200">
          <a:solidFill>
            <a:schemeClr val="tx1"/>
          </a:solidFill>
          <a:latin typeface="+mn-lt"/>
          <a:ea typeface="+mn-ea"/>
          <a:cs typeface="+mn-cs"/>
        </a:defRPr>
      </a:lvl3pPr>
      <a:lvl4pPr marL="1371056" algn="l" defTabSz="457020" rtl="0" eaLnBrk="1" latinLnBrk="0" hangingPunct="1">
        <a:defRPr sz="1800" kern="1200">
          <a:solidFill>
            <a:schemeClr val="tx1"/>
          </a:solidFill>
          <a:latin typeface="+mn-lt"/>
          <a:ea typeface="+mn-ea"/>
          <a:cs typeface="+mn-cs"/>
        </a:defRPr>
      </a:lvl4pPr>
      <a:lvl5pPr marL="1828080" algn="l" defTabSz="457020" rtl="0" eaLnBrk="1" latinLnBrk="0" hangingPunct="1">
        <a:defRPr sz="1800" kern="1200">
          <a:solidFill>
            <a:schemeClr val="tx1"/>
          </a:solidFill>
          <a:latin typeface="+mn-lt"/>
          <a:ea typeface="+mn-ea"/>
          <a:cs typeface="+mn-cs"/>
        </a:defRPr>
      </a:lvl5pPr>
      <a:lvl6pPr marL="2285092" algn="l" defTabSz="457020" rtl="0" eaLnBrk="1" latinLnBrk="0" hangingPunct="1">
        <a:defRPr sz="1800" kern="1200">
          <a:solidFill>
            <a:schemeClr val="tx1"/>
          </a:solidFill>
          <a:latin typeface="+mn-lt"/>
          <a:ea typeface="+mn-ea"/>
          <a:cs typeface="+mn-cs"/>
        </a:defRPr>
      </a:lvl6pPr>
      <a:lvl7pPr marL="2742112" algn="l" defTabSz="457020" rtl="0" eaLnBrk="1" latinLnBrk="0" hangingPunct="1">
        <a:defRPr sz="1800" kern="1200">
          <a:solidFill>
            <a:schemeClr val="tx1"/>
          </a:solidFill>
          <a:latin typeface="+mn-lt"/>
          <a:ea typeface="+mn-ea"/>
          <a:cs typeface="+mn-cs"/>
        </a:defRPr>
      </a:lvl7pPr>
      <a:lvl8pPr marL="3199130" algn="l" defTabSz="457020" rtl="0" eaLnBrk="1" latinLnBrk="0" hangingPunct="1">
        <a:defRPr sz="1800" kern="1200">
          <a:solidFill>
            <a:schemeClr val="tx1"/>
          </a:solidFill>
          <a:latin typeface="+mn-lt"/>
          <a:ea typeface="+mn-ea"/>
          <a:cs typeface="+mn-cs"/>
        </a:defRPr>
      </a:lvl8pPr>
      <a:lvl9pPr marL="3656146" algn="l" defTabSz="45702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7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307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307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40DB43A0-EC8F-0B4A-ACD4-6B792E57F4DC}" type="slidenum">
              <a:rPr lang="en-US" smtClean="0"/>
              <a:pPr>
                <a:defRPr/>
              </a:pPr>
              <a:t>‹#›</a:t>
            </a:fld>
            <a:endParaRPr lang="en-US" dirty="0"/>
          </a:p>
        </p:txBody>
      </p:sp>
    </p:spTree>
    <p:extLst>
      <p:ext uri="{BB962C8B-B14F-4D97-AF65-F5344CB8AC3E}">
        <p14:creationId xmlns:p14="http://schemas.microsoft.com/office/powerpoint/2010/main" val="3162007373"/>
      </p:ext>
    </p:extLst>
  </p:cSld>
  <p:clrMap bg1="lt1" tx1="dk1" bg2="lt2" tx2="dk2" accent1="accent1" accent2="accent2" accent3="accent3" accent4="accent4" accent5="accent5" accent6="accent6" hlink="hlink" folHlink="folHlink"/>
  <p:sldLayoutIdLst>
    <p:sldLayoutId id="2147484910" r:id="rId1"/>
    <p:sldLayoutId id="2147484911" r:id="rId2"/>
    <p:sldLayoutId id="2147484912" r:id="rId3"/>
    <p:sldLayoutId id="2147484913" r:id="rId4"/>
    <p:sldLayoutId id="2147484914" r:id="rId5"/>
    <p:sldLayoutId id="2147484915" r:id="rId6"/>
    <p:sldLayoutId id="2147484916" r:id="rId7"/>
    <p:sldLayoutId id="2147484917" r:id="rId8"/>
    <p:sldLayoutId id="2147484918" r:id="rId9"/>
    <p:sldLayoutId id="2147484919" r:id="rId10"/>
    <p:sldLayoutId id="2147484920" r:id="rId11"/>
    <p:sldLayoutId id="2147484921" r:id="rId12"/>
  </p:sldLayoutIdLst>
  <p:txStyles>
    <p:titleStyle>
      <a:lvl1pPr algn="ctr" rtl="0" eaLnBrk="0" fontAlgn="base" hangingPunct="0">
        <a:spcBef>
          <a:spcPct val="0"/>
        </a:spcBef>
        <a:spcAft>
          <a:spcPct val="0"/>
        </a:spcAft>
        <a:defRPr sz="4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6726" algn="ctr" rtl="0" fontAlgn="base">
        <a:spcBef>
          <a:spcPct val="0"/>
        </a:spcBef>
        <a:spcAft>
          <a:spcPct val="0"/>
        </a:spcAft>
        <a:defRPr sz="4400">
          <a:solidFill>
            <a:schemeClr val="tx2"/>
          </a:solidFill>
          <a:latin typeface="Arial" pitchFamily="-112" charset="0"/>
        </a:defRPr>
      </a:lvl6pPr>
      <a:lvl7pPr marL="913455" algn="ctr" rtl="0" fontAlgn="base">
        <a:spcBef>
          <a:spcPct val="0"/>
        </a:spcBef>
        <a:spcAft>
          <a:spcPct val="0"/>
        </a:spcAft>
        <a:defRPr sz="4400">
          <a:solidFill>
            <a:schemeClr val="tx2"/>
          </a:solidFill>
          <a:latin typeface="Arial" pitchFamily="-112" charset="0"/>
        </a:defRPr>
      </a:lvl7pPr>
      <a:lvl8pPr marL="1370172" algn="ctr" rtl="0" fontAlgn="base">
        <a:spcBef>
          <a:spcPct val="0"/>
        </a:spcBef>
        <a:spcAft>
          <a:spcPct val="0"/>
        </a:spcAft>
        <a:defRPr sz="4400">
          <a:solidFill>
            <a:schemeClr val="tx2"/>
          </a:solidFill>
          <a:latin typeface="Arial" pitchFamily="-112" charset="0"/>
        </a:defRPr>
      </a:lvl8pPr>
      <a:lvl9pPr marL="1826907" algn="ctr" rtl="0" fontAlgn="base">
        <a:spcBef>
          <a:spcPct val="0"/>
        </a:spcBef>
        <a:spcAft>
          <a:spcPct val="0"/>
        </a:spcAft>
        <a:defRPr sz="4400">
          <a:solidFill>
            <a:schemeClr val="tx2"/>
          </a:solidFill>
          <a:latin typeface="Arial" pitchFamily="-112" charset="0"/>
        </a:defRPr>
      </a:lvl9pPr>
    </p:titleStyle>
    <p:bodyStyle>
      <a:lvl1pPr marL="342543" indent="-342543" algn="l" rtl="0" eaLnBrk="0" fontAlgn="base" hangingPunct="0">
        <a:spcBef>
          <a:spcPct val="20000"/>
        </a:spcBef>
        <a:spcAft>
          <a:spcPct val="0"/>
        </a:spcAft>
        <a:buChar char="•"/>
        <a:defRPr sz="32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marL="742174" indent="-285456" algn="l" rtl="0" eaLnBrk="0" fontAlgn="base" hangingPunct="0">
        <a:spcBef>
          <a:spcPct val="20000"/>
        </a:spcBef>
        <a:spcAft>
          <a:spcPct val="0"/>
        </a:spcAft>
        <a:buChar char="–"/>
        <a:defRPr sz="28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2pPr>
      <a:lvl3pPr marL="1141806" indent="-228363" algn="l" rtl="0" eaLnBrk="0" fontAlgn="base" hangingPunct="0">
        <a:spcBef>
          <a:spcPct val="20000"/>
        </a:spcBef>
        <a:spcAft>
          <a:spcPct val="0"/>
        </a:spcAft>
        <a:buChar char="•"/>
        <a:defRPr sz="2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3pPr>
      <a:lvl4pPr marL="1598537" indent="-228363"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4pPr>
      <a:lvl5pPr marL="2055258" indent="-228363"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5pPr>
      <a:lvl6pPr marL="2511982" indent="-228363" algn="l" rtl="0" fontAlgn="base">
        <a:spcBef>
          <a:spcPct val="20000"/>
        </a:spcBef>
        <a:spcAft>
          <a:spcPct val="0"/>
        </a:spcAft>
        <a:buChar char="»"/>
        <a:defRPr sz="2000">
          <a:solidFill>
            <a:schemeClr val="tx1"/>
          </a:solidFill>
          <a:latin typeface="+mn-lt"/>
          <a:ea typeface="ＭＳ Ｐゴシック" pitchFamily="-112" charset="-128"/>
        </a:defRPr>
      </a:lvl6pPr>
      <a:lvl7pPr marL="2968711" indent="-228363" algn="l" rtl="0" fontAlgn="base">
        <a:spcBef>
          <a:spcPct val="20000"/>
        </a:spcBef>
        <a:spcAft>
          <a:spcPct val="0"/>
        </a:spcAft>
        <a:buChar char="»"/>
        <a:defRPr sz="2000">
          <a:solidFill>
            <a:schemeClr val="tx1"/>
          </a:solidFill>
          <a:latin typeface="+mn-lt"/>
          <a:ea typeface="ＭＳ Ｐゴシック" pitchFamily="-112" charset="-128"/>
        </a:defRPr>
      </a:lvl7pPr>
      <a:lvl8pPr marL="3425430" indent="-228363" algn="l" rtl="0" fontAlgn="base">
        <a:spcBef>
          <a:spcPct val="20000"/>
        </a:spcBef>
        <a:spcAft>
          <a:spcPct val="0"/>
        </a:spcAft>
        <a:buChar char="»"/>
        <a:defRPr sz="2000">
          <a:solidFill>
            <a:schemeClr val="tx1"/>
          </a:solidFill>
          <a:latin typeface="+mn-lt"/>
          <a:ea typeface="ＭＳ Ｐゴシック" pitchFamily="-112" charset="-128"/>
        </a:defRPr>
      </a:lvl8pPr>
      <a:lvl9pPr marL="3882160" indent="-228363"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rgbClr val="FEFED6"/>
        </a:solidFill>
        <a:effectLst/>
      </p:bgPr>
    </p:bg>
    <p:spTree>
      <p:nvGrpSpPr>
        <p:cNvPr id="1" name=""/>
        <p:cNvGrpSpPr/>
        <p:nvPr/>
      </p:nvGrpSpPr>
      <p:grpSpPr>
        <a:xfrm>
          <a:off x="0" y="0"/>
          <a:ext cx="0" cy="0"/>
          <a:chOff x="0" y="0"/>
          <a:chExt cx="0" cy="0"/>
        </a:xfrm>
      </p:grpSpPr>
      <p:grpSp>
        <p:nvGrpSpPr>
          <p:cNvPr id="58" name="Group 291"/>
          <p:cNvGrpSpPr/>
          <p:nvPr/>
        </p:nvGrpSpPr>
        <p:grpSpPr>
          <a:xfrm>
            <a:off x="215899" y="76200"/>
            <a:ext cx="8686801" cy="6781800"/>
            <a:chOff x="0" y="0"/>
            <a:chExt cx="8686800" cy="6781799"/>
          </a:xfrm>
        </p:grpSpPr>
        <p:grpSp>
          <p:nvGrpSpPr>
            <p:cNvPr id="32" name="Group 201"/>
            <p:cNvGrpSpPr/>
            <p:nvPr/>
          </p:nvGrpSpPr>
          <p:grpSpPr>
            <a:xfrm>
              <a:off x="-1" y="0"/>
              <a:ext cx="8686801" cy="336551"/>
              <a:chOff x="0" y="0"/>
              <a:chExt cx="8686800" cy="336550"/>
            </a:xfrm>
          </p:grpSpPr>
          <p:grpSp>
            <p:nvGrpSpPr>
              <p:cNvPr id="7" name="Group 202"/>
              <p:cNvGrpSpPr/>
              <p:nvPr/>
            </p:nvGrpSpPr>
            <p:grpSpPr>
              <a:xfrm>
                <a:off x="-1" y="0"/>
                <a:ext cx="1676401" cy="336551"/>
                <a:chOff x="0" y="0"/>
                <a:chExt cx="1676400" cy="336549"/>
              </a:xfrm>
            </p:grpSpPr>
            <p:sp>
              <p:nvSpPr>
                <p:cNvPr id="2" name="Rectangle 203"/>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 name="Rectangle 204"/>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 name="Rectangle 205"/>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 name="Rectangle 206"/>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6" name="Rectangle 207"/>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3" name="Group 208"/>
              <p:cNvGrpSpPr/>
              <p:nvPr/>
            </p:nvGrpSpPr>
            <p:grpSpPr>
              <a:xfrm>
                <a:off x="1752599" y="0"/>
                <a:ext cx="1676401" cy="336551"/>
                <a:chOff x="0" y="0"/>
                <a:chExt cx="1676400" cy="336549"/>
              </a:xfrm>
            </p:grpSpPr>
            <p:sp>
              <p:nvSpPr>
                <p:cNvPr id="8" name="Rectangle 209"/>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9" name="Rectangle 210"/>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0" name="Rectangle 211"/>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1" name="Rectangle 212"/>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2" name="Rectangle 213"/>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9" name="Group 214"/>
              <p:cNvGrpSpPr/>
              <p:nvPr/>
            </p:nvGrpSpPr>
            <p:grpSpPr>
              <a:xfrm>
                <a:off x="3505199" y="0"/>
                <a:ext cx="1676401" cy="336551"/>
                <a:chOff x="0" y="0"/>
                <a:chExt cx="1676400" cy="336549"/>
              </a:xfrm>
            </p:grpSpPr>
            <p:sp>
              <p:nvSpPr>
                <p:cNvPr id="14" name="Rectangle 215"/>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5" name="Rectangle 216"/>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6" name="Rectangle 217"/>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7" name="Rectangle 218"/>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8" name="Rectangle 219"/>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5" name="Group 220"/>
              <p:cNvGrpSpPr/>
              <p:nvPr/>
            </p:nvGrpSpPr>
            <p:grpSpPr>
              <a:xfrm>
                <a:off x="5257799" y="0"/>
                <a:ext cx="1676401" cy="336551"/>
                <a:chOff x="0" y="0"/>
                <a:chExt cx="1676400" cy="336549"/>
              </a:xfrm>
            </p:grpSpPr>
            <p:sp>
              <p:nvSpPr>
                <p:cNvPr id="20" name="Rectangle 221"/>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1" name="Rectangle 222"/>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2" name="Rectangle 223"/>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 name="Rectangle 224"/>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4" name="Rectangle 225"/>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1" name="Group 226"/>
              <p:cNvGrpSpPr/>
              <p:nvPr/>
            </p:nvGrpSpPr>
            <p:grpSpPr>
              <a:xfrm>
                <a:off x="7010399" y="0"/>
                <a:ext cx="1676401" cy="336551"/>
                <a:chOff x="0" y="0"/>
                <a:chExt cx="1676400" cy="336549"/>
              </a:xfrm>
            </p:grpSpPr>
            <p:sp>
              <p:nvSpPr>
                <p:cNvPr id="26" name="Rectangle 227"/>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7" name="Rectangle 228"/>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8" name="Rectangle 229"/>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9" name="Rectangle 230"/>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0" name="Rectangle 231"/>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nvGrpSpPr>
            <p:cNvPr id="57" name="Group 289"/>
            <p:cNvGrpSpPr/>
            <p:nvPr/>
          </p:nvGrpSpPr>
          <p:grpSpPr>
            <a:xfrm>
              <a:off x="88900" y="6707187"/>
              <a:ext cx="8458201" cy="74613"/>
              <a:chOff x="0" y="0"/>
              <a:chExt cx="8458200" cy="74612"/>
            </a:xfrm>
          </p:grpSpPr>
          <p:grpSp>
            <p:nvGrpSpPr>
              <p:cNvPr id="35" name="Group 265"/>
              <p:cNvGrpSpPr/>
              <p:nvPr/>
            </p:nvGrpSpPr>
            <p:grpSpPr>
              <a:xfrm>
                <a:off x="0" y="-1"/>
                <a:ext cx="990601" cy="74614"/>
                <a:chOff x="0" y="0"/>
                <a:chExt cx="990599" cy="74612"/>
              </a:xfrm>
            </p:grpSpPr>
            <p:sp>
              <p:nvSpPr>
                <p:cNvPr id="33" name="Rectangle 266"/>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4" name="Rectangle 26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8" name="Group 268"/>
              <p:cNvGrpSpPr/>
              <p:nvPr/>
            </p:nvGrpSpPr>
            <p:grpSpPr>
              <a:xfrm>
                <a:off x="1066800" y="-1"/>
                <a:ext cx="990601" cy="74614"/>
                <a:chOff x="0" y="0"/>
                <a:chExt cx="990599" cy="74612"/>
              </a:xfrm>
            </p:grpSpPr>
            <p:sp>
              <p:nvSpPr>
                <p:cNvPr id="36" name="Rectangle 269"/>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7" name="Rectangle 270"/>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1" name="Group 271"/>
              <p:cNvGrpSpPr/>
              <p:nvPr/>
            </p:nvGrpSpPr>
            <p:grpSpPr>
              <a:xfrm>
                <a:off x="2133600" y="-1"/>
                <a:ext cx="990601" cy="74614"/>
                <a:chOff x="0" y="0"/>
                <a:chExt cx="990599" cy="74612"/>
              </a:xfrm>
            </p:grpSpPr>
            <p:sp>
              <p:nvSpPr>
                <p:cNvPr id="39" name="Rectangle 272"/>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0" name="Rectangle 273"/>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4" name="Group 274"/>
              <p:cNvGrpSpPr/>
              <p:nvPr/>
            </p:nvGrpSpPr>
            <p:grpSpPr>
              <a:xfrm>
                <a:off x="3200400" y="-1"/>
                <a:ext cx="990601" cy="74614"/>
                <a:chOff x="0" y="0"/>
                <a:chExt cx="990599" cy="74612"/>
              </a:xfrm>
            </p:grpSpPr>
            <p:sp>
              <p:nvSpPr>
                <p:cNvPr id="42" name="Rectangle 275"/>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3" name="Rectangle 276"/>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7" name="Group 277"/>
              <p:cNvGrpSpPr/>
              <p:nvPr/>
            </p:nvGrpSpPr>
            <p:grpSpPr>
              <a:xfrm>
                <a:off x="4267200" y="-1"/>
                <a:ext cx="990601" cy="74614"/>
                <a:chOff x="0" y="0"/>
                <a:chExt cx="990599" cy="74612"/>
              </a:xfrm>
            </p:grpSpPr>
            <p:sp>
              <p:nvSpPr>
                <p:cNvPr id="45" name="Rectangle 278"/>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6" name="Rectangle 279"/>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0" name="Group 280"/>
              <p:cNvGrpSpPr/>
              <p:nvPr/>
            </p:nvGrpSpPr>
            <p:grpSpPr>
              <a:xfrm>
                <a:off x="5334000" y="-1"/>
                <a:ext cx="990601" cy="74614"/>
                <a:chOff x="0" y="0"/>
                <a:chExt cx="990599" cy="74612"/>
              </a:xfrm>
            </p:grpSpPr>
            <p:sp>
              <p:nvSpPr>
                <p:cNvPr id="48" name="Rectangle 281"/>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9" name="Rectangle 282"/>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3" name="Group 283"/>
              <p:cNvGrpSpPr/>
              <p:nvPr/>
            </p:nvGrpSpPr>
            <p:grpSpPr>
              <a:xfrm>
                <a:off x="6400800" y="-1"/>
                <a:ext cx="990601" cy="74614"/>
                <a:chOff x="0" y="0"/>
                <a:chExt cx="990599" cy="74612"/>
              </a:xfrm>
            </p:grpSpPr>
            <p:sp>
              <p:nvSpPr>
                <p:cNvPr id="51" name="Rectangle 284"/>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2" name="Rectangle 285"/>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6" name="Group 286"/>
              <p:cNvGrpSpPr/>
              <p:nvPr/>
            </p:nvGrpSpPr>
            <p:grpSpPr>
              <a:xfrm>
                <a:off x="7467600" y="-1"/>
                <a:ext cx="990601" cy="74614"/>
                <a:chOff x="0" y="0"/>
                <a:chExt cx="990599" cy="74612"/>
              </a:xfrm>
            </p:grpSpPr>
            <p:sp>
              <p:nvSpPr>
                <p:cNvPr id="54" name="Rectangle 287"/>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5" name="Rectangle 28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sp>
        <p:nvSpPr>
          <p:cNvPr id="59" name="Title Text"/>
          <p:cNvSpPr txBox="1">
            <a:spLocks noGrp="1"/>
          </p:cNvSpPr>
          <p:nvPr>
            <p:ph type="title"/>
          </p:nvPr>
        </p:nvSpPr>
        <p:spPr>
          <a:xfrm>
            <a:off x="685800" y="609600"/>
            <a:ext cx="7772400" cy="1143000"/>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nchor="ctr">
            <a:normAutofit/>
          </a:bodyPr>
          <a:lstStyle>
            <a:lvl1pPr rtl="1">
              <a:defRPr/>
            </a:lvl1pPr>
          </a:lstStyle>
          <a:p>
            <a:r>
              <a:rPr dirty="0"/>
              <a:t>Title Text</a:t>
            </a:r>
          </a:p>
        </p:txBody>
      </p:sp>
      <p:sp>
        <p:nvSpPr>
          <p:cNvPr id="60" name="Body Level One…"/>
          <p:cNvSpPr txBox="1">
            <a:spLocks noGrp="1"/>
          </p:cNvSpPr>
          <p:nvPr>
            <p:ph type="body" idx="1"/>
          </p:nvPr>
        </p:nvSpPr>
        <p:spPr>
          <a:xfrm>
            <a:off x="457200" y="1600200"/>
            <a:ext cx="8229600" cy="452596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lstStyle>
            <a:lvl1pPr rtl="1">
              <a:buBlip>
                <a:blip r:embed="rId331"/>
              </a:buBlip>
              <a:defRPr/>
            </a:lvl1pPr>
            <a:lvl2pPr rtl="1">
              <a:defRPr/>
            </a:lvl2pPr>
            <a:lvl3pPr rtl="1">
              <a:defRPr/>
            </a:lvl3pPr>
            <a:lvl4pPr rtl="1">
              <a:defRPr/>
            </a:lvl4pPr>
            <a:lvl5pPr rtl="1">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 name="Slide Number"/>
          <p:cNvSpPr txBox="1">
            <a:spLocks noGrp="1"/>
          </p:cNvSpPr>
          <p:nvPr>
            <p:ph type="sldNum" sz="quarter" idx="2"/>
          </p:nvPr>
        </p:nvSpPr>
        <p:spPr>
          <a:xfrm>
            <a:off x="8192064" y="6334937"/>
            <a:ext cx="266137" cy="294463"/>
          </a:xfrm>
          <a:prstGeom prst="rect">
            <a:avLst/>
          </a:prstGeom>
          <a:ln w="12700">
            <a:miter lim="400000"/>
          </a:ln>
        </p:spPr>
        <p:txBody>
          <a:bodyPr wrap="none" lIns="45630" tIns="45630" rIns="45630" bIns="45630" anchor="b">
            <a:spAutoFit/>
          </a:bodyPr>
          <a:lstStyle>
            <a:lvl1pPr algn="r">
              <a:defRPr sz="1400">
                <a:solidFill>
                  <a:srgbClr val="404176"/>
                </a:solidFill>
                <a:latin typeface="Arial Narrow"/>
                <a:ea typeface="Arial Narrow"/>
                <a:cs typeface="Arial Narrow"/>
                <a:sym typeface="Arial Narrow"/>
              </a:defRPr>
            </a:lvl1pPr>
          </a:lstStyle>
          <a:p>
            <a:fld id="{86CB4B4D-7CA3-9044-876B-883B54F8677D}" type="slidenum">
              <a:rPr/>
              <a:pPr/>
              <a:t>‹#›</a:t>
            </a:fld>
            <a:endParaRPr/>
          </a:p>
        </p:txBody>
      </p:sp>
    </p:spTree>
    <p:extLst>
      <p:ext uri="{BB962C8B-B14F-4D97-AF65-F5344CB8AC3E}">
        <p14:creationId xmlns:p14="http://schemas.microsoft.com/office/powerpoint/2010/main" val="1023796924"/>
      </p:ext>
    </p:extLst>
  </p:cSld>
  <p:clrMap bg1="dk1" tx1="lt1" bg2="dk2" tx2="lt2" accent1="accent1" accent2="accent2" accent3="accent3" accent4="accent4" accent5="accent5" accent6="accent6" hlink="hlink" folHlink="folHlink"/>
  <p:sldLayoutIdLst>
    <p:sldLayoutId id="2147485254" r:id="rId1"/>
    <p:sldLayoutId id="2147485255" r:id="rId2"/>
    <p:sldLayoutId id="2147485256" r:id="rId3"/>
    <p:sldLayoutId id="2147485257" r:id="rId4"/>
    <p:sldLayoutId id="2147485258" r:id="rId5"/>
    <p:sldLayoutId id="2147485260" r:id="rId6"/>
    <p:sldLayoutId id="2147485261" r:id="rId7"/>
    <p:sldLayoutId id="2147485262" r:id="rId8"/>
    <p:sldLayoutId id="2147485263" r:id="rId9"/>
    <p:sldLayoutId id="2147485264" r:id="rId10"/>
    <p:sldLayoutId id="2147485265" r:id="rId11"/>
    <p:sldLayoutId id="2147485266" r:id="rId12"/>
    <p:sldLayoutId id="2147485267" r:id="rId13"/>
    <p:sldLayoutId id="2147485268" r:id="rId14"/>
    <p:sldLayoutId id="2147485269" r:id="rId15"/>
    <p:sldLayoutId id="2147485270" r:id="rId16"/>
    <p:sldLayoutId id="2147485271" r:id="rId17"/>
    <p:sldLayoutId id="2147485272" r:id="rId18"/>
    <p:sldLayoutId id="2147485273" r:id="rId19"/>
    <p:sldLayoutId id="2147485274" r:id="rId20"/>
    <p:sldLayoutId id="2147485275" r:id="rId21"/>
    <p:sldLayoutId id="2147485276" r:id="rId22"/>
    <p:sldLayoutId id="2147485277" r:id="rId23"/>
    <p:sldLayoutId id="2147485278" r:id="rId24"/>
    <p:sldLayoutId id="2147485279" r:id="rId25"/>
    <p:sldLayoutId id="2147485280" r:id="rId26"/>
    <p:sldLayoutId id="2147485281" r:id="rId27"/>
    <p:sldLayoutId id="2147485282" r:id="rId28"/>
    <p:sldLayoutId id="2147485283" r:id="rId29"/>
    <p:sldLayoutId id="2147485284" r:id="rId30"/>
    <p:sldLayoutId id="2147485285" r:id="rId31"/>
    <p:sldLayoutId id="2147485286" r:id="rId32"/>
    <p:sldLayoutId id="2147485287" r:id="rId33"/>
    <p:sldLayoutId id="2147485288" r:id="rId34"/>
    <p:sldLayoutId id="2147485289" r:id="rId35"/>
    <p:sldLayoutId id="2147485290" r:id="rId36"/>
    <p:sldLayoutId id="2147485291" r:id="rId37"/>
    <p:sldLayoutId id="2147485292" r:id="rId38"/>
    <p:sldLayoutId id="2147485293" r:id="rId39"/>
    <p:sldLayoutId id="2147485294" r:id="rId40"/>
    <p:sldLayoutId id="2147485295" r:id="rId41"/>
    <p:sldLayoutId id="2147485296" r:id="rId42"/>
    <p:sldLayoutId id="2147485297" r:id="rId43"/>
    <p:sldLayoutId id="2147485298" r:id="rId44"/>
    <p:sldLayoutId id="2147485299" r:id="rId45"/>
    <p:sldLayoutId id="2147485300" r:id="rId46"/>
    <p:sldLayoutId id="2147485301" r:id="rId47"/>
    <p:sldLayoutId id="2147485302" r:id="rId48"/>
    <p:sldLayoutId id="2147485303" r:id="rId49"/>
    <p:sldLayoutId id="2147485304" r:id="rId50"/>
    <p:sldLayoutId id="2147485305" r:id="rId51"/>
    <p:sldLayoutId id="2147485306" r:id="rId52"/>
    <p:sldLayoutId id="2147485307" r:id="rId53"/>
    <p:sldLayoutId id="2147485308" r:id="rId54"/>
    <p:sldLayoutId id="2147485309" r:id="rId55"/>
    <p:sldLayoutId id="2147485310" r:id="rId56"/>
    <p:sldLayoutId id="2147485311" r:id="rId57"/>
    <p:sldLayoutId id="2147485312" r:id="rId58"/>
    <p:sldLayoutId id="2147485313" r:id="rId59"/>
    <p:sldLayoutId id="2147485314" r:id="rId60"/>
    <p:sldLayoutId id="2147485315" r:id="rId61"/>
    <p:sldLayoutId id="2147485316" r:id="rId62"/>
    <p:sldLayoutId id="2147485317" r:id="rId63"/>
    <p:sldLayoutId id="2147485318" r:id="rId64"/>
    <p:sldLayoutId id="2147485319" r:id="rId65"/>
    <p:sldLayoutId id="2147485320" r:id="rId66"/>
    <p:sldLayoutId id="2147485321" r:id="rId67"/>
    <p:sldLayoutId id="2147485322" r:id="rId68"/>
    <p:sldLayoutId id="2147485323" r:id="rId69"/>
    <p:sldLayoutId id="2147485324" r:id="rId70"/>
    <p:sldLayoutId id="2147485325" r:id="rId71"/>
    <p:sldLayoutId id="2147485326" r:id="rId72"/>
    <p:sldLayoutId id="2147485327" r:id="rId73"/>
    <p:sldLayoutId id="2147485328" r:id="rId74"/>
    <p:sldLayoutId id="2147485329" r:id="rId75"/>
    <p:sldLayoutId id="2147485330" r:id="rId76"/>
    <p:sldLayoutId id="2147485331" r:id="rId77"/>
    <p:sldLayoutId id="2147485332" r:id="rId78"/>
    <p:sldLayoutId id="2147485333" r:id="rId79"/>
    <p:sldLayoutId id="2147485334" r:id="rId80"/>
    <p:sldLayoutId id="2147485335" r:id="rId81"/>
    <p:sldLayoutId id="2147485336" r:id="rId82"/>
    <p:sldLayoutId id="2147485337" r:id="rId83"/>
    <p:sldLayoutId id="2147485338" r:id="rId84"/>
    <p:sldLayoutId id="2147485339" r:id="rId85"/>
    <p:sldLayoutId id="2147485340" r:id="rId86"/>
    <p:sldLayoutId id="2147485341" r:id="rId87"/>
    <p:sldLayoutId id="2147485342" r:id="rId88"/>
    <p:sldLayoutId id="2147485343" r:id="rId89"/>
    <p:sldLayoutId id="2147485344" r:id="rId90"/>
    <p:sldLayoutId id="2147485345" r:id="rId91"/>
    <p:sldLayoutId id="2147485346" r:id="rId92"/>
    <p:sldLayoutId id="2147485347" r:id="rId93"/>
    <p:sldLayoutId id="2147485348" r:id="rId94"/>
    <p:sldLayoutId id="2147485349" r:id="rId95"/>
    <p:sldLayoutId id="2147485350" r:id="rId96"/>
    <p:sldLayoutId id="2147485351" r:id="rId97"/>
    <p:sldLayoutId id="2147485352" r:id="rId98"/>
    <p:sldLayoutId id="2147485353" r:id="rId99"/>
    <p:sldLayoutId id="2147485354" r:id="rId100"/>
    <p:sldLayoutId id="2147485355" r:id="rId101"/>
    <p:sldLayoutId id="2147485356" r:id="rId102"/>
    <p:sldLayoutId id="2147485357" r:id="rId103"/>
    <p:sldLayoutId id="2147485358" r:id="rId104"/>
    <p:sldLayoutId id="2147485359" r:id="rId105"/>
    <p:sldLayoutId id="2147485360" r:id="rId106"/>
    <p:sldLayoutId id="2147485361" r:id="rId107"/>
    <p:sldLayoutId id="2147485362" r:id="rId108"/>
    <p:sldLayoutId id="2147485363" r:id="rId109"/>
    <p:sldLayoutId id="2147485364" r:id="rId110"/>
    <p:sldLayoutId id="2147485365" r:id="rId111"/>
    <p:sldLayoutId id="2147485366" r:id="rId112"/>
    <p:sldLayoutId id="2147485367" r:id="rId113"/>
    <p:sldLayoutId id="2147485368" r:id="rId114"/>
    <p:sldLayoutId id="2147485369" r:id="rId115"/>
    <p:sldLayoutId id="2147485370" r:id="rId116"/>
    <p:sldLayoutId id="2147485371" r:id="rId117"/>
    <p:sldLayoutId id="2147485372" r:id="rId118"/>
    <p:sldLayoutId id="2147485373" r:id="rId119"/>
    <p:sldLayoutId id="2147485374" r:id="rId120"/>
    <p:sldLayoutId id="2147485375" r:id="rId121"/>
    <p:sldLayoutId id="2147485376" r:id="rId122"/>
    <p:sldLayoutId id="2147485377" r:id="rId123"/>
    <p:sldLayoutId id="2147485378" r:id="rId124"/>
    <p:sldLayoutId id="2147485379" r:id="rId125"/>
    <p:sldLayoutId id="2147485380" r:id="rId126"/>
    <p:sldLayoutId id="2147485381" r:id="rId127"/>
    <p:sldLayoutId id="2147485382" r:id="rId128"/>
    <p:sldLayoutId id="2147485383" r:id="rId129"/>
    <p:sldLayoutId id="2147485384" r:id="rId130"/>
    <p:sldLayoutId id="2147485385" r:id="rId131"/>
    <p:sldLayoutId id="2147485386" r:id="rId132"/>
    <p:sldLayoutId id="2147485387" r:id="rId133"/>
    <p:sldLayoutId id="2147485388" r:id="rId134"/>
    <p:sldLayoutId id="2147485389" r:id="rId135"/>
    <p:sldLayoutId id="2147485390" r:id="rId136"/>
    <p:sldLayoutId id="2147485391" r:id="rId137"/>
    <p:sldLayoutId id="2147485392" r:id="rId138"/>
    <p:sldLayoutId id="2147485393" r:id="rId139"/>
    <p:sldLayoutId id="2147485394" r:id="rId140"/>
    <p:sldLayoutId id="2147485395" r:id="rId141"/>
    <p:sldLayoutId id="2147485396" r:id="rId142"/>
    <p:sldLayoutId id="2147485397" r:id="rId143"/>
    <p:sldLayoutId id="2147485398" r:id="rId144"/>
    <p:sldLayoutId id="2147485399" r:id="rId145"/>
    <p:sldLayoutId id="2147485400" r:id="rId146"/>
    <p:sldLayoutId id="2147485401" r:id="rId147"/>
    <p:sldLayoutId id="2147485402" r:id="rId148"/>
    <p:sldLayoutId id="2147485403" r:id="rId149"/>
    <p:sldLayoutId id="2147485404" r:id="rId150"/>
    <p:sldLayoutId id="2147485405" r:id="rId151"/>
    <p:sldLayoutId id="2147485406" r:id="rId152"/>
    <p:sldLayoutId id="2147485407" r:id="rId153"/>
    <p:sldLayoutId id="2147485408" r:id="rId154"/>
    <p:sldLayoutId id="2147485409" r:id="rId155"/>
    <p:sldLayoutId id="2147485410" r:id="rId156"/>
    <p:sldLayoutId id="2147485411" r:id="rId157"/>
    <p:sldLayoutId id="2147485412" r:id="rId158"/>
    <p:sldLayoutId id="2147485413" r:id="rId159"/>
    <p:sldLayoutId id="2147485414" r:id="rId160"/>
    <p:sldLayoutId id="2147485415" r:id="rId161"/>
    <p:sldLayoutId id="2147485416" r:id="rId162"/>
    <p:sldLayoutId id="2147485417" r:id="rId163"/>
    <p:sldLayoutId id="2147485418" r:id="rId164"/>
    <p:sldLayoutId id="2147485419" r:id="rId165"/>
    <p:sldLayoutId id="2147485420" r:id="rId166"/>
    <p:sldLayoutId id="2147485421" r:id="rId167"/>
    <p:sldLayoutId id="2147485422" r:id="rId168"/>
    <p:sldLayoutId id="2147485423" r:id="rId169"/>
    <p:sldLayoutId id="2147485424" r:id="rId170"/>
    <p:sldLayoutId id="2147485425" r:id="rId171"/>
    <p:sldLayoutId id="2147485426" r:id="rId172"/>
    <p:sldLayoutId id="2147485427" r:id="rId173"/>
    <p:sldLayoutId id="2147485428" r:id="rId174"/>
    <p:sldLayoutId id="2147485429" r:id="rId175"/>
    <p:sldLayoutId id="2147485430" r:id="rId176"/>
    <p:sldLayoutId id="2147485431" r:id="rId177"/>
    <p:sldLayoutId id="2147485432" r:id="rId178"/>
    <p:sldLayoutId id="2147485433" r:id="rId179"/>
    <p:sldLayoutId id="2147485434" r:id="rId180"/>
    <p:sldLayoutId id="2147485435" r:id="rId181"/>
    <p:sldLayoutId id="2147485436" r:id="rId182"/>
    <p:sldLayoutId id="2147485437" r:id="rId183"/>
    <p:sldLayoutId id="2147485438" r:id="rId184"/>
    <p:sldLayoutId id="2147485439" r:id="rId185"/>
    <p:sldLayoutId id="2147485440" r:id="rId186"/>
    <p:sldLayoutId id="2147485441" r:id="rId187"/>
    <p:sldLayoutId id="2147485442" r:id="rId188"/>
    <p:sldLayoutId id="2147485443" r:id="rId189"/>
    <p:sldLayoutId id="2147485444" r:id="rId190"/>
    <p:sldLayoutId id="2147485445" r:id="rId191"/>
    <p:sldLayoutId id="2147485446" r:id="rId192"/>
    <p:sldLayoutId id="2147485447" r:id="rId193"/>
    <p:sldLayoutId id="2147485448" r:id="rId194"/>
    <p:sldLayoutId id="2147485449" r:id="rId195"/>
    <p:sldLayoutId id="2147485450" r:id="rId196"/>
    <p:sldLayoutId id="2147485451" r:id="rId197"/>
    <p:sldLayoutId id="2147485452" r:id="rId198"/>
    <p:sldLayoutId id="2147485453" r:id="rId199"/>
    <p:sldLayoutId id="2147485454" r:id="rId200"/>
    <p:sldLayoutId id="2147485455" r:id="rId201"/>
    <p:sldLayoutId id="2147485456" r:id="rId202"/>
    <p:sldLayoutId id="2147485457" r:id="rId203"/>
    <p:sldLayoutId id="2147485458" r:id="rId204"/>
    <p:sldLayoutId id="2147485459" r:id="rId205"/>
    <p:sldLayoutId id="2147485460" r:id="rId206"/>
    <p:sldLayoutId id="2147485461" r:id="rId207"/>
    <p:sldLayoutId id="2147485462" r:id="rId208"/>
    <p:sldLayoutId id="2147485463" r:id="rId209"/>
    <p:sldLayoutId id="2147485464" r:id="rId210"/>
    <p:sldLayoutId id="2147485465" r:id="rId211"/>
    <p:sldLayoutId id="2147485466" r:id="rId212"/>
    <p:sldLayoutId id="2147485467" r:id="rId213"/>
    <p:sldLayoutId id="2147485468" r:id="rId214"/>
    <p:sldLayoutId id="2147485469" r:id="rId215"/>
    <p:sldLayoutId id="2147485470" r:id="rId216"/>
    <p:sldLayoutId id="2147485471" r:id="rId217"/>
    <p:sldLayoutId id="2147485472" r:id="rId218"/>
    <p:sldLayoutId id="2147485473" r:id="rId219"/>
    <p:sldLayoutId id="2147485474" r:id="rId220"/>
    <p:sldLayoutId id="2147485475" r:id="rId221"/>
    <p:sldLayoutId id="2147485476" r:id="rId222"/>
    <p:sldLayoutId id="2147485477" r:id="rId223"/>
    <p:sldLayoutId id="2147485478" r:id="rId224"/>
    <p:sldLayoutId id="2147485479" r:id="rId225"/>
    <p:sldLayoutId id="2147485480" r:id="rId226"/>
    <p:sldLayoutId id="2147485481" r:id="rId227"/>
    <p:sldLayoutId id="2147485482" r:id="rId228"/>
    <p:sldLayoutId id="2147485483" r:id="rId229"/>
    <p:sldLayoutId id="2147485484" r:id="rId230"/>
    <p:sldLayoutId id="2147485485" r:id="rId231"/>
    <p:sldLayoutId id="2147485486" r:id="rId232"/>
    <p:sldLayoutId id="2147485487" r:id="rId233"/>
    <p:sldLayoutId id="2147485488" r:id="rId234"/>
    <p:sldLayoutId id="2147485489" r:id="rId235"/>
    <p:sldLayoutId id="2147485490" r:id="rId236"/>
    <p:sldLayoutId id="2147485491" r:id="rId237"/>
    <p:sldLayoutId id="2147485492" r:id="rId238"/>
    <p:sldLayoutId id="2147485493" r:id="rId239"/>
    <p:sldLayoutId id="2147485494" r:id="rId240"/>
    <p:sldLayoutId id="2147485495" r:id="rId241"/>
    <p:sldLayoutId id="2147485496" r:id="rId242"/>
    <p:sldLayoutId id="2147485497" r:id="rId243"/>
    <p:sldLayoutId id="2147485498" r:id="rId244"/>
    <p:sldLayoutId id="2147485499" r:id="rId245"/>
    <p:sldLayoutId id="2147485500" r:id="rId246"/>
    <p:sldLayoutId id="2147485501" r:id="rId247"/>
    <p:sldLayoutId id="2147485502" r:id="rId248"/>
    <p:sldLayoutId id="2147485503" r:id="rId249"/>
    <p:sldLayoutId id="2147485504" r:id="rId250"/>
    <p:sldLayoutId id="2147485505" r:id="rId251"/>
    <p:sldLayoutId id="2147485506" r:id="rId252"/>
    <p:sldLayoutId id="2147485507" r:id="rId253"/>
    <p:sldLayoutId id="2147485508" r:id="rId254"/>
    <p:sldLayoutId id="2147485509" r:id="rId255"/>
    <p:sldLayoutId id="2147485510" r:id="rId256"/>
    <p:sldLayoutId id="2147485511" r:id="rId257"/>
    <p:sldLayoutId id="2147485512" r:id="rId258"/>
    <p:sldLayoutId id="2147485513" r:id="rId259"/>
    <p:sldLayoutId id="2147485514" r:id="rId260"/>
    <p:sldLayoutId id="2147485515" r:id="rId261"/>
    <p:sldLayoutId id="2147485516" r:id="rId262"/>
    <p:sldLayoutId id="2147485517" r:id="rId263"/>
    <p:sldLayoutId id="2147485518" r:id="rId264"/>
    <p:sldLayoutId id="2147485519" r:id="rId265"/>
    <p:sldLayoutId id="2147485520" r:id="rId266"/>
    <p:sldLayoutId id="2147485521" r:id="rId267"/>
    <p:sldLayoutId id="2147485522" r:id="rId268"/>
    <p:sldLayoutId id="2147485523" r:id="rId269"/>
    <p:sldLayoutId id="2147485524" r:id="rId270"/>
    <p:sldLayoutId id="2147485525" r:id="rId271"/>
    <p:sldLayoutId id="2147485526" r:id="rId272"/>
    <p:sldLayoutId id="2147485527" r:id="rId273"/>
    <p:sldLayoutId id="2147485528" r:id="rId274"/>
    <p:sldLayoutId id="2147485529" r:id="rId275"/>
    <p:sldLayoutId id="2147485530" r:id="rId276"/>
    <p:sldLayoutId id="2147485531" r:id="rId277"/>
    <p:sldLayoutId id="2147485532" r:id="rId278"/>
    <p:sldLayoutId id="2147485533" r:id="rId279"/>
    <p:sldLayoutId id="2147485534" r:id="rId280"/>
    <p:sldLayoutId id="2147485535" r:id="rId281"/>
    <p:sldLayoutId id="2147485536" r:id="rId282"/>
    <p:sldLayoutId id="2147485537" r:id="rId283"/>
    <p:sldLayoutId id="2147485538" r:id="rId284"/>
    <p:sldLayoutId id="2147485539" r:id="rId285"/>
    <p:sldLayoutId id="2147485540" r:id="rId286"/>
    <p:sldLayoutId id="2147485541" r:id="rId287"/>
    <p:sldLayoutId id="2147485542" r:id="rId288"/>
    <p:sldLayoutId id="2147485543" r:id="rId289"/>
    <p:sldLayoutId id="2147485544" r:id="rId290"/>
    <p:sldLayoutId id="2147485545" r:id="rId291"/>
    <p:sldLayoutId id="2147485546" r:id="rId292"/>
    <p:sldLayoutId id="2147485547" r:id="rId293"/>
    <p:sldLayoutId id="2147485548" r:id="rId294"/>
    <p:sldLayoutId id="2147485549" r:id="rId295"/>
    <p:sldLayoutId id="2147485550" r:id="rId296"/>
    <p:sldLayoutId id="2147485551" r:id="rId297"/>
    <p:sldLayoutId id="2147485552" r:id="rId298"/>
    <p:sldLayoutId id="2147485553" r:id="rId299"/>
    <p:sldLayoutId id="2147485554" r:id="rId300"/>
    <p:sldLayoutId id="2147485555" r:id="rId301"/>
    <p:sldLayoutId id="2147485556" r:id="rId302"/>
    <p:sldLayoutId id="2147485557" r:id="rId303"/>
    <p:sldLayoutId id="2147485558" r:id="rId304"/>
    <p:sldLayoutId id="2147485559" r:id="rId305"/>
    <p:sldLayoutId id="2147485560" r:id="rId306"/>
    <p:sldLayoutId id="2147485561" r:id="rId307"/>
    <p:sldLayoutId id="2147485562" r:id="rId308"/>
    <p:sldLayoutId id="2147485563" r:id="rId309"/>
    <p:sldLayoutId id="2147485564" r:id="rId310"/>
    <p:sldLayoutId id="2147485565" r:id="rId311"/>
    <p:sldLayoutId id="2147485566" r:id="rId312"/>
    <p:sldLayoutId id="2147485567" r:id="rId313"/>
    <p:sldLayoutId id="2147485568" r:id="rId314"/>
    <p:sldLayoutId id="2147485569" r:id="rId315"/>
    <p:sldLayoutId id="2147485570" r:id="rId316"/>
    <p:sldLayoutId id="2147485571" r:id="rId317"/>
    <p:sldLayoutId id="2147485572" r:id="rId318"/>
    <p:sldLayoutId id="2147485573" r:id="rId319"/>
    <p:sldLayoutId id="2147485574" r:id="rId320"/>
    <p:sldLayoutId id="2147485575" r:id="rId321"/>
    <p:sldLayoutId id="2147485576" r:id="rId322"/>
    <p:sldLayoutId id="2147485577" r:id="rId323"/>
    <p:sldLayoutId id="2147485578" r:id="rId324"/>
    <p:sldLayoutId id="2147485579" r:id="rId325"/>
    <p:sldLayoutId id="2147485580" r:id="rId326"/>
    <p:sldLayoutId id="2147485581" r:id="rId327"/>
    <p:sldLayoutId id="2147485582" r:id="rId328"/>
    <p:sldLayoutId id="2147485583" r:id="rId329"/>
  </p:sldLayoutIdLst>
  <p:transition spd="med"/>
  <p:txStyles>
    <p:titleStyle>
      <a:lvl1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Arial" panose="020B0604020202020204" pitchFamily="34" charset="0"/>
          <a:ea typeface="+mj-ea"/>
          <a:cs typeface="Arial" panose="020B0604020202020204" pitchFamily="34" charset="0"/>
          <a:sym typeface="Arial"/>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p:titleStyle>
    <p:bodyStyle>
      <a:lvl1pPr marL="342253" marR="0" indent="-342253" algn="l" defTabSz="914400" rtl="0" latinLnBrk="0">
        <a:lnSpc>
          <a:spcPct val="100000"/>
        </a:lnSpc>
        <a:spcBef>
          <a:spcPts val="700"/>
        </a:spcBef>
        <a:spcAft>
          <a:spcPts val="0"/>
        </a:spcAft>
        <a:buClrTx/>
        <a:buSzPct val="80000"/>
        <a:buFontTx/>
        <a:buBlip>
          <a:blip r:embed="rId331"/>
        </a:buBlip>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1pPr>
      <a:lvl2pPr marL="782291" marR="0" indent="-325963" algn="l" defTabSz="914400" rtl="0" latinLnBrk="0">
        <a:lnSpc>
          <a:spcPct val="100000"/>
        </a:lnSpc>
        <a:spcBef>
          <a:spcPts val="700"/>
        </a:spcBef>
        <a:spcAft>
          <a:spcPts val="0"/>
        </a:spcAft>
        <a:buClrTx/>
        <a:buSzPct val="7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2pPr>
      <a:lvl3pPr marL="1216896" marR="0" indent="-304229"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3pPr>
      <a:lvl4pPr marL="1734097" marR="0" indent="-365075"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4pPr>
      <a:lvl5pPr marL="2190427" marR="0" indent="-365075" algn="l" defTabSz="914400" rtl="0" latinLnBrk="0">
        <a:lnSpc>
          <a:spcPct val="100000"/>
        </a:lnSpc>
        <a:spcBef>
          <a:spcPts val="700"/>
        </a:spcBef>
        <a:spcAft>
          <a:spcPts val="0"/>
        </a:spcAft>
        <a:buClrTx/>
        <a:buSzPct val="10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5pPr>
      <a:lvl6pPr marL="2646767"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6pPr>
      <a:lvl7pPr marL="3103115"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7pPr>
      <a:lvl8pPr marL="3559444"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8pPr>
      <a:lvl9pPr marL="4015796"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9pPr>
    </p:bodyStyle>
    <p:otherStyle>
      <a:lvl1pPr marL="0" marR="0" indent="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1pPr>
      <a:lvl2pPr marL="0" marR="0" indent="45634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2pPr>
      <a:lvl3pPr marL="0" marR="0" indent="91269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3pPr>
      <a:lvl4pPr marL="0" marR="0" indent="1369015"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4pPr>
      <a:lvl5pPr marL="0" marR="0" indent="1825374"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5pPr>
      <a:lvl6pPr marL="0" marR="0" indent="2281696"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6pPr>
      <a:lvl7pPr marL="0" marR="0" indent="2738031"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7pPr>
      <a:lvl8pPr marL="0" marR="0" indent="3194368"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8pPr>
      <a:lvl9pPr marL="0" marR="0" indent="365071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defRPr/>
            </a:pPr>
            <a:fld id="{C16A198B-9034-4749-8A8D-B90A5F5B90A3}" type="datetimeFigureOut">
              <a:rPr lang="en-US" smtClean="0"/>
              <a:pPr>
                <a:defRPr/>
              </a:pPr>
              <a:t>3/6/25</a:t>
            </a:fld>
            <a:endParaRPr lang="en-US" dirty="0"/>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72965094"/>
      </p:ext>
    </p:extLst>
  </p:cSld>
  <p:clrMap bg1="lt1" tx1="dk1" bg2="lt2" tx2="dk2" accent1="accent1" accent2="accent2" accent3="accent3" accent4="accent4" accent5="accent5" accent6="accent6" hlink="hlink" folHlink="folHlink"/>
  <p:sldLayoutIdLst>
    <p:sldLayoutId id="2147484020" r:id="rId1"/>
    <p:sldLayoutId id="2147484021" r:id="rId2"/>
    <p:sldLayoutId id="2147484022" r:id="rId3"/>
    <p:sldLayoutId id="2147484023" r:id="rId4"/>
    <p:sldLayoutId id="2147484024" r:id="rId5"/>
    <p:sldLayoutId id="2147484025" r:id="rId6"/>
    <p:sldLayoutId id="2147484026" r:id="rId7"/>
    <p:sldLayoutId id="2147484027" r:id="rId8"/>
    <p:sldLayoutId id="2147484028" r:id="rId9"/>
    <p:sldLayoutId id="2147484029" r:id="rId10"/>
    <p:sldLayoutId id="2147484030"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rgbClr val="FEFED6"/>
        </a:solidFill>
        <a:effectLst/>
      </p:bgPr>
    </p:bg>
    <p:spTree>
      <p:nvGrpSpPr>
        <p:cNvPr id="1" name=""/>
        <p:cNvGrpSpPr/>
        <p:nvPr/>
      </p:nvGrpSpPr>
      <p:grpSpPr>
        <a:xfrm>
          <a:off x="0" y="0"/>
          <a:ext cx="0" cy="0"/>
          <a:chOff x="0" y="0"/>
          <a:chExt cx="0" cy="0"/>
        </a:xfrm>
      </p:grpSpPr>
      <p:grpSp>
        <p:nvGrpSpPr>
          <p:cNvPr id="58" name="Group 291"/>
          <p:cNvGrpSpPr/>
          <p:nvPr/>
        </p:nvGrpSpPr>
        <p:grpSpPr>
          <a:xfrm>
            <a:off x="215899" y="76200"/>
            <a:ext cx="8686801" cy="6781800"/>
            <a:chOff x="0" y="0"/>
            <a:chExt cx="8686800" cy="6781799"/>
          </a:xfrm>
        </p:grpSpPr>
        <p:grpSp>
          <p:nvGrpSpPr>
            <p:cNvPr id="32" name="Group 201"/>
            <p:cNvGrpSpPr/>
            <p:nvPr/>
          </p:nvGrpSpPr>
          <p:grpSpPr>
            <a:xfrm>
              <a:off x="-1" y="0"/>
              <a:ext cx="8686801" cy="336551"/>
              <a:chOff x="0" y="0"/>
              <a:chExt cx="8686800" cy="336550"/>
            </a:xfrm>
          </p:grpSpPr>
          <p:grpSp>
            <p:nvGrpSpPr>
              <p:cNvPr id="7" name="Group 202"/>
              <p:cNvGrpSpPr/>
              <p:nvPr/>
            </p:nvGrpSpPr>
            <p:grpSpPr>
              <a:xfrm>
                <a:off x="-1" y="0"/>
                <a:ext cx="1676401" cy="336551"/>
                <a:chOff x="0" y="0"/>
                <a:chExt cx="1676400" cy="336549"/>
              </a:xfrm>
            </p:grpSpPr>
            <p:sp>
              <p:nvSpPr>
                <p:cNvPr id="2" name="Rectangle 203"/>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 name="Rectangle 204"/>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 name="Rectangle 205"/>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 name="Rectangle 206"/>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6" name="Rectangle 207"/>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3" name="Group 208"/>
              <p:cNvGrpSpPr/>
              <p:nvPr/>
            </p:nvGrpSpPr>
            <p:grpSpPr>
              <a:xfrm>
                <a:off x="1752599" y="0"/>
                <a:ext cx="1676401" cy="336551"/>
                <a:chOff x="0" y="0"/>
                <a:chExt cx="1676400" cy="336549"/>
              </a:xfrm>
            </p:grpSpPr>
            <p:sp>
              <p:nvSpPr>
                <p:cNvPr id="8" name="Rectangle 209"/>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9" name="Rectangle 210"/>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0" name="Rectangle 211"/>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1" name="Rectangle 212"/>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2" name="Rectangle 213"/>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9" name="Group 214"/>
              <p:cNvGrpSpPr/>
              <p:nvPr/>
            </p:nvGrpSpPr>
            <p:grpSpPr>
              <a:xfrm>
                <a:off x="3505199" y="0"/>
                <a:ext cx="1676401" cy="336551"/>
                <a:chOff x="0" y="0"/>
                <a:chExt cx="1676400" cy="336549"/>
              </a:xfrm>
            </p:grpSpPr>
            <p:sp>
              <p:nvSpPr>
                <p:cNvPr id="14" name="Rectangle 215"/>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5" name="Rectangle 216"/>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6" name="Rectangle 217"/>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7" name="Rectangle 218"/>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8" name="Rectangle 219"/>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5" name="Group 220"/>
              <p:cNvGrpSpPr/>
              <p:nvPr/>
            </p:nvGrpSpPr>
            <p:grpSpPr>
              <a:xfrm>
                <a:off x="5257799" y="0"/>
                <a:ext cx="1676401" cy="336551"/>
                <a:chOff x="0" y="0"/>
                <a:chExt cx="1676400" cy="336549"/>
              </a:xfrm>
            </p:grpSpPr>
            <p:sp>
              <p:nvSpPr>
                <p:cNvPr id="20" name="Rectangle 221"/>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1" name="Rectangle 222"/>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2" name="Rectangle 223"/>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 name="Rectangle 224"/>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4" name="Rectangle 225"/>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1" name="Group 226"/>
              <p:cNvGrpSpPr/>
              <p:nvPr/>
            </p:nvGrpSpPr>
            <p:grpSpPr>
              <a:xfrm>
                <a:off x="7010399" y="0"/>
                <a:ext cx="1676401" cy="336551"/>
                <a:chOff x="0" y="0"/>
                <a:chExt cx="1676400" cy="336549"/>
              </a:xfrm>
            </p:grpSpPr>
            <p:sp>
              <p:nvSpPr>
                <p:cNvPr id="26" name="Rectangle 227"/>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7" name="Rectangle 228"/>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8" name="Rectangle 229"/>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9" name="Rectangle 230"/>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0" name="Rectangle 231"/>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nvGrpSpPr>
            <p:cNvPr id="57" name="Group 289"/>
            <p:cNvGrpSpPr/>
            <p:nvPr/>
          </p:nvGrpSpPr>
          <p:grpSpPr>
            <a:xfrm>
              <a:off x="88900" y="6707187"/>
              <a:ext cx="8458201" cy="74613"/>
              <a:chOff x="0" y="0"/>
              <a:chExt cx="8458200" cy="74612"/>
            </a:xfrm>
          </p:grpSpPr>
          <p:grpSp>
            <p:nvGrpSpPr>
              <p:cNvPr id="35" name="Group 265"/>
              <p:cNvGrpSpPr/>
              <p:nvPr/>
            </p:nvGrpSpPr>
            <p:grpSpPr>
              <a:xfrm>
                <a:off x="0" y="-1"/>
                <a:ext cx="990601" cy="74614"/>
                <a:chOff x="0" y="0"/>
                <a:chExt cx="990599" cy="74612"/>
              </a:xfrm>
            </p:grpSpPr>
            <p:sp>
              <p:nvSpPr>
                <p:cNvPr id="33" name="Rectangle 266"/>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4" name="Rectangle 26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8" name="Group 268"/>
              <p:cNvGrpSpPr/>
              <p:nvPr/>
            </p:nvGrpSpPr>
            <p:grpSpPr>
              <a:xfrm>
                <a:off x="1066800" y="-1"/>
                <a:ext cx="990601" cy="74614"/>
                <a:chOff x="0" y="0"/>
                <a:chExt cx="990599" cy="74612"/>
              </a:xfrm>
            </p:grpSpPr>
            <p:sp>
              <p:nvSpPr>
                <p:cNvPr id="36" name="Rectangle 269"/>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7" name="Rectangle 270"/>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1" name="Group 271"/>
              <p:cNvGrpSpPr/>
              <p:nvPr/>
            </p:nvGrpSpPr>
            <p:grpSpPr>
              <a:xfrm>
                <a:off x="2133600" y="-1"/>
                <a:ext cx="990601" cy="74614"/>
                <a:chOff x="0" y="0"/>
                <a:chExt cx="990599" cy="74612"/>
              </a:xfrm>
            </p:grpSpPr>
            <p:sp>
              <p:nvSpPr>
                <p:cNvPr id="39" name="Rectangle 272"/>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0" name="Rectangle 273"/>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4" name="Group 274"/>
              <p:cNvGrpSpPr/>
              <p:nvPr/>
            </p:nvGrpSpPr>
            <p:grpSpPr>
              <a:xfrm>
                <a:off x="3200400" y="-1"/>
                <a:ext cx="990601" cy="74614"/>
                <a:chOff x="0" y="0"/>
                <a:chExt cx="990599" cy="74612"/>
              </a:xfrm>
            </p:grpSpPr>
            <p:sp>
              <p:nvSpPr>
                <p:cNvPr id="42" name="Rectangle 275"/>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3" name="Rectangle 276"/>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7" name="Group 277"/>
              <p:cNvGrpSpPr/>
              <p:nvPr/>
            </p:nvGrpSpPr>
            <p:grpSpPr>
              <a:xfrm>
                <a:off x="4267200" y="-1"/>
                <a:ext cx="990601" cy="74614"/>
                <a:chOff x="0" y="0"/>
                <a:chExt cx="990599" cy="74612"/>
              </a:xfrm>
            </p:grpSpPr>
            <p:sp>
              <p:nvSpPr>
                <p:cNvPr id="45" name="Rectangle 278"/>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6" name="Rectangle 279"/>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0" name="Group 280"/>
              <p:cNvGrpSpPr/>
              <p:nvPr/>
            </p:nvGrpSpPr>
            <p:grpSpPr>
              <a:xfrm>
                <a:off x="5334000" y="-1"/>
                <a:ext cx="990601" cy="74614"/>
                <a:chOff x="0" y="0"/>
                <a:chExt cx="990599" cy="74612"/>
              </a:xfrm>
            </p:grpSpPr>
            <p:sp>
              <p:nvSpPr>
                <p:cNvPr id="48" name="Rectangle 281"/>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9" name="Rectangle 282"/>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3" name="Group 283"/>
              <p:cNvGrpSpPr/>
              <p:nvPr/>
            </p:nvGrpSpPr>
            <p:grpSpPr>
              <a:xfrm>
                <a:off x="6400800" y="-1"/>
                <a:ext cx="990601" cy="74614"/>
                <a:chOff x="0" y="0"/>
                <a:chExt cx="990599" cy="74612"/>
              </a:xfrm>
            </p:grpSpPr>
            <p:sp>
              <p:nvSpPr>
                <p:cNvPr id="51" name="Rectangle 284"/>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2" name="Rectangle 285"/>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6" name="Group 286"/>
              <p:cNvGrpSpPr/>
              <p:nvPr/>
            </p:nvGrpSpPr>
            <p:grpSpPr>
              <a:xfrm>
                <a:off x="7467600" y="-1"/>
                <a:ext cx="990601" cy="74614"/>
                <a:chOff x="0" y="0"/>
                <a:chExt cx="990599" cy="74612"/>
              </a:xfrm>
            </p:grpSpPr>
            <p:sp>
              <p:nvSpPr>
                <p:cNvPr id="54" name="Rectangle 287"/>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5" name="Rectangle 28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sp>
        <p:nvSpPr>
          <p:cNvPr id="59" name="Title Text"/>
          <p:cNvSpPr txBox="1">
            <a:spLocks noGrp="1"/>
          </p:cNvSpPr>
          <p:nvPr>
            <p:ph type="title"/>
          </p:nvPr>
        </p:nvSpPr>
        <p:spPr>
          <a:xfrm>
            <a:off x="685800" y="609600"/>
            <a:ext cx="7772400" cy="1143000"/>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nchor="ctr">
            <a:normAutofit/>
          </a:bodyPr>
          <a:lstStyle>
            <a:lvl1pPr rtl="1">
              <a:defRPr/>
            </a:lvl1pPr>
          </a:lstStyle>
          <a:p>
            <a:r>
              <a:rPr dirty="0"/>
              <a:t>Title Text</a:t>
            </a:r>
          </a:p>
        </p:txBody>
      </p:sp>
      <p:sp>
        <p:nvSpPr>
          <p:cNvPr id="60" name="Body Level One…"/>
          <p:cNvSpPr txBox="1">
            <a:spLocks noGrp="1"/>
          </p:cNvSpPr>
          <p:nvPr>
            <p:ph type="body" idx="1"/>
          </p:nvPr>
        </p:nvSpPr>
        <p:spPr>
          <a:xfrm>
            <a:off x="457200" y="1600200"/>
            <a:ext cx="8229600" cy="452596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lstStyle>
            <a:lvl1pPr rtl="1">
              <a:buBlip>
                <a:blip r:embed="rId332"/>
              </a:buBlip>
              <a:defRPr/>
            </a:lvl1pPr>
            <a:lvl2pPr rtl="1">
              <a:defRPr/>
            </a:lvl2pPr>
            <a:lvl3pPr rtl="1">
              <a:defRPr/>
            </a:lvl3pPr>
            <a:lvl4pPr rtl="1">
              <a:defRPr/>
            </a:lvl4pPr>
            <a:lvl5pPr rtl="1">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 name="Slide Number"/>
          <p:cNvSpPr txBox="1">
            <a:spLocks noGrp="1"/>
          </p:cNvSpPr>
          <p:nvPr>
            <p:ph type="sldNum" sz="quarter" idx="2"/>
          </p:nvPr>
        </p:nvSpPr>
        <p:spPr>
          <a:xfrm>
            <a:off x="8192064" y="6334937"/>
            <a:ext cx="266137" cy="294463"/>
          </a:xfrm>
          <a:prstGeom prst="rect">
            <a:avLst/>
          </a:prstGeom>
          <a:ln w="12700">
            <a:miter lim="400000"/>
          </a:ln>
        </p:spPr>
        <p:txBody>
          <a:bodyPr wrap="none" lIns="45630" tIns="45630" rIns="45630" bIns="45630" anchor="b">
            <a:spAutoFit/>
          </a:bodyPr>
          <a:lstStyle>
            <a:lvl1pPr algn="r">
              <a:defRPr sz="1400">
                <a:solidFill>
                  <a:srgbClr val="404176"/>
                </a:solidFill>
                <a:latin typeface="Arial Narrow"/>
                <a:ea typeface="Arial Narrow"/>
                <a:cs typeface="Arial Narrow"/>
                <a:sym typeface="Arial Narrow"/>
              </a:defRPr>
            </a:lvl1pPr>
          </a:lstStyle>
          <a:p>
            <a:fld id="{86CB4B4D-7CA3-9044-876B-883B54F8677D}" type="slidenum">
              <a:rPr/>
              <a:pPr/>
              <a:t>‹#›</a:t>
            </a:fld>
            <a:endParaRPr/>
          </a:p>
        </p:txBody>
      </p:sp>
    </p:spTree>
    <p:extLst>
      <p:ext uri="{BB962C8B-B14F-4D97-AF65-F5344CB8AC3E}">
        <p14:creationId xmlns:p14="http://schemas.microsoft.com/office/powerpoint/2010/main" val="3793617224"/>
      </p:ext>
    </p:extLst>
  </p:cSld>
  <p:clrMap bg1="dk1" tx1="lt1" bg2="dk2" tx2="lt2" accent1="accent1" accent2="accent2" accent3="accent3" accent4="accent4" accent5="accent5" accent6="accent6" hlink="hlink" folHlink="folHlink"/>
  <p:sldLayoutIdLst>
    <p:sldLayoutId id="2147485916" r:id="rId1"/>
    <p:sldLayoutId id="2147485917" r:id="rId2"/>
    <p:sldLayoutId id="2147485918" r:id="rId3"/>
    <p:sldLayoutId id="2147485919" r:id="rId4"/>
    <p:sldLayoutId id="2147485920" r:id="rId5"/>
    <p:sldLayoutId id="2147485921" r:id="rId6"/>
    <p:sldLayoutId id="2147485922" r:id="rId7"/>
    <p:sldLayoutId id="2147485923" r:id="rId8"/>
    <p:sldLayoutId id="2147485924" r:id="rId9"/>
    <p:sldLayoutId id="2147485925" r:id="rId10"/>
    <p:sldLayoutId id="2147485926" r:id="rId11"/>
    <p:sldLayoutId id="2147485927" r:id="rId12"/>
    <p:sldLayoutId id="2147485928" r:id="rId13"/>
    <p:sldLayoutId id="2147485929" r:id="rId14"/>
    <p:sldLayoutId id="2147485930" r:id="rId15"/>
    <p:sldLayoutId id="2147485931" r:id="rId16"/>
    <p:sldLayoutId id="2147485932" r:id="rId17"/>
    <p:sldLayoutId id="2147485933" r:id="rId18"/>
    <p:sldLayoutId id="2147485934" r:id="rId19"/>
    <p:sldLayoutId id="2147485935" r:id="rId20"/>
    <p:sldLayoutId id="2147485936" r:id="rId21"/>
    <p:sldLayoutId id="2147485937" r:id="rId22"/>
    <p:sldLayoutId id="2147485938" r:id="rId23"/>
    <p:sldLayoutId id="2147485939" r:id="rId24"/>
    <p:sldLayoutId id="2147485940" r:id="rId25"/>
    <p:sldLayoutId id="2147485941" r:id="rId26"/>
    <p:sldLayoutId id="2147485942" r:id="rId27"/>
    <p:sldLayoutId id="2147485943" r:id="rId28"/>
    <p:sldLayoutId id="2147485944" r:id="rId29"/>
    <p:sldLayoutId id="2147485945" r:id="rId30"/>
    <p:sldLayoutId id="2147485946" r:id="rId31"/>
    <p:sldLayoutId id="2147485947" r:id="rId32"/>
    <p:sldLayoutId id="2147485948" r:id="rId33"/>
    <p:sldLayoutId id="2147485949" r:id="rId34"/>
    <p:sldLayoutId id="2147485950" r:id="rId35"/>
    <p:sldLayoutId id="2147485951" r:id="rId36"/>
    <p:sldLayoutId id="2147485952" r:id="rId37"/>
    <p:sldLayoutId id="2147485953" r:id="rId38"/>
    <p:sldLayoutId id="2147485954" r:id="rId39"/>
    <p:sldLayoutId id="2147485955" r:id="rId40"/>
    <p:sldLayoutId id="2147485956" r:id="rId41"/>
    <p:sldLayoutId id="2147485957" r:id="rId42"/>
    <p:sldLayoutId id="2147485958" r:id="rId43"/>
    <p:sldLayoutId id="2147485959" r:id="rId44"/>
    <p:sldLayoutId id="2147485960" r:id="rId45"/>
    <p:sldLayoutId id="2147485961" r:id="rId46"/>
    <p:sldLayoutId id="2147485962" r:id="rId47"/>
    <p:sldLayoutId id="2147485963" r:id="rId48"/>
    <p:sldLayoutId id="2147485964" r:id="rId49"/>
    <p:sldLayoutId id="2147485965" r:id="rId50"/>
    <p:sldLayoutId id="2147485966" r:id="rId51"/>
    <p:sldLayoutId id="2147485967" r:id="rId52"/>
    <p:sldLayoutId id="2147485968" r:id="rId53"/>
    <p:sldLayoutId id="2147485969" r:id="rId54"/>
    <p:sldLayoutId id="2147485970" r:id="rId55"/>
    <p:sldLayoutId id="2147485971" r:id="rId56"/>
    <p:sldLayoutId id="2147485972" r:id="rId57"/>
    <p:sldLayoutId id="2147485973" r:id="rId58"/>
    <p:sldLayoutId id="2147485974" r:id="rId59"/>
    <p:sldLayoutId id="2147485975" r:id="rId60"/>
    <p:sldLayoutId id="2147485976" r:id="rId61"/>
    <p:sldLayoutId id="2147485977" r:id="rId62"/>
    <p:sldLayoutId id="2147485978" r:id="rId63"/>
    <p:sldLayoutId id="2147485979" r:id="rId64"/>
    <p:sldLayoutId id="2147485980" r:id="rId65"/>
    <p:sldLayoutId id="2147485981" r:id="rId66"/>
    <p:sldLayoutId id="2147485982" r:id="rId67"/>
    <p:sldLayoutId id="2147485983" r:id="rId68"/>
    <p:sldLayoutId id="2147485984" r:id="rId69"/>
    <p:sldLayoutId id="2147485985" r:id="rId70"/>
    <p:sldLayoutId id="2147485986" r:id="rId71"/>
    <p:sldLayoutId id="2147485987" r:id="rId72"/>
    <p:sldLayoutId id="2147485988" r:id="rId73"/>
    <p:sldLayoutId id="2147485989" r:id="rId74"/>
    <p:sldLayoutId id="2147485990" r:id="rId75"/>
    <p:sldLayoutId id="2147485991" r:id="rId76"/>
    <p:sldLayoutId id="2147485992" r:id="rId77"/>
    <p:sldLayoutId id="2147485993" r:id="rId78"/>
    <p:sldLayoutId id="2147485994" r:id="rId79"/>
    <p:sldLayoutId id="2147485995" r:id="rId80"/>
    <p:sldLayoutId id="2147485996" r:id="rId81"/>
    <p:sldLayoutId id="2147485997" r:id="rId82"/>
    <p:sldLayoutId id="2147485998" r:id="rId83"/>
    <p:sldLayoutId id="2147485999" r:id="rId84"/>
    <p:sldLayoutId id="2147486000" r:id="rId85"/>
    <p:sldLayoutId id="2147486001" r:id="rId86"/>
    <p:sldLayoutId id="2147486002" r:id="rId87"/>
    <p:sldLayoutId id="2147486003" r:id="rId88"/>
    <p:sldLayoutId id="2147486004" r:id="rId89"/>
    <p:sldLayoutId id="2147486005" r:id="rId90"/>
    <p:sldLayoutId id="2147486006" r:id="rId91"/>
    <p:sldLayoutId id="2147486007" r:id="rId92"/>
    <p:sldLayoutId id="2147486008" r:id="rId93"/>
    <p:sldLayoutId id="2147486009" r:id="rId94"/>
    <p:sldLayoutId id="2147486010" r:id="rId95"/>
    <p:sldLayoutId id="2147486011" r:id="rId96"/>
    <p:sldLayoutId id="2147486012" r:id="rId97"/>
    <p:sldLayoutId id="2147486013" r:id="rId98"/>
    <p:sldLayoutId id="2147486014" r:id="rId99"/>
    <p:sldLayoutId id="2147486015" r:id="rId100"/>
    <p:sldLayoutId id="2147486016" r:id="rId101"/>
    <p:sldLayoutId id="2147486017" r:id="rId102"/>
    <p:sldLayoutId id="2147486018" r:id="rId103"/>
    <p:sldLayoutId id="2147486019" r:id="rId104"/>
    <p:sldLayoutId id="2147486020" r:id="rId105"/>
    <p:sldLayoutId id="2147486021" r:id="rId106"/>
    <p:sldLayoutId id="2147486022" r:id="rId107"/>
    <p:sldLayoutId id="2147486023" r:id="rId108"/>
    <p:sldLayoutId id="2147486024" r:id="rId109"/>
    <p:sldLayoutId id="2147486025" r:id="rId110"/>
    <p:sldLayoutId id="2147486026" r:id="rId111"/>
    <p:sldLayoutId id="2147486027" r:id="rId112"/>
    <p:sldLayoutId id="2147486028" r:id="rId113"/>
    <p:sldLayoutId id="2147486029" r:id="rId114"/>
    <p:sldLayoutId id="2147486030" r:id="rId115"/>
    <p:sldLayoutId id="2147486031" r:id="rId116"/>
    <p:sldLayoutId id="2147486032" r:id="rId117"/>
    <p:sldLayoutId id="2147486033" r:id="rId118"/>
    <p:sldLayoutId id="2147486034" r:id="rId119"/>
    <p:sldLayoutId id="2147486035" r:id="rId120"/>
    <p:sldLayoutId id="2147486036" r:id="rId121"/>
    <p:sldLayoutId id="2147486037" r:id="rId122"/>
    <p:sldLayoutId id="2147486038" r:id="rId123"/>
    <p:sldLayoutId id="2147486039" r:id="rId124"/>
    <p:sldLayoutId id="2147486040" r:id="rId125"/>
    <p:sldLayoutId id="2147486041" r:id="rId126"/>
    <p:sldLayoutId id="2147486042" r:id="rId127"/>
    <p:sldLayoutId id="2147486043" r:id="rId128"/>
    <p:sldLayoutId id="2147486044" r:id="rId129"/>
    <p:sldLayoutId id="2147486045" r:id="rId130"/>
    <p:sldLayoutId id="2147486046" r:id="rId131"/>
    <p:sldLayoutId id="2147486047" r:id="rId132"/>
    <p:sldLayoutId id="2147486048" r:id="rId133"/>
    <p:sldLayoutId id="2147486049" r:id="rId134"/>
    <p:sldLayoutId id="2147486050" r:id="rId135"/>
    <p:sldLayoutId id="2147486051" r:id="rId136"/>
    <p:sldLayoutId id="2147486052" r:id="rId137"/>
    <p:sldLayoutId id="2147486053" r:id="rId138"/>
    <p:sldLayoutId id="2147486054" r:id="rId139"/>
    <p:sldLayoutId id="2147486055" r:id="rId140"/>
    <p:sldLayoutId id="2147486056" r:id="rId141"/>
    <p:sldLayoutId id="2147486057" r:id="rId142"/>
    <p:sldLayoutId id="2147486058" r:id="rId143"/>
    <p:sldLayoutId id="2147486059" r:id="rId144"/>
    <p:sldLayoutId id="2147486060" r:id="rId145"/>
    <p:sldLayoutId id="2147486061" r:id="rId146"/>
    <p:sldLayoutId id="2147486062" r:id="rId147"/>
    <p:sldLayoutId id="2147486063" r:id="rId148"/>
    <p:sldLayoutId id="2147486064" r:id="rId149"/>
    <p:sldLayoutId id="2147486065" r:id="rId150"/>
    <p:sldLayoutId id="2147486066" r:id="rId151"/>
    <p:sldLayoutId id="2147486067" r:id="rId152"/>
    <p:sldLayoutId id="2147486068" r:id="rId153"/>
    <p:sldLayoutId id="2147486069" r:id="rId154"/>
    <p:sldLayoutId id="2147486070" r:id="rId155"/>
    <p:sldLayoutId id="2147486071" r:id="rId156"/>
    <p:sldLayoutId id="2147486072" r:id="rId157"/>
    <p:sldLayoutId id="2147486073" r:id="rId158"/>
    <p:sldLayoutId id="2147486074" r:id="rId159"/>
    <p:sldLayoutId id="2147486075" r:id="rId160"/>
    <p:sldLayoutId id="2147486076" r:id="rId161"/>
    <p:sldLayoutId id="2147486077" r:id="rId162"/>
    <p:sldLayoutId id="2147486078" r:id="rId163"/>
    <p:sldLayoutId id="2147486079" r:id="rId164"/>
    <p:sldLayoutId id="2147486080" r:id="rId165"/>
    <p:sldLayoutId id="2147486081" r:id="rId166"/>
    <p:sldLayoutId id="2147486082" r:id="rId167"/>
    <p:sldLayoutId id="2147486083" r:id="rId168"/>
    <p:sldLayoutId id="2147486084" r:id="rId169"/>
    <p:sldLayoutId id="2147486085" r:id="rId170"/>
    <p:sldLayoutId id="2147486086" r:id="rId171"/>
    <p:sldLayoutId id="2147486087" r:id="rId172"/>
    <p:sldLayoutId id="2147486088" r:id="rId173"/>
    <p:sldLayoutId id="2147486089" r:id="rId174"/>
    <p:sldLayoutId id="2147486090" r:id="rId175"/>
    <p:sldLayoutId id="2147486091" r:id="rId176"/>
    <p:sldLayoutId id="2147486092" r:id="rId177"/>
    <p:sldLayoutId id="2147486093" r:id="rId178"/>
    <p:sldLayoutId id="2147486094" r:id="rId179"/>
    <p:sldLayoutId id="2147486095" r:id="rId180"/>
    <p:sldLayoutId id="2147486096" r:id="rId181"/>
    <p:sldLayoutId id="2147486097" r:id="rId182"/>
    <p:sldLayoutId id="2147486098" r:id="rId183"/>
    <p:sldLayoutId id="2147486099" r:id="rId184"/>
    <p:sldLayoutId id="2147486100" r:id="rId185"/>
    <p:sldLayoutId id="2147486101" r:id="rId186"/>
    <p:sldLayoutId id="2147486102" r:id="rId187"/>
    <p:sldLayoutId id="2147486103" r:id="rId188"/>
    <p:sldLayoutId id="2147486104" r:id="rId189"/>
    <p:sldLayoutId id="2147486105" r:id="rId190"/>
    <p:sldLayoutId id="2147486106" r:id="rId191"/>
    <p:sldLayoutId id="2147486107" r:id="rId192"/>
    <p:sldLayoutId id="2147486108" r:id="rId193"/>
    <p:sldLayoutId id="2147486109" r:id="rId194"/>
    <p:sldLayoutId id="2147486110" r:id="rId195"/>
    <p:sldLayoutId id="2147486111" r:id="rId196"/>
    <p:sldLayoutId id="2147486112" r:id="rId197"/>
    <p:sldLayoutId id="2147486113" r:id="rId198"/>
    <p:sldLayoutId id="2147486114" r:id="rId199"/>
    <p:sldLayoutId id="2147486115" r:id="rId200"/>
    <p:sldLayoutId id="2147486116" r:id="rId201"/>
    <p:sldLayoutId id="2147486117" r:id="rId202"/>
    <p:sldLayoutId id="2147486118" r:id="rId203"/>
    <p:sldLayoutId id="2147486119" r:id="rId204"/>
    <p:sldLayoutId id="2147486120" r:id="rId205"/>
    <p:sldLayoutId id="2147486121" r:id="rId206"/>
    <p:sldLayoutId id="2147486122" r:id="rId207"/>
    <p:sldLayoutId id="2147486123" r:id="rId208"/>
    <p:sldLayoutId id="2147486124" r:id="rId209"/>
    <p:sldLayoutId id="2147486125" r:id="rId210"/>
    <p:sldLayoutId id="2147486126" r:id="rId211"/>
    <p:sldLayoutId id="2147486127" r:id="rId212"/>
    <p:sldLayoutId id="2147486128" r:id="rId213"/>
    <p:sldLayoutId id="2147486129" r:id="rId214"/>
    <p:sldLayoutId id="2147486130" r:id="rId215"/>
    <p:sldLayoutId id="2147486131" r:id="rId216"/>
    <p:sldLayoutId id="2147486132" r:id="rId217"/>
    <p:sldLayoutId id="2147486133" r:id="rId218"/>
    <p:sldLayoutId id="2147486134" r:id="rId219"/>
    <p:sldLayoutId id="2147486135" r:id="rId220"/>
    <p:sldLayoutId id="2147486136" r:id="rId221"/>
    <p:sldLayoutId id="2147486137" r:id="rId222"/>
    <p:sldLayoutId id="2147486138" r:id="rId223"/>
    <p:sldLayoutId id="2147486139" r:id="rId224"/>
    <p:sldLayoutId id="2147486140" r:id="rId225"/>
    <p:sldLayoutId id="2147486141" r:id="rId226"/>
    <p:sldLayoutId id="2147486142" r:id="rId227"/>
    <p:sldLayoutId id="2147486143" r:id="rId228"/>
    <p:sldLayoutId id="2147486144" r:id="rId229"/>
    <p:sldLayoutId id="2147486145" r:id="rId230"/>
    <p:sldLayoutId id="2147486146" r:id="rId231"/>
    <p:sldLayoutId id="2147486147" r:id="rId232"/>
    <p:sldLayoutId id="2147486148" r:id="rId233"/>
    <p:sldLayoutId id="2147486149" r:id="rId234"/>
    <p:sldLayoutId id="2147486150" r:id="rId235"/>
    <p:sldLayoutId id="2147486151" r:id="rId236"/>
    <p:sldLayoutId id="2147486152" r:id="rId237"/>
    <p:sldLayoutId id="2147486153" r:id="rId238"/>
    <p:sldLayoutId id="2147486154" r:id="rId239"/>
    <p:sldLayoutId id="2147486155" r:id="rId240"/>
    <p:sldLayoutId id="2147486156" r:id="rId241"/>
    <p:sldLayoutId id="2147486157" r:id="rId242"/>
    <p:sldLayoutId id="2147486158" r:id="rId243"/>
    <p:sldLayoutId id="2147486159" r:id="rId244"/>
    <p:sldLayoutId id="2147486160" r:id="rId245"/>
    <p:sldLayoutId id="2147486161" r:id="rId246"/>
    <p:sldLayoutId id="2147486162" r:id="rId247"/>
    <p:sldLayoutId id="2147486163" r:id="rId248"/>
    <p:sldLayoutId id="2147486164" r:id="rId249"/>
    <p:sldLayoutId id="2147486165" r:id="rId250"/>
    <p:sldLayoutId id="2147486166" r:id="rId251"/>
    <p:sldLayoutId id="2147486167" r:id="rId252"/>
    <p:sldLayoutId id="2147486168" r:id="rId253"/>
    <p:sldLayoutId id="2147486169" r:id="rId254"/>
    <p:sldLayoutId id="2147486170" r:id="rId255"/>
    <p:sldLayoutId id="2147486171" r:id="rId256"/>
    <p:sldLayoutId id="2147486172" r:id="rId257"/>
    <p:sldLayoutId id="2147486173" r:id="rId258"/>
    <p:sldLayoutId id="2147486174" r:id="rId259"/>
    <p:sldLayoutId id="2147486175" r:id="rId260"/>
    <p:sldLayoutId id="2147486176" r:id="rId261"/>
    <p:sldLayoutId id="2147486177" r:id="rId262"/>
    <p:sldLayoutId id="2147486178" r:id="rId263"/>
    <p:sldLayoutId id="2147486179" r:id="rId264"/>
    <p:sldLayoutId id="2147486180" r:id="rId265"/>
    <p:sldLayoutId id="2147486181" r:id="rId266"/>
    <p:sldLayoutId id="2147486182" r:id="rId267"/>
    <p:sldLayoutId id="2147486183" r:id="rId268"/>
    <p:sldLayoutId id="2147486184" r:id="rId269"/>
    <p:sldLayoutId id="2147486185" r:id="rId270"/>
    <p:sldLayoutId id="2147486186" r:id="rId271"/>
    <p:sldLayoutId id="2147486187" r:id="rId272"/>
    <p:sldLayoutId id="2147486188" r:id="rId273"/>
    <p:sldLayoutId id="2147486189" r:id="rId274"/>
    <p:sldLayoutId id="2147486190" r:id="rId275"/>
    <p:sldLayoutId id="2147486191" r:id="rId276"/>
    <p:sldLayoutId id="2147486192" r:id="rId277"/>
    <p:sldLayoutId id="2147486193" r:id="rId278"/>
    <p:sldLayoutId id="2147486194" r:id="rId279"/>
    <p:sldLayoutId id="2147486195" r:id="rId280"/>
    <p:sldLayoutId id="2147486196" r:id="rId281"/>
    <p:sldLayoutId id="2147486197" r:id="rId282"/>
    <p:sldLayoutId id="2147486198" r:id="rId283"/>
    <p:sldLayoutId id="2147486199" r:id="rId284"/>
    <p:sldLayoutId id="2147486200" r:id="rId285"/>
    <p:sldLayoutId id="2147486201" r:id="rId286"/>
    <p:sldLayoutId id="2147486202" r:id="rId287"/>
    <p:sldLayoutId id="2147486203" r:id="rId288"/>
    <p:sldLayoutId id="2147486204" r:id="rId289"/>
    <p:sldLayoutId id="2147486205" r:id="rId290"/>
    <p:sldLayoutId id="2147486206" r:id="rId291"/>
    <p:sldLayoutId id="2147486207" r:id="rId292"/>
    <p:sldLayoutId id="2147486208" r:id="rId293"/>
    <p:sldLayoutId id="2147486209" r:id="rId294"/>
    <p:sldLayoutId id="2147486210" r:id="rId295"/>
    <p:sldLayoutId id="2147486211" r:id="rId296"/>
    <p:sldLayoutId id="2147486212" r:id="rId297"/>
    <p:sldLayoutId id="2147486213" r:id="rId298"/>
    <p:sldLayoutId id="2147486214" r:id="rId299"/>
    <p:sldLayoutId id="2147486215" r:id="rId300"/>
    <p:sldLayoutId id="2147486216" r:id="rId301"/>
    <p:sldLayoutId id="2147486217" r:id="rId302"/>
    <p:sldLayoutId id="2147486218" r:id="rId303"/>
    <p:sldLayoutId id="2147486219" r:id="rId304"/>
    <p:sldLayoutId id="2147486220" r:id="rId305"/>
    <p:sldLayoutId id="2147486221" r:id="rId306"/>
    <p:sldLayoutId id="2147486222" r:id="rId307"/>
    <p:sldLayoutId id="2147486223" r:id="rId308"/>
    <p:sldLayoutId id="2147486224" r:id="rId309"/>
    <p:sldLayoutId id="2147486225" r:id="rId310"/>
    <p:sldLayoutId id="2147486226" r:id="rId311"/>
    <p:sldLayoutId id="2147486227" r:id="rId312"/>
    <p:sldLayoutId id="2147486228" r:id="rId313"/>
    <p:sldLayoutId id="2147486229" r:id="rId314"/>
    <p:sldLayoutId id="2147486230" r:id="rId315"/>
    <p:sldLayoutId id="2147486231" r:id="rId316"/>
    <p:sldLayoutId id="2147486232" r:id="rId317"/>
    <p:sldLayoutId id="2147486233" r:id="rId318"/>
    <p:sldLayoutId id="2147486234" r:id="rId319"/>
    <p:sldLayoutId id="2147486235" r:id="rId320"/>
    <p:sldLayoutId id="2147486236" r:id="rId321"/>
    <p:sldLayoutId id="2147486237" r:id="rId322"/>
    <p:sldLayoutId id="2147486238" r:id="rId323"/>
    <p:sldLayoutId id="2147486239" r:id="rId324"/>
    <p:sldLayoutId id="2147486240" r:id="rId325"/>
    <p:sldLayoutId id="2147486241" r:id="rId326"/>
    <p:sldLayoutId id="2147486242" r:id="rId327"/>
    <p:sldLayoutId id="2147486243" r:id="rId328"/>
    <p:sldLayoutId id="2147486244" r:id="rId329"/>
    <p:sldLayoutId id="2147486245" r:id="rId330"/>
  </p:sldLayoutIdLst>
  <p:transition spd="med"/>
  <p:txStyles>
    <p:titleStyle>
      <a:lvl1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Arial" panose="020B0604020202020204" pitchFamily="34" charset="0"/>
          <a:ea typeface="+mj-ea"/>
          <a:cs typeface="Arial" panose="020B0604020202020204" pitchFamily="34" charset="0"/>
          <a:sym typeface="Arial"/>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p:titleStyle>
    <p:bodyStyle>
      <a:lvl1pPr marL="342253" marR="0" indent="-342253" algn="l" defTabSz="914400" rtl="0" latinLnBrk="0">
        <a:lnSpc>
          <a:spcPct val="100000"/>
        </a:lnSpc>
        <a:spcBef>
          <a:spcPts val="700"/>
        </a:spcBef>
        <a:spcAft>
          <a:spcPts val="0"/>
        </a:spcAft>
        <a:buClrTx/>
        <a:buSzPct val="80000"/>
        <a:buFontTx/>
        <a:buBlip>
          <a:blip r:embed="rId332"/>
        </a:buBlip>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1pPr>
      <a:lvl2pPr marL="782291" marR="0" indent="-325963" algn="l" defTabSz="914400" rtl="0" latinLnBrk="0">
        <a:lnSpc>
          <a:spcPct val="100000"/>
        </a:lnSpc>
        <a:spcBef>
          <a:spcPts val="700"/>
        </a:spcBef>
        <a:spcAft>
          <a:spcPts val="0"/>
        </a:spcAft>
        <a:buClrTx/>
        <a:buSzPct val="7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2pPr>
      <a:lvl3pPr marL="1216896" marR="0" indent="-304229"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3pPr>
      <a:lvl4pPr marL="1734097" marR="0" indent="-365075"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4pPr>
      <a:lvl5pPr marL="2190427" marR="0" indent="-365075" algn="l" defTabSz="914400" rtl="0" latinLnBrk="0">
        <a:lnSpc>
          <a:spcPct val="100000"/>
        </a:lnSpc>
        <a:spcBef>
          <a:spcPts val="700"/>
        </a:spcBef>
        <a:spcAft>
          <a:spcPts val="0"/>
        </a:spcAft>
        <a:buClrTx/>
        <a:buSzPct val="10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5pPr>
      <a:lvl6pPr marL="2646767"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6pPr>
      <a:lvl7pPr marL="3103115"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7pPr>
      <a:lvl8pPr marL="3559444"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8pPr>
      <a:lvl9pPr marL="4015796"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9pPr>
    </p:bodyStyle>
    <p:otherStyle>
      <a:lvl1pPr marL="0" marR="0" indent="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1pPr>
      <a:lvl2pPr marL="0" marR="0" indent="45634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2pPr>
      <a:lvl3pPr marL="0" marR="0" indent="91269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3pPr>
      <a:lvl4pPr marL="0" marR="0" indent="1369015"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4pPr>
      <a:lvl5pPr marL="0" marR="0" indent="1825374"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5pPr>
      <a:lvl6pPr marL="0" marR="0" indent="2281696"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6pPr>
      <a:lvl7pPr marL="0" marR="0" indent="2738031"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7pPr>
      <a:lvl8pPr marL="0" marR="0" indent="3194368"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8pPr>
      <a:lvl9pPr marL="0" marR="0" indent="365071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rgbClr val="FEFED6"/>
        </a:solidFill>
        <a:effectLst/>
      </p:bgPr>
    </p:bg>
    <p:spTree>
      <p:nvGrpSpPr>
        <p:cNvPr id="1" name=""/>
        <p:cNvGrpSpPr/>
        <p:nvPr/>
      </p:nvGrpSpPr>
      <p:grpSpPr>
        <a:xfrm>
          <a:off x="0" y="0"/>
          <a:ext cx="0" cy="0"/>
          <a:chOff x="0" y="0"/>
          <a:chExt cx="0" cy="0"/>
        </a:xfrm>
      </p:grpSpPr>
      <p:grpSp>
        <p:nvGrpSpPr>
          <p:cNvPr id="58" name="Group 291"/>
          <p:cNvGrpSpPr/>
          <p:nvPr/>
        </p:nvGrpSpPr>
        <p:grpSpPr>
          <a:xfrm>
            <a:off x="215899" y="76200"/>
            <a:ext cx="8686801" cy="6781800"/>
            <a:chOff x="0" y="0"/>
            <a:chExt cx="8686800" cy="6781799"/>
          </a:xfrm>
        </p:grpSpPr>
        <p:grpSp>
          <p:nvGrpSpPr>
            <p:cNvPr id="32" name="Group 201"/>
            <p:cNvGrpSpPr/>
            <p:nvPr/>
          </p:nvGrpSpPr>
          <p:grpSpPr>
            <a:xfrm>
              <a:off x="-1" y="0"/>
              <a:ext cx="8686801" cy="336551"/>
              <a:chOff x="0" y="0"/>
              <a:chExt cx="8686800" cy="336550"/>
            </a:xfrm>
          </p:grpSpPr>
          <p:grpSp>
            <p:nvGrpSpPr>
              <p:cNvPr id="7" name="Group 202"/>
              <p:cNvGrpSpPr/>
              <p:nvPr/>
            </p:nvGrpSpPr>
            <p:grpSpPr>
              <a:xfrm>
                <a:off x="-1" y="0"/>
                <a:ext cx="1676401" cy="336551"/>
                <a:chOff x="0" y="0"/>
                <a:chExt cx="1676400" cy="336549"/>
              </a:xfrm>
            </p:grpSpPr>
            <p:sp>
              <p:nvSpPr>
                <p:cNvPr id="2" name="Rectangle 203"/>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 name="Rectangle 204"/>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 name="Rectangle 205"/>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 name="Rectangle 206"/>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6" name="Rectangle 207"/>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3" name="Group 208"/>
              <p:cNvGrpSpPr/>
              <p:nvPr/>
            </p:nvGrpSpPr>
            <p:grpSpPr>
              <a:xfrm>
                <a:off x="1752599" y="0"/>
                <a:ext cx="1676401" cy="336551"/>
                <a:chOff x="0" y="0"/>
                <a:chExt cx="1676400" cy="336549"/>
              </a:xfrm>
            </p:grpSpPr>
            <p:sp>
              <p:nvSpPr>
                <p:cNvPr id="8" name="Rectangle 209"/>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9" name="Rectangle 210"/>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0" name="Rectangle 211"/>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1" name="Rectangle 212"/>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2" name="Rectangle 213"/>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9" name="Group 214"/>
              <p:cNvGrpSpPr/>
              <p:nvPr/>
            </p:nvGrpSpPr>
            <p:grpSpPr>
              <a:xfrm>
                <a:off x="3505199" y="0"/>
                <a:ext cx="1676401" cy="336551"/>
                <a:chOff x="0" y="0"/>
                <a:chExt cx="1676400" cy="336549"/>
              </a:xfrm>
            </p:grpSpPr>
            <p:sp>
              <p:nvSpPr>
                <p:cNvPr id="14" name="Rectangle 215"/>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5" name="Rectangle 216"/>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6" name="Rectangle 217"/>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7" name="Rectangle 218"/>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8" name="Rectangle 219"/>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5" name="Group 220"/>
              <p:cNvGrpSpPr/>
              <p:nvPr/>
            </p:nvGrpSpPr>
            <p:grpSpPr>
              <a:xfrm>
                <a:off x="5257799" y="0"/>
                <a:ext cx="1676401" cy="336551"/>
                <a:chOff x="0" y="0"/>
                <a:chExt cx="1676400" cy="336549"/>
              </a:xfrm>
            </p:grpSpPr>
            <p:sp>
              <p:nvSpPr>
                <p:cNvPr id="20" name="Rectangle 221"/>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1" name="Rectangle 222"/>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2" name="Rectangle 223"/>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 name="Rectangle 224"/>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4" name="Rectangle 225"/>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1" name="Group 226"/>
              <p:cNvGrpSpPr/>
              <p:nvPr/>
            </p:nvGrpSpPr>
            <p:grpSpPr>
              <a:xfrm>
                <a:off x="7010399" y="0"/>
                <a:ext cx="1676401" cy="336551"/>
                <a:chOff x="0" y="0"/>
                <a:chExt cx="1676400" cy="336549"/>
              </a:xfrm>
            </p:grpSpPr>
            <p:sp>
              <p:nvSpPr>
                <p:cNvPr id="26" name="Rectangle 227"/>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7" name="Rectangle 228"/>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8" name="Rectangle 229"/>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9" name="Rectangle 230"/>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0" name="Rectangle 231"/>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nvGrpSpPr>
            <p:cNvPr id="57" name="Group 289"/>
            <p:cNvGrpSpPr/>
            <p:nvPr/>
          </p:nvGrpSpPr>
          <p:grpSpPr>
            <a:xfrm>
              <a:off x="88900" y="6707187"/>
              <a:ext cx="8458201" cy="74613"/>
              <a:chOff x="0" y="0"/>
              <a:chExt cx="8458200" cy="74612"/>
            </a:xfrm>
          </p:grpSpPr>
          <p:grpSp>
            <p:nvGrpSpPr>
              <p:cNvPr id="35" name="Group 265"/>
              <p:cNvGrpSpPr/>
              <p:nvPr/>
            </p:nvGrpSpPr>
            <p:grpSpPr>
              <a:xfrm>
                <a:off x="0" y="-1"/>
                <a:ext cx="990601" cy="74614"/>
                <a:chOff x="0" y="0"/>
                <a:chExt cx="990599" cy="74612"/>
              </a:xfrm>
            </p:grpSpPr>
            <p:sp>
              <p:nvSpPr>
                <p:cNvPr id="33" name="Rectangle 266"/>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4" name="Rectangle 26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8" name="Group 268"/>
              <p:cNvGrpSpPr/>
              <p:nvPr/>
            </p:nvGrpSpPr>
            <p:grpSpPr>
              <a:xfrm>
                <a:off x="1066800" y="-1"/>
                <a:ext cx="990601" cy="74614"/>
                <a:chOff x="0" y="0"/>
                <a:chExt cx="990599" cy="74612"/>
              </a:xfrm>
            </p:grpSpPr>
            <p:sp>
              <p:nvSpPr>
                <p:cNvPr id="36" name="Rectangle 269"/>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7" name="Rectangle 270"/>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1" name="Group 271"/>
              <p:cNvGrpSpPr/>
              <p:nvPr/>
            </p:nvGrpSpPr>
            <p:grpSpPr>
              <a:xfrm>
                <a:off x="2133600" y="-1"/>
                <a:ext cx="990601" cy="74614"/>
                <a:chOff x="0" y="0"/>
                <a:chExt cx="990599" cy="74612"/>
              </a:xfrm>
            </p:grpSpPr>
            <p:sp>
              <p:nvSpPr>
                <p:cNvPr id="39" name="Rectangle 272"/>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0" name="Rectangle 273"/>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4" name="Group 274"/>
              <p:cNvGrpSpPr/>
              <p:nvPr/>
            </p:nvGrpSpPr>
            <p:grpSpPr>
              <a:xfrm>
                <a:off x="3200400" y="-1"/>
                <a:ext cx="990601" cy="74614"/>
                <a:chOff x="0" y="0"/>
                <a:chExt cx="990599" cy="74612"/>
              </a:xfrm>
            </p:grpSpPr>
            <p:sp>
              <p:nvSpPr>
                <p:cNvPr id="42" name="Rectangle 275"/>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3" name="Rectangle 276"/>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7" name="Group 277"/>
              <p:cNvGrpSpPr/>
              <p:nvPr/>
            </p:nvGrpSpPr>
            <p:grpSpPr>
              <a:xfrm>
                <a:off x="4267200" y="-1"/>
                <a:ext cx="990601" cy="74614"/>
                <a:chOff x="0" y="0"/>
                <a:chExt cx="990599" cy="74612"/>
              </a:xfrm>
            </p:grpSpPr>
            <p:sp>
              <p:nvSpPr>
                <p:cNvPr id="45" name="Rectangle 278"/>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6" name="Rectangle 279"/>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0" name="Group 280"/>
              <p:cNvGrpSpPr/>
              <p:nvPr/>
            </p:nvGrpSpPr>
            <p:grpSpPr>
              <a:xfrm>
                <a:off x="5334000" y="-1"/>
                <a:ext cx="990601" cy="74614"/>
                <a:chOff x="0" y="0"/>
                <a:chExt cx="990599" cy="74612"/>
              </a:xfrm>
            </p:grpSpPr>
            <p:sp>
              <p:nvSpPr>
                <p:cNvPr id="48" name="Rectangle 281"/>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9" name="Rectangle 282"/>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3" name="Group 283"/>
              <p:cNvGrpSpPr/>
              <p:nvPr/>
            </p:nvGrpSpPr>
            <p:grpSpPr>
              <a:xfrm>
                <a:off x="6400800" y="-1"/>
                <a:ext cx="990601" cy="74614"/>
                <a:chOff x="0" y="0"/>
                <a:chExt cx="990599" cy="74612"/>
              </a:xfrm>
            </p:grpSpPr>
            <p:sp>
              <p:nvSpPr>
                <p:cNvPr id="51" name="Rectangle 284"/>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2" name="Rectangle 285"/>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6" name="Group 286"/>
              <p:cNvGrpSpPr/>
              <p:nvPr/>
            </p:nvGrpSpPr>
            <p:grpSpPr>
              <a:xfrm>
                <a:off x="7467600" y="-1"/>
                <a:ext cx="990601" cy="74614"/>
                <a:chOff x="0" y="0"/>
                <a:chExt cx="990599" cy="74612"/>
              </a:xfrm>
            </p:grpSpPr>
            <p:sp>
              <p:nvSpPr>
                <p:cNvPr id="54" name="Rectangle 287"/>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5" name="Rectangle 28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sp>
        <p:nvSpPr>
          <p:cNvPr id="59" name="Title Text"/>
          <p:cNvSpPr txBox="1">
            <a:spLocks noGrp="1"/>
          </p:cNvSpPr>
          <p:nvPr>
            <p:ph type="title"/>
          </p:nvPr>
        </p:nvSpPr>
        <p:spPr>
          <a:xfrm>
            <a:off x="685800" y="609600"/>
            <a:ext cx="7772400" cy="1143000"/>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nchor="ctr">
            <a:normAutofit/>
          </a:bodyPr>
          <a:lstStyle>
            <a:lvl1pPr rtl="1">
              <a:defRPr/>
            </a:lvl1pPr>
          </a:lstStyle>
          <a:p>
            <a:r>
              <a:rPr dirty="0"/>
              <a:t>Title Text</a:t>
            </a:r>
          </a:p>
        </p:txBody>
      </p:sp>
      <p:sp>
        <p:nvSpPr>
          <p:cNvPr id="60" name="Body Level One…"/>
          <p:cNvSpPr txBox="1">
            <a:spLocks noGrp="1"/>
          </p:cNvSpPr>
          <p:nvPr>
            <p:ph type="body" idx="1"/>
          </p:nvPr>
        </p:nvSpPr>
        <p:spPr>
          <a:xfrm>
            <a:off x="457200" y="1600200"/>
            <a:ext cx="8229600" cy="452596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lstStyle>
            <a:lvl1pPr rtl="1">
              <a:buBlip>
                <a:blip r:embed="rId332"/>
              </a:buBlip>
              <a:defRPr/>
            </a:lvl1pPr>
            <a:lvl2pPr rtl="1">
              <a:defRPr/>
            </a:lvl2pPr>
            <a:lvl3pPr rtl="1">
              <a:defRPr/>
            </a:lvl3pPr>
            <a:lvl4pPr rtl="1">
              <a:defRPr/>
            </a:lvl4pPr>
            <a:lvl5pPr rtl="1">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 name="Slide Number"/>
          <p:cNvSpPr txBox="1">
            <a:spLocks noGrp="1"/>
          </p:cNvSpPr>
          <p:nvPr>
            <p:ph type="sldNum" sz="quarter" idx="2"/>
          </p:nvPr>
        </p:nvSpPr>
        <p:spPr>
          <a:xfrm>
            <a:off x="8192064" y="6334937"/>
            <a:ext cx="266137" cy="294463"/>
          </a:xfrm>
          <a:prstGeom prst="rect">
            <a:avLst/>
          </a:prstGeom>
          <a:ln w="12700">
            <a:miter lim="400000"/>
          </a:ln>
        </p:spPr>
        <p:txBody>
          <a:bodyPr wrap="none" lIns="45630" tIns="45630" rIns="45630" bIns="45630" anchor="b">
            <a:spAutoFit/>
          </a:bodyPr>
          <a:lstStyle>
            <a:lvl1pPr algn="r">
              <a:defRPr sz="1400">
                <a:solidFill>
                  <a:srgbClr val="404176"/>
                </a:solidFill>
                <a:latin typeface="Arial Narrow"/>
                <a:ea typeface="Arial Narrow"/>
                <a:cs typeface="Arial Narrow"/>
                <a:sym typeface="Arial Narrow"/>
              </a:defRPr>
            </a:lvl1pPr>
          </a:lstStyle>
          <a:p>
            <a:fld id="{86CB4B4D-7CA3-9044-876B-883B54F8677D}" type="slidenum">
              <a:rPr/>
              <a:pPr/>
              <a:t>‹#›</a:t>
            </a:fld>
            <a:endParaRPr/>
          </a:p>
        </p:txBody>
      </p:sp>
    </p:spTree>
    <p:extLst>
      <p:ext uri="{BB962C8B-B14F-4D97-AF65-F5344CB8AC3E}">
        <p14:creationId xmlns:p14="http://schemas.microsoft.com/office/powerpoint/2010/main" val="2945345433"/>
      </p:ext>
    </p:extLst>
  </p:cSld>
  <p:clrMap bg1="dk1" tx1="lt1" bg2="dk2" tx2="lt2" accent1="accent1" accent2="accent2" accent3="accent3" accent4="accent4" accent5="accent5" accent6="accent6" hlink="hlink" folHlink="folHlink"/>
  <p:sldLayoutIdLst>
    <p:sldLayoutId id="2147486247" r:id="rId1"/>
    <p:sldLayoutId id="2147486248" r:id="rId2"/>
    <p:sldLayoutId id="2147486249" r:id="rId3"/>
    <p:sldLayoutId id="2147486250" r:id="rId4"/>
    <p:sldLayoutId id="2147486251" r:id="rId5"/>
    <p:sldLayoutId id="2147486252" r:id="rId6"/>
    <p:sldLayoutId id="2147486253" r:id="rId7"/>
    <p:sldLayoutId id="2147486254" r:id="rId8"/>
    <p:sldLayoutId id="2147486255" r:id="rId9"/>
    <p:sldLayoutId id="2147486256" r:id="rId10"/>
    <p:sldLayoutId id="2147486257" r:id="rId11"/>
    <p:sldLayoutId id="2147486258" r:id="rId12"/>
    <p:sldLayoutId id="2147486259" r:id="rId13"/>
    <p:sldLayoutId id="2147486260" r:id="rId14"/>
    <p:sldLayoutId id="2147486261" r:id="rId15"/>
    <p:sldLayoutId id="2147486262" r:id="rId16"/>
    <p:sldLayoutId id="2147486263" r:id="rId17"/>
    <p:sldLayoutId id="2147486264" r:id="rId18"/>
    <p:sldLayoutId id="2147486265" r:id="rId19"/>
    <p:sldLayoutId id="2147486266" r:id="rId20"/>
    <p:sldLayoutId id="2147486267" r:id="rId21"/>
    <p:sldLayoutId id="2147486268" r:id="rId22"/>
    <p:sldLayoutId id="2147486269" r:id="rId23"/>
    <p:sldLayoutId id="2147486270" r:id="rId24"/>
    <p:sldLayoutId id="2147486271" r:id="rId25"/>
    <p:sldLayoutId id="2147486272" r:id="rId26"/>
    <p:sldLayoutId id="2147486273" r:id="rId27"/>
    <p:sldLayoutId id="2147486274" r:id="rId28"/>
    <p:sldLayoutId id="2147486275" r:id="rId29"/>
    <p:sldLayoutId id="2147486276" r:id="rId30"/>
    <p:sldLayoutId id="2147486277" r:id="rId31"/>
    <p:sldLayoutId id="2147486278" r:id="rId32"/>
    <p:sldLayoutId id="2147486279" r:id="rId33"/>
    <p:sldLayoutId id="2147486280" r:id="rId34"/>
    <p:sldLayoutId id="2147486281" r:id="rId35"/>
    <p:sldLayoutId id="2147486282" r:id="rId36"/>
    <p:sldLayoutId id="2147486283" r:id="rId37"/>
    <p:sldLayoutId id="2147486284" r:id="rId38"/>
    <p:sldLayoutId id="2147486285" r:id="rId39"/>
    <p:sldLayoutId id="2147486286" r:id="rId40"/>
    <p:sldLayoutId id="2147486287" r:id="rId41"/>
    <p:sldLayoutId id="2147486288" r:id="rId42"/>
    <p:sldLayoutId id="2147486289" r:id="rId43"/>
    <p:sldLayoutId id="2147486290" r:id="rId44"/>
    <p:sldLayoutId id="2147486291" r:id="rId45"/>
    <p:sldLayoutId id="2147486292" r:id="rId46"/>
    <p:sldLayoutId id="2147486293" r:id="rId47"/>
    <p:sldLayoutId id="2147486294" r:id="rId48"/>
    <p:sldLayoutId id="2147486295" r:id="rId49"/>
    <p:sldLayoutId id="2147486296" r:id="rId50"/>
    <p:sldLayoutId id="2147486297" r:id="rId51"/>
    <p:sldLayoutId id="2147486298" r:id="rId52"/>
    <p:sldLayoutId id="2147486299" r:id="rId53"/>
    <p:sldLayoutId id="2147486300" r:id="rId54"/>
    <p:sldLayoutId id="2147486301" r:id="rId55"/>
    <p:sldLayoutId id="2147486302" r:id="rId56"/>
    <p:sldLayoutId id="2147486303" r:id="rId57"/>
    <p:sldLayoutId id="2147486304" r:id="rId58"/>
    <p:sldLayoutId id="2147486305" r:id="rId59"/>
    <p:sldLayoutId id="2147486306" r:id="rId60"/>
    <p:sldLayoutId id="2147486307" r:id="rId61"/>
    <p:sldLayoutId id="2147486308" r:id="rId62"/>
    <p:sldLayoutId id="2147486309" r:id="rId63"/>
    <p:sldLayoutId id="2147486310" r:id="rId64"/>
    <p:sldLayoutId id="2147486311" r:id="rId65"/>
    <p:sldLayoutId id="2147486312" r:id="rId66"/>
    <p:sldLayoutId id="2147486313" r:id="rId67"/>
    <p:sldLayoutId id="2147486314" r:id="rId68"/>
    <p:sldLayoutId id="2147486315" r:id="rId69"/>
    <p:sldLayoutId id="2147486316" r:id="rId70"/>
    <p:sldLayoutId id="2147486317" r:id="rId71"/>
    <p:sldLayoutId id="2147486318" r:id="rId72"/>
    <p:sldLayoutId id="2147486319" r:id="rId73"/>
    <p:sldLayoutId id="2147486320" r:id="rId74"/>
    <p:sldLayoutId id="2147486321" r:id="rId75"/>
    <p:sldLayoutId id="2147486322" r:id="rId76"/>
    <p:sldLayoutId id="2147486323" r:id="rId77"/>
    <p:sldLayoutId id="2147486324" r:id="rId78"/>
    <p:sldLayoutId id="2147486325" r:id="rId79"/>
    <p:sldLayoutId id="2147486326" r:id="rId80"/>
    <p:sldLayoutId id="2147486327" r:id="rId81"/>
    <p:sldLayoutId id="2147486328" r:id="rId82"/>
    <p:sldLayoutId id="2147486329" r:id="rId83"/>
    <p:sldLayoutId id="2147486330" r:id="rId84"/>
    <p:sldLayoutId id="2147486331" r:id="rId85"/>
    <p:sldLayoutId id="2147486332" r:id="rId86"/>
    <p:sldLayoutId id="2147486333" r:id="rId87"/>
    <p:sldLayoutId id="2147486334" r:id="rId88"/>
    <p:sldLayoutId id="2147486335" r:id="rId89"/>
    <p:sldLayoutId id="2147486336" r:id="rId90"/>
    <p:sldLayoutId id="2147486337" r:id="rId91"/>
    <p:sldLayoutId id="2147486338" r:id="rId92"/>
    <p:sldLayoutId id="2147486339" r:id="rId93"/>
    <p:sldLayoutId id="2147486340" r:id="rId94"/>
    <p:sldLayoutId id="2147486341" r:id="rId95"/>
    <p:sldLayoutId id="2147486342" r:id="rId96"/>
    <p:sldLayoutId id="2147486343" r:id="rId97"/>
    <p:sldLayoutId id="2147486344" r:id="rId98"/>
    <p:sldLayoutId id="2147486345" r:id="rId99"/>
    <p:sldLayoutId id="2147486346" r:id="rId100"/>
    <p:sldLayoutId id="2147486347" r:id="rId101"/>
    <p:sldLayoutId id="2147486348" r:id="rId102"/>
    <p:sldLayoutId id="2147486349" r:id="rId103"/>
    <p:sldLayoutId id="2147486350" r:id="rId104"/>
    <p:sldLayoutId id="2147486351" r:id="rId105"/>
    <p:sldLayoutId id="2147486352" r:id="rId106"/>
    <p:sldLayoutId id="2147486353" r:id="rId107"/>
    <p:sldLayoutId id="2147486354" r:id="rId108"/>
    <p:sldLayoutId id="2147486355" r:id="rId109"/>
    <p:sldLayoutId id="2147486356" r:id="rId110"/>
    <p:sldLayoutId id="2147486357" r:id="rId111"/>
    <p:sldLayoutId id="2147486358" r:id="rId112"/>
    <p:sldLayoutId id="2147486359" r:id="rId113"/>
    <p:sldLayoutId id="2147486360" r:id="rId114"/>
    <p:sldLayoutId id="2147486361" r:id="rId115"/>
    <p:sldLayoutId id="2147486362" r:id="rId116"/>
    <p:sldLayoutId id="2147486363" r:id="rId117"/>
    <p:sldLayoutId id="2147486364" r:id="rId118"/>
    <p:sldLayoutId id="2147486365" r:id="rId119"/>
    <p:sldLayoutId id="2147486366" r:id="rId120"/>
    <p:sldLayoutId id="2147486367" r:id="rId121"/>
    <p:sldLayoutId id="2147486368" r:id="rId122"/>
    <p:sldLayoutId id="2147486369" r:id="rId123"/>
    <p:sldLayoutId id="2147486370" r:id="rId124"/>
    <p:sldLayoutId id="2147486371" r:id="rId125"/>
    <p:sldLayoutId id="2147486372" r:id="rId126"/>
    <p:sldLayoutId id="2147486373" r:id="rId127"/>
    <p:sldLayoutId id="2147486374" r:id="rId128"/>
    <p:sldLayoutId id="2147486375" r:id="rId129"/>
    <p:sldLayoutId id="2147486376" r:id="rId130"/>
    <p:sldLayoutId id="2147486377" r:id="rId131"/>
    <p:sldLayoutId id="2147486378" r:id="rId132"/>
    <p:sldLayoutId id="2147486379" r:id="rId133"/>
    <p:sldLayoutId id="2147486380" r:id="rId134"/>
    <p:sldLayoutId id="2147486381" r:id="rId135"/>
    <p:sldLayoutId id="2147486382" r:id="rId136"/>
    <p:sldLayoutId id="2147486383" r:id="rId137"/>
    <p:sldLayoutId id="2147486384" r:id="rId138"/>
    <p:sldLayoutId id="2147486385" r:id="rId139"/>
    <p:sldLayoutId id="2147486386" r:id="rId140"/>
    <p:sldLayoutId id="2147486387" r:id="rId141"/>
    <p:sldLayoutId id="2147486388" r:id="rId142"/>
    <p:sldLayoutId id="2147486389" r:id="rId143"/>
    <p:sldLayoutId id="2147486390" r:id="rId144"/>
    <p:sldLayoutId id="2147486391" r:id="rId145"/>
    <p:sldLayoutId id="2147486392" r:id="rId146"/>
    <p:sldLayoutId id="2147486393" r:id="rId147"/>
    <p:sldLayoutId id="2147486394" r:id="rId148"/>
    <p:sldLayoutId id="2147486395" r:id="rId149"/>
    <p:sldLayoutId id="2147486396" r:id="rId150"/>
    <p:sldLayoutId id="2147486397" r:id="rId151"/>
    <p:sldLayoutId id="2147486398" r:id="rId152"/>
    <p:sldLayoutId id="2147486399" r:id="rId153"/>
    <p:sldLayoutId id="2147486400" r:id="rId154"/>
    <p:sldLayoutId id="2147486401" r:id="rId155"/>
    <p:sldLayoutId id="2147486402" r:id="rId156"/>
    <p:sldLayoutId id="2147486403" r:id="rId157"/>
    <p:sldLayoutId id="2147486404" r:id="rId158"/>
    <p:sldLayoutId id="2147486405" r:id="rId159"/>
    <p:sldLayoutId id="2147486406" r:id="rId160"/>
    <p:sldLayoutId id="2147486407" r:id="rId161"/>
    <p:sldLayoutId id="2147486408" r:id="rId162"/>
    <p:sldLayoutId id="2147486409" r:id="rId163"/>
    <p:sldLayoutId id="2147486410" r:id="rId164"/>
    <p:sldLayoutId id="2147486411" r:id="rId165"/>
    <p:sldLayoutId id="2147486412" r:id="rId166"/>
    <p:sldLayoutId id="2147486413" r:id="rId167"/>
    <p:sldLayoutId id="2147486414" r:id="rId168"/>
    <p:sldLayoutId id="2147486415" r:id="rId169"/>
    <p:sldLayoutId id="2147486416" r:id="rId170"/>
    <p:sldLayoutId id="2147486417" r:id="rId171"/>
    <p:sldLayoutId id="2147486418" r:id="rId172"/>
    <p:sldLayoutId id="2147486419" r:id="rId173"/>
    <p:sldLayoutId id="2147486420" r:id="rId174"/>
    <p:sldLayoutId id="2147486421" r:id="rId175"/>
    <p:sldLayoutId id="2147486422" r:id="rId176"/>
    <p:sldLayoutId id="2147486423" r:id="rId177"/>
    <p:sldLayoutId id="2147486424" r:id="rId178"/>
    <p:sldLayoutId id="2147486425" r:id="rId179"/>
    <p:sldLayoutId id="2147486426" r:id="rId180"/>
    <p:sldLayoutId id="2147486427" r:id="rId181"/>
    <p:sldLayoutId id="2147486428" r:id="rId182"/>
    <p:sldLayoutId id="2147486429" r:id="rId183"/>
    <p:sldLayoutId id="2147486430" r:id="rId184"/>
    <p:sldLayoutId id="2147486431" r:id="rId185"/>
    <p:sldLayoutId id="2147486432" r:id="rId186"/>
    <p:sldLayoutId id="2147486433" r:id="rId187"/>
    <p:sldLayoutId id="2147486434" r:id="rId188"/>
    <p:sldLayoutId id="2147486435" r:id="rId189"/>
    <p:sldLayoutId id="2147486436" r:id="rId190"/>
    <p:sldLayoutId id="2147486437" r:id="rId191"/>
    <p:sldLayoutId id="2147486438" r:id="rId192"/>
    <p:sldLayoutId id="2147486439" r:id="rId193"/>
    <p:sldLayoutId id="2147486440" r:id="rId194"/>
    <p:sldLayoutId id="2147486441" r:id="rId195"/>
    <p:sldLayoutId id="2147486442" r:id="rId196"/>
    <p:sldLayoutId id="2147486443" r:id="rId197"/>
    <p:sldLayoutId id="2147486444" r:id="rId198"/>
    <p:sldLayoutId id="2147486445" r:id="rId199"/>
    <p:sldLayoutId id="2147486446" r:id="rId200"/>
    <p:sldLayoutId id="2147486447" r:id="rId201"/>
    <p:sldLayoutId id="2147486448" r:id="rId202"/>
    <p:sldLayoutId id="2147486449" r:id="rId203"/>
    <p:sldLayoutId id="2147486450" r:id="rId204"/>
    <p:sldLayoutId id="2147486451" r:id="rId205"/>
    <p:sldLayoutId id="2147486452" r:id="rId206"/>
    <p:sldLayoutId id="2147486453" r:id="rId207"/>
    <p:sldLayoutId id="2147486454" r:id="rId208"/>
    <p:sldLayoutId id="2147486455" r:id="rId209"/>
    <p:sldLayoutId id="2147486456" r:id="rId210"/>
    <p:sldLayoutId id="2147486457" r:id="rId211"/>
    <p:sldLayoutId id="2147486458" r:id="rId212"/>
    <p:sldLayoutId id="2147486459" r:id="rId213"/>
    <p:sldLayoutId id="2147486460" r:id="rId214"/>
    <p:sldLayoutId id="2147486461" r:id="rId215"/>
    <p:sldLayoutId id="2147486462" r:id="rId216"/>
    <p:sldLayoutId id="2147486463" r:id="rId217"/>
    <p:sldLayoutId id="2147486464" r:id="rId218"/>
    <p:sldLayoutId id="2147486465" r:id="rId219"/>
    <p:sldLayoutId id="2147486466" r:id="rId220"/>
    <p:sldLayoutId id="2147486467" r:id="rId221"/>
    <p:sldLayoutId id="2147486468" r:id="rId222"/>
    <p:sldLayoutId id="2147486469" r:id="rId223"/>
    <p:sldLayoutId id="2147486470" r:id="rId224"/>
    <p:sldLayoutId id="2147486471" r:id="rId225"/>
    <p:sldLayoutId id="2147486472" r:id="rId226"/>
    <p:sldLayoutId id="2147486473" r:id="rId227"/>
    <p:sldLayoutId id="2147486474" r:id="rId228"/>
    <p:sldLayoutId id="2147486475" r:id="rId229"/>
    <p:sldLayoutId id="2147486476" r:id="rId230"/>
    <p:sldLayoutId id="2147486477" r:id="rId231"/>
    <p:sldLayoutId id="2147486478" r:id="rId232"/>
    <p:sldLayoutId id="2147486479" r:id="rId233"/>
    <p:sldLayoutId id="2147486480" r:id="rId234"/>
    <p:sldLayoutId id="2147486481" r:id="rId235"/>
    <p:sldLayoutId id="2147486482" r:id="rId236"/>
    <p:sldLayoutId id="2147486483" r:id="rId237"/>
    <p:sldLayoutId id="2147486484" r:id="rId238"/>
    <p:sldLayoutId id="2147486485" r:id="rId239"/>
    <p:sldLayoutId id="2147486486" r:id="rId240"/>
    <p:sldLayoutId id="2147486487" r:id="rId241"/>
    <p:sldLayoutId id="2147486488" r:id="rId242"/>
    <p:sldLayoutId id="2147486489" r:id="rId243"/>
    <p:sldLayoutId id="2147486490" r:id="rId244"/>
    <p:sldLayoutId id="2147486491" r:id="rId245"/>
    <p:sldLayoutId id="2147486492" r:id="rId246"/>
    <p:sldLayoutId id="2147486493" r:id="rId247"/>
    <p:sldLayoutId id="2147486494" r:id="rId248"/>
    <p:sldLayoutId id="2147486495" r:id="rId249"/>
    <p:sldLayoutId id="2147486496" r:id="rId250"/>
    <p:sldLayoutId id="2147486497" r:id="rId251"/>
    <p:sldLayoutId id="2147486498" r:id="rId252"/>
    <p:sldLayoutId id="2147486499" r:id="rId253"/>
    <p:sldLayoutId id="2147486500" r:id="rId254"/>
    <p:sldLayoutId id="2147486501" r:id="rId255"/>
    <p:sldLayoutId id="2147486502" r:id="rId256"/>
    <p:sldLayoutId id="2147486503" r:id="rId257"/>
    <p:sldLayoutId id="2147486504" r:id="rId258"/>
    <p:sldLayoutId id="2147486505" r:id="rId259"/>
    <p:sldLayoutId id="2147486506" r:id="rId260"/>
    <p:sldLayoutId id="2147486507" r:id="rId261"/>
    <p:sldLayoutId id="2147486508" r:id="rId262"/>
    <p:sldLayoutId id="2147486509" r:id="rId263"/>
    <p:sldLayoutId id="2147486510" r:id="rId264"/>
    <p:sldLayoutId id="2147486511" r:id="rId265"/>
    <p:sldLayoutId id="2147486512" r:id="rId266"/>
    <p:sldLayoutId id="2147486513" r:id="rId267"/>
    <p:sldLayoutId id="2147486514" r:id="rId268"/>
    <p:sldLayoutId id="2147486515" r:id="rId269"/>
    <p:sldLayoutId id="2147486516" r:id="rId270"/>
    <p:sldLayoutId id="2147486517" r:id="rId271"/>
    <p:sldLayoutId id="2147486518" r:id="rId272"/>
    <p:sldLayoutId id="2147486519" r:id="rId273"/>
    <p:sldLayoutId id="2147486520" r:id="rId274"/>
    <p:sldLayoutId id="2147486521" r:id="rId275"/>
    <p:sldLayoutId id="2147486522" r:id="rId276"/>
    <p:sldLayoutId id="2147486523" r:id="rId277"/>
    <p:sldLayoutId id="2147486524" r:id="rId278"/>
    <p:sldLayoutId id="2147486525" r:id="rId279"/>
    <p:sldLayoutId id="2147486526" r:id="rId280"/>
    <p:sldLayoutId id="2147486527" r:id="rId281"/>
    <p:sldLayoutId id="2147486528" r:id="rId282"/>
    <p:sldLayoutId id="2147486529" r:id="rId283"/>
    <p:sldLayoutId id="2147486530" r:id="rId284"/>
    <p:sldLayoutId id="2147486531" r:id="rId285"/>
    <p:sldLayoutId id="2147486532" r:id="rId286"/>
    <p:sldLayoutId id="2147486533" r:id="rId287"/>
    <p:sldLayoutId id="2147486534" r:id="rId288"/>
    <p:sldLayoutId id="2147486535" r:id="rId289"/>
    <p:sldLayoutId id="2147486536" r:id="rId290"/>
    <p:sldLayoutId id="2147486537" r:id="rId291"/>
    <p:sldLayoutId id="2147486538" r:id="rId292"/>
    <p:sldLayoutId id="2147486539" r:id="rId293"/>
    <p:sldLayoutId id="2147486540" r:id="rId294"/>
    <p:sldLayoutId id="2147486541" r:id="rId295"/>
    <p:sldLayoutId id="2147486542" r:id="rId296"/>
    <p:sldLayoutId id="2147486543" r:id="rId297"/>
    <p:sldLayoutId id="2147486544" r:id="rId298"/>
    <p:sldLayoutId id="2147486545" r:id="rId299"/>
    <p:sldLayoutId id="2147486546" r:id="rId300"/>
    <p:sldLayoutId id="2147486547" r:id="rId301"/>
    <p:sldLayoutId id="2147486548" r:id="rId302"/>
    <p:sldLayoutId id="2147486549" r:id="rId303"/>
    <p:sldLayoutId id="2147486550" r:id="rId304"/>
    <p:sldLayoutId id="2147486551" r:id="rId305"/>
    <p:sldLayoutId id="2147486552" r:id="rId306"/>
    <p:sldLayoutId id="2147486553" r:id="rId307"/>
    <p:sldLayoutId id="2147486554" r:id="rId308"/>
    <p:sldLayoutId id="2147486555" r:id="rId309"/>
    <p:sldLayoutId id="2147486556" r:id="rId310"/>
    <p:sldLayoutId id="2147486557" r:id="rId311"/>
    <p:sldLayoutId id="2147486558" r:id="rId312"/>
    <p:sldLayoutId id="2147486559" r:id="rId313"/>
    <p:sldLayoutId id="2147486560" r:id="rId314"/>
    <p:sldLayoutId id="2147486561" r:id="rId315"/>
    <p:sldLayoutId id="2147486562" r:id="rId316"/>
    <p:sldLayoutId id="2147486563" r:id="rId317"/>
    <p:sldLayoutId id="2147486564" r:id="rId318"/>
    <p:sldLayoutId id="2147486565" r:id="rId319"/>
    <p:sldLayoutId id="2147486566" r:id="rId320"/>
    <p:sldLayoutId id="2147486567" r:id="rId321"/>
    <p:sldLayoutId id="2147486568" r:id="rId322"/>
    <p:sldLayoutId id="2147486569" r:id="rId323"/>
    <p:sldLayoutId id="2147486570" r:id="rId324"/>
    <p:sldLayoutId id="2147486571" r:id="rId325"/>
    <p:sldLayoutId id="2147486572" r:id="rId326"/>
    <p:sldLayoutId id="2147486573" r:id="rId327"/>
    <p:sldLayoutId id="2147486574" r:id="rId328"/>
    <p:sldLayoutId id="2147486575" r:id="rId329"/>
    <p:sldLayoutId id="2147486576" r:id="rId330"/>
  </p:sldLayoutIdLst>
  <p:transition spd="med"/>
  <p:txStyles>
    <p:titleStyle>
      <a:lvl1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Arial" panose="020B0604020202020204" pitchFamily="34" charset="0"/>
          <a:ea typeface="+mj-ea"/>
          <a:cs typeface="Arial" panose="020B0604020202020204" pitchFamily="34" charset="0"/>
          <a:sym typeface="Arial"/>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p:titleStyle>
    <p:bodyStyle>
      <a:lvl1pPr marL="342253" marR="0" indent="-342253" algn="l" defTabSz="914400" rtl="0" latinLnBrk="0">
        <a:lnSpc>
          <a:spcPct val="100000"/>
        </a:lnSpc>
        <a:spcBef>
          <a:spcPts val="700"/>
        </a:spcBef>
        <a:spcAft>
          <a:spcPts val="0"/>
        </a:spcAft>
        <a:buClrTx/>
        <a:buSzPct val="80000"/>
        <a:buFontTx/>
        <a:buBlip>
          <a:blip r:embed="rId332"/>
        </a:buBlip>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1pPr>
      <a:lvl2pPr marL="782291" marR="0" indent="-325963" algn="l" defTabSz="914400" rtl="0" latinLnBrk="0">
        <a:lnSpc>
          <a:spcPct val="100000"/>
        </a:lnSpc>
        <a:spcBef>
          <a:spcPts val="700"/>
        </a:spcBef>
        <a:spcAft>
          <a:spcPts val="0"/>
        </a:spcAft>
        <a:buClrTx/>
        <a:buSzPct val="7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2pPr>
      <a:lvl3pPr marL="1216896" marR="0" indent="-304229"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3pPr>
      <a:lvl4pPr marL="1734097" marR="0" indent="-365075"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4pPr>
      <a:lvl5pPr marL="2190427" marR="0" indent="-365075" algn="l" defTabSz="914400" rtl="0" latinLnBrk="0">
        <a:lnSpc>
          <a:spcPct val="100000"/>
        </a:lnSpc>
        <a:spcBef>
          <a:spcPts val="700"/>
        </a:spcBef>
        <a:spcAft>
          <a:spcPts val="0"/>
        </a:spcAft>
        <a:buClrTx/>
        <a:buSzPct val="10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5pPr>
      <a:lvl6pPr marL="2646767"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6pPr>
      <a:lvl7pPr marL="3103115"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7pPr>
      <a:lvl8pPr marL="3559444"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8pPr>
      <a:lvl9pPr marL="4015796"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9pPr>
    </p:bodyStyle>
    <p:otherStyle>
      <a:lvl1pPr marL="0" marR="0" indent="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1pPr>
      <a:lvl2pPr marL="0" marR="0" indent="45634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2pPr>
      <a:lvl3pPr marL="0" marR="0" indent="91269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3pPr>
      <a:lvl4pPr marL="0" marR="0" indent="1369015"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4pPr>
      <a:lvl5pPr marL="0" marR="0" indent="1825374"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5pPr>
      <a:lvl6pPr marL="0" marR="0" indent="2281696"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6pPr>
      <a:lvl7pPr marL="0" marR="0" indent="2738031"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7pPr>
      <a:lvl8pPr marL="0" marR="0" indent="3194368"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8pPr>
      <a:lvl9pPr marL="0" marR="0" indent="365071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rgbClr val="FEFED6"/>
        </a:solidFill>
        <a:effectLst/>
      </p:bgPr>
    </p:bg>
    <p:spTree>
      <p:nvGrpSpPr>
        <p:cNvPr id="1" name=""/>
        <p:cNvGrpSpPr/>
        <p:nvPr/>
      </p:nvGrpSpPr>
      <p:grpSpPr>
        <a:xfrm>
          <a:off x="0" y="0"/>
          <a:ext cx="0" cy="0"/>
          <a:chOff x="0" y="0"/>
          <a:chExt cx="0" cy="0"/>
        </a:xfrm>
      </p:grpSpPr>
      <p:grpSp>
        <p:nvGrpSpPr>
          <p:cNvPr id="58" name="Group 291"/>
          <p:cNvGrpSpPr/>
          <p:nvPr/>
        </p:nvGrpSpPr>
        <p:grpSpPr>
          <a:xfrm>
            <a:off x="215899" y="76200"/>
            <a:ext cx="8686801" cy="6781800"/>
            <a:chOff x="0" y="0"/>
            <a:chExt cx="8686800" cy="6781799"/>
          </a:xfrm>
        </p:grpSpPr>
        <p:grpSp>
          <p:nvGrpSpPr>
            <p:cNvPr id="32" name="Group 201"/>
            <p:cNvGrpSpPr/>
            <p:nvPr/>
          </p:nvGrpSpPr>
          <p:grpSpPr>
            <a:xfrm>
              <a:off x="-1" y="0"/>
              <a:ext cx="8686801" cy="336551"/>
              <a:chOff x="0" y="0"/>
              <a:chExt cx="8686800" cy="336550"/>
            </a:xfrm>
          </p:grpSpPr>
          <p:grpSp>
            <p:nvGrpSpPr>
              <p:cNvPr id="7" name="Group 202"/>
              <p:cNvGrpSpPr/>
              <p:nvPr/>
            </p:nvGrpSpPr>
            <p:grpSpPr>
              <a:xfrm>
                <a:off x="-1" y="0"/>
                <a:ext cx="1676401" cy="336551"/>
                <a:chOff x="0" y="0"/>
                <a:chExt cx="1676400" cy="336549"/>
              </a:xfrm>
            </p:grpSpPr>
            <p:sp>
              <p:nvSpPr>
                <p:cNvPr id="2" name="Rectangle 203"/>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 name="Rectangle 204"/>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 name="Rectangle 205"/>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 name="Rectangle 206"/>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6" name="Rectangle 207"/>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3" name="Group 208"/>
              <p:cNvGrpSpPr/>
              <p:nvPr/>
            </p:nvGrpSpPr>
            <p:grpSpPr>
              <a:xfrm>
                <a:off x="1752599" y="0"/>
                <a:ext cx="1676401" cy="336551"/>
                <a:chOff x="0" y="0"/>
                <a:chExt cx="1676400" cy="336549"/>
              </a:xfrm>
            </p:grpSpPr>
            <p:sp>
              <p:nvSpPr>
                <p:cNvPr id="8" name="Rectangle 209"/>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9" name="Rectangle 210"/>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0" name="Rectangle 211"/>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1" name="Rectangle 212"/>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2" name="Rectangle 213"/>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9" name="Group 214"/>
              <p:cNvGrpSpPr/>
              <p:nvPr/>
            </p:nvGrpSpPr>
            <p:grpSpPr>
              <a:xfrm>
                <a:off x="3505199" y="0"/>
                <a:ext cx="1676401" cy="336551"/>
                <a:chOff x="0" y="0"/>
                <a:chExt cx="1676400" cy="336549"/>
              </a:xfrm>
            </p:grpSpPr>
            <p:sp>
              <p:nvSpPr>
                <p:cNvPr id="14" name="Rectangle 215"/>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5" name="Rectangle 216"/>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6" name="Rectangle 217"/>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7" name="Rectangle 218"/>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8" name="Rectangle 219"/>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5" name="Group 220"/>
              <p:cNvGrpSpPr/>
              <p:nvPr/>
            </p:nvGrpSpPr>
            <p:grpSpPr>
              <a:xfrm>
                <a:off x="5257799" y="0"/>
                <a:ext cx="1676401" cy="336551"/>
                <a:chOff x="0" y="0"/>
                <a:chExt cx="1676400" cy="336549"/>
              </a:xfrm>
            </p:grpSpPr>
            <p:sp>
              <p:nvSpPr>
                <p:cNvPr id="20" name="Rectangle 221"/>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1" name="Rectangle 222"/>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2" name="Rectangle 223"/>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 name="Rectangle 224"/>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4" name="Rectangle 225"/>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1" name="Group 226"/>
              <p:cNvGrpSpPr/>
              <p:nvPr/>
            </p:nvGrpSpPr>
            <p:grpSpPr>
              <a:xfrm>
                <a:off x="7010399" y="0"/>
                <a:ext cx="1676401" cy="336551"/>
                <a:chOff x="0" y="0"/>
                <a:chExt cx="1676400" cy="336549"/>
              </a:xfrm>
            </p:grpSpPr>
            <p:sp>
              <p:nvSpPr>
                <p:cNvPr id="26" name="Rectangle 227"/>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7" name="Rectangle 228"/>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8" name="Rectangle 229"/>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9" name="Rectangle 230"/>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0" name="Rectangle 231"/>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nvGrpSpPr>
            <p:cNvPr id="57" name="Group 289"/>
            <p:cNvGrpSpPr/>
            <p:nvPr/>
          </p:nvGrpSpPr>
          <p:grpSpPr>
            <a:xfrm>
              <a:off x="88900" y="6707187"/>
              <a:ext cx="8458201" cy="74613"/>
              <a:chOff x="0" y="0"/>
              <a:chExt cx="8458200" cy="74612"/>
            </a:xfrm>
          </p:grpSpPr>
          <p:grpSp>
            <p:nvGrpSpPr>
              <p:cNvPr id="35" name="Group 265"/>
              <p:cNvGrpSpPr/>
              <p:nvPr/>
            </p:nvGrpSpPr>
            <p:grpSpPr>
              <a:xfrm>
                <a:off x="0" y="-1"/>
                <a:ext cx="990601" cy="74614"/>
                <a:chOff x="0" y="0"/>
                <a:chExt cx="990599" cy="74612"/>
              </a:xfrm>
            </p:grpSpPr>
            <p:sp>
              <p:nvSpPr>
                <p:cNvPr id="33" name="Rectangle 266"/>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4" name="Rectangle 26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8" name="Group 268"/>
              <p:cNvGrpSpPr/>
              <p:nvPr/>
            </p:nvGrpSpPr>
            <p:grpSpPr>
              <a:xfrm>
                <a:off x="1066800" y="-1"/>
                <a:ext cx="990601" cy="74614"/>
                <a:chOff x="0" y="0"/>
                <a:chExt cx="990599" cy="74612"/>
              </a:xfrm>
            </p:grpSpPr>
            <p:sp>
              <p:nvSpPr>
                <p:cNvPr id="36" name="Rectangle 269"/>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7" name="Rectangle 270"/>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1" name="Group 271"/>
              <p:cNvGrpSpPr/>
              <p:nvPr/>
            </p:nvGrpSpPr>
            <p:grpSpPr>
              <a:xfrm>
                <a:off x="2133600" y="-1"/>
                <a:ext cx="990601" cy="74614"/>
                <a:chOff x="0" y="0"/>
                <a:chExt cx="990599" cy="74612"/>
              </a:xfrm>
            </p:grpSpPr>
            <p:sp>
              <p:nvSpPr>
                <p:cNvPr id="39" name="Rectangle 272"/>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0" name="Rectangle 273"/>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4" name="Group 274"/>
              <p:cNvGrpSpPr/>
              <p:nvPr/>
            </p:nvGrpSpPr>
            <p:grpSpPr>
              <a:xfrm>
                <a:off x="3200400" y="-1"/>
                <a:ext cx="990601" cy="74614"/>
                <a:chOff x="0" y="0"/>
                <a:chExt cx="990599" cy="74612"/>
              </a:xfrm>
            </p:grpSpPr>
            <p:sp>
              <p:nvSpPr>
                <p:cNvPr id="42" name="Rectangle 275"/>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3" name="Rectangle 276"/>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7" name="Group 277"/>
              <p:cNvGrpSpPr/>
              <p:nvPr/>
            </p:nvGrpSpPr>
            <p:grpSpPr>
              <a:xfrm>
                <a:off x="4267200" y="-1"/>
                <a:ext cx="990601" cy="74614"/>
                <a:chOff x="0" y="0"/>
                <a:chExt cx="990599" cy="74612"/>
              </a:xfrm>
            </p:grpSpPr>
            <p:sp>
              <p:nvSpPr>
                <p:cNvPr id="45" name="Rectangle 278"/>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6" name="Rectangle 279"/>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0" name="Group 280"/>
              <p:cNvGrpSpPr/>
              <p:nvPr/>
            </p:nvGrpSpPr>
            <p:grpSpPr>
              <a:xfrm>
                <a:off x="5334000" y="-1"/>
                <a:ext cx="990601" cy="74614"/>
                <a:chOff x="0" y="0"/>
                <a:chExt cx="990599" cy="74612"/>
              </a:xfrm>
            </p:grpSpPr>
            <p:sp>
              <p:nvSpPr>
                <p:cNvPr id="48" name="Rectangle 281"/>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9" name="Rectangle 282"/>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3" name="Group 283"/>
              <p:cNvGrpSpPr/>
              <p:nvPr/>
            </p:nvGrpSpPr>
            <p:grpSpPr>
              <a:xfrm>
                <a:off x="6400800" y="-1"/>
                <a:ext cx="990601" cy="74614"/>
                <a:chOff x="0" y="0"/>
                <a:chExt cx="990599" cy="74612"/>
              </a:xfrm>
            </p:grpSpPr>
            <p:sp>
              <p:nvSpPr>
                <p:cNvPr id="51" name="Rectangle 284"/>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2" name="Rectangle 285"/>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6" name="Group 286"/>
              <p:cNvGrpSpPr/>
              <p:nvPr/>
            </p:nvGrpSpPr>
            <p:grpSpPr>
              <a:xfrm>
                <a:off x="7467600" y="-1"/>
                <a:ext cx="990601" cy="74614"/>
                <a:chOff x="0" y="0"/>
                <a:chExt cx="990599" cy="74612"/>
              </a:xfrm>
            </p:grpSpPr>
            <p:sp>
              <p:nvSpPr>
                <p:cNvPr id="54" name="Rectangle 287"/>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5" name="Rectangle 28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sp>
        <p:nvSpPr>
          <p:cNvPr id="59" name="Title Text"/>
          <p:cNvSpPr txBox="1">
            <a:spLocks noGrp="1"/>
          </p:cNvSpPr>
          <p:nvPr>
            <p:ph type="title"/>
          </p:nvPr>
        </p:nvSpPr>
        <p:spPr>
          <a:xfrm>
            <a:off x="685800" y="609600"/>
            <a:ext cx="7772400" cy="1143000"/>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nchor="ctr">
            <a:normAutofit/>
          </a:bodyPr>
          <a:lstStyle>
            <a:lvl1pPr rtl="1">
              <a:defRPr/>
            </a:lvl1pPr>
          </a:lstStyle>
          <a:p>
            <a:r>
              <a:rPr dirty="0"/>
              <a:t>Title Text</a:t>
            </a:r>
          </a:p>
        </p:txBody>
      </p:sp>
      <p:sp>
        <p:nvSpPr>
          <p:cNvPr id="60" name="Body Level One…"/>
          <p:cNvSpPr txBox="1">
            <a:spLocks noGrp="1"/>
          </p:cNvSpPr>
          <p:nvPr>
            <p:ph type="body" idx="1"/>
          </p:nvPr>
        </p:nvSpPr>
        <p:spPr>
          <a:xfrm>
            <a:off x="457200" y="1600200"/>
            <a:ext cx="8229600" cy="452596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lstStyle>
            <a:lvl1pPr rtl="1">
              <a:buBlip>
                <a:blip r:embed="rId332"/>
              </a:buBlip>
              <a:defRPr/>
            </a:lvl1pPr>
            <a:lvl2pPr rtl="1">
              <a:defRPr/>
            </a:lvl2pPr>
            <a:lvl3pPr rtl="1">
              <a:defRPr/>
            </a:lvl3pPr>
            <a:lvl4pPr rtl="1">
              <a:defRPr/>
            </a:lvl4pPr>
            <a:lvl5pPr rtl="1">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 name="Slide Number"/>
          <p:cNvSpPr txBox="1">
            <a:spLocks noGrp="1"/>
          </p:cNvSpPr>
          <p:nvPr>
            <p:ph type="sldNum" sz="quarter" idx="2"/>
          </p:nvPr>
        </p:nvSpPr>
        <p:spPr>
          <a:xfrm>
            <a:off x="8192064" y="6334937"/>
            <a:ext cx="266137" cy="294463"/>
          </a:xfrm>
          <a:prstGeom prst="rect">
            <a:avLst/>
          </a:prstGeom>
          <a:ln w="12700">
            <a:miter lim="400000"/>
          </a:ln>
        </p:spPr>
        <p:txBody>
          <a:bodyPr wrap="none" lIns="45630" tIns="45630" rIns="45630" bIns="45630" anchor="b">
            <a:spAutoFit/>
          </a:bodyPr>
          <a:lstStyle>
            <a:lvl1pPr algn="r">
              <a:defRPr sz="1400">
                <a:solidFill>
                  <a:srgbClr val="404176"/>
                </a:solidFill>
                <a:latin typeface="Arial Narrow"/>
                <a:ea typeface="Arial Narrow"/>
                <a:cs typeface="Arial Narrow"/>
                <a:sym typeface="Arial Narrow"/>
              </a:defRPr>
            </a:lvl1pPr>
          </a:lstStyle>
          <a:p>
            <a:fld id="{86CB4B4D-7CA3-9044-876B-883B54F8677D}" type="slidenum">
              <a:rPr/>
              <a:pPr/>
              <a:t>‹#›</a:t>
            </a:fld>
            <a:endParaRPr/>
          </a:p>
        </p:txBody>
      </p:sp>
    </p:spTree>
    <p:extLst>
      <p:ext uri="{BB962C8B-B14F-4D97-AF65-F5344CB8AC3E}">
        <p14:creationId xmlns:p14="http://schemas.microsoft.com/office/powerpoint/2010/main" val="881619197"/>
      </p:ext>
    </p:extLst>
  </p:cSld>
  <p:clrMap bg1="dk1" tx1="lt1" bg2="dk2" tx2="lt2" accent1="accent1" accent2="accent2" accent3="accent3" accent4="accent4" accent5="accent5" accent6="accent6" hlink="hlink" folHlink="folHlink"/>
  <p:sldLayoutIdLst>
    <p:sldLayoutId id="2147486578" r:id="rId1"/>
    <p:sldLayoutId id="2147486579" r:id="rId2"/>
    <p:sldLayoutId id="2147486580" r:id="rId3"/>
    <p:sldLayoutId id="2147486581" r:id="rId4"/>
    <p:sldLayoutId id="2147486582" r:id="rId5"/>
    <p:sldLayoutId id="2147486583" r:id="rId6"/>
    <p:sldLayoutId id="2147486584" r:id="rId7"/>
    <p:sldLayoutId id="2147486585" r:id="rId8"/>
    <p:sldLayoutId id="2147486586" r:id="rId9"/>
    <p:sldLayoutId id="2147486587" r:id="rId10"/>
    <p:sldLayoutId id="2147486588" r:id="rId11"/>
    <p:sldLayoutId id="2147486589" r:id="rId12"/>
    <p:sldLayoutId id="2147486590" r:id="rId13"/>
    <p:sldLayoutId id="2147486591" r:id="rId14"/>
    <p:sldLayoutId id="2147486592" r:id="rId15"/>
    <p:sldLayoutId id="2147486593" r:id="rId16"/>
    <p:sldLayoutId id="2147486594" r:id="rId17"/>
    <p:sldLayoutId id="2147486595" r:id="rId18"/>
    <p:sldLayoutId id="2147486596" r:id="rId19"/>
    <p:sldLayoutId id="2147486597" r:id="rId20"/>
    <p:sldLayoutId id="2147486598" r:id="rId21"/>
    <p:sldLayoutId id="2147486599" r:id="rId22"/>
    <p:sldLayoutId id="2147486600" r:id="rId23"/>
    <p:sldLayoutId id="2147486601" r:id="rId24"/>
    <p:sldLayoutId id="2147486602" r:id="rId25"/>
    <p:sldLayoutId id="2147486603" r:id="rId26"/>
    <p:sldLayoutId id="2147486604" r:id="rId27"/>
    <p:sldLayoutId id="2147486605" r:id="rId28"/>
    <p:sldLayoutId id="2147486606" r:id="rId29"/>
    <p:sldLayoutId id="2147486607" r:id="rId30"/>
    <p:sldLayoutId id="2147486608" r:id="rId31"/>
    <p:sldLayoutId id="2147486609" r:id="rId32"/>
    <p:sldLayoutId id="2147486610" r:id="rId33"/>
    <p:sldLayoutId id="2147486611" r:id="rId34"/>
    <p:sldLayoutId id="2147486612" r:id="rId35"/>
    <p:sldLayoutId id="2147486613" r:id="rId36"/>
    <p:sldLayoutId id="2147486614" r:id="rId37"/>
    <p:sldLayoutId id="2147486615" r:id="rId38"/>
    <p:sldLayoutId id="2147486616" r:id="rId39"/>
    <p:sldLayoutId id="2147486617" r:id="rId40"/>
    <p:sldLayoutId id="2147486618" r:id="rId41"/>
    <p:sldLayoutId id="2147486619" r:id="rId42"/>
    <p:sldLayoutId id="2147486620" r:id="rId43"/>
    <p:sldLayoutId id="2147486621" r:id="rId44"/>
    <p:sldLayoutId id="2147486622" r:id="rId45"/>
    <p:sldLayoutId id="2147486623" r:id="rId46"/>
    <p:sldLayoutId id="2147486624" r:id="rId47"/>
    <p:sldLayoutId id="2147486625" r:id="rId48"/>
    <p:sldLayoutId id="2147486626" r:id="rId49"/>
    <p:sldLayoutId id="2147486627" r:id="rId50"/>
    <p:sldLayoutId id="2147486628" r:id="rId51"/>
    <p:sldLayoutId id="2147486629" r:id="rId52"/>
    <p:sldLayoutId id="2147486630" r:id="rId53"/>
    <p:sldLayoutId id="2147486631" r:id="rId54"/>
    <p:sldLayoutId id="2147486632" r:id="rId55"/>
    <p:sldLayoutId id="2147486633" r:id="rId56"/>
    <p:sldLayoutId id="2147486634" r:id="rId57"/>
    <p:sldLayoutId id="2147486635" r:id="rId58"/>
    <p:sldLayoutId id="2147486636" r:id="rId59"/>
    <p:sldLayoutId id="2147486637" r:id="rId60"/>
    <p:sldLayoutId id="2147486638" r:id="rId61"/>
    <p:sldLayoutId id="2147486639" r:id="rId62"/>
    <p:sldLayoutId id="2147486640" r:id="rId63"/>
    <p:sldLayoutId id="2147486641" r:id="rId64"/>
    <p:sldLayoutId id="2147486642" r:id="rId65"/>
    <p:sldLayoutId id="2147486643" r:id="rId66"/>
    <p:sldLayoutId id="2147486644" r:id="rId67"/>
    <p:sldLayoutId id="2147486645" r:id="rId68"/>
    <p:sldLayoutId id="2147486646" r:id="rId69"/>
    <p:sldLayoutId id="2147486647" r:id="rId70"/>
    <p:sldLayoutId id="2147486648" r:id="rId71"/>
    <p:sldLayoutId id="2147486649" r:id="rId72"/>
    <p:sldLayoutId id="2147486650" r:id="rId73"/>
    <p:sldLayoutId id="2147486651" r:id="rId74"/>
    <p:sldLayoutId id="2147486652" r:id="rId75"/>
    <p:sldLayoutId id="2147486653" r:id="rId76"/>
    <p:sldLayoutId id="2147486654" r:id="rId77"/>
    <p:sldLayoutId id="2147486655" r:id="rId78"/>
    <p:sldLayoutId id="2147486656" r:id="rId79"/>
    <p:sldLayoutId id="2147486657" r:id="rId80"/>
    <p:sldLayoutId id="2147486658" r:id="rId81"/>
    <p:sldLayoutId id="2147486659" r:id="rId82"/>
    <p:sldLayoutId id="2147486660" r:id="rId83"/>
    <p:sldLayoutId id="2147486661" r:id="rId84"/>
    <p:sldLayoutId id="2147486662" r:id="rId85"/>
    <p:sldLayoutId id="2147486663" r:id="rId86"/>
    <p:sldLayoutId id="2147486664" r:id="rId87"/>
    <p:sldLayoutId id="2147486665" r:id="rId88"/>
    <p:sldLayoutId id="2147486666" r:id="rId89"/>
    <p:sldLayoutId id="2147486667" r:id="rId90"/>
    <p:sldLayoutId id="2147486668" r:id="rId91"/>
    <p:sldLayoutId id="2147486669" r:id="rId92"/>
    <p:sldLayoutId id="2147486670" r:id="rId93"/>
    <p:sldLayoutId id="2147486671" r:id="rId94"/>
    <p:sldLayoutId id="2147486672" r:id="rId95"/>
    <p:sldLayoutId id="2147486673" r:id="rId96"/>
    <p:sldLayoutId id="2147486674" r:id="rId97"/>
    <p:sldLayoutId id="2147486675" r:id="rId98"/>
    <p:sldLayoutId id="2147486676" r:id="rId99"/>
    <p:sldLayoutId id="2147486677" r:id="rId100"/>
    <p:sldLayoutId id="2147486678" r:id="rId101"/>
    <p:sldLayoutId id="2147486679" r:id="rId102"/>
    <p:sldLayoutId id="2147486680" r:id="rId103"/>
    <p:sldLayoutId id="2147486681" r:id="rId104"/>
    <p:sldLayoutId id="2147486682" r:id="rId105"/>
    <p:sldLayoutId id="2147486683" r:id="rId106"/>
    <p:sldLayoutId id="2147486684" r:id="rId107"/>
    <p:sldLayoutId id="2147486685" r:id="rId108"/>
    <p:sldLayoutId id="2147486686" r:id="rId109"/>
    <p:sldLayoutId id="2147486687" r:id="rId110"/>
    <p:sldLayoutId id="2147486688" r:id="rId111"/>
    <p:sldLayoutId id="2147486689" r:id="rId112"/>
    <p:sldLayoutId id="2147486690" r:id="rId113"/>
    <p:sldLayoutId id="2147486691" r:id="rId114"/>
    <p:sldLayoutId id="2147486692" r:id="rId115"/>
    <p:sldLayoutId id="2147486693" r:id="rId116"/>
    <p:sldLayoutId id="2147486694" r:id="rId117"/>
    <p:sldLayoutId id="2147486695" r:id="rId118"/>
    <p:sldLayoutId id="2147486696" r:id="rId119"/>
    <p:sldLayoutId id="2147486697" r:id="rId120"/>
    <p:sldLayoutId id="2147486698" r:id="rId121"/>
    <p:sldLayoutId id="2147486699" r:id="rId122"/>
    <p:sldLayoutId id="2147486700" r:id="rId123"/>
    <p:sldLayoutId id="2147486701" r:id="rId124"/>
    <p:sldLayoutId id="2147486702" r:id="rId125"/>
    <p:sldLayoutId id="2147486703" r:id="rId126"/>
    <p:sldLayoutId id="2147486704" r:id="rId127"/>
    <p:sldLayoutId id="2147486705" r:id="rId128"/>
    <p:sldLayoutId id="2147486706" r:id="rId129"/>
    <p:sldLayoutId id="2147486707" r:id="rId130"/>
    <p:sldLayoutId id="2147486708" r:id="rId131"/>
    <p:sldLayoutId id="2147486709" r:id="rId132"/>
    <p:sldLayoutId id="2147486710" r:id="rId133"/>
    <p:sldLayoutId id="2147486711" r:id="rId134"/>
    <p:sldLayoutId id="2147486712" r:id="rId135"/>
    <p:sldLayoutId id="2147486713" r:id="rId136"/>
    <p:sldLayoutId id="2147486714" r:id="rId137"/>
    <p:sldLayoutId id="2147486715" r:id="rId138"/>
    <p:sldLayoutId id="2147486716" r:id="rId139"/>
    <p:sldLayoutId id="2147486717" r:id="rId140"/>
    <p:sldLayoutId id="2147486718" r:id="rId141"/>
    <p:sldLayoutId id="2147486719" r:id="rId142"/>
    <p:sldLayoutId id="2147486720" r:id="rId143"/>
    <p:sldLayoutId id="2147486721" r:id="rId144"/>
    <p:sldLayoutId id="2147486722" r:id="rId145"/>
    <p:sldLayoutId id="2147486723" r:id="rId146"/>
    <p:sldLayoutId id="2147486724" r:id="rId147"/>
    <p:sldLayoutId id="2147486725" r:id="rId148"/>
    <p:sldLayoutId id="2147486726" r:id="rId149"/>
    <p:sldLayoutId id="2147486727" r:id="rId150"/>
    <p:sldLayoutId id="2147486728" r:id="rId151"/>
    <p:sldLayoutId id="2147486729" r:id="rId152"/>
    <p:sldLayoutId id="2147486730" r:id="rId153"/>
    <p:sldLayoutId id="2147486731" r:id="rId154"/>
    <p:sldLayoutId id="2147486732" r:id="rId155"/>
    <p:sldLayoutId id="2147486733" r:id="rId156"/>
    <p:sldLayoutId id="2147486734" r:id="rId157"/>
    <p:sldLayoutId id="2147486735" r:id="rId158"/>
    <p:sldLayoutId id="2147486736" r:id="rId159"/>
    <p:sldLayoutId id="2147486737" r:id="rId160"/>
    <p:sldLayoutId id="2147486738" r:id="rId161"/>
    <p:sldLayoutId id="2147486739" r:id="rId162"/>
    <p:sldLayoutId id="2147486740" r:id="rId163"/>
    <p:sldLayoutId id="2147486741" r:id="rId164"/>
    <p:sldLayoutId id="2147486742" r:id="rId165"/>
    <p:sldLayoutId id="2147486743" r:id="rId166"/>
    <p:sldLayoutId id="2147486744" r:id="rId167"/>
    <p:sldLayoutId id="2147486745" r:id="rId168"/>
    <p:sldLayoutId id="2147486746" r:id="rId169"/>
    <p:sldLayoutId id="2147486747" r:id="rId170"/>
    <p:sldLayoutId id="2147486748" r:id="rId171"/>
    <p:sldLayoutId id="2147486749" r:id="rId172"/>
    <p:sldLayoutId id="2147486750" r:id="rId173"/>
    <p:sldLayoutId id="2147486751" r:id="rId174"/>
    <p:sldLayoutId id="2147486752" r:id="rId175"/>
    <p:sldLayoutId id="2147486753" r:id="rId176"/>
    <p:sldLayoutId id="2147486754" r:id="rId177"/>
    <p:sldLayoutId id="2147486755" r:id="rId178"/>
    <p:sldLayoutId id="2147486756" r:id="rId179"/>
    <p:sldLayoutId id="2147486757" r:id="rId180"/>
    <p:sldLayoutId id="2147486758" r:id="rId181"/>
    <p:sldLayoutId id="2147486759" r:id="rId182"/>
    <p:sldLayoutId id="2147486760" r:id="rId183"/>
    <p:sldLayoutId id="2147486761" r:id="rId184"/>
    <p:sldLayoutId id="2147486762" r:id="rId185"/>
    <p:sldLayoutId id="2147486763" r:id="rId186"/>
    <p:sldLayoutId id="2147486764" r:id="rId187"/>
    <p:sldLayoutId id="2147486765" r:id="rId188"/>
    <p:sldLayoutId id="2147486766" r:id="rId189"/>
    <p:sldLayoutId id="2147486767" r:id="rId190"/>
    <p:sldLayoutId id="2147486768" r:id="rId191"/>
    <p:sldLayoutId id="2147486769" r:id="rId192"/>
    <p:sldLayoutId id="2147486770" r:id="rId193"/>
    <p:sldLayoutId id="2147486771" r:id="rId194"/>
    <p:sldLayoutId id="2147486772" r:id="rId195"/>
    <p:sldLayoutId id="2147486773" r:id="rId196"/>
    <p:sldLayoutId id="2147486774" r:id="rId197"/>
    <p:sldLayoutId id="2147486775" r:id="rId198"/>
    <p:sldLayoutId id="2147486776" r:id="rId199"/>
    <p:sldLayoutId id="2147486777" r:id="rId200"/>
    <p:sldLayoutId id="2147486778" r:id="rId201"/>
    <p:sldLayoutId id="2147486779" r:id="rId202"/>
    <p:sldLayoutId id="2147486780" r:id="rId203"/>
    <p:sldLayoutId id="2147486781" r:id="rId204"/>
    <p:sldLayoutId id="2147486782" r:id="rId205"/>
    <p:sldLayoutId id="2147486783" r:id="rId206"/>
    <p:sldLayoutId id="2147486784" r:id="rId207"/>
    <p:sldLayoutId id="2147486785" r:id="rId208"/>
    <p:sldLayoutId id="2147486786" r:id="rId209"/>
    <p:sldLayoutId id="2147486787" r:id="rId210"/>
    <p:sldLayoutId id="2147486788" r:id="rId211"/>
    <p:sldLayoutId id="2147486789" r:id="rId212"/>
    <p:sldLayoutId id="2147486790" r:id="rId213"/>
    <p:sldLayoutId id="2147486791" r:id="rId214"/>
    <p:sldLayoutId id="2147486792" r:id="rId215"/>
    <p:sldLayoutId id="2147486793" r:id="rId216"/>
    <p:sldLayoutId id="2147486794" r:id="rId217"/>
    <p:sldLayoutId id="2147486795" r:id="rId218"/>
    <p:sldLayoutId id="2147486796" r:id="rId219"/>
    <p:sldLayoutId id="2147486797" r:id="rId220"/>
    <p:sldLayoutId id="2147486798" r:id="rId221"/>
    <p:sldLayoutId id="2147486799" r:id="rId222"/>
    <p:sldLayoutId id="2147486800" r:id="rId223"/>
    <p:sldLayoutId id="2147486801" r:id="rId224"/>
    <p:sldLayoutId id="2147486802" r:id="rId225"/>
    <p:sldLayoutId id="2147486803" r:id="rId226"/>
    <p:sldLayoutId id="2147486804" r:id="rId227"/>
    <p:sldLayoutId id="2147486805" r:id="rId228"/>
    <p:sldLayoutId id="2147486806" r:id="rId229"/>
    <p:sldLayoutId id="2147486807" r:id="rId230"/>
    <p:sldLayoutId id="2147486808" r:id="rId231"/>
    <p:sldLayoutId id="2147486809" r:id="rId232"/>
    <p:sldLayoutId id="2147486810" r:id="rId233"/>
    <p:sldLayoutId id="2147486811" r:id="rId234"/>
    <p:sldLayoutId id="2147486812" r:id="rId235"/>
    <p:sldLayoutId id="2147486813" r:id="rId236"/>
    <p:sldLayoutId id="2147486814" r:id="rId237"/>
    <p:sldLayoutId id="2147486815" r:id="rId238"/>
    <p:sldLayoutId id="2147486816" r:id="rId239"/>
    <p:sldLayoutId id="2147486817" r:id="rId240"/>
    <p:sldLayoutId id="2147486818" r:id="rId241"/>
    <p:sldLayoutId id="2147486819" r:id="rId242"/>
    <p:sldLayoutId id="2147486820" r:id="rId243"/>
    <p:sldLayoutId id="2147486821" r:id="rId244"/>
    <p:sldLayoutId id="2147486822" r:id="rId245"/>
    <p:sldLayoutId id="2147486823" r:id="rId246"/>
    <p:sldLayoutId id="2147486824" r:id="rId247"/>
    <p:sldLayoutId id="2147486825" r:id="rId248"/>
    <p:sldLayoutId id="2147486826" r:id="rId249"/>
    <p:sldLayoutId id="2147486827" r:id="rId250"/>
    <p:sldLayoutId id="2147486828" r:id="rId251"/>
    <p:sldLayoutId id="2147486829" r:id="rId252"/>
    <p:sldLayoutId id="2147486830" r:id="rId253"/>
    <p:sldLayoutId id="2147486831" r:id="rId254"/>
    <p:sldLayoutId id="2147486832" r:id="rId255"/>
    <p:sldLayoutId id="2147486833" r:id="rId256"/>
    <p:sldLayoutId id="2147486834" r:id="rId257"/>
    <p:sldLayoutId id="2147486835" r:id="rId258"/>
    <p:sldLayoutId id="2147486836" r:id="rId259"/>
    <p:sldLayoutId id="2147486837" r:id="rId260"/>
    <p:sldLayoutId id="2147486838" r:id="rId261"/>
    <p:sldLayoutId id="2147486839" r:id="rId262"/>
    <p:sldLayoutId id="2147486840" r:id="rId263"/>
    <p:sldLayoutId id="2147486841" r:id="rId264"/>
    <p:sldLayoutId id="2147486842" r:id="rId265"/>
    <p:sldLayoutId id="2147486843" r:id="rId266"/>
    <p:sldLayoutId id="2147486844" r:id="rId267"/>
    <p:sldLayoutId id="2147486845" r:id="rId268"/>
    <p:sldLayoutId id="2147486846" r:id="rId269"/>
    <p:sldLayoutId id="2147486847" r:id="rId270"/>
    <p:sldLayoutId id="2147486848" r:id="rId271"/>
    <p:sldLayoutId id="2147486849" r:id="rId272"/>
    <p:sldLayoutId id="2147486850" r:id="rId273"/>
    <p:sldLayoutId id="2147486851" r:id="rId274"/>
    <p:sldLayoutId id="2147486852" r:id="rId275"/>
    <p:sldLayoutId id="2147486853" r:id="rId276"/>
    <p:sldLayoutId id="2147486854" r:id="rId277"/>
    <p:sldLayoutId id="2147486855" r:id="rId278"/>
    <p:sldLayoutId id="2147486856" r:id="rId279"/>
    <p:sldLayoutId id="2147486857" r:id="rId280"/>
    <p:sldLayoutId id="2147486858" r:id="rId281"/>
    <p:sldLayoutId id="2147486859" r:id="rId282"/>
    <p:sldLayoutId id="2147486860" r:id="rId283"/>
    <p:sldLayoutId id="2147486861" r:id="rId284"/>
    <p:sldLayoutId id="2147486862" r:id="rId285"/>
    <p:sldLayoutId id="2147486863" r:id="rId286"/>
    <p:sldLayoutId id="2147486864" r:id="rId287"/>
    <p:sldLayoutId id="2147486865" r:id="rId288"/>
    <p:sldLayoutId id="2147486866" r:id="rId289"/>
    <p:sldLayoutId id="2147486867" r:id="rId290"/>
    <p:sldLayoutId id="2147486868" r:id="rId291"/>
    <p:sldLayoutId id="2147486869" r:id="rId292"/>
    <p:sldLayoutId id="2147486870" r:id="rId293"/>
    <p:sldLayoutId id="2147486871" r:id="rId294"/>
    <p:sldLayoutId id="2147486872" r:id="rId295"/>
    <p:sldLayoutId id="2147486873" r:id="rId296"/>
    <p:sldLayoutId id="2147486874" r:id="rId297"/>
    <p:sldLayoutId id="2147486875" r:id="rId298"/>
    <p:sldLayoutId id="2147486876" r:id="rId299"/>
    <p:sldLayoutId id="2147486877" r:id="rId300"/>
    <p:sldLayoutId id="2147486878" r:id="rId301"/>
    <p:sldLayoutId id="2147486879" r:id="rId302"/>
    <p:sldLayoutId id="2147486880" r:id="rId303"/>
    <p:sldLayoutId id="2147486881" r:id="rId304"/>
    <p:sldLayoutId id="2147486882" r:id="rId305"/>
    <p:sldLayoutId id="2147486883" r:id="rId306"/>
    <p:sldLayoutId id="2147486884" r:id="rId307"/>
    <p:sldLayoutId id="2147486885" r:id="rId308"/>
    <p:sldLayoutId id="2147486886" r:id="rId309"/>
    <p:sldLayoutId id="2147486887" r:id="rId310"/>
    <p:sldLayoutId id="2147486888" r:id="rId311"/>
    <p:sldLayoutId id="2147486889" r:id="rId312"/>
    <p:sldLayoutId id="2147486890" r:id="rId313"/>
    <p:sldLayoutId id="2147486891" r:id="rId314"/>
    <p:sldLayoutId id="2147486892" r:id="rId315"/>
    <p:sldLayoutId id="2147486893" r:id="rId316"/>
    <p:sldLayoutId id="2147486894" r:id="rId317"/>
    <p:sldLayoutId id="2147486895" r:id="rId318"/>
    <p:sldLayoutId id="2147486896" r:id="rId319"/>
    <p:sldLayoutId id="2147486897" r:id="rId320"/>
    <p:sldLayoutId id="2147486898" r:id="rId321"/>
    <p:sldLayoutId id="2147486899" r:id="rId322"/>
    <p:sldLayoutId id="2147486900" r:id="rId323"/>
    <p:sldLayoutId id="2147486901" r:id="rId324"/>
    <p:sldLayoutId id="2147486902" r:id="rId325"/>
    <p:sldLayoutId id="2147486903" r:id="rId326"/>
    <p:sldLayoutId id="2147486904" r:id="rId327"/>
    <p:sldLayoutId id="2147486905" r:id="rId328"/>
    <p:sldLayoutId id="2147486906" r:id="rId329"/>
    <p:sldLayoutId id="2147486907" r:id="rId330"/>
  </p:sldLayoutIdLst>
  <p:transition spd="med"/>
  <p:txStyles>
    <p:titleStyle>
      <a:lvl1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Arial" panose="020B0604020202020204" pitchFamily="34" charset="0"/>
          <a:ea typeface="+mj-ea"/>
          <a:cs typeface="Arial" panose="020B0604020202020204" pitchFamily="34" charset="0"/>
          <a:sym typeface="Arial"/>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p:titleStyle>
    <p:bodyStyle>
      <a:lvl1pPr marL="342253" marR="0" indent="-342253" algn="l" defTabSz="914400" rtl="0" latinLnBrk="0">
        <a:lnSpc>
          <a:spcPct val="100000"/>
        </a:lnSpc>
        <a:spcBef>
          <a:spcPts val="700"/>
        </a:spcBef>
        <a:spcAft>
          <a:spcPts val="0"/>
        </a:spcAft>
        <a:buClrTx/>
        <a:buSzPct val="80000"/>
        <a:buFontTx/>
        <a:buBlip>
          <a:blip r:embed="rId332"/>
        </a:buBlip>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1pPr>
      <a:lvl2pPr marL="782291" marR="0" indent="-325963" algn="l" defTabSz="914400" rtl="0" latinLnBrk="0">
        <a:lnSpc>
          <a:spcPct val="100000"/>
        </a:lnSpc>
        <a:spcBef>
          <a:spcPts val="700"/>
        </a:spcBef>
        <a:spcAft>
          <a:spcPts val="0"/>
        </a:spcAft>
        <a:buClrTx/>
        <a:buSzPct val="7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2pPr>
      <a:lvl3pPr marL="1216896" marR="0" indent="-304229"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3pPr>
      <a:lvl4pPr marL="1734097" marR="0" indent="-365075"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4pPr>
      <a:lvl5pPr marL="2190427" marR="0" indent="-365075" algn="l" defTabSz="914400" rtl="0" latinLnBrk="0">
        <a:lnSpc>
          <a:spcPct val="100000"/>
        </a:lnSpc>
        <a:spcBef>
          <a:spcPts val="700"/>
        </a:spcBef>
        <a:spcAft>
          <a:spcPts val="0"/>
        </a:spcAft>
        <a:buClrTx/>
        <a:buSzPct val="10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5pPr>
      <a:lvl6pPr marL="2646767"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6pPr>
      <a:lvl7pPr marL="3103115"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7pPr>
      <a:lvl8pPr marL="3559444"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8pPr>
      <a:lvl9pPr marL="4015796"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9pPr>
    </p:bodyStyle>
    <p:otherStyle>
      <a:lvl1pPr marL="0" marR="0" indent="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1pPr>
      <a:lvl2pPr marL="0" marR="0" indent="45634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2pPr>
      <a:lvl3pPr marL="0" marR="0" indent="91269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3pPr>
      <a:lvl4pPr marL="0" marR="0" indent="1369015"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4pPr>
      <a:lvl5pPr marL="0" marR="0" indent="1825374"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5pPr>
      <a:lvl6pPr marL="0" marR="0" indent="2281696"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6pPr>
      <a:lvl7pPr marL="0" marR="0" indent="2738031"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7pPr>
      <a:lvl8pPr marL="0" marR="0" indent="3194368"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8pPr>
      <a:lvl9pPr marL="0" marR="0" indent="365071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40DB43A0-EC8F-0B4A-ACD4-6B792E57F4DC}"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072436754"/>
      </p:ext>
    </p:extLst>
  </p:cSld>
  <p:clrMap bg1="lt1" tx1="dk1" bg2="lt2" tx2="dk2" accent1="accent1" accent2="accent2" accent3="accent3" accent4="accent4" accent5="accent5" accent6="accent6" hlink="hlink" folHlink="folHlink"/>
  <p:sldLayoutIdLst>
    <p:sldLayoutId id="2147486909" r:id="rId1"/>
    <p:sldLayoutId id="2147486910" r:id="rId2"/>
    <p:sldLayoutId id="2147486911" r:id="rId3"/>
    <p:sldLayoutId id="2147486912" r:id="rId4"/>
    <p:sldLayoutId id="2147486913" r:id="rId5"/>
    <p:sldLayoutId id="2147486914" r:id="rId6"/>
    <p:sldLayoutId id="2147486915" r:id="rId7"/>
    <p:sldLayoutId id="2147486916" r:id="rId8"/>
    <p:sldLayoutId id="2147486917" r:id="rId9"/>
    <p:sldLayoutId id="2147486918" r:id="rId10"/>
    <p:sldLayoutId id="2147486919" r:id="rId11"/>
    <p:sldLayoutId id="2147486920" r:id="rId12"/>
  </p:sldLayoutIdLst>
  <p:txStyles>
    <p:titleStyle>
      <a:lvl1pPr algn="ctr" rtl="0" eaLnBrk="0" fontAlgn="base" hangingPunct="0">
        <a:spcBef>
          <a:spcPct val="0"/>
        </a:spcBef>
        <a:spcAft>
          <a:spcPct val="0"/>
        </a:spcAft>
        <a:defRPr sz="4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har char="•"/>
        <a:defRPr sz="2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071455950"/>
      </p:ext>
    </p:extLst>
  </p:cSld>
  <p:clrMap bg1="lt1" tx1="dk1" bg2="lt2" tx2="dk2" accent1="accent1" accent2="accent2" accent3="accent3" accent4="accent4" accent5="accent5" accent6="accent6" hlink="hlink" folHlink="folHlink"/>
  <p:sldLayoutIdLst>
    <p:sldLayoutId id="2147486922" r:id="rId1"/>
    <p:sldLayoutId id="2147486923" r:id="rId2"/>
    <p:sldLayoutId id="2147486924" r:id="rId3"/>
    <p:sldLayoutId id="2147486925" r:id="rId4"/>
    <p:sldLayoutId id="2147486926" r:id="rId5"/>
    <p:sldLayoutId id="2147486927" r:id="rId6"/>
    <p:sldLayoutId id="2147486928" r:id="rId7"/>
    <p:sldLayoutId id="2147486929" r:id="rId8"/>
    <p:sldLayoutId id="2147486930" r:id="rId9"/>
    <p:sldLayoutId id="2147486931" r:id="rId10"/>
    <p:sldLayoutId id="2147486932"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13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26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3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53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849" indent="-342849"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839" indent="-285708"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829" indent="-228567"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961"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094"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225" indent="-228567" algn="l" rtl="0" fontAlgn="base">
        <a:spcBef>
          <a:spcPct val="20000"/>
        </a:spcBef>
        <a:spcAft>
          <a:spcPct val="0"/>
        </a:spcAft>
        <a:buChar char="»"/>
        <a:defRPr sz="2000">
          <a:solidFill>
            <a:schemeClr val="tx1"/>
          </a:solidFill>
          <a:latin typeface="+mn-lt"/>
          <a:ea typeface="+mn-ea"/>
          <a:cs typeface="+mn-cs"/>
        </a:defRPr>
      </a:lvl6pPr>
      <a:lvl7pPr marL="2971359" indent="-228567" algn="l" rtl="0" fontAlgn="base">
        <a:spcBef>
          <a:spcPct val="20000"/>
        </a:spcBef>
        <a:spcAft>
          <a:spcPct val="0"/>
        </a:spcAft>
        <a:buChar char="»"/>
        <a:defRPr sz="2000">
          <a:solidFill>
            <a:schemeClr val="tx1"/>
          </a:solidFill>
          <a:latin typeface="+mn-lt"/>
          <a:ea typeface="+mn-ea"/>
          <a:cs typeface="+mn-cs"/>
        </a:defRPr>
      </a:lvl7pPr>
      <a:lvl8pPr marL="3428490" indent="-228567" algn="l" rtl="0" fontAlgn="base">
        <a:spcBef>
          <a:spcPct val="20000"/>
        </a:spcBef>
        <a:spcAft>
          <a:spcPct val="0"/>
        </a:spcAft>
        <a:buChar char="»"/>
        <a:defRPr sz="2000">
          <a:solidFill>
            <a:schemeClr val="tx1"/>
          </a:solidFill>
          <a:latin typeface="+mn-lt"/>
          <a:ea typeface="+mn-ea"/>
          <a:cs typeface="+mn-cs"/>
        </a:defRPr>
      </a:lvl8pPr>
      <a:lvl9pPr marL="3885622" indent="-228567"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ctr" anchorCtr="0" compatLnSpc="1">
            <a:prstTxWarp prst="textNoShape">
              <a:avLst/>
            </a:prstTxWarp>
          </a:bodyPr>
          <a:lstStyle/>
          <a:p>
            <a:pPr lvl="0"/>
            <a:r>
              <a:rPr lang="en-GB" dirty="0"/>
              <a:t>Click to edit the title text format</a:t>
            </a:r>
          </a:p>
        </p:txBody>
      </p:sp>
      <p:sp>
        <p:nvSpPr>
          <p:cNvPr id="1026" name="Rectangle 2"/>
          <p:cNvSpPr>
            <a:spLocks noGrp="1" noChangeArrowheads="1"/>
          </p:cNvSpPr>
          <p:nvPr>
            <p:ph type="body" idx="1"/>
          </p:nvPr>
        </p:nvSpPr>
        <p:spPr bwMode="auto">
          <a:xfrm>
            <a:off x="321508" y="1125336"/>
            <a:ext cx="5786028" cy="31817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b="1" i="0">
                <a:solidFill>
                  <a:srgbClr val="000000"/>
                </a:solidFill>
                <a:latin typeface="Arial" panose="020B0604020202020204" pitchFamily="34" charset="0"/>
              </a:defRPr>
            </a:lvl1pPr>
          </a:lstStyle>
          <a:p>
            <a:pPr defTabSz="321311" eaLnBrk="0">
              <a:buSzPct val="100000"/>
            </a:pPr>
            <a:endParaRPr lang="en-US" sz="1800" dirty="0"/>
          </a:p>
        </p:txBody>
      </p:sp>
      <p:sp>
        <p:nvSpPr>
          <p:cNvPr id="1028" name="Rectangle 4"/>
          <p:cNvSpPr>
            <a:spLocks noGrp="1" noChangeArrowheads="1"/>
          </p:cNvSpPr>
          <p:nvPr>
            <p:ph type="ftr"/>
          </p:nvPr>
        </p:nvSpPr>
        <p:spPr bwMode="auto">
          <a:xfrm>
            <a:off x="2196984" y="4391889"/>
            <a:ext cx="2035101"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b="1" i="0">
                <a:solidFill>
                  <a:srgbClr val="000000"/>
                </a:solidFill>
                <a:latin typeface="Arial" panose="020B0604020202020204" pitchFamily="34" charset="0"/>
              </a:defRPr>
            </a:lvl1pPr>
          </a:lstStyle>
          <a:p>
            <a:pPr defTabSz="321311" eaLnBrk="0">
              <a:buSzPct val="100000"/>
            </a:pPr>
            <a:endParaRPr lang="en-US" sz="1800" dirty="0"/>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b="1" i="0">
                <a:solidFill>
                  <a:srgbClr val="000000"/>
                </a:solidFill>
                <a:latin typeface="Arial" panose="020B0604020202020204" pitchFamily="34" charset="0"/>
              </a:defRPr>
            </a:lvl1pPr>
          </a:lstStyle>
          <a:p>
            <a:pPr defTabSz="321311" eaLnBrk="0">
              <a:buSzPct val="100000"/>
            </a:pPr>
            <a:fld id="{2EE7642A-7B80-D448-BF65-EEDFC4BA5E40}" type="slidenum">
              <a:rPr lang="en-US" sz="1800" smtClean="0"/>
              <a:pPr defTabSz="321311" eaLnBrk="0">
                <a:buSzPct val="100000"/>
              </a:pPr>
              <a:t>‹#›</a:t>
            </a:fld>
            <a:endParaRPr lang="en-US" sz="1800" dirty="0"/>
          </a:p>
        </p:txBody>
      </p:sp>
    </p:spTree>
    <p:extLst>
      <p:ext uri="{BB962C8B-B14F-4D97-AF65-F5344CB8AC3E}">
        <p14:creationId xmlns:p14="http://schemas.microsoft.com/office/powerpoint/2010/main" val="3908838369"/>
      </p:ext>
    </p:extLst>
  </p:cSld>
  <p:clrMap bg1="lt1" tx1="dk1" bg2="lt2" tx2="dk2" accent1="accent1" accent2="accent2" accent3="accent3" accent4="accent4" accent5="accent5" accent6="accent6" hlink="hlink" folHlink="folHlink"/>
  <p:sldLayoutIdLst>
    <p:sldLayoutId id="2147486934" r:id="rId1"/>
    <p:sldLayoutId id="2147486935" r:id="rId2"/>
    <p:sldLayoutId id="2147486936" r:id="rId3"/>
    <p:sldLayoutId id="2147486937" r:id="rId4"/>
    <p:sldLayoutId id="2147486938" r:id="rId5"/>
    <p:sldLayoutId id="2147486939" r:id="rId6"/>
    <p:sldLayoutId id="2147486940" r:id="rId7"/>
    <p:sldLayoutId id="2147486941" r:id="rId8"/>
    <p:sldLayoutId id="2147486942" r:id="rId9"/>
    <p:sldLayoutId id="2147486943" r:id="rId10"/>
    <p:sldLayoutId id="2147486944" r:id="rId11"/>
  </p:sldLayoutIdLst>
  <p:txStyles>
    <p:titleStyle>
      <a:lvl1pPr algn="ctr" defTabSz="321311" rtl="0" fontAlgn="base">
        <a:spcBef>
          <a:spcPct val="0"/>
        </a:spcBef>
        <a:spcAft>
          <a:spcPct val="0"/>
        </a:spcAft>
        <a:buClr>
          <a:srgbClr val="000000"/>
        </a:buClr>
        <a:buSzPct val="100000"/>
        <a:buFont typeface="Times New Roman" charset="0"/>
        <a:defRPr sz="3100" b="1" i="0">
          <a:solidFill>
            <a:srgbClr val="000000"/>
          </a:solidFill>
          <a:latin typeface="Arial" panose="020B0604020202020204" pitchFamily="34" charset="0"/>
          <a:ea typeface="+mj-ea"/>
          <a:cs typeface="+mj-cs"/>
        </a:defRPr>
      </a:lvl1pPr>
      <a:lvl2pPr marL="522130" indent="-200819"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278"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4591"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5906"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7215"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8524"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9840"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1154"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983" indent="-240983" algn="l" defTabSz="321311" rtl="0" fontAlgn="base">
        <a:spcBef>
          <a:spcPts val="563"/>
        </a:spcBef>
        <a:spcAft>
          <a:spcPct val="0"/>
        </a:spcAft>
        <a:buClr>
          <a:srgbClr val="000000"/>
        </a:buClr>
        <a:buSzPct val="100000"/>
        <a:buFont typeface="Times New Roman" charset="0"/>
        <a:defRPr sz="2300" b="1" i="0">
          <a:solidFill>
            <a:srgbClr val="000000"/>
          </a:solidFill>
          <a:latin typeface="Arial" panose="020B0604020202020204" pitchFamily="34" charset="0"/>
          <a:ea typeface="+mn-ea"/>
          <a:cs typeface="+mn-cs"/>
        </a:defRPr>
      </a:lvl1pPr>
      <a:lvl2pPr marL="522130" indent="-200819" algn="l" defTabSz="321311" rtl="0" fontAlgn="base">
        <a:spcBef>
          <a:spcPts val="492"/>
        </a:spcBef>
        <a:spcAft>
          <a:spcPct val="0"/>
        </a:spcAft>
        <a:buClr>
          <a:srgbClr val="000000"/>
        </a:buClr>
        <a:buSzPct val="100000"/>
        <a:buFont typeface="Times New Roman" charset="0"/>
        <a:defRPr sz="2000" b="1" i="0">
          <a:solidFill>
            <a:srgbClr val="000000"/>
          </a:solidFill>
          <a:latin typeface="Arial" panose="020B0604020202020204" pitchFamily="34" charset="0"/>
          <a:ea typeface="+mn-ea"/>
          <a:cs typeface="+mn-cs"/>
        </a:defRPr>
      </a:lvl2pPr>
      <a:lvl3pPr marL="803278" indent="-160656" algn="l" defTabSz="321311" rtl="0" fontAlgn="base">
        <a:spcBef>
          <a:spcPts val="422"/>
        </a:spcBef>
        <a:spcAft>
          <a:spcPct val="0"/>
        </a:spcAft>
        <a:buClr>
          <a:srgbClr val="000000"/>
        </a:buClr>
        <a:buSzPct val="100000"/>
        <a:buFont typeface="Times New Roman" charset="0"/>
        <a:defRPr sz="1700" b="1" i="0">
          <a:solidFill>
            <a:srgbClr val="000000"/>
          </a:solidFill>
          <a:latin typeface="Arial" panose="020B0604020202020204" pitchFamily="34" charset="0"/>
          <a:ea typeface="+mn-ea"/>
          <a:cs typeface="+mn-cs"/>
        </a:defRPr>
      </a:lvl3pPr>
      <a:lvl4pPr marL="1124591" indent="-160656" algn="l" defTabSz="321311"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4pPr>
      <a:lvl5pPr marL="1445906" indent="-160656" algn="l" defTabSz="321311"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5pPr>
      <a:lvl6pPr marL="1767215"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8524"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9840"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1154"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311" rtl="0" eaLnBrk="1" latinLnBrk="0" hangingPunct="1">
        <a:defRPr sz="1300" kern="1200">
          <a:solidFill>
            <a:schemeClr val="tx1"/>
          </a:solidFill>
          <a:latin typeface="+mn-lt"/>
          <a:ea typeface="+mn-ea"/>
          <a:cs typeface="+mn-cs"/>
        </a:defRPr>
      </a:lvl1pPr>
      <a:lvl2pPr marL="321311" algn="l" defTabSz="321311" rtl="0" eaLnBrk="1" latinLnBrk="0" hangingPunct="1">
        <a:defRPr sz="1300" kern="1200">
          <a:solidFill>
            <a:schemeClr val="tx1"/>
          </a:solidFill>
          <a:latin typeface="+mn-lt"/>
          <a:ea typeface="+mn-ea"/>
          <a:cs typeface="+mn-cs"/>
        </a:defRPr>
      </a:lvl2pPr>
      <a:lvl3pPr marL="642622" algn="l" defTabSz="321311" rtl="0" eaLnBrk="1" latinLnBrk="0" hangingPunct="1">
        <a:defRPr sz="1300" kern="1200">
          <a:solidFill>
            <a:schemeClr val="tx1"/>
          </a:solidFill>
          <a:latin typeface="+mn-lt"/>
          <a:ea typeface="+mn-ea"/>
          <a:cs typeface="+mn-cs"/>
        </a:defRPr>
      </a:lvl3pPr>
      <a:lvl4pPr marL="963934" algn="l" defTabSz="321311" rtl="0" eaLnBrk="1" latinLnBrk="0" hangingPunct="1">
        <a:defRPr sz="1300" kern="1200">
          <a:solidFill>
            <a:schemeClr val="tx1"/>
          </a:solidFill>
          <a:latin typeface="+mn-lt"/>
          <a:ea typeface="+mn-ea"/>
          <a:cs typeface="+mn-cs"/>
        </a:defRPr>
      </a:lvl4pPr>
      <a:lvl5pPr marL="1285244" algn="l" defTabSz="321311" rtl="0" eaLnBrk="1" latinLnBrk="0" hangingPunct="1">
        <a:defRPr sz="1300" kern="1200">
          <a:solidFill>
            <a:schemeClr val="tx1"/>
          </a:solidFill>
          <a:latin typeface="+mn-lt"/>
          <a:ea typeface="+mn-ea"/>
          <a:cs typeface="+mn-cs"/>
        </a:defRPr>
      </a:lvl5pPr>
      <a:lvl6pPr marL="1606558" algn="l" defTabSz="321311" rtl="0" eaLnBrk="1" latinLnBrk="0" hangingPunct="1">
        <a:defRPr sz="1300" kern="1200">
          <a:solidFill>
            <a:schemeClr val="tx1"/>
          </a:solidFill>
          <a:latin typeface="+mn-lt"/>
          <a:ea typeface="+mn-ea"/>
          <a:cs typeface="+mn-cs"/>
        </a:defRPr>
      </a:lvl6pPr>
      <a:lvl7pPr marL="1927869" algn="l" defTabSz="321311" rtl="0" eaLnBrk="1" latinLnBrk="0" hangingPunct="1">
        <a:defRPr sz="1300" kern="1200">
          <a:solidFill>
            <a:schemeClr val="tx1"/>
          </a:solidFill>
          <a:latin typeface="+mn-lt"/>
          <a:ea typeface="+mn-ea"/>
          <a:cs typeface="+mn-cs"/>
        </a:defRPr>
      </a:lvl7pPr>
      <a:lvl8pPr marL="2249184" algn="l" defTabSz="321311" rtl="0" eaLnBrk="1" latinLnBrk="0" hangingPunct="1">
        <a:defRPr sz="1300" kern="1200">
          <a:solidFill>
            <a:schemeClr val="tx1"/>
          </a:solidFill>
          <a:latin typeface="+mn-lt"/>
          <a:ea typeface="+mn-ea"/>
          <a:cs typeface="+mn-cs"/>
        </a:defRPr>
      </a:lvl8pPr>
      <a:lvl9pPr marL="2570489" algn="l" defTabSz="321311" rtl="0" eaLnBrk="1" latinLnBrk="0" hangingPunct="1">
        <a:defRPr sz="13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197084018"/>
      </p:ext>
    </p:extLst>
  </p:cSld>
  <p:clrMap bg1="lt1" tx1="dk1" bg2="lt2" tx2="dk2" accent1="accent1" accent2="accent2" accent3="accent3" accent4="accent4" accent5="accent5" accent6="accent6" hlink="hlink" folHlink="folHlink"/>
  <p:sldLayoutIdLst>
    <p:sldLayoutId id="2147486946" r:id="rId1"/>
    <p:sldLayoutId id="2147486947" r:id="rId2"/>
    <p:sldLayoutId id="2147486948" r:id="rId3"/>
    <p:sldLayoutId id="2147486949" r:id="rId4"/>
    <p:sldLayoutId id="2147486950" r:id="rId5"/>
    <p:sldLayoutId id="2147486951" r:id="rId6"/>
    <p:sldLayoutId id="2147486952" r:id="rId7"/>
    <p:sldLayoutId id="2147486953" r:id="rId8"/>
    <p:sldLayoutId id="2147486954" r:id="rId9"/>
    <p:sldLayoutId id="2147486955" r:id="rId10"/>
    <p:sldLayoutId id="2147486956" r:id="rId11"/>
    <p:sldLayoutId id="2147486957" r:id="rId12"/>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61A3F99-0323-4251-B789-07BE038C1AB7}" type="datetimeFigureOut">
              <a:rPr lang="en-GB" smtClean="0"/>
              <a:pPr/>
              <a:t>06/03/2025</a:t>
            </a:fld>
            <a:endParaRPr lang="en-GB"/>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E3156D7-2CE4-4B79-B48D-7C83A305DB3F}" type="slidenum">
              <a:rPr lang="en-GB" smtClean="0"/>
              <a:pPr/>
              <a:t>‹#›</a:t>
            </a:fld>
            <a:endParaRPr lang="en-GB"/>
          </a:p>
        </p:txBody>
      </p:sp>
    </p:spTree>
    <p:extLst>
      <p:ext uri="{BB962C8B-B14F-4D97-AF65-F5344CB8AC3E}">
        <p14:creationId xmlns:p14="http://schemas.microsoft.com/office/powerpoint/2010/main" val="1730639864"/>
      </p:ext>
    </p:extLst>
  </p:cSld>
  <p:clrMap bg1="lt1" tx1="dk1" bg2="lt2" tx2="dk2" accent1="accent1" accent2="accent2" accent3="accent3" accent4="accent4" accent5="accent5" accent6="accent6" hlink="hlink" folHlink="folHlink"/>
  <p:sldLayoutIdLst>
    <p:sldLayoutId id="2147486959" r:id="rId1"/>
    <p:sldLayoutId id="2147486960" r:id="rId2"/>
    <p:sldLayoutId id="2147486961" r:id="rId3"/>
    <p:sldLayoutId id="2147486962" r:id="rId4"/>
    <p:sldLayoutId id="2147486963" r:id="rId5"/>
    <p:sldLayoutId id="2147486964" r:id="rId6"/>
    <p:sldLayoutId id="2147486965" r:id="rId7"/>
    <p:sldLayoutId id="2147486966" r:id="rId8"/>
    <p:sldLayoutId id="2147486967" r:id="rId9"/>
    <p:sldLayoutId id="2147486968" r:id="rId10"/>
    <p:sldLayoutId id="214748696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a:extLst>
              <a:ext uri="{FF2B5EF4-FFF2-40B4-BE49-F238E27FC236}">
                <a16:creationId xmlns:a16="http://schemas.microsoft.com/office/drawing/2014/main" id="{C5F5F23D-F394-F240-8385-B5F28F79DE85}"/>
              </a:ext>
            </a:extLst>
          </p:cNvPr>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ctr" anchorCtr="0" compatLnSpc="1">
            <a:prstTxWarp prst="textNoShape">
              <a:avLst/>
            </a:prstTxWarp>
          </a:bodyPr>
          <a:lstStyle/>
          <a:p>
            <a:pPr lvl="0"/>
            <a:r>
              <a:rPr lang="en-GB" altLang="en-US"/>
              <a:t>Click to edit the title text format</a:t>
            </a:r>
          </a:p>
        </p:txBody>
      </p:sp>
      <p:sp>
        <p:nvSpPr>
          <p:cNvPr id="1026" name="Rectangle 2">
            <a:extLst>
              <a:ext uri="{FF2B5EF4-FFF2-40B4-BE49-F238E27FC236}">
                <a16:creationId xmlns:a16="http://schemas.microsoft.com/office/drawing/2014/main" id="{E529CA00-11E2-CF45-BF11-32B956A5BCAF}"/>
              </a:ext>
            </a:extLst>
          </p:cNvPr>
          <p:cNvSpPr>
            <a:spLocks noGrp="1" noChangeArrowheads="1"/>
          </p:cNvSpPr>
          <p:nvPr>
            <p:ph type="body" idx="1"/>
          </p:nvPr>
        </p:nvSpPr>
        <p:spPr bwMode="auto">
          <a:xfrm>
            <a:off x="321508" y="1125324"/>
            <a:ext cx="5786028" cy="318171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p>
            <a:pPr lvl="0"/>
            <a:r>
              <a:rPr lang="en-GB" altLang="en-US"/>
              <a:t>Click to edit the outline text format</a:t>
            </a:r>
          </a:p>
          <a:p>
            <a:pPr lvl="1"/>
            <a:r>
              <a:rPr lang="en-GB" altLang="en-US"/>
              <a:t>Second Outline Level</a:t>
            </a:r>
          </a:p>
          <a:p>
            <a:pPr lvl="2"/>
            <a:r>
              <a:rPr lang="en-GB" altLang="en-US"/>
              <a:t>Third Outline Level</a:t>
            </a:r>
          </a:p>
          <a:p>
            <a:pPr lvl="3"/>
            <a:r>
              <a:rPr lang="en-GB" altLang="en-US"/>
              <a:t>Fourth Outline Level</a:t>
            </a:r>
          </a:p>
          <a:p>
            <a:pPr lvl="4"/>
            <a:r>
              <a:rPr lang="en-GB" altLang="en-US"/>
              <a:t>Fifth Outline Level</a:t>
            </a:r>
          </a:p>
          <a:p>
            <a:pPr lvl="4"/>
            <a:r>
              <a:rPr lang="en-GB" altLang="en-US"/>
              <a:t>Sixth Outline Level</a:t>
            </a:r>
          </a:p>
          <a:p>
            <a:pPr lvl="4"/>
            <a:r>
              <a:rPr lang="en-GB" altLang="en-US"/>
              <a:t>Seventh Outline Level</a:t>
            </a:r>
          </a:p>
        </p:txBody>
      </p:sp>
      <p:sp>
        <p:nvSpPr>
          <p:cNvPr id="1027" name="Rectangle 3">
            <a:extLst>
              <a:ext uri="{FF2B5EF4-FFF2-40B4-BE49-F238E27FC236}">
                <a16:creationId xmlns:a16="http://schemas.microsoft.com/office/drawing/2014/main" id="{DEB3DF5E-A3EC-5246-A350-548839E3D342}"/>
              </a:ext>
            </a:extLst>
          </p:cNvPr>
          <p:cNvSpPr>
            <a:spLocks noGrp="1" noChangeArrowheads="1"/>
          </p:cNvSpPr>
          <p:nvPr>
            <p:ph type="dt"/>
          </p:nvPr>
        </p:nvSpPr>
        <p:spPr bwMode="auto">
          <a:xfrm>
            <a:off x="321508" y="4391889"/>
            <a:ext cx="1499255"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a:solidFill>
                  <a:srgbClr val="000000"/>
                </a:solidFill>
                <a:ea typeface="+mn-ea"/>
                <a:cs typeface="+mn-cs"/>
              </a:defRPr>
            </a:lvl1pPr>
          </a:lstStyle>
          <a:p>
            <a:endParaRPr lang="en-US" altLang="en-US"/>
          </a:p>
        </p:txBody>
      </p:sp>
      <p:sp>
        <p:nvSpPr>
          <p:cNvPr id="1028" name="Rectangle 4">
            <a:extLst>
              <a:ext uri="{FF2B5EF4-FFF2-40B4-BE49-F238E27FC236}">
                <a16:creationId xmlns:a16="http://schemas.microsoft.com/office/drawing/2014/main" id="{A6B12AC8-D4D4-2645-93D0-6CB421F1A679}"/>
              </a:ext>
            </a:extLst>
          </p:cNvPr>
          <p:cNvSpPr>
            <a:spLocks noGrp="1" noChangeArrowheads="1"/>
          </p:cNvSpPr>
          <p:nvPr>
            <p:ph type="ftr"/>
          </p:nvPr>
        </p:nvSpPr>
        <p:spPr bwMode="auto">
          <a:xfrm>
            <a:off x="2196972" y="4391889"/>
            <a:ext cx="2035101"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a:solidFill>
                  <a:srgbClr val="000000"/>
                </a:solidFill>
                <a:ea typeface="+mn-ea"/>
                <a:cs typeface="+mn-cs"/>
              </a:defRPr>
            </a:lvl1pPr>
          </a:lstStyle>
          <a:p>
            <a:endParaRPr lang="en-US" altLang="en-US"/>
          </a:p>
        </p:txBody>
      </p:sp>
      <p:sp>
        <p:nvSpPr>
          <p:cNvPr id="1029" name="Rectangle 5">
            <a:extLst>
              <a:ext uri="{FF2B5EF4-FFF2-40B4-BE49-F238E27FC236}">
                <a16:creationId xmlns:a16="http://schemas.microsoft.com/office/drawing/2014/main" id="{BE3951B8-6358-2447-90B7-6DDBA7DFBFC1}"/>
              </a:ext>
            </a:extLst>
          </p:cNvPr>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a:solidFill>
                  <a:srgbClr val="000000"/>
                </a:solidFill>
                <a:ea typeface="+mn-ea"/>
                <a:cs typeface="+mn-cs"/>
              </a:defRPr>
            </a:lvl1pPr>
          </a:lstStyle>
          <a:p>
            <a:fld id="{6C2A51C0-684E-2A4D-B9C1-82AFF6128BD6}" type="slidenum">
              <a:rPr lang="en-US" altLang="en-US"/>
              <a:pPr/>
              <a:t>‹#›</a:t>
            </a:fld>
            <a:endParaRPr lang="en-US" altLang="en-US"/>
          </a:p>
        </p:txBody>
      </p:sp>
    </p:spTree>
    <p:extLst>
      <p:ext uri="{BB962C8B-B14F-4D97-AF65-F5344CB8AC3E}">
        <p14:creationId xmlns:p14="http://schemas.microsoft.com/office/powerpoint/2010/main" val="2730159897"/>
      </p:ext>
    </p:extLst>
  </p:cSld>
  <p:clrMap bg1="lt1" tx1="dk1" bg2="lt2" tx2="dk2" accent1="accent1" accent2="accent2" accent3="accent3" accent4="accent4" accent5="accent5" accent6="accent6" hlink="hlink" folHlink="folHlink"/>
  <p:sldLayoutIdLst>
    <p:sldLayoutId id="2147486971" r:id="rId1"/>
    <p:sldLayoutId id="2147486972" r:id="rId2"/>
    <p:sldLayoutId id="2147486973" r:id="rId3"/>
    <p:sldLayoutId id="2147486974" r:id="rId4"/>
    <p:sldLayoutId id="2147486975" r:id="rId5"/>
    <p:sldLayoutId id="2147486976" r:id="rId6"/>
    <p:sldLayoutId id="2147486977" r:id="rId7"/>
    <p:sldLayoutId id="2147486978" r:id="rId8"/>
    <p:sldLayoutId id="2147486979" r:id="rId9"/>
    <p:sldLayoutId id="2147486980" r:id="rId10"/>
    <p:sldLayoutId id="2147486981" r:id="rId11"/>
  </p:sldLayoutIdLst>
  <p:txStyles>
    <p:titleStyle>
      <a:lvl1pPr algn="ctr" defTabSz="321503" rtl="0" fontAlgn="base">
        <a:spcBef>
          <a:spcPct val="0"/>
        </a:spcBef>
        <a:spcAft>
          <a:spcPct val="0"/>
        </a:spcAft>
        <a:buClr>
          <a:srgbClr val="000000"/>
        </a:buClr>
        <a:buSzPct val="100000"/>
        <a:buFont typeface="Times New Roman" panose="02020603050405020304" pitchFamily="18" charset="0"/>
        <a:defRPr sz="3094" kern="1200">
          <a:solidFill>
            <a:srgbClr val="000000"/>
          </a:solidFill>
          <a:latin typeface="+mj-lt"/>
          <a:ea typeface="+mj-ea"/>
          <a:cs typeface="+mj-cs"/>
        </a:defRPr>
      </a:lvl1pPr>
      <a:lvl2pPr marL="522442" indent="-200939"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2pPr>
      <a:lvl3pPr marL="803758"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3pPr>
      <a:lvl4pPr marL="1125261"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4pPr>
      <a:lvl5pPr marL="1446764"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5pPr>
      <a:lvl6pPr marL="1768267"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6pPr>
      <a:lvl7pPr marL="2089770"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7pPr>
      <a:lvl8pPr marL="2411273"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8pPr>
      <a:lvl9pPr marL="2732776"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9pPr>
    </p:titleStyle>
    <p:bodyStyle>
      <a:lvl1pPr marL="241127" indent="-241127" algn="l" defTabSz="321503" rtl="0" fontAlgn="base">
        <a:spcBef>
          <a:spcPts val="563"/>
        </a:spcBef>
        <a:spcAft>
          <a:spcPct val="0"/>
        </a:spcAft>
        <a:buClr>
          <a:srgbClr val="000000"/>
        </a:buClr>
        <a:buSzPct val="100000"/>
        <a:buFont typeface="Times New Roman" panose="02020603050405020304" pitchFamily="18" charset="0"/>
        <a:defRPr sz="2250" kern="1200">
          <a:solidFill>
            <a:srgbClr val="000000"/>
          </a:solidFill>
          <a:latin typeface="+mn-lt"/>
          <a:ea typeface="+mn-ea"/>
          <a:cs typeface="+mn-cs"/>
        </a:defRPr>
      </a:lvl1pPr>
      <a:lvl2pPr marL="522442" indent="-200939" algn="l" defTabSz="321503" rtl="0" fontAlgn="base">
        <a:spcBef>
          <a:spcPts val="492"/>
        </a:spcBef>
        <a:spcAft>
          <a:spcPct val="0"/>
        </a:spcAft>
        <a:buClr>
          <a:srgbClr val="000000"/>
        </a:buClr>
        <a:buSzPct val="100000"/>
        <a:buFont typeface="Times New Roman" panose="02020603050405020304" pitchFamily="18" charset="0"/>
        <a:defRPr sz="1969" kern="1200">
          <a:solidFill>
            <a:srgbClr val="000000"/>
          </a:solidFill>
          <a:latin typeface="+mn-lt"/>
          <a:ea typeface="+mn-ea"/>
          <a:cs typeface="+mn-cs"/>
        </a:defRPr>
      </a:lvl2pPr>
      <a:lvl3pPr marL="803758" indent="-160752" algn="l" defTabSz="321503" rtl="0" fontAlgn="base">
        <a:spcBef>
          <a:spcPts val="422"/>
        </a:spcBef>
        <a:spcAft>
          <a:spcPct val="0"/>
        </a:spcAft>
        <a:buClr>
          <a:srgbClr val="000000"/>
        </a:buClr>
        <a:buSzPct val="100000"/>
        <a:buFont typeface="Times New Roman" panose="02020603050405020304" pitchFamily="18" charset="0"/>
        <a:defRPr sz="1688" kern="1200">
          <a:solidFill>
            <a:srgbClr val="000000"/>
          </a:solidFill>
          <a:latin typeface="+mn-lt"/>
          <a:ea typeface="+mn-ea"/>
          <a:cs typeface="+mn-cs"/>
        </a:defRPr>
      </a:lvl3pPr>
      <a:lvl4pPr marL="1125261" indent="-160752" algn="l" defTabSz="321503" rtl="0" fontAlgn="base">
        <a:spcBef>
          <a:spcPts val="352"/>
        </a:spcBef>
        <a:spcAft>
          <a:spcPct val="0"/>
        </a:spcAft>
        <a:buClr>
          <a:srgbClr val="000000"/>
        </a:buClr>
        <a:buSzPct val="100000"/>
        <a:buFont typeface="Times New Roman" panose="02020603050405020304" pitchFamily="18" charset="0"/>
        <a:defRPr sz="1406" kern="1200">
          <a:solidFill>
            <a:srgbClr val="000000"/>
          </a:solidFill>
          <a:latin typeface="+mn-lt"/>
          <a:ea typeface="+mn-ea"/>
          <a:cs typeface="+mn-cs"/>
        </a:defRPr>
      </a:lvl4pPr>
      <a:lvl5pPr marL="1446764" indent="-160752" algn="l" defTabSz="321503" rtl="0" fontAlgn="base">
        <a:spcBef>
          <a:spcPts val="352"/>
        </a:spcBef>
        <a:spcAft>
          <a:spcPct val="0"/>
        </a:spcAft>
        <a:buClr>
          <a:srgbClr val="000000"/>
        </a:buClr>
        <a:buSzPct val="100000"/>
        <a:buFont typeface="Times New Roman" panose="02020603050405020304" pitchFamily="18" charset="0"/>
        <a:defRPr sz="1406" kern="1200">
          <a:solidFill>
            <a:srgbClr val="000000"/>
          </a:solidFill>
          <a:latin typeface="+mn-lt"/>
          <a:ea typeface="+mn-ea"/>
          <a:cs typeface="+mn-cs"/>
        </a:defRPr>
      </a:lvl5pPr>
      <a:lvl6pPr marL="1768267"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6pPr>
      <a:lvl7pPr marL="2089770"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7pPr>
      <a:lvl8pPr marL="2411273"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8pPr>
      <a:lvl9pPr marL="2732776"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9pPr>
    </p:bodyStyle>
    <p:otherStyle>
      <a:defPPr>
        <a:defRPr lang="en-US"/>
      </a:defPPr>
      <a:lvl1pPr marL="0" algn="l" defTabSz="643006" rtl="0" eaLnBrk="1" latinLnBrk="0" hangingPunct="1">
        <a:defRPr sz="1266" kern="1200">
          <a:solidFill>
            <a:schemeClr val="tx1"/>
          </a:solidFill>
          <a:latin typeface="+mn-lt"/>
          <a:ea typeface="+mn-ea"/>
          <a:cs typeface="+mn-cs"/>
        </a:defRPr>
      </a:lvl1pPr>
      <a:lvl2pPr marL="321503" algn="l" defTabSz="643006" rtl="0" eaLnBrk="1" latinLnBrk="0" hangingPunct="1">
        <a:defRPr sz="1266" kern="1200">
          <a:solidFill>
            <a:schemeClr val="tx1"/>
          </a:solidFill>
          <a:latin typeface="+mn-lt"/>
          <a:ea typeface="+mn-ea"/>
          <a:cs typeface="+mn-cs"/>
        </a:defRPr>
      </a:lvl2pPr>
      <a:lvl3pPr marL="643006" algn="l" defTabSz="643006" rtl="0" eaLnBrk="1" latinLnBrk="0" hangingPunct="1">
        <a:defRPr sz="1266" kern="1200">
          <a:solidFill>
            <a:schemeClr val="tx1"/>
          </a:solidFill>
          <a:latin typeface="+mn-lt"/>
          <a:ea typeface="+mn-ea"/>
          <a:cs typeface="+mn-cs"/>
        </a:defRPr>
      </a:lvl3pPr>
      <a:lvl4pPr marL="964509" algn="l" defTabSz="643006" rtl="0" eaLnBrk="1" latinLnBrk="0" hangingPunct="1">
        <a:defRPr sz="1266" kern="1200">
          <a:solidFill>
            <a:schemeClr val="tx1"/>
          </a:solidFill>
          <a:latin typeface="+mn-lt"/>
          <a:ea typeface="+mn-ea"/>
          <a:cs typeface="+mn-cs"/>
        </a:defRPr>
      </a:lvl4pPr>
      <a:lvl5pPr marL="1286012" algn="l" defTabSz="643006" rtl="0" eaLnBrk="1" latinLnBrk="0" hangingPunct="1">
        <a:defRPr sz="1266" kern="1200">
          <a:solidFill>
            <a:schemeClr val="tx1"/>
          </a:solidFill>
          <a:latin typeface="+mn-lt"/>
          <a:ea typeface="+mn-ea"/>
          <a:cs typeface="+mn-cs"/>
        </a:defRPr>
      </a:lvl5pPr>
      <a:lvl6pPr marL="1607515" algn="l" defTabSz="643006" rtl="0" eaLnBrk="1" latinLnBrk="0" hangingPunct="1">
        <a:defRPr sz="1266" kern="1200">
          <a:solidFill>
            <a:schemeClr val="tx1"/>
          </a:solidFill>
          <a:latin typeface="+mn-lt"/>
          <a:ea typeface="+mn-ea"/>
          <a:cs typeface="+mn-cs"/>
        </a:defRPr>
      </a:lvl6pPr>
      <a:lvl7pPr marL="1929018" algn="l" defTabSz="643006" rtl="0" eaLnBrk="1" latinLnBrk="0" hangingPunct="1">
        <a:defRPr sz="1266" kern="1200">
          <a:solidFill>
            <a:schemeClr val="tx1"/>
          </a:solidFill>
          <a:latin typeface="+mn-lt"/>
          <a:ea typeface="+mn-ea"/>
          <a:cs typeface="+mn-cs"/>
        </a:defRPr>
      </a:lvl7pPr>
      <a:lvl8pPr marL="2250521" algn="l" defTabSz="643006" rtl="0" eaLnBrk="1" latinLnBrk="0" hangingPunct="1">
        <a:defRPr sz="1266" kern="1200">
          <a:solidFill>
            <a:schemeClr val="tx1"/>
          </a:solidFill>
          <a:latin typeface="+mn-lt"/>
          <a:ea typeface="+mn-ea"/>
          <a:cs typeface="+mn-cs"/>
        </a:defRPr>
      </a:lvl8pPr>
      <a:lvl9pPr marL="2572024" algn="l" defTabSz="643006" rtl="0" eaLnBrk="1" latinLnBrk="0" hangingPunct="1">
        <a:defRPr sz="1266"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0" y="549275"/>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dirty="0"/>
              <a:t>Title</a:t>
            </a:r>
          </a:p>
        </p:txBody>
      </p:sp>
      <p:sp>
        <p:nvSpPr>
          <p:cNvPr id="11" name="Rectangle 6"/>
          <p:cNvSpPr>
            <a:spLocks noGrp="1" noChangeArrowheads="1"/>
          </p:cNvSpPr>
          <p:nvPr>
            <p:ph type="sldNum" sz="quarter" idx="4"/>
          </p:nvPr>
        </p:nvSpPr>
        <p:spPr>
          <a:xfrm>
            <a:off x="8101013" y="19050"/>
            <a:ext cx="963612" cy="457200"/>
          </a:xfrm>
          <a:prstGeom prst="rect">
            <a:avLst/>
          </a:prstGeom>
          <a:ln/>
        </p:spPr>
        <p:txBody>
          <a:bodyPr lIns="91341" tIns="45671" rIns="91341" bIns="45671"/>
          <a:lstStyle>
            <a:lvl1pPr algn="r">
              <a:defRPr b="1" i="0">
                <a:solidFill>
                  <a:srgbClr val="FFFFFF"/>
                </a:solidFill>
                <a:latin typeface="Arial" panose="020B0604020202020204" pitchFamily="34" charset="0"/>
              </a:defRPr>
            </a:lvl1pPr>
          </a:lstStyle>
          <a:p>
            <a:pPr>
              <a:defRPr/>
            </a:pPr>
            <a:fld id="{FE248DD3-303A-DE48-BEC6-3EC5B6AEE3D3}" type="slidenum">
              <a:rPr lang="en-US" smtClean="0"/>
              <a:pPr>
                <a:defRPr/>
              </a:pPr>
              <a:t>‹#›</a:t>
            </a:fld>
            <a:endParaRPr lang="en-US" dirty="0"/>
          </a:p>
        </p:txBody>
      </p:sp>
    </p:spTree>
    <p:extLst>
      <p:ext uri="{BB962C8B-B14F-4D97-AF65-F5344CB8AC3E}">
        <p14:creationId xmlns:p14="http://schemas.microsoft.com/office/powerpoint/2010/main" val="2367727754"/>
      </p:ext>
    </p:extLst>
  </p:cSld>
  <p:clrMap bg1="lt1" tx1="dk1" bg2="lt2" tx2="dk2" accent1="accent1" accent2="accent2" accent3="accent3" accent4="accent4" accent5="accent5" accent6="accent6" hlink="hlink" folHlink="folHlink"/>
  <p:sldLayoutIdLst>
    <p:sldLayoutId id="2147486983" r:id="rId1"/>
    <p:sldLayoutId id="2147486984" r:id="rId2"/>
    <p:sldLayoutId id="2147486985" r:id="rId3"/>
    <p:sldLayoutId id="2147486986" r:id="rId4"/>
    <p:sldLayoutId id="2147486987" r:id="rId5"/>
    <p:sldLayoutId id="2147486988" r:id="rId6"/>
    <p:sldLayoutId id="2147486989" r:id="rId7"/>
    <p:sldLayoutId id="2147486990" r:id="rId8"/>
    <p:sldLayoutId id="2147486991" r:id="rId9"/>
    <p:sldLayoutId id="2147486992" r:id="rId10"/>
    <p:sldLayoutId id="2147486993" r:id="rId11"/>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mj-ea"/>
          <a:cs typeface="+mj-cs"/>
        </a:defRPr>
      </a:lvl1pPr>
      <a:lvl2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5pPr>
      <a:lvl6pPr marL="456726"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3455"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0172"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6907"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543" indent="-342543" algn="r" rtl="0" eaLnBrk="0" fontAlgn="base" hangingPunct="0">
        <a:spcBef>
          <a:spcPct val="20000"/>
        </a:spcBef>
        <a:spcAft>
          <a:spcPct val="0"/>
        </a:spcAft>
        <a:defRPr sz="2400" b="1">
          <a:solidFill>
            <a:srgbClr val="FFFFFF"/>
          </a:solidFill>
          <a:latin typeface="+mn-lt"/>
          <a:ea typeface="+mn-ea"/>
          <a:cs typeface="+mn-cs"/>
        </a:defRPr>
      </a:lvl1pPr>
      <a:lvl2pPr marL="742174" indent="-285456" algn="l" rtl="0" eaLnBrk="0" fontAlgn="base" hangingPunct="0">
        <a:spcBef>
          <a:spcPct val="20000"/>
        </a:spcBef>
        <a:spcAft>
          <a:spcPct val="0"/>
        </a:spcAft>
        <a:buChar char="–"/>
        <a:defRPr sz="2800" b="1">
          <a:solidFill>
            <a:srgbClr val="FFFFFF"/>
          </a:solidFill>
          <a:latin typeface="+mn-lt"/>
          <a:ea typeface="+mn-ea"/>
        </a:defRPr>
      </a:lvl2pPr>
      <a:lvl3pPr marL="1141806" indent="-228363" algn="l" rtl="0" eaLnBrk="0" fontAlgn="base" hangingPunct="0">
        <a:spcBef>
          <a:spcPct val="20000"/>
        </a:spcBef>
        <a:spcAft>
          <a:spcPct val="0"/>
        </a:spcAft>
        <a:buChar char="•"/>
        <a:defRPr sz="2400" b="1">
          <a:solidFill>
            <a:srgbClr val="FFFFFF"/>
          </a:solidFill>
          <a:latin typeface="+mn-lt"/>
          <a:ea typeface="+mn-ea"/>
        </a:defRPr>
      </a:lvl3pPr>
      <a:lvl4pPr marL="1598537" indent="-228363" algn="l" rtl="0" eaLnBrk="0" fontAlgn="base" hangingPunct="0">
        <a:spcBef>
          <a:spcPct val="20000"/>
        </a:spcBef>
        <a:spcAft>
          <a:spcPct val="0"/>
        </a:spcAft>
        <a:buChar char="–"/>
        <a:defRPr sz="2000" b="1">
          <a:solidFill>
            <a:srgbClr val="FFFFFF"/>
          </a:solidFill>
          <a:latin typeface="+mn-lt"/>
          <a:ea typeface="+mn-ea"/>
        </a:defRPr>
      </a:lvl4pPr>
      <a:lvl5pPr marL="2055258" indent="-228363" algn="l" rtl="0" eaLnBrk="0" fontAlgn="base" hangingPunct="0">
        <a:spcBef>
          <a:spcPct val="20000"/>
        </a:spcBef>
        <a:spcAft>
          <a:spcPct val="0"/>
        </a:spcAft>
        <a:buChar char="»"/>
        <a:defRPr sz="2000" b="1">
          <a:solidFill>
            <a:srgbClr val="FFFFFF"/>
          </a:solidFill>
          <a:latin typeface="+mn-lt"/>
          <a:ea typeface="+mn-ea"/>
        </a:defRPr>
      </a:lvl5pPr>
      <a:lvl6pPr marL="2511982" indent="-228363" algn="l" rtl="0" fontAlgn="base">
        <a:spcBef>
          <a:spcPct val="20000"/>
        </a:spcBef>
        <a:spcAft>
          <a:spcPct val="0"/>
        </a:spcAft>
        <a:buChar char="»"/>
        <a:defRPr sz="2000">
          <a:solidFill>
            <a:schemeClr val="tx1"/>
          </a:solidFill>
          <a:latin typeface="+mn-lt"/>
          <a:ea typeface="+mn-ea"/>
        </a:defRPr>
      </a:lvl6pPr>
      <a:lvl7pPr marL="2968711" indent="-228363" algn="l" rtl="0" fontAlgn="base">
        <a:spcBef>
          <a:spcPct val="20000"/>
        </a:spcBef>
        <a:spcAft>
          <a:spcPct val="0"/>
        </a:spcAft>
        <a:buChar char="»"/>
        <a:defRPr sz="2000">
          <a:solidFill>
            <a:schemeClr val="tx1"/>
          </a:solidFill>
          <a:latin typeface="+mn-lt"/>
          <a:ea typeface="+mn-ea"/>
        </a:defRPr>
      </a:lvl7pPr>
      <a:lvl8pPr marL="3425430" indent="-228363" algn="l" rtl="0" fontAlgn="base">
        <a:spcBef>
          <a:spcPct val="20000"/>
        </a:spcBef>
        <a:spcAft>
          <a:spcPct val="0"/>
        </a:spcAft>
        <a:buChar char="»"/>
        <a:defRPr sz="2000">
          <a:solidFill>
            <a:schemeClr val="tx1"/>
          </a:solidFill>
          <a:latin typeface="+mn-lt"/>
          <a:ea typeface="+mn-ea"/>
        </a:defRPr>
      </a:lvl8pPr>
      <a:lvl9pPr marL="3882160" indent="-228363"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3200400" cy="6858000"/>
            <a:chOff x="0" y="0"/>
            <a:chExt cx="2016" cy="4320"/>
          </a:xfrm>
          <a:solidFill>
            <a:schemeClr val="accent5"/>
          </a:solidFill>
        </p:grpSpPr>
        <p:sp>
          <p:nvSpPr>
            <p:cNvPr id="1036" name="Rectangle 3"/>
            <p:cNvSpPr>
              <a:spLocks noChangeArrowheads="1"/>
            </p:cNvSpPr>
            <p:nvPr/>
          </p:nvSpPr>
          <p:spPr bwMode="auto">
            <a:xfrm>
              <a:off x="0" y="0"/>
              <a:ext cx="480" cy="4320"/>
            </a:xfrm>
            <a:prstGeom prst="rect">
              <a:avLst/>
            </a:prstGeom>
            <a:grpFill/>
            <a:ln w="9525">
              <a:noFill/>
              <a:miter lim="800000"/>
              <a:headEnd/>
              <a:tailEnd/>
            </a:ln>
          </p:spPr>
          <p:txBody>
            <a:bodyPr wrap="none" anchor="ctr"/>
            <a:lstStyle/>
            <a:p>
              <a:pPr>
                <a:defRPr/>
              </a:pPr>
              <a:endParaRPr lang="en-US" b="1" i="0" dirty="0">
                <a:solidFill>
                  <a:srgbClr val="003366"/>
                </a:solidFill>
                <a:latin typeface="Arial" panose="020B0604020202020204" pitchFamily="34" charset="0"/>
                <a:ea typeface="ＭＳ Ｐゴシック" charset="-128"/>
                <a:cs typeface="ＭＳ Ｐゴシック" charset="-128"/>
              </a:endParaRPr>
            </a:p>
          </p:txBody>
        </p:sp>
        <p:sp>
          <p:nvSpPr>
            <p:cNvPr id="1037" name="Rectangle 4"/>
            <p:cNvSpPr>
              <a:spLocks noChangeArrowheads="1"/>
            </p:cNvSpPr>
            <p:nvPr/>
          </p:nvSpPr>
          <p:spPr bwMode="auto">
            <a:xfrm>
              <a:off x="432" y="0"/>
              <a:ext cx="1584" cy="672"/>
            </a:xfrm>
            <a:prstGeom prst="rect">
              <a:avLst/>
            </a:prstGeom>
            <a:grpFill/>
            <a:ln w="9525">
              <a:noFill/>
              <a:miter lim="800000"/>
              <a:headEnd/>
              <a:tailEnd/>
            </a:ln>
          </p:spPr>
          <p:txBody>
            <a:bodyPr wrap="none" anchor="ctr"/>
            <a:lstStyle/>
            <a:p>
              <a:pPr>
                <a:defRPr/>
              </a:pPr>
              <a:endParaRPr lang="en-US" b="1" i="0" dirty="0">
                <a:solidFill>
                  <a:srgbClr val="003366"/>
                </a:solidFill>
                <a:latin typeface="Arial" panose="020B0604020202020204" pitchFamily="34" charset="0"/>
                <a:ea typeface="ＭＳ Ｐゴシック" charset="-128"/>
                <a:cs typeface="ＭＳ Ｐゴシック" charset="-128"/>
              </a:endParaRPr>
            </a:p>
          </p:txBody>
        </p:sp>
      </p:grpSp>
      <p:sp>
        <p:nvSpPr>
          <p:cNvPr id="116739" name="AutoShape 5"/>
          <p:cNvSpPr>
            <a:spLocks noChangeArrowheads="1"/>
          </p:cNvSpPr>
          <p:nvPr/>
        </p:nvSpPr>
        <p:spPr bwMode="auto">
          <a:xfrm>
            <a:off x="762000" y="762000"/>
            <a:ext cx="5105400" cy="609600"/>
          </a:xfrm>
          <a:prstGeom prst="roundRect">
            <a:avLst>
              <a:gd name="adj" fmla="val 50000"/>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1376" tIns="45688" rIns="91376" bIns="45688" anchor="ctr"/>
          <a:lstStyle/>
          <a:p>
            <a:pPr algn="ctr"/>
            <a:endParaRPr kumimoji="1" lang="en-US" b="1" i="0" dirty="0">
              <a:solidFill>
                <a:srgbClr val="003366"/>
              </a:solidFill>
              <a:latin typeface="Arial" panose="020B0604020202020204" pitchFamily="34" charset="0"/>
            </a:endParaRPr>
          </a:p>
        </p:txBody>
      </p:sp>
      <p:sp>
        <p:nvSpPr>
          <p:cNvPr id="116740" name="Rectangle 6"/>
          <p:cNvSpPr>
            <a:spLocks noGrp="1" noChangeArrowheads="1"/>
          </p:cNvSpPr>
          <p:nvPr>
            <p:ph type="title"/>
          </p:nvPr>
        </p:nvSpPr>
        <p:spPr bwMode="auto">
          <a:xfrm>
            <a:off x="914400" y="762000"/>
            <a:ext cx="8001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b" anchorCtr="0" compatLnSpc="1">
            <a:prstTxWarp prst="textNoShape">
              <a:avLst/>
            </a:prstTxWarp>
          </a:bodyPr>
          <a:lstStyle/>
          <a:p>
            <a:pPr lvl="0"/>
            <a:r>
              <a:rPr lang="en-US" dirty="0"/>
              <a:t>Click to edit Master title style</a:t>
            </a:r>
          </a:p>
        </p:txBody>
      </p:sp>
      <p:sp>
        <p:nvSpPr>
          <p:cNvPr id="116741" name="Rectangle 7"/>
          <p:cNvSpPr>
            <a:spLocks noGrp="1" noChangeArrowheads="1"/>
          </p:cNvSpPr>
          <p:nvPr>
            <p:ph type="body" idx="1"/>
          </p:nvPr>
        </p:nvSpPr>
        <p:spPr bwMode="auto">
          <a:xfrm>
            <a:off x="914400" y="2362200"/>
            <a:ext cx="8001000"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76" name="Rectangle 8"/>
          <p:cNvSpPr>
            <a:spLocks noGrp="1" noChangeArrowheads="1"/>
          </p:cNvSpPr>
          <p:nvPr>
            <p:ph type="dt" sz="half" idx="2"/>
          </p:nvPr>
        </p:nvSpPr>
        <p:spPr bwMode="auto">
          <a:xfrm>
            <a:off x="7010400" y="6549972"/>
            <a:ext cx="1905000" cy="308028"/>
          </a:xfrm>
          <a:prstGeom prst="rect">
            <a:avLst/>
          </a:prstGeom>
          <a:noFill/>
          <a:ln w="9525">
            <a:noFill/>
            <a:miter lim="800000"/>
            <a:headEnd/>
            <a:tailEnd/>
          </a:ln>
          <a:effectLst/>
        </p:spPr>
        <p:txBody>
          <a:bodyPr vert="horz" wrap="square" lIns="91376" tIns="45688" rIns="91376" bIns="45688" numCol="1" anchor="b" anchorCtr="0" compatLnSpc="1">
            <a:prstTxWarp prst="textNoShape">
              <a:avLst/>
            </a:prstTxWarp>
            <a:spAutoFit/>
          </a:bodyPr>
          <a:lstStyle>
            <a:lvl1pPr algn="r" eaLnBrk="1" hangingPunct="1">
              <a:defRPr sz="1400" b="1" i="0">
                <a:solidFill>
                  <a:srgbClr val="003366"/>
                </a:solidFill>
                <a:latin typeface="Arial" panose="020B0604020202020204" pitchFamily="34" charset="0"/>
                <a:ea typeface="+mn-ea"/>
                <a:cs typeface="+mn-cs"/>
              </a:defRPr>
            </a:lvl1pPr>
          </a:lstStyle>
          <a:p>
            <a:pPr>
              <a:defRPr/>
            </a:pPr>
            <a:endParaRPr lang="en-US" dirty="0"/>
          </a:p>
        </p:txBody>
      </p:sp>
      <p:sp>
        <p:nvSpPr>
          <p:cNvPr id="7177" name="Rectangle 9"/>
          <p:cNvSpPr>
            <a:spLocks noGrp="1" noChangeArrowheads="1"/>
          </p:cNvSpPr>
          <p:nvPr>
            <p:ph type="ftr" sz="quarter" idx="3"/>
          </p:nvPr>
        </p:nvSpPr>
        <p:spPr bwMode="auto">
          <a:xfrm>
            <a:off x="2936875" y="6526160"/>
            <a:ext cx="2895600" cy="308028"/>
          </a:xfrm>
          <a:prstGeom prst="rect">
            <a:avLst/>
          </a:prstGeom>
          <a:noFill/>
          <a:ln w="9525">
            <a:noFill/>
            <a:miter lim="800000"/>
            <a:headEnd/>
            <a:tailEnd/>
          </a:ln>
          <a:effectLst/>
        </p:spPr>
        <p:txBody>
          <a:bodyPr vert="horz" wrap="square" lIns="91376" tIns="45688" rIns="91376" bIns="45688" numCol="1" anchor="b" anchorCtr="0" compatLnSpc="1">
            <a:prstTxWarp prst="textNoShape">
              <a:avLst/>
            </a:prstTxWarp>
            <a:spAutoFit/>
          </a:bodyPr>
          <a:lstStyle>
            <a:lvl1pPr algn="ctr" eaLnBrk="1" hangingPunct="1">
              <a:defRPr sz="1400" b="1" i="0">
                <a:solidFill>
                  <a:srgbClr val="003366"/>
                </a:solidFill>
                <a:latin typeface="Arial" panose="020B0604020202020204" pitchFamily="34" charset="0"/>
                <a:ea typeface="+mn-ea"/>
                <a:cs typeface="+mn-cs"/>
              </a:defRPr>
            </a:lvl1pPr>
          </a:lstStyle>
          <a:p>
            <a:pPr>
              <a:defRPr/>
            </a:pPr>
            <a:endParaRPr lang="en-US" dirty="0"/>
          </a:p>
        </p:txBody>
      </p:sp>
      <p:sp>
        <p:nvSpPr>
          <p:cNvPr id="7178" name="Rectangle 10"/>
          <p:cNvSpPr>
            <a:spLocks noGrp="1" noChangeArrowheads="1"/>
          </p:cNvSpPr>
          <p:nvPr>
            <p:ph type="sldNum" sz="quarter" idx="4"/>
          </p:nvPr>
        </p:nvSpPr>
        <p:spPr bwMode="auto">
          <a:xfrm>
            <a:off x="84144" y="6340224"/>
            <a:ext cx="587375" cy="492378"/>
          </a:xfrm>
          <a:prstGeom prst="rect">
            <a:avLst/>
          </a:prstGeom>
          <a:noFill/>
          <a:ln w="9525">
            <a:noFill/>
            <a:miter lim="800000"/>
            <a:headEnd/>
            <a:tailEnd/>
          </a:ln>
          <a:effectLst/>
        </p:spPr>
        <p:txBody>
          <a:bodyPr vert="horz" wrap="square" lIns="91376" tIns="45688" rIns="91376" bIns="45688" numCol="1" anchor="b" anchorCtr="1" compatLnSpc="1">
            <a:prstTxWarp prst="textNoShape">
              <a:avLst/>
            </a:prstTxWarp>
            <a:spAutoFit/>
          </a:bodyPr>
          <a:lstStyle>
            <a:lvl1pPr eaLnBrk="1" hangingPunct="1">
              <a:defRPr sz="2600" b="1" i="0">
                <a:solidFill>
                  <a:srgbClr val="FFFFFF"/>
                </a:solidFill>
                <a:latin typeface="Arial" panose="020B0604020202020204" pitchFamily="34" charset="0"/>
              </a:defRPr>
            </a:lvl1pPr>
          </a:lstStyle>
          <a:p>
            <a:pPr>
              <a:defRPr/>
            </a:pPr>
            <a:fld id="{9152F2E3-5CB0-DD4A-B23B-FD37F965E4B7}" type="slidenum">
              <a:rPr lang="en-US" smtClean="0"/>
              <a:pPr>
                <a:defRPr/>
              </a:pPr>
              <a:t>‹#›</a:t>
            </a:fld>
            <a:endParaRPr lang="en-US" dirty="0"/>
          </a:p>
        </p:txBody>
      </p:sp>
      <p:grpSp>
        <p:nvGrpSpPr>
          <p:cNvPr id="116745" name="Group 11"/>
          <p:cNvGrpSpPr>
            <a:grpSpLocks/>
          </p:cNvGrpSpPr>
          <p:nvPr/>
        </p:nvGrpSpPr>
        <p:grpSpPr bwMode="auto">
          <a:xfrm>
            <a:off x="228600" y="1981200"/>
            <a:ext cx="7391400" cy="319088"/>
            <a:chOff x="144" y="1248"/>
            <a:chExt cx="4656" cy="201"/>
          </a:xfrm>
        </p:grpSpPr>
        <p:sp>
          <p:nvSpPr>
            <p:cNvPr id="116746" name="AutoShape 12"/>
            <p:cNvSpPr>
              <a:spLocks noChangeArrowheads="1"/>
            </p:cNvSpPr>
            <p:nvPr/>
          </p:nvSpPr>
          <p:spPr bwMode="auto">
            <a:xfrm>
              <a:off x="384" y="1248"/>
              <a:ext cx="4416" cy="200"/>
            </a:xfrm>
            <a:prstGeom prst="roundRect">
              <a:avLst>
                <a:gd name="adj" fmla="val 0"/>
              </a:avLst>
            </a:pr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003366"/>
                </a:solidFill>
                <a:latin typeface="Arial" panose="020B0604020202020204" pitchFamily="34" charset="0"/>
              </a:endParaRPr>
            </a:p>
          </p:txBody>
        </p:sp>
        <p:sp>
          <p:nvSpPr>
            <p:cNvPr id="116747" name="AutoShape 13"/>
            <p:cNvSpPr>
              <a:spLocks noChangeArrowheads="1"/>
            </p:cNvSpPr>
            <p:nvPr/>
          </p:nvSpPr>
          <p:spPr bwMode="auto">
            <a:xfrm flipH="1">
              <a:off x="144" y="1248"/>
              <a:ext cx="248" cy="201"/>
            </a:xfrm>
            <a:prstGeom prst="flowChartDelay">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solidFill>
                  <a:srgbClr val="003366"/>
                </a:solidFill>
                <a:latin typeface="Arial" panose="020B0604020202020204" pitchFamily="34" charset="0"/>
              </a:endParaRPr>
            </a:p>
          </p:txBody>
        </p:sp>
      </p:grpSp>
    </p:spTree>
    <p:extLst>
      <p:ext uri="{BB962C8B-B14F-4D97-AF65-F5344CB8AC3E}">
        <p14:creationId xmlns:p14="http://schemas.microsoft.com/office/powerpoint/2010/main" val="619908210"/>
      </p:ext>
    </p:extLst>
  </p:cSld>
  <p:clrMap bg1="lt1" tx1="dk1" bg2="lt2" tx2="dk2" accent1="accent1" accent2="accent2" accent3="accent3" accent4="accent4" accent5="accent5" accent6="accent6" hlink="hlink" folHlink="folHlink"/>
  <p:sldLayoutIdLst>
    <p:sldLayoutId id="2147484403" r:id="rId1"/>
    <p:sldLayoutId id="2147484404" r:id="rId2"/>
    <p:sldLayoutId id="2147484405" r:id="rId3"/>
    <p:sldLayoutId id="2147484406" r:id="rId4"/>
    <p:sldLayoutId id="2147484407" r:id="rId5"/>
    <p:sldLayoutId id="2147484408" r:id="rId6"/>
    <p:sldLayoutId id="2147484409" r:id="rId7"/>
    <p:sldLayoutId id="2147484410" r:id="rId8"/>
    <p:sldLayoutId id="2147484411" r:id="rId9"/>
    <p:sldLayoutId id="2147484412" r:id="rId10"/>
    <p:sldLayoutId id="2147484413" r:id="rId11"/>
  </p:sldLayoutIdLst>
  <p:txStyles>
    <p:titleStyle>
      <a:lvl1pPr algn="l" rtl="0" eaLnBrk="0" fontAlgn="base" hangingPunct="0">
        <a:lnSpc>
          <a:spcPct val="90000"/>
        </a:lnSpc>
        <a:spcBef>
          <a:spcPct val="0"/>
        </a:spcBef>
        <a:spcAft>
          <a:spcPct val="0"/>
        </a:spcAft>
        <a:defRPr sz="3600" b="1" i="0">
          <a:solidFill>
            <a:schemeClr val="tx2"/>
          </a:solidFill>
          <a:latin typeface="Arial" panose="020B0604020202020204" pitchFamily="34" charset="0"/>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5pPr>
      <a:lvl6pPr marL="456880" algn="l" rtl="0" fontAlgn="base">
        <a:lnSpc>
          <a:spcPct val="90000"/>
        </a:lnSpc>
        <a:spcBef>
          <a:spcPct val="0"/>
        </a:spcBef>
        <a:spcAft>
          <a:spcPct val="0"/>
        </a:spcAft>
        <a:defRPr sz="3600" b="1">
          <a:solidFill>
            <a:schemeClr val="tx2"/>
          </a:solidFill>
          <a:latin typeface="Arial" charset="0"/>
        </a:defRPr>
      </a:lvl6pPr>
      <a:lvl7pPr marL="913758" algn="l" rtl="0" fontAlgn="base">
        <a:lnSpc>
          <a:spcPct val="90000"/>
        </a:lnSpc>
        <a:spcBef>
          <a:spcPct val="0"/>
        </a:spcBef>
        <a:spcAft>
          <a:spcPct val="0"/>
        </a:spcAft>
        <a:defRPr sz="3600" b="1">
          <a:solidFill>
            <a:schemeClr val="tx2"/>
          </a:solidFill>
          <a:latin typeface="Arial" charset="0"/>
        </a:defRPr>
      </a:lvl7pPr>
      <a:lvl8pPr marL="1370639" algn="l" rtl="0" fontAlgn="base">
        <a:lnSpc>
          <a:spcPct val="90000"/>
        </a:lnSpc>
        <a:spcBef>
          <a:spcPct val="0"/>
        </a:spcBef>
        <a:spcAft>
          <a:spcPct val="0"/>
        </a:spcAft>
        <a:defRPr sz="3600" b="1">
          <a:solidFill>
            <a:schemeClr val="tx2"/>
          </a:solidFill>
          <a:latin typeface="Arial" charset="0"/>
        </a:defRPr>
      </a:lvl8pPr>
      <a:lvl9pPr marL="1827517" algn="l" rtl="0" fontAlgn="base">
        <a:lnSpc>
          <a:spcPct val="90000"/>
        </a:lnSpc>
        <a:spcBef>
          <a:spcPct val="0"/>
        </a:spcBef>
        <a:spcAft>
          <a:spcPct val="0"/>
        </a:spcAft>
        <a:defRPr sz="3600" b="1">
          <a:solidFill>
            <a:schemeClr val="tx2"/>
          </a:solidFill>
          <a:latin typeface="Arial" charset="0"/>
        </a:defRPr>
      </a:lvl9pPr>
    </p:titleStyle>
    <p:bodyStyle>
      <a:lvl1pPr marL="342659" indent="-342659" algn="l" rtl="0" eaLnBrk="0" fontAlgn="base" hangingPunct="0">
        <a:spcBef>
          <a:spcPct val="20000"/>
        </a:spcBef>
        <a:spcAft>
          <a:spcPct val="0"/>
        </a:spcAft>
        <a:buClr>
          <a:schemeClr val="tx1"/>
        </a:buClr>
        <a:buSzPct val="75000"/>
        <a:buFont typeface="Wingdings" charset="0"/>
        <a:buChar char="l"/>
        <a:defRPr sz="2800" b="1" i="0">
          <a:solidFill>
            <a:schemeClr val="tx1"/>
          </a:solidFill>
          <a:latin typeface="Arial" panose="020B0604020202020204" pitchFamily="34" charset="0"/>
          <a:ea typeface="ＭＳ Ｐゴシック" charset="-128"/>
          <a:cs typeface="ＭＳ Ｐゴシック" charset="-128"/>
        </a:defRPr>
      </a:lvl1pPr>
      <a:lvl2pPr marL="742428" indent="-285548" algn="l" rtl="0" eaLnBrk="0" fontAlgn="base" hangingPunct="0">
        <a:spcBef>
          <a:spcPct val="20000"/>
        </a:spcBef>
        <a:spcAft>
          <a:spcPct val="0"/>
        </a:spcAft>
        <a:buClr>
          <a:schemeClr val="tx1"/>
        </a:buClr>
        <a:buSzPct val="75000"/>
        <a:buChar char="–"/>
        <a:defRPr sz="2400" b="1" i="0">
          <a:solidFill>
            <a:schemeClr val="tx1"/>
          </a:solidFill>
          <a:latin typeface="Arial" panose="020B0604020202020204" pitchFamily="34" charset="0"/>
          <a:ea typeface="ＭＳ Ｐゴシック" charset="-128"/>
        </a:defRPr>
      </a:lvl2pPr>
      <a:lvl3pPr marL="1142199" indent="-228439" algn="l" rtl="0" eaLnBrk="0" fontAlgn="base" hangingPunct="0">
        <a:spcBef>
          <a:spcPct val="20000"/>
        </a:spcBef>
        <a:spcAft>
          <a:spcPct val="0"/>
        </a:spcAft>
        <a:buClr>
          <a:schemeClr val="tx1"/>
        </a:buClr>
        <a:buSzPct val="75000"/>
        <a:buFont typeface="Wingdings" charset="0"/>
        <a:buChar char="l"/>
        <a:defRPr sz="2000" b="1" i="0">
          <a:solidFill>
            <a:schemeClr val="tx1"/>
          </a:solidFill>
          <a:latin typeface="Arial" panose="020B0604020202020204" pitchFamily="34" charset="0"/>
          <a:ea typeface="ＭＳ Ｐゴシック" charset="-128"/>
        </a:defRPr>
      </a:lvl3pPr>
      <a:lvl4pPr marL="1599077" indent="-228439" algn="l" rtl="0" eaLnBrk="0" fontAlgn="base" hangingPunct="0">
        <a:spcBef>
          <a:spcPct val="20000"/>
        </a:spcBef>
        <a:spcAft>
          <a:spcPct val="0"/>
        </a:spcAft>
        <a:buClr>
          <a:schemeClr val="tx1"/>
        </a:buClr>
        <a:buSzPct val="80000"/>
        <a:buChar char="–"/>
        <a:defRPr b="1" i="0">
          <a:solidFill>
            <a:schemeClr val="tx1"/>
          </a:solidFill>
          <a:latin typeface="Arial" panose="020B0604020202020204" pitchFamily="34" charset="0"/>
          <a:ea typeface="ＭＳ Ｐゴシック" charset="-128"/>
        </a:defRPr>
      </a:lvl4pPr>
      <a:lvl5pPr marL="2055957" indent="-228439" algn="l" rtl="0" eaLnBrk="0" fontAlgn="base" hangingPunct="0">
        <a:spcBef>
          <a:spcPct val="20000"/>
        </a:spcBef>
        <a:spcAft>
          <a:spcPct val="0"/>
        </a:spcAft>
        <a:buClr>
          <a:schemeClr val="tx1"/>
        </a:buClr>
        <a:buSzPct val="65000"/>
        <a:buFont typeface="Wingdings" charset="0"/>
        <a:buChar char="l"/>
        <a:defRPr b="1" i="0">
          <a:solidFill>
            <a:schemeClr val="tx1"/>
          </a:solidFill>
          <a:latin typeface="Arial" panose="020B0604020202020204" pitchFamily="34" charset="0"/>
          <a:ea typeface="ＭＳ Ｐゴシック" charset="-128"/>
        </a:defRPr>
      </a:lvl5pPr>
      <a:lvl6pPr marL="2512836"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6pPr>
      <a:lvl7pPr marL="2969716"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7pPr>
      <a:lvl8pPr marL="3426595"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8pPr>
      <a:lvl9pPr marL="3883472"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solidFill>
                <a:srgbClr val="000000"/>
              </a:solidFill>
              <a:latin typeface="Arial" charset="0"/>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solidFill>
                <a:srgbClr val="000000"/>
              </a:solidFill>
              <a:latin typeface="Arial" charset="0"/>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40DB43A0-EC8F-0B4A-ACD4-6B792E57F4DC}" type="slidenum">
              <a:rPr lang="en-US">
                <a:solidFill>
                  <a:srgbClr val="000000"/>
                </a:solidFill>
                <a:latin typeface="Arial" charset="0"/>
              </a:rPr>
              <a:pPr>
                <a:defRPr/>
              </a:pPr>
              <a:t>‹#›</a:t>
            </a:fld>
            <a:endParaRPr lang="en-US">
              <a:solidFill>
                <a:srgbClr val="000000"/>
              </a:solidFill>
              <a:latin typeface="Arial" charset="0"/>
            </a:endParaRPr>
          </a:p>
        </p:txBody>
      </p:sp>
    </p:spTree>
    <p:extLst>
      <p:ext uri="{BB962C8B-B14F-4D97-AF65-F5344CB8AC3E}">
        <p14:creationId xmlns:p14="http://schemas.microsoft.com/office/powerpoint/2010/main" val="777151937"/>
      </p:ext>
    </p:extLst>
  </p:cSld>
  <p:clrMap bg1="lt1" tx1="dk1" bg2="lt2" tx2="dk2" accent1="accent1" accent2="accent2" accent3="accent3" accent4="accent4" accent5="accent5" accent6="accent6" hlink="hlink" folHlink="folHlink"/>
  <p:sldLayoutIdLst>
    <p:sldLayoutId id="2147486995" r:id="rId1"/>
    <p:sldLayoutId id="2147486996" r:id="rId2"/>
    <p:sldLayoutId id="2147486997" r:id="rId3"/>
    <p:sldLayoutId id="2147486998" r:id="rId4"/>
    <p:sldLayoutId id="2147486999" r:id="rId5"/>
    <p:sldLayoutId id="2147487000" r:id="rId6"/>
    <p:sldLayoutId id="2147487001" r:id="rId7"/>
    <p:sldLayoutId id="2147487002" r:id="rId8"/>
    <p:sldLayoutId id="2147487003" r:id="rId9"/>
    <p:sldLayoutId id="2147487004" r:id="rId10"/>
    <p:sldLayoutId id="2147487005" r:id="rId11"/>
    <p:sldLayoutId id="2147487006" r:id="rId12"/>
  </p:sldLayoutIdLst>
  <p:txStyles>
    <p:title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a:solidFill>
            <a:srgbClr val="F8F8E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rgbClr val="F8F8EF"/>
          </a:solidFill>
          <a:effectLst>
            <a:outerShdw blurRad="38100" dist="38100" dir="2700000" algn="tl">
              <a:srgbClr val="000000">
                <a:alpha val="43137"/>
              </a:srgbClr>
            </a:outerShdw>
          </a:effectLst>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rgbClr val="F8F8EF"/>
          </a:solidFill>
          <a:effectLst>
            <a:outerShdw blurRad="38100" dist="38100" dir="2700000" algn="tl">
              <a:srgbClr val="000000">
                <a:alpha val="43137"/>
              </a:srgbClr>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ctr" anchorCtr="0" compatLnSpc="1">
            <a:prstTxWarp prst="textNoShape">
              <a:avLst/>
            </a:prstTxWarp>
          </a:bodyPr>
          <a:lstStyle/>
          <a:p>
            <a:pPr lvl="0"/>
            <a:r>
              <a:rPr lang="en-GB"/>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defRPr sz="1400">
                <a:solidFill>
                  <a:srgbClr val="000000"/>
                </a:solidFill>
                <a:latin typeface="+mn-lt"/>
                <a:ea typeface="+mn-ea"/>
                <a:cs typeface="+mn-cs"/>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ctr">
              <a:defRPr sz="1400">
                <a:solidFill>
                  <a:srgbClr val="000000"/>
                </a:solidFill>
                <a:latin typeface="+mn-lt"/>
                <a:ea typeface="+mn-ea"/>
                <a:cs typeface="+mn-cs"/>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r">
              <a:defRPr sz="1400">
                <a:solidFill>
                  <a:srgbClr val="000000"/>
                </a:solidFill>
                <a:cs typeface="Times New Roman" charset="0"/>
              </a:defRPr>
            </a:lvl1pPr>
          </a:lstStyle>
          <a:p>
            <a:pPr>
              <a:defRPr/>
            </a:pPr>
            <a:fld id="{F3E0B065-6F85-1942-B475-8BA0555833B7}" type="slidenum">
              <a:rPr lang="en-GB"/>
              <a:pPr>
                <a:defRPr/>
              </a:pPr>
              <a:t>‹#›</a:t>
            </a:fld>
            <a:endParaRPr lang="en-GB"/>
          </a:p>
        </p:txBody>
      </p:sp>
    </p:spTree>
    <p:extLst>
      <p:ext uri="{BB962C8B-B14F-4D97-AF65-F5344CB8AC3E}">
        <p14:creationId xmlns:p14="http://schemas.microsoft.com/office/powerpoint/2010/main" val="3787888805"/>
      </p:ext>
    </p:extLst>
  </p:cSld>
  <p:clrMap bg1="lt1" tx1="dk1" bg2="lt2" tx2="dk2" accent1="accent1" accent2="accent2" accent3="accent3" accent4="accent4" accent5="accent5" accent6="accent6" hlink="hlink" folHlink="folHlink"/>
  <p:sldLayoutIdLst>
    <p:sldLayoutId id="2147484415"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5pPr>
      <a:lvl6pPr marL="456880"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3758"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0639"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7517"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659" indent="-342659"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428" indent="-285548" algn="l" rtl="0" eaLnBrk="0" fontAlgn="base" hangingPunct="0">
        <a:spcBef>
          <a:spcPct val="20000"/>
        </a:spcBef>
        <a:spcAft>
          <a:spcPct val="0"/>
        </a:spcAft>
        <a:buChar char="–"/>
        <a:defRPr sz="2800">
          <a:solidFill>
            <a:schemeClr val="tx1"/>
          </a:solidFill>
          <a:latin typeface="+mn-lt"/>
          <a:ea typeface="+mn-ea"/>
          <a:cs typeface="+mn-cs"/>
        </a:defRPr>
      </a:lvl2pPr>
      <a:lvl3pPr marL="1142199" indent="-228439" algn="l" rtl="0" eaLnBrk="0" fontAlgn="base" hangingPunct="0">
        <a:spcBef>
          <a:spcPct val="20000"/>
        </a:spcBef>
        <a:spcAft>
          <a:spcPct val="0"/>
        </a:spcAft>
        <a:buChar char="•"/>
        <a:defRPr sz="2400">
          <a:solidFill>
            <a:schemeClr val="tx1"/>
          </a:solidFill>
          <a:latin typeface="+mn-lt"/>
          <a:ea typeface="+mn-ea"/>
          <a:cs typeface="+mn-cs"/>
        </a:defRPr>
      </a:lvl3pPr>
      <a:lvl4pPr marL="1599077" indent="-228439" algn="l" rtl="0" eaLnBrk="0" fontAlgn="base" hangingPunct="0">
        <a:spcBef>
          <a:spcPct val="20000"/>
        </a:spcBef>
        <a:spcAft>
          <a:spcPct val="0"/>
        </a:spcAft>
        <a:buChar char="–"/>
        <a:defRPr sz="2000">
          <a:solidFill>
            <a:schemeClr val="tx1"/>
          </a:solidFill>
          <a:latin typeface="+mn-lt"/>
          <a:ea typeface="+mn-ea"/>
          <a:cs typeface="+mn-cs"/>
        </a:defRPr>
      </a:lvl4pPr>
      <a:lvl5pPr marL="2055957" indent="-228439" algn="l" rtl="0" eaLnBrk="0" fontAlgn="base" hangingPunct="0">
        <a:spcBef>
          <a:spcPct val="20000"/>
        </a:spcBef>
        <a:spcAft>
          <a:spcPct val="0"/>
        </a:spcAft>
        <a:buChar char="»"/>
        <a:defRPr sz="2000">
          <a:solidFill>
            <a:schemeClr val="tx1"/>
          </a:solidFill>
          <a:latin typeface="+mn-lt"/>
          <a:ea typeface="+mn-ea"/>
          <a:cs typeface="+mn-cs"/>
        </a:defRPr>
      </a:lvl5pPr>
      <a:lvl6pPr marL="2512836" indent="-228439" algn="l" rtl="0" fontAlgn="base">
        <a:spcBef>
          <a:spcPct val="20000"/>
        </a:spcBef>
        <a:spcAft>
          <a:spcPct val="0"/>
        </a:spcAft>
        <a:buChar char="»"/>
        <a:defRPr sz="2000">
          <a:solidFill>
            <a:schemeClr val="tx1"/>
          </a:solidFill>
          <a:latin typeface="+mn-lt"/>
          <a:ea typeface="+mn-ea"/>
          <a:cs typeface="+mn-cs"/>
        </a:defRPr>
      </a:lvl6pPr>
      <a:lvl7pPr marL="2969716" indent="-228439" algn="l" rtl="0" fontAlgn="base">
        <a:spcBef>
          <a:spcPct val="20000"/>
        </a:spcBef>
        <a:spcAft>
          <a:spcPct val="0"/>
        </a:spcAft>
        <a:buChar char="»"/>
        <a:defRPr sz="2000">
          <a:solidFill>
            <a:schemeClr val="tx1"/>
          </a:solidFill>
          <a:latin typeface="+mn-lt"/>
          <a:ea typeface="+mn-ea"/>
          <a:cs typeface="+mn-cs"/>
        </a:defRPr>
      </a:lvl7pPr>
      <a:lvl8pPr marL="3426595" indent="-228439" algn="l" rtl="0" fontAlgn="base">
        <a:spcBef>
          <a:spcPct val="20000"/>
        </a:spcBef>
        <a:spcAft>
          <a:spcPct val="0"/>
        </a:spcAft>
        <a:buChar char="»"/>
        <a:defRPr sz="2000">
          <a:solidFill>
            <a:schemeClr val="tx1"/>
          </a:solidFill>
          <a:latin typeface="+mn-lt"/>
          <a:ea typeface="+mn-ea"/>
          <a:cs typeface="+mn-cs"/>
        </a:defRPr>
      </a:lvl8pPr>
      <a:lvl9pPr marL="3883472" indent="-228439"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1"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pPr>
                <a:defRPr/>
              </a:pPr>
              <a:t>‹#›</a:t>
            </a:fld>
            <a:endParaRPr lang="en-US"/>
          </a:p>
        </p:txBody>
      </p:sp>
    </p:spTree>
    <p:extLst>
      <p:ext uri="{BB962C8B-B14F-4D97-AF65-F5344CB8AC3E}">
        <p14:creationId xmlns:p14="http://schemas.microsoft.com/office/powerpoint/2010/main" val="2059795060"/>
      </p:ext>
    </p:extLst>
  </p:cSld>
  <p:clrMap bg1="lt1" tx1="dk1" bg2="lt2" tx2="dk2" accent1="accent1" accent2="accent2" accent3="accent3" accent4="accent4" accent5="accent5" accent6="accent6" hlink="hlink" folHlink="folHlink"/>
  <p:sldLayoutIdLst>
    <p:sldLayoutId id="2147484417" r:id="rId1"/>
    <p:sldLayoutId id="2147484418" r:id="rId2"/>
    <p:sldLayoutId id="2147484419" r:id="rId3"/>
    <p:sldLayoutId id="2147484420" r:id="rId4"/>
    <p:sldLayoutId id="2147484421" r:id="rId5"/>
    <p:sldLayoutId id="2147484422" r:id="rId6"/>
    <p:sldLayoutId id="2147484423" r:id="rId7"/>
    <p:sldLayoutId id="2147484424" r:id="rId8"/>
    <p:sldLayoutId id="2147484425" r:id="rId9"/>
    <p:sldLayoutId id="2147484426" r:id="rId10"/>
    <p:sldLayoutId id="2147484427" r:id="rId11"/>
    <p:sldLayoutId id="2147484428" r:id="rId12"/>
    <p:sldLayoutId id="2147484429"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32" algn="ctr" rtl="0" eaLnBrk="0" fontAlgn="base" hangingPunct="0">
        <a:spcBef>
          <a:spcPct val="0"/>
        </a:spcBef>
        <a:spcAft>
          <a:spcPct val="0"/>
        </a:spcAft>
        <a:defRPr sz="4400">
          <a:solidFill>
            <a:schemeClr val="tx2"/>
          </a:solidFill>
          <a:latin typeface="Times New Roman" pitchFamily="-112" charset="0"/>
        </a:defRPr>
      </a:lvl6pPr>
      <a:lvl7pPr marL="914265" algn="ctr" rtl="0" eaLnBrk="0" fontAlgn="base" hangingPunct="0">
        <a:spcBef>
          <a:spcPct val="0"/>
        </a:spcBef>
        <a:spcAft>
          <a:spcPct val="0"/>
        </a:spcAft>
        <a:defRPr sz="4400">
          <a:solidFill>
            <a:schemeClr val="tx2"/>
          </a:solidFill>
          <a:latin typeface="Times New Roman" pitchFamily="-112" charset="0"/>
        </a:defRPr>
      </a:lvl7pPr>
      <a:lvl8pPr marL="1371396" algn="ctr" rtl="0" eaLnBrk="0" fontAlgn="base" hangingPunct="0">
        <a:spcBef>
          <a:spcPct val="0"/>
        </a:spcBef>
        <a:spcAft>
          <a:spcPct val="0"/>
        </a:spcAft>
        <a:defRPr sz="4400">
          <a:solidFill>
            <a:schemeClr val="tx2"/>
          </a:solidFill>
          <a:latin typeface="Times New Roman" pitchFamily="-112" charset="0"/>
        </a:defRPr>
      </a:lvl8pPr>
      <a:lvl9pPr marL="1828530" algn="ctr" rtl="0" eaLnBrk="0" fontAlgn="base" hangingPunct="0">
        <a:spcBef>
          <a:spcPct val="0"/>
        </a:spcBef>
        <a:spcAft>
          <a:spcPct val="0"/>
        </a:spcAft>
        <a:defRPr sz="4400">
          <a:solidFill>
            <a:schemeClr val="tx2"/>
          </a:solidFill>
          <a:latin typeface="Times New Roman" pitchFamily="-112" charset="0"/>
        </a:defRPr>
      </a:lvl9pPr>
    </p:titleStyle>
    <p:bodyStyle>
      <a:lvl1pPr marL="342849" indent="-342849"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839" indent="-285708"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2829" indent="-228567"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599961" indent="-228567"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094" indent="-228567"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225"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359"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490"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5622"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45058" name="Group 2"/>
          <p:cNvGrpSpPr>
            <a:grpSpLocks/>
          </p:cNvGrpSpPr>
          <p:nvPr/>
        </p:nvGrpSpPr>
        <p:grpSpPr bwMode="auto">
          <a:xfrm>
            <a:off x="0" y="1588"/>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b="1" i="0" dirty="0">
                <a:solidFill>
                  <a:srgbClr val="FFFFFF"/>
                </a:solidFill>
                <a:latin typeface="Arial" panose="020B0604020202020204" pitchFamily="34" charset="0"/>
                <a:ea typeface="ＭＳ Ｐゴシック" charset="-128"/>
                <a:cs typeface="ＭＳ Ｐゴシック" charset="-128"/>
              </a:endParaRPr>
            </a:p>
          </p:txBody>
        </p:sp>
        <p:sp>
          <p:nvSpPr>
            <p:cNvPr id="45065"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896" tIns="45948" rIns="91896" bIns="45948"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896" tIns="45948" rIns="91896" bIns="45948" numCol="1" anchor="ctr" anchorCtr="0" compatLnSpc="1">
            <a:prstTxWarp prst="textNoShape">
              <a:avLst/>
            </a:prstTxWarp>
          </a:bodyPr>
          <a:lstStyle>
            <a:lvl1pPr>
              <a:defRPr sz="1400" b="1" i="0">
                <a:solidFill>
                  <a:srgbClr val="FFFFFF"/>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896" tIns="45948" rIns="91896" bIns="45948" numCol="1" anchor="ctr" anchorCtr="0" compatLnSpc="1">
            <a:prstTxWarp prst="textNoShape">
              <a:avLst/>
            </a:prstTxWarp>
          </a:bodyPr>
          <a:lstStyle>
            <a:lvl1pPr algn="ctr">
              <a:defRPr sz="1400" b="1" i="0">
                <a:solidFill>
                  <a:srgbClr val="FFFFFF"/>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896" tIns="45948" rIns="91896" bIns="45948" numCol="1" anchor="ctr" anchorCtr="0" compatLnSpc="1">
            <a:prstTxWarp prst="textNoShape">
              <a:avLst/>
            </a:prstTxWarp>
          </a:bodyPr>
          <a:lstStyle>
            <a:lvl1pPr algn="r">
              <a:defRPr sz="1400" b="1" i="0">
                <a:solidFill>
                  <a:srgbClr val="FFFFFF"/>
                </a:solidFill>
                <a:latin typeface="Arial" panose="020B0604020202020204" pitchFamily="34" charset="0"/>
              </a:defRPr>
            </a:lvl1pPr>
          </a:lstStyle>
          <a:p>
            <a:pPr>
              <a:defRPr/>
            </a:pPr>
            <a:fld id="{903E88EF-342E-0C4B-AD56-4808C404AA1D}" type="slidenum">
              <a:rPr lang="en-US" smtClean="0"/>
              <a:pPr>
                <a:defRPr/>
              </a:pPr>
              <a:t>‹#›</a:t>
            </a:fld>
            <a:endParaRPr lang="en-US" dirty="0"/>
          </a:p>
        </p:txBody>
      </p:sp>
      <p:sp>
        <p:nvSpPr>
          <p:cNvPr id="45063"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61" tIns="45631" rIns="91261" bIns="4563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526752075"/>
      </p:ext>
    </p:extLst>
  </p:cSld>
  <p:clrMap bg1="dk2" tx1="lt1" bg2="dk1" tx2="lt2" accent1="accent1" accent2="accent2" accent3="accent3" accent4="accent4" accent5="accent5" accent6="accent6" hlink="hlink" folHlink="folHlink"/>
  <p:sldLayoutIdLst>
    <p:sldLayoutId id="2147484431" r:id="rId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6343"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269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69016"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5374"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254" indent="-342254" algn="l" rtl="0" eaLnBrk="0" fontAlgn="base" hangingPunct="0">
        <a:spcBef>
          <a:spcPct val="20000"/>
        </a:spcBef>
        <a:spcAft>
          <a:spcPct val="0"/>
        </a:spcAft>
        <a:buClr>
          <a:schemeClr val="accent2"/>
        </a:buClr>
        <a:buSzPct val="80000"/>
        <a:buFont typeface="Wingdings" charset="0"/>
        <a:buChar char="l"/>
        <a:defRPr sz="3200" b="1" i="0">
          <a:solidFill>
            <a:schemeClr val="tx1"/>
          </a:solidFill>
          <a:latin typeface="Arial" panose="020B0604020202020204" pitchFamily="34" charset="0"/>
          <a:ea typeface="ＭＳ Ｐゴシック" pitchFamily="-108" charset="-128"/>
          <a:cs typeface="Arial" panose="020B0604020202020204" pitchFamily="34" charset="0"/>
        </a:defRPr>
      </a:lvl1pPr>
      <a:lvl2pPr marL="741546" indent="-285218" algn="l" rtl="0" eaLnBrk="0" fontAlgn="base" hangingPunct="0">
        <a:spcBef>
          <a:spcPct val="20000"/>
        </a:spcBef>
        <a:spcAft>
          <a:spcPct val="0"/>
        </a:spcAft>
        <a:buClr>
          <a:schemeClr val="tx1"/>
        </a:buClr>
        <a:buSzPct val="90000"/>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0839" indent="-228172" algn="l" rtl="0" eaLnBrk="0" fontAlgn="base" hangingPunct="0">
        <a:spcBef>
          <a:spcPct val="20000"/>
        </a:spcBef>
        <a:spcAft>
          <a:spcPct val="0"/>
        </a:spcAft>
        <a:buClr>
          <a:schemeClr val="accent1"/>
        </a:buClr>
        <a:buSzPct val="60000"/>
        <a:buFont typeface="Wingdings" charset="0"/>
        <a:buChar char="l"/>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597194" indent="-228172"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3524" indent="-228172" algn="l" rtl="0" eaLnBrk="0" fontAlgn="base" hangingPunct="0">
        <a:spcBef>
          <a:spcPct val="20000"/>
        </a:spcBef>
        <a:spcAft>
          <a:spcPct val="0"/>
        </a:spcAft>
        <a:buClr>
          <a:schemeClr val="accent1"/>
        </a:buClr>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09864" indent="-22817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66212" indent="-22817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22541" indent="-22817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78893" indent="-22817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6343" rtl="0" eaLnBrk="1" latinLnBrk="0" hangingPunct="1">
        <a:defRPr sz="1800" kern="1200">
          <a:solidFill>
            <a:schemeClr val="tx1"/>
          </a:solidFill>
          <a:latin typeface="+mn-lt"/>
          <a:ea typeface="+mn-ea"/>
          <a:cs typeface="+mn-cs"/>
        </a:defRPr>
      </a:lvl1pPr>
      <a:lvl2pPr marL="456343" algn="l" defTabSz="456343" rtl="0" eaLnBrk="1" latinLnBrk="0" hangingPunct="1">
        <a:defRPr sz="1800" kern="1200">
          <a:solidFill>
            <a:schemeClr val="tx1"/>
          </a:solidFill>
          <a:latin typeface="+mn-lt"/>
          <a:ea typeface="+mn-ea"/>
          <a:cs typeface="+mn-cs"/>
        </a:defRPr>
      </a:lvl2pPr>
      <a:lvl3pPr marL="912690" algn="l" defTabSz="456343" rtl="0" eaLnBrk="1" latinLnBrk="0" hangingPunct="1">
        <a:defRPr sz="1800" kern="1200">
          <a:solidFill>
            <a:schemeClr val="tx1"/>
          </a:solidFill>
          <a:latin typeface="+mn-lt"/>
          <a:ea typeface="+mn-ea"/>
          <a:cs typeface="+mn-cs"/>
        </a:defRPr>
      </a:lvl3pPr>
      <a:lvl4pPr marL="1369016" algn="l" defTabSz="456343" rtl="0" eaLnBrk="1" latinLnBrk="0" hangingPunct="1">
        <a:defRPr sz="1800" kern="1200">
          <a:solidFill>
            <a:schemeClr val="tx1"/>
          </a:solidFill>
          <a:latin typeface="+mn-lt"/>
          <a:ea typeface="+mn-ea"/>
          <a:cs typeface="+mn-cs"/>
        </a:defRPr>
      </a:lvl4pPr>
      <a:lvl5pPr marL="1825374" algn="l" defTabSz="456343" rtl="0" eaLnBrk="1" latinLnBrk="0" hangingPunct="1">
        <a:defRPr sz="1800" kern="1200">
          <a:solidFill>
            <a:schemeClr val="tx1"/>
          </a:solidFill>
          <a:latin typeface="+mn-lt"/>
          <a:ea typeface="+mn-ea"/>
          <a:cs typeface="+mn-cs"/>
        </a:defRPr>
      </a:lvl5pPr>
      <a:lvl6pPr marL="2281697" algn="l" defTabSz="456343" rtl="0" eaLnBrk="1" latinLnBrk="0" hangingPunct="1">
        <a:defRPr sz="1800" kern="1200">
          <a:solidFill>
            <a:schemeClr val="tx1"/>
          </a:solidFill>
          <a:latin typeface="+mn-lt"/>
          <a:ea typeface="+mn-ea"/>
          <a:cs typeface="+mn-cs"/>
        </a:defRPr>
      </a:lvl6pPr>
      <a:lvl7pPr marL="2738032" algn="l" defTabSz="456343" rtl="0" eaLnBrk="1" latinLnBrk="0" hangingPunct="1">
        <a:defRPr sz="1800" kern="1200">
          <a:solidFill>
            <a:schemeClr val="tx1"/>
          </a:solidFill>
          <a:latin typeface="+mn-lt"/>
          <a:ea typeface="+mn-ea"/>
          <a:cs typeface="+mn-cs"/>
        </a:defRPr>
      </a:lvl7pPr>
      <a:lvl8pPr marL="3194368" algn="l" defTabSz="456343" rtl="0" eaLnBrk="1" latinLnBrk="0" hangingPunct="1">
        <a:defRPr sz="1800" kern="1200">
          <a:solidFill>
            <a:schemeClr val="tx1"/>
          </a:solidFill>
          <a:latin typeface="+mn-lt"/>
          <a:ea typeface="+mn-ea"/>
          <a:cs typeface="+mn-cs"/>
        </a:defRPr>
      </a:lvl8pPr>
      <a:lvl9pPr marL="3650712" algn="l" defTabSz="456343"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88" tIns="32910" rIns="63288" bIns="32910" numCol="1" anchor="ctr" anchorCtr="0" compatLnSpc="1">
            <a:prstTxWarp prst="textNoShape">
              <a:avLst/>
            </a:prstTxWarp>
          </a:bodyPr>
          <a:lstStyle/>
          <a:p>
            <a:pPr lvl="0"/>
            <a:r>
              <a:rPr lang="en-GB" dirty="0"/>
              <a:t>Click to edit the title text format</a:t>
            </a:r>
          </a:p>
        </p:txBody>
      </p:sp>
      <p:sp>
        <p:nvSpPr>
          <p:cNvPr id="1026" name="Rectangle 2"/>
          <p:cNvSpPr>
            <a:spLocks noGrp="1" noChangeArrowheads="1"/>
          </p:cNvSpPr>
          <p:nvPr>
            <p:ph type="body" idx="1"/>
          </p:nvPr>
        </p:nvSpPr>
        <p:spPr bwMode="auto">
          <a:xfrm>
            <a:off x="321508" y="1125324"/>
            <a:ext cx="5786028" cy="31817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88" tIns="32910" rIns="63288" bIns="32910"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p:txBody>
      </p:sp>
      <p:sp>
        <p:nvSpPr>
          <p:cNvPr id="1027" name="Rectangle 3"/>
          <p:cNvSpPr>
            <a:spLocks noGrp="1" noChangeArrowheads="1"/>
          </p:cNvSpPr>
          <p:nvPr>
            <p:ph type="dt"/>
          </p:nvPr>
        </p:nvSpPr>
        <p:spPr bwMode="auto">
          <a:xfrm>
            <a:off x="321508"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defRPr>
            </a:lvl1pPr>
          </a:lstStyle>
          <a:p>
            <a:pPr defTabSz="321503" eaLnBrk="0">
              <a:buSzPct val="100000"/>
            </a:pPr>
            <a:endParaRPr lang="en-US" sz="1800" dirty="0"/>
          </a:p>
        </p:txBody>
      </p:sp>
      <p:sp>
        <p:nvSpPr>
          <p:cNvPr id="1028" name="Rectangle 4"/>
          <p:cNvSpPr>
            <a:spLocks noGrp="1" noChangeArrowheads="1"/>
          </p:cNvSpPr>
          <p:nvPr>
            <p:ph type="ftr"/>
          </p:nvPr>
        </p:nvSpPr>
        <p:spPr bwMode="auto">
          <a:xfrm>
            <a:off x="2196972" y="4391889"/>
            <a:ext cx="2035101"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defRPr>
            </a:lvl1pPr>
          </a:lstStyle>
          <a:p>
            <a:pPr defTabSz="321503" eaLnBrk="0">
              <a:buSzPct val="100000"/>
            </a:pPr>
            <a:endParaRPr lang="en-US" sz="1800" dirty="0"/>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defRPr>
            </a:lvl1pPr>
          </a:lstStyle>
          <a:p>
            <a:pPr defTabSz="321503" eaLnBrk="0">
              <a:buSzPct val="100000"/>
            </a:pPr>
            <a:fld id="{E0C8EF4D-7C65-874B-92EA-F9963F09C79B}" type="slidenum">
              <a:rPr lang="en-US" sz="1800" smtClean="0"/>
              <a:pPr defTabSz="321503" eaLnBrk="0">
                <a:buSzPct val="100000"/>
              </a:pPr>
              <a:t>‹#›</a:t>
            </a:fld>
            <a:endParaRPr lang="en-US" sz="1800" dirty="0"/>
          </a:p>
        </p:txBody>
      </p:sp>
    </p:spTree>
    <p:extLst>
      <p:ext uri="{BB962C8B-B14F-4D97-AF65-F5344CB8AC3E}">
        <p14:creationId xmlns:p14="http://schemas.microsoft.com/office/powerpoint/2010/main" val="3288302089"/>
      </p:ext>
    </p:extLst>
  </p:cSld>
  <p:clrMap bg1="lt1" tx1="dk1" bg2="lt2" tx2="dk2" accent1="accent1" accent2="accent2" accent3="accent3" accent4="accent4" accent5="accent5" accent6="accent6" hlink="hlink" folHlink="folHlink"/>
  <p:sldLayoutIdLst>
    <p:sldLayoutId id="2147484433" r:id="rId1"/>
    <p:sldLayoutId id="2147484434" r:id="rId2"/>
    <p:sldLayoutId id="2147484435" r:id="rId3"/>
    <p:sldLayoutId id="2147484436" r:id="rId4"/>
    <p:sldLayoutId id="2147484437" r:id="rId5"/>
    <p:sldLayoutId id="2147484438" r:id="rId6"/>
    <p:sldLayoutId id="2147484439" r:id="rId7"/>
    <p:sldLayoutId id="2147484440" r:id="rId8"/>
    <p:sldLayoutId id="2147484441" r:id="rId9"/>
    <p:sldLayoutId id="2147484442" r:id="rId10"/>
    <p:sldLayoutId id="2147484443" r:id="rId11"/>
  </p:sldLayoutIdLst>
  <p:txStyles>
    <p:titleStyle>
      <a:lvl1pPr algn="ctr" defTabSz="321503" rtl="0" fontAlgn="base">
        <a:spcBef>
          <a:spcPct val="0"/>
        </a:spcBef>
        <a:spcAft>
          <a:spcPct val="0"/>
        </a:spcAft>
        <a:buClr>
          <a:srgbClr val="000000"/>
        </a:buClr>
        <a:buSzPct val="100000"/>
        <a:buFont typeface="Times New Roman" charset="0"/>
        <a:defRPr sz="3100" b="1" i="0">
          <a:solidFill>
            <a:srgbClr val="000000"/>
          </a:solidFill>
          <a:latin typeface="Arial" panose="020B0604020202020204" pitchFamily="34" charset="0"/>
          <a:ea typeface="+mj-ea"/>
          <a:cs typeface="+mj-cs"/>
        </a:defRPr>
      </a:lvl1pPr>
      <a:lvl2pPr marL="522442" indent="-200939"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758"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5261"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6764"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8267"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9770"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11273"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2776"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1127" indent="-241127" algn="l" defTabSz="321503" rtl="0" fontAlgn="base">
        <a:spcBef>
          <a:spcPts val="563"/>
        </a:spcBef>
        <a:spcAft>
          <a:spcPct val="0"/>
        </a:spcAft>
        <a:buClr>
          <a:srgbClr val="000000"/>
        </a:buClr>
        <a:buSzPct val="100000"/>
        <a:buFont typeface="Times New Roman" charset="0"/>
        <a:defRPr sz="2300" b="1" i="0">
          <a:solidFill>
            <a:srgbClr val="000000"/>
          </a:solidFill>
          <a:latin typeface="Arial" panose="020B0604020202020204" pitchFamily="34" charset="0"/>
          <a:ea typeface="+mn-ea"/>
          <a:cs typeface="+mn-cs"/>
        </a:defRPr>
      </a:lvl1pPr>
      <a:lvl2pPr marL="522442" indent="-200939" algn="l" defTabSz="321503" rtl="0" fontAlgn="base">
        <a:spcBef>
          <a:spcPts val="492"/>
        </a:spcBef>
        <a:spcAft>
          <a:spcPct val="0"/>
        </a:spcAft>
        <a:buClr>
          <a:srgbClr val="000000"/>
        </a:buClr>
        <a:buSzPct val="100000"/>
        <a:buFont typeface="Times New Roman" charset="0"/>
        <a:defRPr sz="2000" b="1" i="0">
          <a:solidFill>
            <a:srgbClr val="000000"/>
          </a:solidFill>
          <a:latin typeface="Arial" panose="020B0604020202020204" pitchFamily="34" charset="0"/>
          <a:ea typeface="+mn-ea"/>
          <a:cs typeface="+mn-cs"/>
        </a:defRPr>
      </a:lvl2pPr>
      <a:lvl3pPr marL="803758" indent="-160752" algn="l" defTabSz="321503" rtl="0" fontAlgn="base">
        <a:spcBef>
          <a:spcPts val="422"/>
        </a:spcBef>
        <a:spcAft>
          <a:spcPct val="0"/>
        </a:spcAft>
        <a:buClr>
          <a:srgbClr val="000000"/>
        </a:buClr>
        <a:buSzPct val="100000"/>
        <a:buFont typeface="Times New Roman" charset="0"/>
        <a:defRPr sz="1700" b="1" i="0">
          <a:solidFill>
            <a:srgbClr val="000000"/>
          </a:solidFill>
          <a:latin typeface="Arial" panose="020B0604020202020204" pitchFamily="34" charset="0"/>
          <a:ea typeface="+mn-ea"/>
          <a:cs typeface="+mn-cs"/>
        </a:defRPr>
      </a:lvl3pPr>
      <a:lvl4pPr marL="1125261" indent="-160752" algn="l" defTabSz="321503"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4pPr>
      <a:lvl5pPr marL="1446764" indent="-160752" algn="l" defTabSz="321503"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5pPr>
      <a:lvl6pPr marL="1768267"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9770"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11273"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2776"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503" rtl="0" eaLnBrk="1" latinLnBrk="0" hangingPunct="1">
        <a:defRPr sz="1300" kern="1200">
          <a:solidFill>
            <a:schemeClr val="tx1"/>
          </a:solidFill>
          <a:latin typeface="+mn-lt"/>
          <a:ea typeface="+mn-ea"/>
          <a:cs typeface="+mn-cs"/>
        </a:defRPr>
      </a:lvl1pPr>
      <a:lvl2pPr marL="321503" algn="l" defTabSz="321503" rtl="0" eaLnBrk="1" latinLnBrk="0" hangingPunct="1">
        <a:defRPr sz="1300" kern="1200">
          <a:solidFill>
            <a:schemeClr val="tx1"/>
          </a:solidFill>
          <a:latin typeface="+mn-lt"/>
          <a:ea typeface="+mn-ea"/>
          <a:cs typeface="+mn-cs"/>
        </a:defRPr>
      </a:lvl2pPr>
      <a:lvl3pPr marL="643006" algn="l" defTabSz="321503" rtl="0" eaLnBrk="1" latinLnBrk="0" hangingPunct="1">
        <a:defRPr sz="1300" kern="1200">
          <a:solidFill>
            <a:schemeClr val="tx1"/>
          </a:solidFill>
          <a:latin typeface="+mn-lt"/>
          <a:ea typeface="+mn-ea"/>
          <a:cs typeface="+mn-cs"/>
        </a:defRPr>
      </a:lvl3pPr>
      <a:lvl4pPr marL="964509" algn="l" defTabSz="321503" rtl="0" eaLnBrk="1" latinLnBrk="0" hangingPunct="1">
        <a:defRPr sz="1300" kern="1200">
          <a:solidFill>
            <a:schemeClr val="tx1"/>
          </a:solidFill>
          <a:latin typeface="+mn-lt"/>
          <a:ea typeface="+mn-ea"/>
          <a:cs typeface="+mn-cs"/>
        </a:defRPr>
      </a:lvl4pPr>
      <a:lvl5pPr marL="1286012" algn="l" defTabSz="321503" rtl="0" eaLnBrk="1" latinLnBrk="0" hangingPunct="1">
        <a:defRPr sz="1300" kern="1200">
          <a:solidFill>
            <a:schemeClr val="tx1"/>
          </a:solidFill>
          <a:latin typeface="+mn-lt"/>
          <a:ea typeface="+mn-ea"/>
          <a:cs typeface="+mn-cs"/>
        </a:defRPr>
      </a:lvl5pPr>
      <a:lvl6pPr marL="1607515" algn="l" defTabSz="321503" rtl="0" eaLnBrk="1" latinLnBrk="0" hangingPunct="1">
        <a:defRPr sz="1300" kern="1200">
          <a:solidFill>
            <a:schemeClr val="tx1"/>
          </a:solidFill>
          <a:latin typeface="+mn-lt"/>
          <a:ea typeface="+mn-ea"/>
          <a:cs typeface="+mn-cs"/>
        </a:defRPr>
      </a:lvl6pPr>
      <a:lvl7pPr marL="1929018" algn="l" defTabSz="321503" rtl="0" eaLnBrk="1" latinLnBrk="0" hangingPunct="1">
        <a:defRPr sz="1300" kern="1200">
          <a:solidFill>
            <a:schemeClr val="tx1"/>
          </a:solidFill>
          <a:latin typeface="+mn-lt"/>
          <a:ea typeface="+mn-ea"/>
          <a:cs typeface="+mn-cs"/>
        </a:defRPr>
      </a:lvl7pPr>
      <a:lvl8pPr marL="2250521" algn="l" defTabSz="321503" rtl="0" eaLnBrk="1" latinLnBrk="0" hangingPunct="1">
        <a:defRPr sz="1300" kern="1200">
          <a:solidFill>
            <a:schemeClr val="tx1"/>
          </a:solidFill>
          <a:latin typeface="+mn-lt"/>
          <a:ea typeface="+mn-ea"/>
          <a:cs typeface="+mn-cs"/>
        </a:defRPr>
      </a:lvl8pPr>
      <a:lvl9pPr marL="2572024" algn="l" defTabSz="321503" rtl="0" eaLnBrk="1" latinLnBrk="0" hangingPunct="1">
        <a:defRPr sz="13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306112023"/>
      </p:ext>
    </p:extLst>
  </p:cSld>
  <p:clrMap bg1="lt1" tx1="dk1" bg2="lt2" tx2="dk2" accent1="accent1" accent2="accent2" accent3="accent3" accent4="accent4" accent5="accent5" accent6="accent6" hlink="hlink" folHlink="folHlink"/>
  <p:sldLayoutIdLst>
    <p:sldLayoutId id="2147484445" r:id="rId1"/>
    <p:sldLayoutId id="2147484446" r:id="rId2"/>
    <p:sldLayoutId id="2147484447" r:id="rId3"/>
    <p:sldLayoutId id="2147484448" r:id="rId4"/>
    <p:sldLayoutId id="2147484449" r:id="rId5"/>
    <p:sldLayoutId id="2147484450" r:id="rId6"/>
    <p:sldLayoutId id="2147484451" r:id="rId7"/>
    <p:sldLayoutId id="2147484452" r:id="rId8"/>
    <p:sldLayoutId id="2147484453" r:id="rId9"/>
    <p:sldLayoutId id="2147484454" r:id="rId10"/>
    <p:sldLayoutId id="2147484455" r:id="rId11"/>
    <p:sldLayoutId id="2147484456" r:id="rId12"/>
    <p:sldLayoutId id="2147484457"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1" tIns="45631" rIns="91261" bIns="45631"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1" tIns="45631" rIns="91261" bIns="4563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316" name="Rectangle 4"/>
          <p:cNvSpPr>
            <a:spLocks noGrp="1" noChangeArrowheads="1"/>
          </p:cNvSpPr>
          <p:nvPr>
            <p:ph type="dt" sz="half" idx="2"/>
          </p:nvPr>
        </p:nvSpPr>
        <p:spPr bwMode="auto">
          <a:xfrm>
            <a:off x="457201" y="6245226"/>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1" tIns="45631" rIns="91261" bIns="45631" numCol="1" anchor="t" anchorCtr="0" compatLnSpc="1">
            <a:prstTxWarp prst="textNoShape">
              <a:avLst/>
            </a:prstTxWarp>
          </a:bodyPr>
          <a:lstStyle>
            <a:lvl1pPr eaLnBrk="1" hangingPunct="1">
              <a:defRPr sz="1400" b="1" i="0">
                <a:solidFill>
                  <a:srgbClr val="000000"/>
                </a:solidFill>
                <a:latin typeface="Arial" panose="020B0604020202020204" pitchFamily="34" charset="0"/>
              </a:defRPr>
            </a:lvl1pPr>
          </a:lstStyle>
          <a:p>
            <a:pPr>
              <a:defRPr/>
            </a:pPr>
            <a:endParaRPr lang="en-US" dirty="0"/>
          </a:p>
        </p:txBody>
      </p:sp>
      <p:sp>
        <p:nvSpPr>
          <p:cNvPr id="13317" name="Rectangle 5"/>
          <p:cNvSpPr>
            <a:spLocks noGrp="1" noChangeArrowheads="1"/>
          </p:cNvSpPr>
          <p:nvPr>
            <p:ph type="ftr" sz="quarter" idx="3"/>
          </p:nvPr>
        </p:nvSpPr>
        <p:spPr bwMode="auto">
          <a:xfrm>
            <a:off x="3124200" y="6245226"/>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1" tIns="45631" rIns="91261" bIns="45631"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defRPr>
            </a:lvl1pPr>
          </a:lstStyle>
          <a:p>
            <a:pPr>
              <a:defRPr/>
            </a:pPr>
            <a:endParaRPr lang="en-US" dirty="0"/>
          </a:p>
        </p:txBody>
      </p:sp>
      <p:sp>
        <p:nvSpPr>
          <p:cNvPr id="13318" name="Rectangle 6"/>
          <p:cNvSpPr>
            <a:spLocks noGrp="1" noChangeArrowheads="1"/>
          </p:cNvSpPr>
          <p:nvPr>
            <p:ph type="sldNum" sz="quarter" idx="4"/>
          </p:nvPr>
        </p:nvSpPr>
        <p:spPr bwMode="auto">
          <a:xfrm>
            <a:off x="6553200" y="6245226"/>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1" tIns="45631" rIns="91261" bIns="45631" numCol="1" anchor="t"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pPr>
              <a:defRPr/>
            </a:pPr>
            <a:fld id="{40DB43A0-EC8F-0B4A-ACD4-6B792E57F4DC}" type="slidenum">
              <a:rPr lang="en-US" smtClean="0"/>
              <a:pPr>
                <a:defRPr/>
              </a:pPr>
              <a:t>‹#›</a:t>
            </a:fld>
            <a:endParaRPr lang="en-US" dirty="0"/>
          </a:p>
        </p:txBody>
      </p:sp>
    </p:spTree>
    <p:extLst>
      <p:ext uri="{BB962C8B-B14F-4D97-AF65-F5344CB8AC3E}">
        <p14:creationId xmlns:p14="http://schemas.microsoft.com/office/powerpoint/2010/main" val="2167354441"/>
      </p:ext>
    </p:extLst>
  </p:cSld>
  <p:clrMap bg1="lt1" tx1="dk1" bg2="lt2" tx2="dk2" accent1="accent1" accent2="accent2" accent3="accent3" accent4="accent4" accent5="accent5" accent6="accent6" hlink="hlink" folHlink="folHlink"/>
  <p:sldLayoutIdLst>
    <p:sldLayoutId id="2147484790" r:id="rId1"/>
    <p:sldLayoutId id="2147484791" r:id="rId2"/>
    <p:sldLayoutId id="2147484792" r:id="rId3"/>
    <p:sldLayoutId id="2147484793" r:id="rId4"/>
    <p:sldLayoutId id="2147484794" r:id="rId5"/>
    <p:sldLayoutId id="2147484795" r:id="rId6"/>
    <p:sldLayoutId id="2147484796" r:id="rId7"/>
    <p:sldLayoutId id="2147484797" r:id="rId8"/>
    <p:sldLayoutId id="2147484798" r:id="rId9"/>
    <p:sldLayoutId id="2147484799" r:id="rId10"/>
    <p:sldLayoutId id="214748480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6343" algn="ctr" rtl="0" fontAlgn="base">
        <a:spcBef>
          <a:spcPct val="0"/>
        </a:spcBef>
        <a:spcAft>
          <a:spcPct val="0"/>
        </a:spcAft>
        <a:defRPr sz="4400">
          <a:solidFill>
            <a:schemeClr val="tx2"/>
          </a:solidFill>
          <a:latin typeface="Arial" charset="0"/>
          <a:ea typeface="ＭＳ Ｐゴシック" charset="0"/>
        </a:defRPr>
      </a:lvl6pPr>
      <a:lvl7pPr marL="912690" algn="ctr" rtl="0" fontAlgn="base">
        <a:spcBef>
          <a:spcPct val="0"/>
        </a:spcBef>
        <a:spcAft>
          <a:spcPct val="0"/>
        </a:spcAft>
        <a:defRPr sz="4400">
          <a:solidFill>
            <a:schemeClr val="tx2"/>
          </a:solidFill>
          <a:latin typeface="Arial" charset="0"/>
          <a:ea typeface="ＭＳ Ｐゴシック" charset="0"/>
        </a:defRPr>
      </a:lvl7pPr>
      <a:lvl8pPr marL="1369016" algn="ctr" rtl="0" fontAlgn="base">
        <a:spcBef>
          <a:spcPct val="0"/>
        </a:spcBef>
        <a:spcAft>
          <a:spcPct val="0"/>
        </a:spcAft>
        <a:defRPr sz="4400">
          <a:solidFill>
            <a:schemeClr val="tx2"/>
          </a:solidFill>
          <a:latin typeface="Arial" charset="0"/>
          <a:ea typeface="ＭＳ Ｐゴシック" charset="0"/>
        </a:defRPr>
      </a:lvl8pPr>
      <a:lvl9pPr marL="1825374" algn="ctr" rtl="0" fontAlgn="base">
        <a:spcBef>
          <a:spcPct val="0"/>
        </a:spcBef>
        <a:spcAft>
          <a:spcPct val="0"/>
        </a:spcAft>
        <a:defRPr sz="4400">
          <a:solidFill>
            <a:schemeClr val="tx2"/>
          </a:solidFill>
          <a:latin typeface="Arial" charset="0"/>
          <a:ea typeface="ＭＳ Ｐゴシック" charset="0"/>
        </a:defRPr>
      </a:lvl9pPr>
    </p:titleStyle>
    <p:bodyStyle>
      <a:lvl1pPr marL="342254" indent="-342254"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ＭＳ Ｐゴシック" charset="0"/>
        </a:defRPr>
      </a:lvl1pPr>
      <a:lvl2pPr marL="741546" indent="-285218"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0839" indent="-228172"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597194" indent="-228172"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3524" indent="-228172"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09864" indent="-228172" algn="l" rtl="0" fontAlgn="base">
        <a:spcBef>
          <a:spcPct val="20000"/>
        </a:spcBef>
        <a:spcAft>
          <a:spcPct val="0"/>
        </a:spcAft>
        <a:buChar char="»"/>
        <a:defRPr sz="2000">
          <a:solidFill>
            <a:schemeClr val="tx1"/>
          </a:solidFill>
          <a:latin typeface="+mn-lt"/>
          <a:ea typeface="+mn-ea"/>
        </a:defRPr>
      </a:lvl6pPr>
      <a:lvl7pPr marL="2966212" indent="-228172" algn="l" rtl="0" fontAlgn="base">
        <a:spcBef>
          <a:spcPct val="20000"/>
        </a:spcBef>
        <a:spcAft>
          <a:spcPct val="0"/>
        </a:spcAft>
        <a:buChar char="»"/>
        <a:defRPr sz="2000">
          <a:solidFill>
            <a:schemeClr val="tx1"/>
          </a:solidFill>
          <a:latin typeface="+mn-lt"/>
          <a:ea typeface="+mn-ea"/>
        </a:defRPr>
      </a:lvl7pPr>
      <a:lvl8pPr marL="3422541" indent="-228172" algn="l" rtl="0" fontAlgn="base">
        <a:spcBef>
          <a:spcPct val="20000"/>
        </a:spcBef>
        <a:spcAft>
          <a:spcPct val="0"/>
        </a:spcAft>
        <a:buChar char="»"/>
        <a:defRPr sz="2000">
          <a:solidFill>
            <a:schemeClr val="tx1"/>
          </a:solidFill>
          <a:latin typeface="+mn-lt"/>
          <a:ea typeface="+mn-ea"/>
        </a:defRPr>
      </a:lvl8pPr>
      <a:lvl9pPr marL="3878893" indent="-228172"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6343" rtl="0" eaLnBrk="1" latinLnBrk="0" hangingPunct="1">
        <a:defRPr sz="1800" kern="1200">
          <a:solidFill>
            <a:schemeClr val="tx1"/>
          </a:solidFill>
          <a:latin typeface="+mn-lt"/>
          <a:ea typeface="+mn-ea"/>
          <a:cs typeface="+mn-cs"/>
        </a:defRPr>
      </a:lvl1pPr>
      <a:lvl2pPr marL="456343" algn="l" defTabSz="456343" rtl="0" eaLnBrk="1" latinLnBrk="0" hangingPunct="1">
        <a:defRPr sz="1800" kern="1200">
          <a:solidFill>
            <a:schemeClr val="tx1"/>
          </a:solidFill>
          <a:latin typeface="+mn-lt"/>
          <a:ea typeface="+mn-ea"/>
          <a:cs typeface="+mn-cs"/>
        </a:defRPr>
      </a:lvl2pPr>
      <a:lvl3pPr marL="912690" algn="l" defTabSz="456343" rtl="0" eaLnBrk="1" latinLnBrk="0" hangingPunct="1">
        <a:defRPr sz="1800" kern="1200">
          <a:solidFill>
            <a:schemeClr val="tx1"/>
          </a:solidFill>
          <a:latin typeface="+mn-lt"/>
          <a:ea typeface="+mn-ea"/>
          <a:cs typeface="+mn-cs"/>
        </a:defRPr>
      </a:lvl3pPr>
      <a:lvl4pPr marL="1369016" algn="l" defTabSz="456343" rtl="0" eaLnBrk="1" latinLnBrk="0" hangingPunct="1">
        <a:defRPr sz="1800" kern="1200">
          <a:solidFill>
            <a:schemeClr val="tx1"/>
          </a:solidFill>
          <a:latin typeface="+mn-lt"/>
          <a:ea typeface="+mn-ea"/>
          <a:cs typeface="+mn-cs"/>
        </a:defRPr>
      </a:lvl4pPr>
      <a:lvl5pPr marL="1825374" algn="l" defTabSz="456343" rtl="0" eaLnBrk="1" latinLnBrk="0" hangingPunct="1">
        <a:defRPr sz="1800" kern="1200">
          <a:solidFill>
            <a:schemeClr val="tx1"/>
          </a:solidFill>
          <a:latin typeface="+mn-lt"/>
          <a:ea typeface="+mn-ea"/>
          <a:cs typeface="+mn-cs"/>
        </a:defRPr>
      </a:lvl5pPr>
      <a:lvl6pPr marL="2281697" algn="l" defTabSz="456343" rtl="0" eaLnBrk="1" latinLnBrk="0" hangingPunct="1">
        <a:defRPr sz="1800" kern="1200">
          <a:solidFill>
            <a:schemeClr val="tx1"/>
          </a:solidFill>
          <a:latin typeface="+mn-lt"/>
          <a:ea typeface="+mn-ea"/>
          <a:cs typeface="+mn-cs"/>
        </a:defRPr>
      </a:lvl6pPr>
      <a:lvl7pPr marL="2738032" algn="l" defTabSz="456343" rtl="0" eaLnBrk="1" latinLnBrk="0" hangingPunct="1">
        <a:defRPr sz="1800" kern="1200">
          <a:solidFill>
            <a:schemeClr val="tx1"/>
          </a:solidFill>
          <a:latin typeface="+mn-lt"/>
          <a:ea typeface="+mn-ea"/>
          <a:cs typeface="+mn-cs"/>
        </a:defRPr>
      </a:lvl7pPr>
      <a:lvl8pPr marL="3194368" algn="l" defTabSz="456343" rtl="0" eaLnBrk="1" latinLnBrk="0" hangingPunct="1">
        <a:defRPr sz="1800" kern="1200">
          <a:solidFill>
            <a:schemeClr val="tx1"/>
          </a:solidFill>
          <a:latin typeface="+mn-lt"/>
          <a:ea typeface="+mn-ea"/>
          <a:cs typeface="+mn-cs"/>
        </a:defRPr>
      </a:lvl8pPr>
      <a:lvl9pPr marL="3650712" algn="l" defTabSz="456343"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168.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0.xml.rels><?xml version="1.0" encoding="UTF-8" standalone="yes"?>
<Relationships xmlns="http://schemas.openxmlformats.org/package/2006/relationships"><Relationship Id="rId2" Type="http://schemas.openxmlformats.org/officeDocument/2006/relationships/image" Target="../media/image71.jpeg"/><Relationship Id="rId1" Type="http://schemas.openxmlformats.org/officeDocument/2006/relationships/slideLayout" Target="../slideLayouts/slideLayout157.xml"/></Relationships>
</file>

<file path=ppt/slides/_rels/slide101.xml.rels><?xml version="1.0" encoding="UTF-8" standalone="yes"?>
<Relationships xmlns="http://schemas.openxmlformats.org/package/2006/relationships"><Relationship Id="rId2" Type="http://schemas.openxmlformats.org/officeDocument/2006/relationships/image" Target="../media/image72.jpeg"/><Relationship Id="rId1" Type="http://schemas.openxmlformats.org/officeDocument/2006/relationships/slideLayout" Target="../slideLayouts/slideLayout157.xml"/></Relationships>
</file>

<file path=ppt/slides/_rels/slide102.xml.rels><?xml version="1.0" encoding="UTF-8" standalone="yes"?>
<Relationships xmlns="http://schemas.openxmlformats.org/package/2006/relationships"><Relationship Id="rId2" Type="http://schemas.openxmlformats.org/officeDocument/2006/relationships/image" Target="../media/image73.jpeg"/><Relationship Id="rId1" Type="http://schemas.openxmlformats.org/officeDocument/2006/relationships/slideLayout" Target="../slideLayouts/slideLayout157.xml"/></Relationships>
</file>

<file path=ppt/slides/_rels/slide103.xml.rels><?xml version="1.0" encoding="UTF-8" standalone="yes"?>
<Relationships xmlns="http://schemas.openxmlformats.org/package/2006/relationships"><Relationship Id="rId2" Type="http://schemas.openxmlformats.org/officeDocument/2006/relationships/image" Target="../media/image74.jpeg"/><Relationship Id="rId1" Type="http://schemas.openxmlformats.org/officeDocument/2006/relationships/slideLayout" Target="../slideLayouts/slideLayout157.xml"/></Relationships>
</file>

<file path=ppt/slides/_rels/slide104.xml.rels><?xml version="1.0" encoding="UTF-8" standalone="yes"?>
<Relationships xmlns="http://schemas.openxmlformats.org/package/2006/relationships"><Relationship Id="rId2" Type="http://schemas.openxmlformats.org/officeDocument/2006/relationships/image" Target="../media/image75.jpeg"/><Relationship Id="rId1" Type="http://schemas.openxmlformats.org/officeDocument/2006/relationships/slideLayout" Target="../slideLayouts/slideLayout157.xml"/></Relationships>
</file>

<file path=ppt/slides/_rels/slide105.xml.rels><?xml version="1.0" encoding="UTF-8" standalone="yes"?>
<Relationships xmlns="http://schemas.openxmlformats.org/package/2006/relationships"><Relationship Id="rId2" Type="http://schemas.openxmlformats.org/officeDocument/2006/relationships/image" Target="../media/image76.jpeg"/><Relationship Id="rId1" Type="http://schemas.openxmlformats.org/officeDocument/2006/relationships/slideLayout" Target="../slideLayouts/slideLayout157.xml"/></Relationships>
</file>

<file path=ppt/slides/_rels/slide106.xml.rels><?xml version="1.0" encoding="UTF-8" standalone="yes"?>
<Relationships xmlns="http://schemas.openxmlformats.org/package/2006/relationships"><Relationship Id="rId2" Type="http://schemas.openxmlformats.org/officeDocument/2006/relationships/image" Target="../media/image77.jpeg"/><Relationship Id="rId1" Type="http://schemas.openxmlformats.org/officeDocument/2006/relationships/slideLayout" Target="../slideLayouts/slideLayout157.xml"/></Relationships>
</file>

<file path=ppt/slides/_rels/slide107.xml.rels><?xml version="1.0" encoding="UTF-8" standalone="yes"?>
<Relationships xmlns="http://schemas.openxmlformats.org/package/2006/relationships"><Relationship Id="rId2" Type="http://schemas.openxmlformats.org/officeDocument/2006/relationships/image" Target="../media/image78.jpeg"/><Relationship Id="rId1" Type="http://schemas.openxmlformats.org/officeDocument/2006/relationships/slideLayout" Target="../slideLayouts/slideLayout157.xml"/></Relationships>
</file>

<file path=ppt/slides/_rels/slide108.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157.xml"/></Relationships>
</file>

<file path=ppt/slides/_rels/slide109.xml.rels><?xml version="1.0" encoding="UTF-8" standalone="yes"?>
<Relationships xmlns="http://schemas.openxmlformats.org/package/2006/relationships"><Relationship Id="rId2" Type="http://schemas.openxmlformats.org/officeDocument/2006/relationships/image" Target="../media/image79.jpeg"/><Relationship Id="rId1" Type="http://schemas.openxmlformats.org/officeDocument/2006/relationships/slideLayout" Target="../slideLayouts/slideLayout157.xml"/></Relationships>
</file>

<file path=ppt/slides/_rels/slide1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slideLayout" Target="../slideLayouts/slideLayout6.xml"/><Relationship Id="rId1" Type="http://schemas.openxmlformats.org/officeDocument/2006/relationships/themeOverride" Target="../theme/themeOverride2.xml"/></Relationships>
</file>

<file path=ppt/slides/_rels/slide110.xml.rels><?xml version="1.0" encoding="UTF-8" standalone="yes"?>
<Relationships xmlns="http://schemas.openxmlformats.org/package/2006/relationships"><Relationship Id="rId2" Type="http://schemas.openxmlformats.org/officeDocument/2006/relationships/image" Target="../media/image80.jpeg"/><Relationship Id="rId1" Type="http://schemas.openxmlformats.org/officeDocument/2006/relationships/slideLayout" Target="../slideLayouts/slideLayout157.xml"/></Relationships>
</file>

<file path=ppt/slides/_rels/slide111.xml.rels><?xml version="1.0" encoding="UTF-8" standalone="yes"?>
<Relationships xmlns="http://schemas.openxmlformats.org/package/2006/relationships"><Relationship Id="rId2" Type="http://schemas.openxmlformats.org/officeDocument/2006/relationships/image" Target="../media/image81.jpeg"/><Relationship Id="rId1" Type="http://schemas.openxmlformats.org/officeDocument/2006/relationships/slideLayout" Target="../slideLayouts/slideLayout157.xml"/></Relationships>
</file>

<file path=ppt/slides/_rels/slide112.xml.rels><?xml version="1.0" encoding="UTF-8" standalone="yes"?>
<Relationships xmlns="http://schemas.openxmlformats.org/package/2006/relationships"><Relationship Id="rId2" Type="http://schemas.openxmlformats.org/officeDocument/2006/relationships/image" Target="../media/image82.jpeg"/><Relationship Id="rId1" Type="http://schemas.openxmlformats.org/officeDocument/2006/relationships/slideLayout" Target="../slideLayouts/slideLayout157.xml"/></Relationships>
</file>

<file path=ppt/slides/_rels/slide113.xml.rels><?xml version="1.0" encoding="UTF-8" standalone="yes"?>
<Relationships xmlns="http://schemas.openxmlformats.org/package/2006/relationships"><Relationship Id="rId2" Type="http://schemas.openxmlformats.org/officeDocument/2006/relationships/image" Target="../media/image83.jpeg"/><Relationship Id="rId1" Type="http://schemas.openxmlformats.org/officeDocument/2006/relationships/slideLayout" Target="../slideLayouts/slideLayout157.xml"/></Relationships>
</file>

<file path=ppt/slides/_rels/slide114.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330.xml"/></Relationships>
</file>

<file path=ppt/slides/_rels/slide115.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84.jpeg"/><Relationship Id="rId1" Type="http://schemas.openxmlformats.org/officeDocument/2006/relationships/slideLayout" Target="../slideLayouts/slideLayout520.xml"/><Relationship Id="rId4" Type="http://schemas.openxmlformats.org/officeDocument/2006/relationships/image" Target="../media/image47.jpeg"/></Relationships>
</file>

<file path=ppt/slides/_rels/slide116.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48.xml"/><Relationship Id="rId1" Type="http://schemas.openxmlformats.org/officeDocument/2006/relationships/slideLayout" Target="../slideLayouts/slideLayout291.xml"/></Relationships>
</file>

<file path=ppt/slides/_rels/slide117.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49.xml"/><Relationship Id="rId1" Type="http://schemas.openxmlformats.org/officeDocument/2006/relationships/slideLayout" Target="../slideLayouts/slideLayout291.xml"/></Relationships>
</file>

<file path=ppt/slides/_rels/slide118.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50.xml"/><Relationship Id="rId1" Type="http://schemas.openxmlformats.org/officeDocument/2006/relationships/slideLayout" Target="../slideLayouts/slideLayout291.xml"/></Relationships>
</file>

<file path=ppt/slides/_rels/slide119.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51.xml"/><Relationship Id="rId1" Type="http://schemas.openxmlformats.org/officeDocument/2006/relationships/slideLayout" Target="../slideLayouts/slideLayout291.xml"/></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11.xml"/><Relationship Id="rId1" Type="http://schemas.openxmlformats.org/officeDocument/2006/relationships/themeOverride" Target="../theme/themeOverride3.xml"/><Relationship Id="rId4" Type="http://schemas.openxmlformats.org/officeDocument/2006/relationships/image" Target="../media/image20.jpeg"/></Relationships>
</file>

<file path=ppt/slides/_rels/slide120.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52.xml"/><Relationship Id="rId1" Type="http://schemas.openxmlformats.org/officeDocument/2006/relationships/slideLayout" Target="../slideLayouts/slideLayout291.xml"/></Relationships>
</file>

<file path=ppt/slides/_rels/slide121.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53.xml"/><Relationship Id="rId1" Type="http://schemas.openxmlformats.org/officeDocument/2006/relationships/slideLayout" Target="../slideLayouts/slideLayout291.xml"/></Relationships>
</file>

<file path=ppt/slides/_rels/slide122.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54.xml"/><Relationship Id="rId1" Type="http://schemas.openxmlformats.org/officeDocument/2006/relationships/slideLayout" Target="../slideLayouts/slideLayout291.xml"/></Relationships>
</file>

<file path=ppt/slides/_rels/slide123.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55.xml"/><Relationship Id="rId1" Type="http://schemas.openxmlformats.org/officeDocument/2006/relationships/slideLayout" Target="../slideLayouts/slideLayout291.xml"/></Relationships>
</file>

<file path=ppt/slides/_rels/slide124.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56.xml"/><Relationship Id="rId1" Type="http://schemas.openxmlformats.org/officeDocument/2006/relationships/slideLayout" Target="../slideLayouts/slideLayout291.xml"/></Relationships>
</file>

<file path=ppt/slides/_rels/slide125.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57.xml"/><Relationship Id="rId1" Type="http://schemas.openxmlformats.org/officeDocument/2006/relationships/slideLayout" Target="../slideLayouts/slideLayout291.xml"/></Relationships>
</file>

<file path=ppt/slides/_rels/slide126.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58.xml"/><Relationship Id="rId1" Type="http://schemas.openxmlformats.org/officeDocument/2006/relationships/slideLayout" Target="../slideLayouts/slideLayout291.xml"/></Relationships>
</file>

<file path=ppt/slides/_rels/slide127.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59.xml"/><Relationship Id="rId1" Type="http://schemas.openxmlformats.org/officeDocument/2006/relationships/slideLayout" Target="../slideLayouts/slideLayout291.xml"/></Relationships>
</file>

<file path=ppt/slides/_rels/slide128.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330.xml"/></Relationships>
</file>

<file path=ppt/slides/_rels/slide129.xml.rels><?xml version="1.0" encoding="UTF-8" standalone="yes"?>
<Relationships xmlns="http://schemas.openxmlformats.org/package/2006/relationships"><Relationship Id="rId3" Type="http://schemas.openxmlformats.org/officeDocument/2006/relationships/image" Target="../media/image96.jpg"/><Relationship Id="rId2" Type="http://schemas.openxmlformats.org/officeDocument/2006/relationships/notesSlide" Target="../notesSlides/notesSlide60.xml"/><Relationship Id="rId1" Type="http://schemas.openxmlformats.org/officeDocument/2006/relationships/slideLayout" Target="../slideLayouts/slideLayout402.xml"/></Relationships>
</file>

<file path=ppt/slides/_rels/slide13.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slideLayout" Target="../slideLayouts/slideLayout11.xml"/><Relationship Id="rId1" Type="http://schemas.openxmlformats.org/officeDocument/2006/relationships/themeOverride" Target="../theme/themeOverride4.xml"/></Relationships>
</file>

<file path=ppt/slides/_rels/slide130.xml.rels><?xml version="1.0" encoding="UTF-8" standalone="yes"?>
<Relationships xmlns="http://schemas.openxmlformats.org/package/2006/relationships"><Relationship Id="rId2" Type="http://schemas.openxmlformats.org/officeDocument/2006/relationships/image" Target="../media/image97.png"/><Relationship Id="rId1" Type="http://schemas.openxmlformats.org/officeDocument/2006/relationships/slideLayout" Target="../slideLayouts/slideLayout6.xml"/></Relationships>
</file>

<file path=ppt/slides/_rels/slide131.xml.rels><?xml version="1.0" encoding="UTF-8" standalone="yes"?>
<Relationships xmlns="http://schemas.openxmlformats.org/package/2006/relationships"><Relationship Id="rId2" Type="http://schemas.openxmlformats.org/officeDocument/2006/relationships/image" Target="../media/image98.png"/><Relationship Id="rId1" Type="http://schemas.openxmlformats.org/officeDocument/2006/relationships/slideLayout" Target="../slideLayouts/slideLayout6.xml"/></Relationships>
</file>

<file path=ppt/slides/_rels/slide132.xml.rels><?xml version="1.0" encoding="UTF-8" standalone="yes"?>
<Relationships xmlns="http://schemas.openxmlformats.org/package/2006/relationships"><Relationship Id="rId2" Type="http://schemas.openxmlformats.org/officeDocument/2006/relationships/image" Target="../media/image98.png"/><Relationship Id="rId1" Type="http://schemas.openxmlformats.org/officeDocument/2006/relationships/slideLayout" Target="../slideLayouts/slideLayout6.xml"/></Relationships>
</file>

<file path=ppt/slides/_rels/slide133.xml.rels><?xml version="1.0" encoding="UTF-8" standalone="yes"?>
<Relationships xmlns="http://schemas.openxmlformats.org/package/2006/relationships"><Relationship Id="rId3" Type="http://schemas.openxmlformats.org/officeDocument/2006/relationships/notesSlide" Target="../notesSlides/notesSlide61.xml"/><Relationship Id="rId2" Type="http://schemas.openxmlformats.org/officeDocument/2006/relationships/slideLayout" Target="../slideLayouts/slideLayout11.xml"/><Relationship Id="rId1" Type="http://schemas.openxmlformats.org/officeDocument/2006/relationships/themeOverride" Target="../theme/themeOverride17.xml"/><Relationship Id="rId4" Type="http://schemas.openxmlformats.org/officeDocument/2006/relationships/image" Target="../media/image27.png"/></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261.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6.xml.rels><?xml version="1.0" encoding="UTF-8" standalone="yes"?>
<Relationships xmlns="http://schemas.openxmlformats.org/package/2006/relationships"><Relationship Id="rId3" Type="http://schemas.openxmlformats.org/officeDocument/2006/relationships/notesSlide" Target="../notesSlides/notesSlide62.xml"/><Relationship Id="rId2" Type="http://schemas.openxmlformats.org/officeDocument/2006/relationships/slideLayout" Target="../slideLayouts/slideLayout11.xml"/><Relationship Id="rId1" Type="http://schemas.openxmlformats.org/officeDocument/2006/relationships/themeOverride" Target="../theme/themeOverride18.xml"/><Relationship Id="rId4" Type="http://schemas.openxmlformats.org/officeDocument/2006/relationships/image" Target="../media/image23.jpeg"/></Relationships>
</file>

<file path=ppt/slides/_rels/slide137.xml.rels><?xml version="1.0" encoding="UTF-8" standalone="yes"?>
<Relationships xmlns="http://schemas.openxmlformats.org/package/2006/relationships"><Relationship Id="rId3" Type="http://schemas.openxmlformats.org/officeDocument/2006/relationships/notesSlide" Target="../notesSlides/notesSlide63.xml"/><Relationship Id="rId2" Type="http://schemas.openxmlformats.org/officeDocument/2006/relationships/slideLayout" Target="../slideLayouts/slideLayout11.xml"/><Relationship Id="rId1" Type="http://schemas.openxmlformats.org/officeDocument/2006/relationships/themeOverride" Target="../theme/themeOverride19.xml"/></Relationships>
</file>

<file path=ppt/slides/_rels/slide138.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64.xml"/><Relationship Id="rId1" Type="http://schemas.openxmlformats.org/officeDocument/2006/relationships/slideLayout" Target="../slideLayouts/slideLayout397.xml"/></Relationships>
</file>

<file path=ppt/slides/_rels/slide139.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65.xml"/><Relationship Id="rId1" Type="http://schemas.openxmlformats.org/officeDocument/2006/relationships/slideLayout" Target="../slideLayouts/slideLayout402.xml"/></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11.xml"/><Relationship Id="rId1" Type="http://schemas.openxmlformats.org/officeDocument/2006/relationships/themeOverride" Target="../theme/themeOverride5.xml"/><Relationship Id="rId4" Type="http://schemas.openxmlformats.org/officeDocument/2006/relationships/image" Target="../media/image22.jpeg"/></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141.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100.jpeg"/><Relationship Id="rId1" Type="http://schemas.openxmlformats.org/officeDocument/2006/relationships/slideLayout" Target="../slideLayouts/slideLayout470.xml"/><Relationship Id="rId4" Type="http://schemas.openxmlformats.org/officeDocument/2006/relationships/image" Target="../media/image47.jpeg"/></Relationships>
</file>

<file path=ppt/slides/_rels/slide142.xml.rels><?xml version="1.0" encoding="UTF-8" standalone="yes"?>
<Relationships xmlns="http://schemas.openxmlformats.org/package/2006/relationships"><Relationship Id="rId2" Type="http://schemas.openxmlformats.org/officeDocument/2006/relationships/image" Target="../media/image101.jpeg"/><Relationship Id="rId1" Type="http://schemas.openxmlformats.org/officeDocument/2006/relationships/slideLayout" Target="../slideLayouts/slideLayout146.xml"/></Relationships>
</file>

<file path=ppt/slides/_rels/slide143.xml.rels><?xml version="1.0" encoding="UTF-8" standalone="yes"?>
<Relationships xmlns="http://schemas.openxmlformats.org/package/2006/relationships"><Relationship Id="rId2" Type="http://schemas.openxmlformats.org/officeDocument/2006/relationships/image" Target="../media/image102.jpeg"/><Relationship Id="rId1" Type="http://schemas.openxmlformats.org/officeDocument/2006/relationships/slideLayout" Target="../slideLayouts/slideLayout146.xml"/></Relationships>
</file>

<file path=ppt/slides/_rels/slide144.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146.xml"/></Relationships>
</file>

<file path=ppt/slides/_rels/slide145.xml.rels><?xml version="1.0" encoding="UTF-8" standalone="yes"?>
<Relationships xmlns="http://schemas.openxmlformats.org/package/2006/relationships"><Relationship Id="rId2" Type="http://schemas.openxmlformats.org/officeDocument/2006/relationships/image" Target="../media/image104.jpeg"/><Relationship Id="rId1" Type="http://schemas.openxmlformats.org/officeDocument/2006/relationships/slideLayout" Target="../slideLayouts/slideLayout146.xml"/></Relationships>
</file>

<file path=ppt/slides/_rels/slide146.xml.rels><?xml version="1.0" encoding="UTF-8" standalone="yes"?>
<Relationships xmlns="http://schemas.openxmlformats.org/package/2006/relationships"><Relationship Id="rId2" Type="http://schemas.openxmlformats.org/officeDocument/2006/relationships/image" Target="../media/image105.jpeg"/><Relationship Id="rId1" Type="http://schemas.openxmlformats.org/officeDocument/2006/relationships/slideLayout" Target="../slideLayouts/slideLayout146.xml"/></Relationships>
</file>

<file path=ppt/slides/_rels/slide147.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146.xml"/></Relationships>
</file>

<file path=ppt/slides/_rels/slide148.xml.rels><?xml version="1.0" encoding="UTF-8" standalone="yes"?>
<Relationships xmlns="http://schemas.openxmlformats.org/package/2006/relationships"><Relationship Id="rId2" Type="http://schemas.openxmlformats.org/officeDocument/2006/relationships/image" Target="../media/image107.jpeg"/><Relationship Id="rId1" Type="http://schemas.openxmlformats.org/officeDocument/2006/relationships/slideLayout" Target="../slideLayouts/slideLayout146.xml"/></Relationships>
</file>

<file path=ppt/slides/_rels/slide149.xml.rels><?xml version="1.0" encoding="UTF-8" standalone="yes"?>
<Relationships xmlns="http://schemas.openxmlformats.org/package/2006/relationships"><Relationship Id="rId2" Type="http://schemas.openxmlformats.org/officeDocument/2006/relationships/image" Target="../media/image100.jpeg"/><Relationship Id="rId1" Type="http://schemas.openxmlformats.org/officeDocument/2006/relationships/slideLayout" Target="../slideLayouts/slideLayout146.xml"/></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11.xml"/><Relationship Id="rId1" Type="http://schemas.openxmlformats.org/officeDocument/2006/relationships/themeOverride" Target="../theme/themeOverride6.xml"/><Relationship Id="rId4" Type="http://schemas.openxmlformats.org/officeDocument/2006/relationships/image" Target="../media/image23.jpeg"/></Relationships>
</file>

<file path=ppt/slides/_rels/slide150.xml.rels><?xml version="1.0" encoding="UTF-8" standalone="yes"?>
<Relationships xmlns="http://schemas.openxmlformats.org/package/2006/relationships"><Relationship Id="rId2" Type="http://schemas.openxmlformats.org/officeDocument/2006/relationships/image" Target="../media/image108.jpeg"/><Relationship Id="rId1" Type="http://schemas.openxmlformats.org/officeDocument/2006/relationships/slideLayout" Target="../slideLayouts/slideLayout146.xml"/></Relationships>
</file>

<file path=ppt/slides/_rels/slide151.xml.rels><?xml version="1.0" encoding="UTF-8" standalone="yes"?>
<Relationships xmlns="http://schemas.openxmlformats.org/package/2006/relationships"><Relationship Id="rId2" Type="http://schemas.openxmlformats.org/officeDocument/2006/relationships/image" Target="../media/image109.jpeg"/><Relationship Id="rId1" Type="http://schemas.openxmlformats.org/officeDocument/2006/relationships/slideLayout" Target="../slideLayouts/slideLayout146.xml"/></Relationships>
</file>

<file path=ppt/slides/_rels/slide152.xml.rels><?xml version="1.0" encoding="UTF-8" standalone="yes"?>
<Relationships xmlns="http://schemas.openxmlformats.org/package/2006/relationships"><Relationship Id="rId2" Type="http://schemas.openxmlformats.org/officeDocument/2006/relationships/image" Target="../media/image110.jpeg"/><Relationship Id="rId1" Type="http://schemas.openxmlformats.org/officeDocument/2006/relationships/slideLayout" Target="../slideLayouts/slideLayout146.xml"/></Relationships>
</file>

<file path=ppt/slides/_rels/slide153.xml.rels><?xml version="1.0" encoding="UTF-8" standalone="yes"?>
<Relationships xmlns="http://schemas.openxmlformats.org/package/2006/relationships"><Relationship Id="rId2" Type="http://schemas.openxmlformats.org/officeDocument/2006/relationships/image" Target="../media/image111.jpeg"/><Relationship Id="rId1" Type="http://schemas.openxmlformats.org/officeDocument/2006/relationships/slideLayout" Target="../slideLayouts/slideLayout146.xml"/></Relationships>
</file>

<file path=ppt/slides/_rels/slide154.xml.rels><?xml version="1.0" encoding="UTF-8" standalone="yes"?>
<Relationships xmlns="http://schemas.openxmlformats.org/package/2006/relationships"><Relationship Id="rId2" Type="http://schemas.openxmlformats.org/officeDocument/2006/relationships/image" Target="../media/image112.jpeg"/><Relationship Id="rId1" Type="http://schemas.openxmlformats.org/officeDocument/2006/relationships/slideLayout" Target="../slideLayouts/slideLayout146.xml"/></Relationships>
</file>

<file path=ppt/slides/_rels/slide155.xml.rels><?xml version="1.0" encoding="UTF-8" standalone="yes"?>
<Relationships xmlns="http://schemas.openxmlformats.org/package/2006/relationships"><Relationship Id="rId2" Type="http://schemas.openxmlformats.org/officeDocument/2006/relationships/image" Target="../media/image113.jpeg"/><Relationship Id="rId1" Type="http://schemas.openxmlformats.org/officeDocument/2006/relationships/slideLayout" Target="../slideLayouts/slideLayout146.xml"/></Relationships>
</file>

<file path=ppt/slides/_rels/slide156.xml.rels><?xml version="1.0" encoding="UTF-8" standalone="yes"?>
<Relationships xmlns="http://schemas.openxmlformats.org/package/2006/relationships"><Relationship Id="rId2" Type="http://schemas.openxmlformats.org/officeDocument/2006/relationships/image" Target="../media/image114.jpeg"/><Relationship Id="rId1" Type="http://schemas.openxmlformats.org/officeDocument/2006/relationships/slideLayout" Target="../slideLayouts/slideLayout146.xml"/></Relationships>
</file>

<file path=ppt/slides/_rels/slide157.xml.rels><?xml version="1.0" encoding="UTF-8" standalone="yes"?>
<Relationships xmlns="http://schemas.openxmlformats.org/package/2006/relationships"><Relationship Id="rId2" Type="http://schemas.openxmlformats.org/officeDocument/2006/relationships/image" Target="../media/image115.jpeg"/><Relationship Id="rId1" Type="http://schemas.openxmlformats.org/officeDocument/2006/relationships/slideLayout" Target="../slideLayouts/slideLayout146.xml"/></Relationships>
</file>

<file path=ppt/slides/_rels/slide158.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66.xml"/><Relationship Id="rId1" Type="http://schemas.openxmlformats.org/officeDocument/2006/relationships/slideLayout" Target="../slideLayouts/slideLayout6.xml"/></Relationships>
</file>

<file path=ppt/slides/_rels/slide159.xml.rels><?xml version="1.0" encoding="UTF-8" standalone="yes"?>
<Relationships xmlns="http://schemas.openxmlformats.org/package/2006/relationships"><Relationship Id="rId2" Type="http://schemas.openxmlformats.org/officeDocument/2006/relationships/image" Target="../media/image117.jpeg"/><Relationship Id="rId1" Type="http://schemas.openxmlformats.org/officeDocument/2006/relationships/slideLayout" Target="../slideLayouts/slideLayout146.xml"/></Relationships>
</file>

<file path=ppt/slides/_rels/slide16.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5.xml"/><Relationship Id="rId1" Type="http://schemas.openxmlformats.org/officeDocument/2006/relationships/slideLayout" Target="../slideLayouts/slideLayout11.xml"/></Relationships>
</file>

<file path=ppt/slides/_rels/slide160.xml.rels><?xml version="1.0" encoding="UTF-8" standalone="yes"?>
<Relationships xmlns="http://schemas.openxmlformats.org/package/2006/relationships"><Relationship Id="rId2" Type="http://schemas.openxmlformats.org/officeDocument/2006/relationships/image" Target="../media/image118.jpeg"/><Relationship Id="rId1" Type="http://schemas.openxmlformats.org/officeDocument/2006/relationships/slideLayout" Target="../slideLayouts/slideLayout146.xml"/></Relationships>
</file>

<file path=ppt/slides/_rels/slide161.xml.rels><?xml version="1.0" encoding="UTF-8" standalone="yes"?>
<Relationships xmlns="http://schemas.openxmlformats.org/package/2006/relationships"><Relationship Id="rId2" Type="http://schemas.openxmlformats.org/officeDocument/2006/relationships/image" Target="../media/image119.jpeg"/><Relationship Id="rId1" Type="http://schemas.openxmlformats.org/officeDocument/2006/relationships/slideLayout" Target="../slideLayouts/slideLayout146.xml"/></Relationships>
</file>

<file path=ppt/slides/_rels/slide162.xml.rels><?xml version="1.0" encoding="UTF-8" standalone="yes"?>
<Relationships xmlns="http://schemas.openxmlformats.org/package/2006/relationships"><Relationship Id="rId2" Type="http://schemas.openxmlformats.org/officeDocument/2006/relationships/image" Target="../media/image120.jpeg"/><Relationship Id="rId1" Type="http://schemas.openxmlformats.org/officeDocument/2006/relationships/slideLayout" Target="../slideLayouts/slideLayout146.xml"/></Relationships>
</file>

<file path=ppt/slides/_rels/slide163.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140.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166.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67.xml"/><Relationship Id="rId1" Type="http://schemas.openxmlformats.org/officeDocument/2006/relationships/slideLayout" Target="../slideLayouts/slideLayout6.xml"/></Relationships>
</file>

<file path=ppt/slides/_rels/slide167.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68.xml"/><Relationship Id="rId1" Type="http://schemas.openxmlformats.org/officeDocument/2006/relationships/slideLayout" Target="../slideLayouts/slideLayout6.xml"/></Relationships>
</file>

<file path=ppt/slides/_rels/slide168.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492.xml"/></Relationships>
</file>

<file path=ppt/slides/_rels/slide169.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notesSlide" Target="../notesSlides/notesSlide70.xml"/><Relationship Id="rId1" Type="http://schemas.openxmlformats.org/officeDocument/2006/relationships/slideLayout" Target="../slideLayouts/slideLayout1891.xml"/></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402.xml"/><Relationship Id="rId1" Type="http://schemas.openxmlformats.org/officeDocument/2006/relationships/themeOverride" Target="../theme/themeOverride7.xml"/></Relationships>
</file>

<file path=ppt/slides/_rels/slide170.xml.rels><?xml version="1.0" encoding="UTF-8" standalone="yes"?>
<Relationships xmlns="http://schemas.openxmlformats.org/package/2006/relationships"><Relationship Id="rId2" Type="http://schemas.openxmlformats.org/officeDocument/2006/relationships/image" Target="../media/image122.png"/><Relationship Id="rId1" Type="http://schemas.openxmlformats.org/officeDocument/2006/relationships/slideLayout" Target="../slideLayouts/slideLayout1913.xml"/></Relationships>
</file>

<file path=ppt/slides/_rels/slide171.xml.rels><?xml version="1.0" encoding="UTF-8" standalone="yes"?>
<Relationships xmlns="http://schemas.openxmlformats.org/package/2006/relationships"><Relationship Id="rId2" Type="http://schemas.openxmlformats.org/officeDocument/2006/relationships/image" Target="../media/image123.png"/><Relationship Id="rId1" Type="http://schemas.openxmlformats.org/officeDocument/2006/relationships/slideLayout" Target="../slideLayouts/slideLayout1913.xml"/></Relationships>
</file>

<file path=ppt/slides/_rels/slide172.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1913.xml"/></Relationships>
</file>

<file path=ppt/slides/_rels/slide173.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1913.xml"/></Relationships>
</file>

<file path=ppt/slides/_rels/slide174.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1913.xml"/></Relationships>
</file>

<file path=ppt/slides/_rels/slide175.xml.rels><?xml version="1.0" encoding="UTF-8" standalone="yes"?>
<Relationships xmlns="http://schemas.openxmlformats.org/package/2006/relationships"><Relationship Id="rId2" Type="http://schemas.openxmlformats.org/officeDocument/2006/relationships/image" Target="../media/image124.png"/><Relationship Id="rId1" Type="http://schemas.openxmlformats.org/officeDocument/2006/relationships/slideLayout" Target="../slideLayouts/slideLayout1913.xml"/></Relationships>
</file>

<file path=ppt/slides/_rels/slide176.xml.rels><?xml version="1.0" encoding="UTF-8" standalone="yes"?>
<Relationships xmlns="http://schemas.openxmlformats.org/package/2006/relationships"><Relationship Id="rId2" Type="http://schemas.openxmlformats.org/officeDocument/2006/relationships/image" Target="../media/image125.png"/><Relationship Id="rId1" Type="http://schemas.openxmlformats.org/officeDocument/2006/relationships/slideLayout" Target="../slideLayouts/slideLayout1913.xml"/></Relationships>
</file>

<file path=ppt/slides/_rels/slide177.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notesSlide" Target="../notesSlides/notesSlide74.xml"/><Relationship Id="rId1" Type="http://schemas.openxmlformats.org/officeDocument/2006/relationships/slideLayout" Target="../slideLayouts/slideLayout1913.xml"/></Relationships>
</file>

<file path=ppt/slides/_rels/slide178.xml.rels><?xml version="1.0" encoding="UTF-8" standalone="yes"?>
<Relationships xmlns="http://schemas.openxmlformats.org/package/2006/relationships"><Relationship Id="rId2" Type="http://schemas.openxmlformats.org/officeDocument/2006/relationships/image" Target="../media/image125.png"/><Relationship Id="rId1" Type="http://schemas.openxmlformats.org/officeDocument/2006/relationships/slideLayout" Target="../slideLayouts/slideLayout1913.xml"/></Relationships>
</file>

<file path=ppt/slides/_rels/slide179.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notesSlide" Target="../notesSlides/notesSlide75.xml"/><Relationship Id="rId1" Type="http://schemas.openxmlformats.org/officeDocument/2006/relationships/slideLayout" Target="../slideLayouts/slideLayout1913.xml"/></Relationships>
</file>

<file path=ppt/slides/_rels/slide18.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Layout" Target="../slideLayouts/slideLayout402.xml"/></Relationships>
</file>

<file path=ppt/slides/_rels/slide180.xml.rels><?xml version="1.0" encoding="UTF-8" standalone="yes"?>
<Relationships xmlns="http://schemas.openxmlformats.org/package/2006/relationships"><Relationship Id="rId2" Type="http://schemas.openxmlformats.org/officeDocument/2006/relationships/image" Target="../media/image128.png"/><Relationship Id="rId1" Type="http://schemas.openxmlformats.org/officeDocument/2006/relationships/slideLayout" Target="../slideLayouts/slideLayout1913.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182.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129.jpeg"/><Relationship Id="rId1" Type="http://schemas.openxmlformats.org/officeDocument/2006/relationships/slideLayout" Target="../slideLayouts/slideLayout1857.xml"/><Relationship Id="rId4" Type="http://schemas.openxmlformats.org/officeDocument/2006/relationships/image" Target="../media/image47.jpeg"/></Relationships>
</file>

<file path=ppt/slides/_rels/slide183.xml.rels><?xml version="1.0" encoding="UTF-8" standalone="yes"?>
<Relationships xmlns="http://schemas.openxmlformats.org/package/2006/relationships"><Relationship Id="rId2" Type="http://schemas.openxmlformats.org/officeDocument/2006/relationships/image" Target="../media/image130.jpeg"/><Relationship Id="rId1" Type="http://schemas.openxmlformats.org/officeDocument/2006/relationships/slideLayout" Target="../slideLayouts/slideLayout222.xml"/></Relationships>
</file>

<file path=ppt/slides/_rels/slide184.xml.rels><?xml version="1.0" encoding="UTF-8" standalone="yes"?>
<Relationships xmlns="http://schemas.openxmlformats.org/package/2006/relationships"><Relationship Id="rId2" Type="http://schemas.openxmlformats.org/officeDocument/2006/relationships/image" Target="../media/image129.jpeg"/><Relationship Id="rId1" Type="http://schemas.openxmlformats.org/officeDocument/2006/relationships/slideLayout" Target="../slideLayouts/slideLayout222.xml"/></Relationships>
</file>

<file path=ppt/slides/_rels/slide185.xml.rels><?xml version="1.0" encoding="UTF-8" standalone="yes"?>
<Relationships xmlns="http://schemas.openxmlformats.org/package/2006/relationships"><Relationship Id="rId2" Type="http://schemas.openxmlformats.org/officeDocument/2006/relationships/image" Target="../media/image131.jpeg"/><Relationship Id="rId1" Type="http://schemas.openxmlformats.org/officeDocument/2006/relationships/slideLayout" Target="../slideLayouts/slideLayout222.xml"/></Relationships>
</file>

<file path=ppt/slides/_rels/slide186.xml.rels><?xml version="1.0" encoding="UTF-8" standalone="yes"?>
<Relationships xmlns="http://schemas.openxmlformats.org/package/2006/relationships"><Relationship Id="rId2" Type="http://schemas.openxmlformats.org/officeDocument/2006/relationships/image" Target="../media/image132.jpeg"/><Relationship Id="rId1" Type="http://schemas.openxmlformats.org/officeDocument/2006/relationships/slideLayout" Target="../slideLayouts/slideLayout222.xml"/></Relationships>
</file>

<file path=ppt/slides/_rels/slide187.xml.rels><?xml version="1.0" encoding="UTF-8" standalone="yes"?>
<Relationships xmlns="http://schemas.openxmlformats.org/package/2006/relationships"><Relationship Id="rId2" Type="http://schemas.openxmlformats.org/officeDocument/2006/relationships/image" Target="../media/image133.jpeg"/><Relationship Id="rId1" Type="http://schemas.openxmlformats.org/officeDocument/2006/relationships/slideLayout" Target="../slideLayouts/slideLayout222.xml"/></Relationships>
</file>

<file path=ppt/slides/_rels/slide188.xml.rels><?xml version="1.0" encoding="UTF-8" standalone="yes"?>
<Relationships xmlns="http://schemas.openxmlformats.org/package/2006/relationships"><Relationship Id="rId2" Type="http://schemas.openxmlformats.org/officeDocument/2006/relationships/image" Target="../media/image134.jpeg"/><Relationship Id="rId1" Type="http://schemas.openxmlformats.org/officeDocument/2006/relationships/slideLayout" Target="../slideLayouts/slideLayout222.xml"/></Relationships>
</file>

<file path=ppt/slides/_rels/slide189.xml.rels><?xml version="1.0" encoding="UTF-8" standalone="yes"?>
<Relationships xmlns="http://schemas.openxmlformats.org/package/2006/relationships"><Relationship Id="rId2" Type="http://schemas.openxmlformats.org/officeDocument/2006/relationships/image" Target="../media/image135.jpeg"/><Relationship Id="rId1" Type="http://schemas.openxmlformats.org/officeDocument/2006/relationships/slideLayout" Target="../slideLayouts/slideLayout222.xml"/></Relationships>
</file>

<file path=ppt/slides/_rels/slide19.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402.xml"/></Relationships>
</file>

<file path=ppt/slides/_rels/slide190.xml.rels><?xml version="1.0" encoding="UTF-8" standalone="yes"?>
<Relationships xmlns="http://schemas.openxmlformats.org/package/2006/relationships"><Relationship Id="rId2" Type="http://schemas.openxmlformats.org/officeDocument/2006/relationships/image" Target="../media/image136.jpeg"/><Relationship Id="rId1" Type="http://schemas.openxmlformats.org/officeDocument/2006/relationships/slideLayout" Target="../slideLayouts/slideLayout222.xml"/></Relationships>
</file>

<file path=ppt/slides/_rels/slide191.xml.rels><?xml version="1.0" encoding="UTF-8" standalone="yes"?>
<Relationships xmlns="http://schemas.openxmlformats.org/package/2006/relationships"><Relationship Id="rId2" Type="http://schemas.openxmlformats.org/officeDocument/2006/relationships/image" Target="../media/image137.jpeg"/><Relationship Id="rId1" Type="http://schemas.openxmlformats.org/officeDocument/2006/relationships/slideLayout" Target="../slideLayouts/slideLayout222.xml"/></Relationships>
</file>

<file path=ppt/slides/_rels/slide192.xml.rels><?xml version="1.0" encoding="UTF-8" standalone="yes"?>
<Relationships xmlns="http://schemas.openxmlformats.org/package/2006/relationships"><Relationship Id="rId2" Type="http://schemas.openxmlformats.org/officeDocument/2006/relationships/image" Target="../media/image138.jpeg"/><Relationship Id="rId1" Type="http://schemas.openxmlformats.org/officeDocument/2006/relationships/slideLayout" Target="../slideLayouts/slideLayout222.xml"/></Relationships>
</file>

<file path=ppt/slides/_rels/slide193.xml.rels><?xml version="1.0" encoding="UTF-8" standalone="yes"?>
<Relationships xmlns="http://schemas.openxmlformats.org/package/2006/relationships"><Relationship Id="rId2" Type="http://schemas.openxmlformats.org/officeDocument/2006/relationships/image" Target="../media/image139.jpeg"/><Relationship Id="rId1" Type="http://schemas.openxmlformats.org/officeDocument/2006/relationships/slideLayout" Target="../slideLayouts/slideLayout222.xml"/></Relationships>
</file>

<file path=ppt/slides/_rels/slide194.xml.rels><?xml version="1.0" encoding="UTF-8" standalone="yes"?>
<Relationships xmlns="http://schemas.openxmlformats.org/package/2006/relationships"><Relationship Id="rId2" Type="http://schemas.openxmlformats.org/officeDocument/2006/relationships/image" Target="../media/image140.jpeg"/><Relationship Id="rId1" Type="http://schemas.openxmlformats.org/officeDocument/2006/relationships/slideLayout" Target="../slideLayouts/slideLayout222.xml"/></Relationships>
</file>

<file path=ppt/slides/_rels/slide195.xml.rels><?xml version="1.0" encoding="UTF-8" standalone="yes"?>
<Relationships xmlns="http://schemas.openxmlformats.org/package/2006/relationships"><Relationship Id="rId2" Type="http://schemas.openxmlformats.org/officeDocument/2006/relationships/image" Target="../media/image141.jpeg"/><Relationship Id="rId1" Type="http://schemas.openxmlformats.org/officeDocument/2006/relationships/slideLayout" Target="../slideLayouts/slideLayout222.xml"/></Relationships>
</file>

<file path=ppt/slides/_rels/slide196.xml.rels><?xml version="1.0" encoding="UTF-8" standalone="yes"?>
<Relationships xmlns="http://schemas.openxmlformats.org/package/2006/relationships"><Relationship Id="rId2" Type="http://schemas.openxmlformats.org/officeDocument/2006/relationships/image" Target="../media/image142.jpeg"/><Relationship Id="rId1" Type="http://schemas.openxmlformats.org/officeDocument/2006/relationships/slideLayout" Target="../slideLayouts/slideLayout222.xml"/></Relationships>
</file>

<file path=ppt/slides/_rels/slide197.xml.rels><?xml version="1.0" encoding="UTF-8" standalone="yes"?>
<Relationships xmlns="http://schemas.openxmlformats.org/package/2006/relationships"><Relationship Id="rId2" Type="http://schemas.openxmlformats.org/officeDocument/2006/relationships/image" Target="../media/image143.jpeg"/><Relationship Id="rId1" Type="http://schemas.openxmlformats.org/officeDocument/2006/relationships/slideLayout" Target="../slideLayouts/slideLayout222.xml"/></Relationships>
</file>

<file path=ppt/slides/_rels/slide198.xml.rels><?xml version="1.0" encoding="UTF-8" standalone="yes"?>
<Relationships xmlns="http://schemas.openxmlformats.org/package/2006/relationships"><Relationship Id="rId2" Type="http://schemas.openxmlformats.org/officeDocument/2006/relationships/image" Target="../media/image144.jpeg"/><Relationship Id="rId1" Type="http://schemas.openxmlformats.org/officeDocument/2006/relationships/slideLayout" Target="../slideLayouts/slideLayout222.xml"/></Relationships>
</file>

<file path=ppt/slides/_rels/slide199.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227.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77.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200.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227.xml"/></Relationships>
</file>

<file path=ppt/slides/_rels/slide201.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notesSlide" Target="../notesSlides/notesSlide76.xml"/><Relationship Id="rId1" Type="http://schemas.openxmlformats.org/officeDocument/2006/relationships/slideLayout" Target="../slideLayouts/slideLayout855.xml"/></Relationships>
</file>

<file path=ppt/slides/_rels/slide202.xml.rels><?xml version="1.0" encoding="UTF-8" standalone="yes"?>
<Relationships xmlns="http://schemas.openxmlformats.org/package/2006/relationships"><Relationship Id="rId2" Type="http://schemas.openxmlformats.org/officeDocument/2006/relationships/image" Target="../media/image146.jpeg"/><Relationship Id="rId1" Type="http://schemas.openxmlformats.org/officeDocument/2006/relationships/slideLayout" Target="../slideLayouts/slideLayout250.xml"/></Relationships>
</file>

<file path=ppt/slides/_rels/slide203.xml.rels><?xml version="1.0" encoding="UTF-8" standalone="yes"?>
<Relationships xmlns="http://schemas.openxmlformats.org/package/2006/relationships"><Relationship Id="rId2" Type="http://schemas.openxmlformats.org/officeDocument/2006/relationships/image" Target="../media/image147.jpeg"/><Relationship Id="rId1" Type="http://schemas.openxmlformats.org/officeDocument/2006/relationships/slideLayout" Target="../slideLayouts/slideLayout255.xml"/></Relationships>
</file>

<file path=ppt/slides/_rels/slide204.xml.rels><?xml version="1.0" encoding="UTF-8" standalone="yes"?>
<Relationships xmlns="http://schemas.openxmlformats.org/package/2006/relationships"><Relationship Id="rId2" Type="http://schemas.openxmlformats.org/officeDocument/2006/relationships/image" Target="../media/image148.jpeg"/><Relationship Id="rId1" Type="http://schemas.openxmlformats.org/officeDocument/2006/relationships/slideLayout" Target="../slideLayouts/slideLayout250.xml"/></Relationships>
</file>

<file path=ppt/slides/_rels/slide205.xml.rels><?xml version="1.0" encoding="UTF-8" standalone="yes"?>
<Relationships xmlns="http://schemas.openxmlformats.org/package/2006/relationships"><Relationship Id="rId3" Type="http://schemas.openxmlformats.org/officeDocument/2006/relationships/image" Target="../media/image149.jpeg"/><Relationship Id="rId2" Type="http://schemas.openxmlformats.org/officeDocument/2006/relationships/notesSlide" Target="../notesSlides/notesSlide77.xml"/><Relationship Id="rId1" Type="http://schemas.openxmlformats.org/officeDocument/2006/relationships/slideLayout" Target="../slideLayouts/slideLayout254.xml"/></Relationships>
</file>

<file path=ppt/slides/_rels/slide206.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150.jpeg"/><Relationship Id="rId1" Type="http://schemas.openxmlformats.org/officeDocument/2006/relationships/slideLayout" Target="../slideLayouts/slideLayout1195.xml"/><Relationship Id="rId4" Type="http://schemas.openxmlformats.org/officeDocument/2006/relationships/image" Target="../media/image47.jpeg"/></Relationships>
</file>

<file path=ppt/slides/_rels/slide207.xml.rels><?xml version="1.0" encoding="UTF-8" standalone="yes"?>
<Relationships xmlns="http://schemas.openxmlformats.org/package/2006/relationships"><Relationship Id="rId2" Type="http://schemas.openxmlformats.org/officeDocument/2006/relationships/image" Target="../media/image151.jpeg"/><Relationship Id="rId1" Type="http://schemas.openxmlformats.org/officeDocument/2006/relationships/slideLayout" Target="../slideLayouts/slideLayout125.xml"/></Relationships>
</file>

<file path=ppt/slides/_rels/slide208.xml.rels><?xml version="1.0" encoding="UTF-8" standalone="yes"?>
<Relationships xmlns="http://schemas.openxmlformats.org/package/2006/relationships"><Relationship Id="rId2" Type="http://schemas.openxmlformats.org/officeDocument/2006/relationships/image" Target="../media/image152.jpeg"/><Relationship Id="rId1" Type="http://schemas.openxmlformats.org/officeDocument/2006/relationships/slideLayout" Target="../slideLayouts/slideLayout125.xml"/></Relationships>
</file>

<file path=ppt/slides/_rels/slide209.xml.rels><?xml version="1.0" encoding="UTF-8" standalone="yes"?>
<Relationships xmlns="http://schemas.openxmlformats.org/package/2006/relationships"><Relationship Id="rId2" Type="http://schemas.openxmlformats.org/officeDocument/2006/relationships/image" Target="../media/image153.jpeg"/><Relationship Id="rId1" Type="http://schemas.openxmlformats.org/officeDocument/2006/relationships/slideLayout" Target="../slideLayouts/slideLayout125.xml"/></Relationships>
</file>

<file path=ppt/slides/_rels/slide21.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7.xml"/><Relationship Id="rId1" Type="http://schemas.openxmlformats.org/officeDocument/2006/relationships/slideLayout" Target="../slideLayouts/slideLayout11.xml"/></Relationships>
</file>

<file path=ppt/slides/_rels/slide210.xml.rels><?xml version="1.0" encoding="UTF-8" standalone="yes"?>
<Relationships xmlns="http://schemas.openxmlformats.org/package/2006/relationships"><Relationship Id="rId2" Type="http://schemas.openxmlformats.org/officeDocument/2006/relationships/image" Target="../media/image150.jpeg"/><Relationship Id="rId1" Type="http://schemas.openxmlformats.org/officeDocument/2006/relationships/slideLayout" Target="../slideLayouts/slideLayout125.xml"/></Relationships>
</file>

<file path=ppt/slides/_rels/slide211.xml.rels><?xml version="1.0" encoding="UTF-8" standalone="yes"?>
<Relationships xmlns="http://schemas.openxmlformats.org/package/2006/relationships"><Relationship Id="rId2" Type="http://schemas.openxmlformats.org/officeDocument/2006/relationships/image" Target="../media/image154.jpeg"/><Relationship Id="rId1" Type="http://schemas.openxmlformats.org/officeDocument/2006/relationships/slideLayout" Target="../slideLayouts/slideLayout125.xml"/></Relationships>
</file>

<file path=ppt/slides/_rels/slide212.xml.rels><?xml version="1.0" encoding="UTF-8" standalone="yes"?>
<Relationships xmlns="http://schemas.openxmlformats.org/package/2006/relationships"><Relationship Id="rId2" Type="http://schemas.openxmlformats.org/officeDocument/2006/relationships/image" Target="../media/image155.jpeg"/><Relationship Id="rId1" Type="http://schemas.openxmlformats.org/officeDocument/2006/relationships/slideLayout" Target="../slideLayouts/slideLayout125.xml"/></Relationships>
</file>

<file path=ppt/slides/_rels/slide213.xml.rels><?xml version="1.0" encoding="UTF-8" standalone="yes"?>
<Relationships xmlns="http://schemas.openxmlformats.org/package/2006/relationships"><Relationship Id="rId2" Type="http://schemas.openxmlformats.org/officeDocument/2006/relationships/image" Target="../media/image156.jpeg"/><Relationship Id="rId1" Type="http://schemas.openxmlformats.org/officeDocument/2006/relationships/slideLayout" Target="../slideLayouts/slideLayout125.xml"/></Relationships>
</file>

<file path=ppt/slides/_rels/slide214.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78.xml"/><Relationship Id="rId1" Type="http://schemas.openxmlformats.org/officeDocument/2006/relationships/slideLayout" Target="../slideLayouts/slideLayout6.xml"/></Relationships>
</file>

<file path=ppt/slides/_rels/slide215.xml.rels><?xml version="1.0" encoding="UTF-8" standalone="yes"?>
<Relationships xmlns="http://schemas.openxmlformats.org/package/2006/relationships"><Relationship Id="rId2" Type="http://schemas.openxmlformats.org/officeDocument/2006/relationships/image" Target="../media/image158.jpeg"/><Relationship Id="rId1" Type="http://schemas.openxmlformats.org/officeDocument/2006/relationships/slideLayout" Target="../slideLayouts/slideLayout125.xml"/></Relationships>
</file>

<file path=ppt/slides/_rels/slide216.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notesSlide" Target="../notesSlides/notesSlide79.xml"/><Relationship Id="rId1" Type="http://schemas.openxmlformats.org/officeDocument/2006/relationships/slideLayout" Target="../slideLayouts/slideLayout6.xml"/></Relationships>
</file>

<file path=ppt/slides/_rels/slide217.xml.rels><?xml version="1.0" encoding="UTF-8" standalone="yes"?>
<Relationships xmlns="http://schemas.openxmlformats.org/package/2006/relationships"><Relationship Id="rId2" Type="http://schemas.openxmlformats.org/officeDocument/2006/relationships/image" Target="../media/image160.jpeg"/><Relationship Id="rId1" Type="http://schemas.openxmlformats.org/officeDocument/2006/relationships/slideLayout" Target="../slideLayouts/slideLayout125.xml"/></Relationships>
</file>

<file path=ppt/slides/_rels/slide218.xml.rels><?xml version="1.0" encoding="UTF-8" standalone="yes"?>
<Relationships xmlns="http://schemas.openxmlformats.org/package/2006/relationships"><Relationship Id="rId2" Type="http://schemas.openxmlformats.org/officeDocument/2006/relationships/image" Target="../media/image161.jpeg"/><Relationship Id="rId1" Type="http://schemas.openxmlformats.org/officeDocument/2006/relationships/slideLayout" Target="../slideLayouts/slideLayout125.xml"/></Relationships>
</file>

<file path=ppt/slides/_rels/slide219.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330.xml"/></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11.xml"/><Relationship Id="rId1" Type="http://schemas.openxmlformats.org/officeDocument/2006/relationships/themeOverride" Target="../theme/themeOverride8.xml"/><Relationship Id="rId4" Type="http://schemas.openxmlformats.org/officeDocument/2006/relationships/image" Target="../media/image27.png"/></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221.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162.jpeg"/><Relationship Id="rId1" Type="http://schemas.openxmlformats.org/officeDocument/2006/relationships/slideLayout" Target="../slideLayouts/slideLayout481.xml"/><Relationship Id="rId4" Type="http://schemas.openxmlformats.org/officeDocument/2006/relationships/image" Target="../media/image47.jpeg"/></Relationships>
</file>

<file path=ppt/slides/_rels/slide222.xml.rels><?xml version="1.0" encoding="UTF-8" standalone="yes"?>
<Relationships xmlns="http://schemas.openxmlformats.org/package/2006/relationships"><Relationship Id="rId2" Type="http://schemas.openxmlformats.org/officeDocument/2006/relationships/image" Target="../media/image163.jpeg"/><Relationship Id="rId1" Type="http://schemas.openxmlformats.org/officeDocument/2006/relationships/slideLayout" Target="../slideLayouts/slideLayout280.xml"/></Relationships>
</file>

<file path=ppt/slides/_rels/slide223.xml.rels><?xml version="1.0" encoding="UTF-8" standalone="yes"?>
<Relationships xmlns="http://schemas.openxmlformats.org/package/2006/relationships"><Relationship Id="rId2" Type="http://schemas.openxmlformats.org/officeDocument/2006/relationships/image" Target="../media/image164.jpeg"/><Relationship Id="rId1" Type="http://schemas.openxmlformats.org/officeDocument/2006/relationships/slideLayout" Target="../slideLayouts/slideLayout280.xml"/></Relationships>
</file>

<file path=ppt/slides/_rels/slide224.xml.rels><?xml version="1.0" encoding="UTF-8" standalone="yes"?>
<Relationships xmlns="http://schemas.openxmlformats.org/package/2006/relationships"><Relationship Id="rId2" Type="http://schemas.openxmlformats.org/officeDocument/2006/relationships/image" Target="../media/image165.jpeg"/><Relationship Id="rId1" Type="http://schemas.openxmlformats.org/officeDocument/2006/relationships/slideLayout" Target="../slideLayouts/slideLayout280.xml"/></Relationships>
</file>

<file path=ppt/slides/_rels/slide225.xml.rels><?xml version="1.0" encoding="UTF-8" standalone="yes"?>
<Relationships xmlns="http://schemas.openxmlformats.org/package/2006/relationships"><Relationship Id="rId2" Type="http://schemas.openxmlformats.org/officeDocument/2006/relationships/image" Target="../media/image162.jpeg"/><Relationship Id="rId1" Type="http://schemas.openxmlformats.org/officeDocument/2006/relationships/slideLayout" Target="../slideLayouts/slideLayout280.xml"/></Relationships>
</file>

<file path=ppt/slides/_rels/slide226.xml.rels><?xml version="1.0" encoding="UTF-8" standalone="yes"?>
<Relationships xmlns="http://schemas.openxmlformats.org/package/2006/relationships"><Relationship Id="rId2" Type="http://schemas.openxmlformats.org/officeDocument/2006/relationships/image" Target="../media/image166.jpeg"/><Relationship Id="rId1" Type="http://schemas.openxmlformats.org/officeDocument/2006/relationships/slideLayout" Target="../slideLayouts/slideLayout280.xml"/></Relationships>
</file>

<file path=ppt/slides/_rels/slide227.xml.rels><?xml version="1.0" encoding="UTF-8" standalone="yes"?>
<Relationships xmlns="http://schemas.openxmlformats.org/package/2006/relationships"><Relationship Id="rId2" Type="http://schemas.openxmlformats.org/officeDocument/2006/relationships/image" Target="../media/image167.jpeg"/><Relationship Id="rId1" Type="http://schemas.openxmlformats.org/officeDocument/2006/relationships/slideLayout" Target="../slideLayouts/slideLayout280.xml"/></Relationships>
</file>

<file path=ppt/slides/_rels/slide228.xml.rels><?xml version="1.0" encoding="UTF-8" standalone="yes"?>
<Relationships xmlns="http://schemas.openxmlformats.org/package/2006/relationships"><Relationship Id="rId2" Type="http://schemas.openxmlformats.org/officeDocument/2006/relationships/image" Target="../media/image168.jpeg"/><Relationship Id="rId1" Type="http://schemas.openxmlformats.org/officeDocument/2006/relationships/slideLayout" Target="../slideLayouts/slideLayout280.xml"/></Relationships>
</file>

<file path=ppt/slides/_rels/slide229.xml.rels><?xml version="1.0" encoding="UTF-8" standalone="yes"?>
<Relationships xmlns="http://schemas.openxmlformats.org/package/2006/relationships"><Relationship Id="rId2" Type="http://schemas.openxmlformats.org/officeDocument/2006/relationships/image" Target="../media/image169.jpeg"/><Relationship Id="rId1" Type="http://schemas.openxmlformats.org/officeDocument/2006/relationships/slideLayout" Target="../slideLayouts/slideLayout280.xml"/></Relationships>
</file>

<file path=ppt/slides/_rels/slide23.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308.xml"/></Relationships>
</file>

<file path=ppt/slides/_rels/slide230.xml.rels><?xml version="1.0" encoding="UTF-8" standalone="yes"?>
<Relationships xmlns="http://schemas.openxmlformats.org/package/2006/relationships"><Relationship Id="rId2" Type="http://schemas.openxmlformats.org/officeDocument/2006/relationships/image" Target="../media/image170.jpeg"/><Relationship Id="rId1" Type="http://schemas.openxmlformats.org/officeDocument/2006/relationships/slideLayout" Target="../slideLayouts/slideLayout280.xml"/></Relationships>
</file>

<file path=ppt/slides/_rels/slide231.xml.rels><?xml version="1.0" encoding="UTF-8" standalone="yes"?>
<Relationships xmlns="http://schemas.openxmlformats.org/package/2006/relationships"><Relationship Id="rId2" Type="http://schemas.openxmlformats.org/officeDocument/2006/relationships/image" Target="../media/image171.jpeg"/><Relationship Id="rId1" Type="http://schemas.openxmlformats.org/officeDocument/2006/relationships/slideLayout" Target="../slideLayouts/slideLayout280.xml"/></Relationships>
</file>

<file path=ppt/slides/_rels/slide232.xml.rels><?xml version="1.0" encoding="UTF-8" standalone="yes"?>
<Relationships xmlns="http://schemas.openxmlformats.org/package/2006/relationships"><Relationship Id="rId2" Type="http://schemas.openxmlformats.org/officeDocument/2006/relationships/image" Target="../media/image172.jpeg"/><Relationship Id="rId1" Type="http://schemas.openxmlformats.org/officeDocument/2006/relationships/slideLayout" Target="../slideLayouts/slideLayout280.xml"/></Relationships>
</file>

<file path=ppt/slides/_rels/slide233.xml.rels><?xml version="1.0" encoding="UTF-8" standalone="yes"?>
<Relationships xmlns="http://schemas.openxmlformats.org/package/2006/relationships"><Relationship Id="rId2" Type="http://schemas.openxmlformats.org/officeDocument/2006/relationships/image" Target="../media/image173.jpeg"/><Relationship Id="rId1" Type="http://schemas.openxmlformats.org/officeDocument/2006/relationships/slideLayout" Target="../slideLayouts/slideLayout280.xml"/></Relationships>
</file>

<file path=ppt/slides/_rels/slide234.xml.rels><?xml version="1.0" encoding="UTF-8" standalone="yes"?>
<Relationships xmlns="http://schemas.openxmlformats.org/package/2006/relationships"><Relationship Id="rId2" Type="http://schemas.openxmlformats.org/officeDocument/2006/relationships/image" Target="../media/image174.jpeg"/><Relationship Id="rId1" Type="http://schemas.openxmlformats.org/officeDocument/2006/relationships/slideLayout" Target="../slideLayouts/slideLayout280.xml"/></Relationships>
</file>

<file path=ppt/slides/_rels/slide235.xml.rels><?xml version="1.0" encoding="UTF-8" standalone="yes"?>
<Relationships xmlns="http://schemas.openxmlformats.org/package/2006/relationships"><Relationship Id="rId2" Type="http://schemas.openxmlformats.org/officeDocument/2006/relationships/image" Target="../media/image175.jpeg"/><Relationship Id="rId1" Type="http://schemas.openxmlformats.org/officeDocument/2006/relationships/slideLayout" Target="../slideLayouts/slideLayout280.xml"/></Relationships>
</file>

<file path=ppt/slides/_rels/slide236.xml.rels><?xml version="1.0" encoding="UTF-8" standalone="yes"?>
<Relationships xmlns="http://schemas.openxmlformats.org/package/2006/relationships"><Relationship Id="rId2" Type="http://schemas.openxmlformats.org/officeDocument/2006/relationships/image" Target="../media/image176.jpeg"/><Relationship Id="rId1" Type="http://schemas.openxmlformats.org/officeDocument/2006/relationships/slideLayout" Target="../slideLayouts/slideLayout280.xml"/></Relationships>
</file>

<file path=ppt/slides/_rels/slide237.xml.rels><?xml version="1.0" encoding="UTF-8" standalone="yes"?>
<Relationships xmlns="http://schemas.openxmlformats.org/package/2006/relationships"><Relationship Id="rId2" Type="http://schemas.openxmlformats.org/officeDocument/2006/relationships/image" Target="../media/image177.jpeg"/><Relationship Id="rId1" Type="http://schemas.openxmlformats.org/officeDocument/2006/relationships/slideLayout" Target="../slideLayouts/slideLayout280.xml"/></Relationships>
</file>

<file path=ppt/slides/_rels/slide238.xml.rels><?xml version="1.0" encoding="UTF-8" standalone="yes"?>
<Relationships xmlns="http://schemas.openxmlformats.org/package/2006/relationships"><Relationship Id="rId2" Type="http://schemas.openxmlformats.org/officeDocument/2006/relationships/image" Target="../media/image178.jpeg"/><Relationship Id="rId1" Type="http://schemas.openxmlformats.org/officeDocument/2006/relationships/slideLayout" Target="../slideLayouts/slideLayout280.xml"/></Relationships>
</file>

<file path=ppt/slides/_rels/slide239.xml.rels><?xml version="1.0" encoding="UTF-8" standalone="yes"?>
<Relationships xmlns="http://schemas.openxmlformats.org/package/2006/relationships"><Relationship Id="rId2" Type="http://schemas.openxmlformats.org/officeDocument/2006/relationships/image" Target="../media/image179.jpeg"/><Relationship Id="rId1" Type="http://schemas.openxmlformats.org/officeDocument/2006/relationships/slideLayout" Target="../slideLayouts/slideLayout280.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09.xml"/></Relationships>
</file>

<file path=ppt/slides/_rels/slide240.xml.rels><?xml version="1.0" encoding="UTF-8" standalone="yes"?>
<Relationships xmlns="http://schemas.openxmlformats.org/package/2006/relationships"><Relationship Id="rId2" Type="http://schemas.openxmlformats.org/officeDocument/2006/relationships/image" Target="../media/image180.jpeg"/><Relationship Id="rId1" Type="http://schemas.openxmlformats.org/officeDocument/2006/relationships/slideLayout" Target="../slideLayouts/slideLayout280.xml"/></Relationships>
</file>

<file path=ppt/slides/_rels/slide241.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330.xml"/></Relationships>
</file>

<file path=ppt/slides/_rels/slide242.xml.rels><?xml version="1.0" encoding="UTF-8" standalone="yes"?>
<Relationships xmlns="http://schemas.openxmlformats.org/package/2006/relationships"><Relationship Id="rId2" Type="http://schemas.openxmlformats.org/officeDocument/2006/relationships/image" Target="../media/image181.jpeg"/><Relationship Id="rId1" Type="http://schemas.openxmlformats.org/officeDocument/2006/relationships/slideLayout" Target="../slideLayouts/slideLayout6.xml"/></Relationships>
</file>

<file path=ppt/slides/_rels/slide243.xml.rels><?xml version="1.0" encoding="UTF-8" standalone="yes"?>
<Relationships xmlns="http://schemas.openxmlformats.org/package/2006/relationships"><Relationship Id="rId2" Type="http://schemas.openxmlformats.org/officeDocument/2006/relationships/image" Target="../media/image182.png"/><Relationship Id="rId1" Type="http://schemas.openxmlformats.org/officeDocument/2006/relationships/slideLayout" Target="../slideLayouts/slideLayout6.xml"/></Relationships>
</file>

<file path=ppt/slides/_rels/slide244.xml.rels><?xml version="1.0" encoding="UTF-8" standalone="yes"?>
<Relationships xmlns="http://schemas.openxmlformats.org/package/2006/relationships"><Relationship Id="rId2" Type="http://schemas.openxmlformats.org/officeDocument/2006/relationships/image" Target="../media/image183.png"/><Relationship Id="rId1" Type="http://schemas.openxmlformats.org/officeDocument/2006/relationships/slideLayout" Target="../slideLayouts/slideLayout6.xml"/></Relationships>
</file>

<file path=ppt/slides/_rels/slide245.xml.rels><?xml version="1.0" encoding="UTF-8" standalone="yes"?>
<Relationships xmlns="http://schemas.openxmlformats.org/package/2006/relationships"><Relationship Id="rId1" Type="http://schemas.openxmlformats.org/officeDocument/2006/relationships/slideLayout" Target="../slideLayouts/slideLayout104.xml"/></Relationships>
</file>

<file path=ppt/slides/_rels/slide246.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492.xml"/></Relationships>
</file>

<file path=ppt/slides/_rels/slide247.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81.xml"/><Relationship Id="rId1" Type="http://schemas.openxmlformats.org/officeDocument/2006/relationships/slideLayout" Target="../slideLayouts/slideLayout1885.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248.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notesSlide" Target="../notesSlides/notesSlide82.xml"/><Relationship Id="rId1" Type="http://schemas.openxmlformats.org/officeDocument/2006/relationships/slideLayout" Target="../slideLayouts/slideLayout1885.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249.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notesSlide" Target="../notesSlides/notesSlide83.xml"/><Relationship Id="rId1" Type="http://schemas.openxmlformats.org/officeDocument/2006/relationships/slideLayout" Target="../slideLayouts/slideLayout1885.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25.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309.xml"/></Relationships>
</file>

<file path=ppt/slides/_rels/slide250.xml.rels><?xml version="1.0" encoding="UTF-8" standalone="yes"?>
<Relationships xmlns="http://schemas.openxmlformats.org/package/2006/relationships"><Relationship Id="rId3" Type="http://schemas.openxmlformats.org/officeDocument/2006/relationships/diagramData" Target="../diagrams/data4.xml"/><Relationship Id="rId7" Type="http://schemas.microsoft.com/office/2007/relationships/diagramDrawing" Target="../diagrams/drawing4.xml"/><Relationship Id="rId2" Type="http://schemas.openxmlformats.org/officeDocument/2006/relationships/notesSlide" Target="../notesSlides/notesSlide84.xml"/><Relationship Id="rId1" Type="http://schemas.openxmlformats.org/officeDocument/2006/relationships/slideLayout" Target="../slideLayouts/slideLayout1885.xml"/><Relationship Id="rId6" Type="http://schemas.openxmlformats.org/officeDocument/2006/relationships/diagramColors" Target="../diagrams/colors4.xml"/><Relationship Id="rId5" Type="http://schemas.openxmlformats.org/officeDocument/2006/relationships/diagramQuickStyle" Target="../diagrams/quickStyle4.xml"/><Relationship Id="rId4" Type="http://schemas.openxmlformats.org/officeDocument/2006/relationships/diagramLayout" Target="../diagrams/layout4.xml"/></Relationships>
</file>

<file path=ppt/slides/_rels/slide251.xml.rels><?xml version="1.0" encoding="UTF-8" standalone="yes"?>
<Relationships xmlns="http://schemas.openxmlformats.org/package/2006/relationships"><Relationship Id="rId3" Type="http://schemas.openxmlformats.org/officeDocument/2006/relationships/diagramData" Target="../diagrams/data5.xml"/><Relationship Id="rId7" Type="http://schemas.microsoft.com/office/2007/relationships/diagramDrawing" Target="../diagrams/drawing5.xml"/><Relationship Id="rId2" Type="http://schemas.openxmlformats.org/officeDocument/2006/relationships/notesSlide" Target="../notesSlides/notesSlide85.xml"/><Relationship Id="rId1" Type="http://schemas.openxmlformats.org/officeDocument/2006/relationships/slideLayout" Target="../slideLayouts/slideLayout1885.xml"/><Relationship Id="rId6" Type="http://schemas.openxmlformats.org/officeDocument/2006/relationships/diagramColors" Target="../diagrams/colors5.xml"/><Relationship Id="rId5" Type="http://schemas.openxmlformats.org/officeDocument/2006/relationships/diagramQuickStyle" Target="../diagrams/quickStyle5.xml"/><Relationship Id="rId4" Type="http://schemas.openxmlformats.org/officeDocument/2006/relationships/diagramLayout" Target="../diagrams/layout5.xml"/></Relationships>
</file>

<file path=ppt/slides/_rels/slide252.xml.rels><?xml version="1.0" encoding="UTF-8" standalone="yes"?>
<Relationships xmlns="http://schemas.openxmlformats.org/package/2006/relationships"><Relationship Id="rId3" Type="http://schemas.openxmlformats.org/officeDocument/2006/relationships/diagramData" Target="../diagrams/data6.xml"/><Relationship Id="rId7" Type="http://schemas.microsoft.com/office/2007/relationships/diagramDrawing" Target="../diagrams/drawing6.xml"/><Relationship Id="rId2" Type="http://schemas.openxmlformats.org/officeDocument/2006/relationships/notesSlide" Target="../notesSlides/notesSlide86.xml"/><Relationship Id="rId1" Type="http://schemas.openxmlformats.org/officeDocument/2006/relationships/slideLayout" Target="../slideLayouts/slideLayout1885.xml"/><Relationship Id="rId6" Type="http://schemas.openxmlformats.org/officeDocument/2006/relationships/diagramColors" Target="../diagrams/colors6.xml"/><Relationship Id="rId5" Type="http://schemas.openxmlformats.org/officeDocument/2006/relationships/diagramQuickStyle" Target="../diagrams/quickStyle6.xml"/><Relationship Id="rId4" Type="http://schemas.openxmlformats.org/officeDocument/2006/relationships/diagramLayout" Target="../diagrams/layout6.xml"/></Relationships>
</file>

<file path=ppt/slides/_rels/slide253.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184.jpeg"/><Relationship Id="rId1" Type="http://schemas.openxmlformats.org/officeDocument/2006/relationships/slideLayout" Target="../slideLayouts/slideLayout503.xml"/><Relationship Id="rId4" Type="http://schemas.openxmlformats.org/officeDocument/2006/relationships/image" Target="../media/image47.jpeg"/></Relationships>
</file>

<file path=ppt/slides/_rels/slide254.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87.xml"/><Relationship Id="rId1" Type="http://schemas.openxmlformats.org/officeDocument/2006/relationships/slideLayout" Target="../slideLayouts/slideLayout11.xml"/></Relationships>
</file>

<file path=ppt/slides/_rels/slide255.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88.xml"/><Relationship Id="rId1" Type="http://schemas.openxmlformats.org/officeDocument/2006/relationships/slideLayout" Target="../slideLayouts/slideLayout503.xml"/></Relationships>
</file>

<file path=ppt/slides/_rels/slide256.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89.xml"/><Relationship Id="rId1" Type="http://schemas.openxmlformats.org/officeDocument/2006/relationships/slideLayout" Target="../slideLayouts/slideLayout503.xml"/></Relationships>
</file>

<file path=ppt/slides/_rels/slide257.xml.rels><?xml version="1.0" encoding="UTF-8" standalone="yes"?>
<Relationships xmlns="http://schemas.openxmlformats.org/package/2006/relationships"><Relationship Id="rId3" Type="http://schemas.openxmlformats.org/officeDocument/2006/relationships/image" Target="../media/image188.jpeg"/><Relationship Id="rId2" Type="http://schemas.openxmlformats.org/officeDocument/2006/relationships/notesSlide" Target="../notesSlides/notesSlide90.xml"/><Relationship Id="rId1" Type="http://schemas.openxmlformats.org/officeDocument/2006/relationships/slideLayout" Target="../slideLayouts/slideLayout503.xml"/></Relationships>
</file>

<file path=ppt/slides/_rels/slide258.xml.rels><?xml version="1.0" encoding="UTF-8" standalone="yes"?>
<Relationships xmlns="http://schemas.openxmlformats.org/package/2006/relationships"><Relationship Id="rId3" Type="http://schemas.openxmlformats.org/officeDocument/2006/relationships/image" Target="../media/image184.jpeg"/><Relationship Id="rId2" Type="http://schemas.openxmlformats.org/officeDocument/2006/relationships/notesSlide" Target="../notesSlides/notesSlide91.xml"/><Relationship Id="rId1" Type="http://schemas.openxmlformats.org/officeDocument/2006/relationships/slideLayout" Target="../slideLayouts/slideLayout503.xml"/></Relationships>
</file>

<file path=ppt/slides/_rels/slide259.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92.xml"/><Relationship Id="rId1" Type="http://schemas.openxmlformats.org/officeDocument/2006/relationships/slideLayout" Target="../slideLayouts/slideLayout503.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309.xml"/></Relationships>
</file>

<file path=ppt/slides/_rels/slide260.xml.rels><?xml version="1.0" encoding="UTF-8" standalone="yes"?>
<Relationships xmlns="http://schemas.openxmlformats.org/package/2006/relationships"><Relationship Id="rId3" Type="http://schemas.openxmlformats.org/officeDocument/2006/relationships/image" Target="../media/image190.jpeg"/><Relationship Id="rId2" Type="http://schemas.openxmlformats.org/officeDocument/2006/relationships/notesSlide" Target="../notesSlides/notesSlide93.xml"/><Relationship Id="rId1" Type="http://schemas.openxmlformats.org/officeDocument/2006/relationships/slideLayout" Target="../slideLayouts/slideLayout503.xml"/></Relationships>
</file>

<file path=ppt/slides/_rels/slide261.xml.rels><?xml version="1.0" encoding="UTF-8" standalone="yes"?>
<Relationships xmlns="http://schemas.openxmlformats.org/package/2006/relationships"><Relationship Id="rId3" Type="http://schemas.openxmlformats.org/officeDocument/2006/relationships/image" Target="../media/image191.jpeg"/><Relationship Id="rId2" Type="http://schemas.openxmlformats.org/officeDocument/2006/relationships/notesSlide" Target="../notesSlides/notesSlide94.xml"/><Relationship Id="rId1" Type="http://schemas.openxmlformats.org/officeDocument/2006/relationships/slideLayout" Target="../slideLayouts/slideLayout503.xml"/></Relationships>
</file>

<file path=ppt/slides/_rels/slide262.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95.xml"/><Relationship Id="rId1" Type="http://schemas.openxmlformats.org/officeDocument/2006/relationships/slideLayout" Target="../slideLayouts/slideLayout503.xml"/></Relationships>
</file>

<file path=ppt/slides/_rels/slide263.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96.xml"/><Relationship Id="rId1" Type="http://schemas.openxmlformats.org/officeDocument/2006/relationships/slideLayout" Target="../slideLayouts/slideLayout503.xml"/></Relationships>
</file>

<file path=ppt/slides/_rels/slide264.xml.rels><?xml version="1.0" encoding="UTF-8" standalone="yes"?>
<Relationships xmlns="http://schemas.openxmlformats.org/package/2006/relationships"><Relationship Id="rId3" Type="http://schemas.openxmlformats.org/officeDocument/2006/relationships/image" Target="../media/image194.jpeg"/><Relationship Id="rId2" Type="http://schemas.openxmlformats.org/officeDocument/2006/relationships/notesSlide" Target="../notesSlides/notesSlide97.xml"/><Relationship Id="rId1" Type="http://schemas.openxmlformats.org/officeDocument/2006/relationships/slideLayout" Target="../slideLayouts/slideLayout503.xml"/></Relationships>
</file>

<file path=ppt/slides/_rels/slide265.xml.rels><?xml version="1.0" encoding="UTF-8" standalone="yes"?>
<Relationships xmlns="http://schemas.openxmlformats.org/package/2006/relationships"><Relationship Id="rId3" Type="http://schemas.openxmlformats.org/officeDocument/2006/relationships/image" Target="../media/image195.jpeg"/><Relationship Id="rId2" Type="http://schemas.openxmlformats.org/officeDocument/2006/relationships/notesSlide" Target="../notesSlides/notesSlide98.xml"/><Relationship Id="rId1" Type="http://schemas.openxmlformats.org/officeDocument/2006/relationships/slideLayout" Target="../slideLayouts/slideLayout503.xml"/></Relationships>
</file>

<file path=ppt/slides/_rels/slide266.xml.rels><?xml version="1.0" encoding="UTF-8" standalone="yes"?>
<Relationships xmlns="http://schemas.openxmlformats.org/package/2006/relationships"><Relationship Id="rId3" Type="http://schemas.openxmlformats.org/officeDocument/2006/relationships/image" Target="../media/image196.jpeg"/><Relationship Id="rId2" Type="http://schemas.openxmlformats.org/officeDocument/2006/relationships/notesSlide" Target="../notesSlides/notesSlide99.xml"/><Relationship Id="rId1" Type="http://schemas.openxmlformats.org/officeDocument/2006/relationships/slideLayout" Target="../slideLayouts/slideLayout503.xml"/></Relationships>
</file>

<file path=ppt/slides/_rels/slide267.xml.rels><?xml version="1.0" encoding="UTF-8" standalone="yes"?>
<Relationships xmlns="http://schemas.openxmlformats.org/package/2006/relationships"><Relationship Id="rId3" Type="http://schemas.openxmlformats.org/officeDocument/2006/relationships/image" Target="../media/image197.jpeg"/><Relationship Id="rId2" Type="http://schemas.openxmlformats.org/officeDocument/2006/relationships/notesSlide" Target="../notesSlides/notesSlide100.xml"/><Relationship Id="rId1" Type="http://schemas.openxmlformats.org/officeDocument/2006/relationships/slideLayout" Target="../slideLayouts/slideLayout503.xml"/></Relationships>
</file>

<file path=ppt/slides/_rels/slide268.xml.rels><?xml version="1.0" encoding="UTF-8" standalone="yes"?>
<Relationships xmlns="http://schemas.openxmlformats.org/package/2006/relationships"><Relationship Id="rId3" Type="http://schemas.openxmlformats.org/officeDocument/2006/relationships/image" Target="../media/image198.jpeg"/><Relationship Id="rId2" Type="http://schemas.openxmlformats.org/officeDocument/2006/relationships/notesSlide" Target="../notesSlides/notesSlide101.xml"/><Relationship Id="rId1" Type="http://schemas.openxmlformats.org/officeDocument/2006/relationships/slideLayout" Target="../slideLayouts/slideLayout503.xml"/></Relationships>
</file>

<file path=ppt/slides/_rels/slide269.xml.rels><?xml version="1.0" encoding="UTF-8" standalone="yes"?>
<Relationships xmlns="http://schemas.openxmlformats.org/package/2006/relationships"><Relationship Id="rId3" Type="http://schemas.openxmlformats.org/officeDocument/2006/relationships/image" Target="../media/image199.jpeg"/><Relationship Id="rId2" Type="http://schemas.openxmlformats.org/officeDocument/2006/relationships/notesSlide" Target="../notesSlides/notesSlide102.xml"/><Relationship Id="rId1" Type="http://schemas.openxmlformats.org/officeDocument/2006/relationships/slideLayout" Target="../slideLayouts/slideLayout503.xml"/></Relationships>
</file>

<file path=ppt/slides/_rels/slide27.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9.xml"/><Relationship Id="rId1" Type="http://schemas.openxmlformats.org/officeDocument/2006/relationships/slideLayout" Target="../slideLayouts/slideLayout311.xml"/><Relationship Id="rId4" Type="http://schemas.openxmlformats.org/officeDocument/2006/relationships/image" Target="../media/image31.png"/></Relationships>
</file>

<file path=ppt/slides/_rels/slide270.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103.xml"/><Relationship Id="rId1" Type="http://schemas.openxmlformats.org/officeDocument/2006/relationships/slideLayout" Target="../slideLayouts/slideLayout503.xml"/></Relationships>
</file>

<file path=ppt/slides/_rels/slide271.xml.rels><?xml version="1.0" encoding="UTF-8" standalone="yes"?>
<Relationships xmlns="http://schemas.openxmlformats.org/package/2006/relationships"><Relationship Id="rId3" Type="http://schemas.openxmlformats.org/officeDocument/2006/relationships/image" Target="../media/image200.jpeg"/><Relationship Id="rId2" Type="http://schemas.openxmlformats.org/officeDocument/2006/relationships/notesSlide" Target="../notesSlides/notesSlide104.xml"/><Relationship Id="rId1" Type="http://schemas.openxmlformats.org/officeDocument/2006/relationships/slideLayout" Target="../slideLayouts/slideLayout503.xml"/></Relationships>
</file>

<file path=ppt/slides/_rels/slide272.xml.rels><?xml version="1.0" encoding="UTF-8" standalone="yes"?>
<Relationships xmlns="http://schemas.openxmlformats.org/package/2006/relationships"><Relationship Id="rId3" Type="http://schemas.openxmlformats.org/officeDocument/2006/relationships/image" Target="../media/image201.jpeg"/><Relationship Id="rId2" Type="http://schemas.openxmlformats.org/officeDocument/2006/relationships/notesSlide" Target="../notesSlides/notesSlide105.xml"/><Relationship Id="rId1" Type="http://schemas.openxmlformats.org/officeDocument/2006/relationships/slideLayout" Target="../slideLayouts/slideLayout503.xml"/></Relationships>
</file>

<file path=ppt/slides/_rels/slide273.xml.rels><?xml version="1.0" encoding="UTF-8" standalone="yes"?>
<Relationships xmlns="http://schemas.openxmlformats.org/package/2006/relationships"><Relationship Id="rId3" Type="http://schemas.openxmlformats.org/officeDocument/2006/relationships/image" Target="../media/image202.jpeg"/><Relationship Id="rId2" Type="http://schemas.openxmlformats.org/officeDocument/2006/relationships/notesSlide" Target="../notesSlides/notesSlide106.xml"/><Relationship Id="rId1" Type="http://schemas.openxmlformats.org/officeDocument/2006/relationships/slideLayout" Target="../slideLayouts/slideLayout503.xml"/></Relationships>
</file>

<file path=ppt/slides/_rels/slide274.xml.rels><?xml version="1.0" encoding="UTF-8" standalone="yes"?>
<Relationships xmlns="http://schemas.openxmlformats.org/package/2006/relationships"><Relationship Id="rId3" Type="http://schemas.openxmlformats.org/officeDocument/2006/relationships/hyperlink" Target="http://www.bigbookmedia.com/" TargetMode="External"/><Relationship Id="rId2" Type="http://schemas.openxmlformats.org/officeDocument/2006/relationships/notesSlide" Target="../notesSlides/notesSlide107.xml"/><Relationship Id="rId1" Type="http://schemas.openxmlformats.org/officeDocument/2006/relationships/slideLayout" Target="../slideLayouts/slideLayout1868.xml"/><Relationship Id="rId4" Type="http://schemas.openxmlformats.org/officeDocument/2006/relationships/image" Target="../media/image203.jpeg"/></Relationships>
</file>

<file path=ppt/slides/_rels/slide275.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238.xml"/></Relationships>
</file>

<file path=ppt/slides/_rels/slide276.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204.jpeg"/><Relationship Id="rId1" Type="http://schemas.openxmlformats.org/officeDocument/2006/relationships/slideLayout" Target="../slideLayouts/slideLayout1525.xml"/><Relationship Id="rId4" Type="http://schemas.openxmlformats.org/officeDocument/2006/relationships/image" Target="../media/image47.jpeg"/></Relationships>
</file>

<file path=ppt/slides/_rels/slide277.xml.rels><?xml version="1.0" encoding="UTF-8" standalone="yes"?>
<Relationships xmlns="http://schemas.openxmlformats.org/package/2006/relationships"><Relationship Id="rId2" Type="http://schemas.openxmlformats.org/officeDocument/2006/relationships/image" Target="../media/image205.jpeg"/><Relationship Id="rId1" Type="http://schemas.openxmlformats.org/officeDocument/2006/relationships/slideLayout" Target="../slideLayouts/slideLayout244.xml"/></Relationships>
</file>

<file path=ppt/slides/_rels/slide278.xml.rels><?xml version="1.0" encoding="UTF-8" standalone="yes"?>
<Relationships xmlns="http://schemas.openxmlformats.org/package/2006/relationships"><Relationship Id="rId2" Type="http://schemas.openxmlformats.org/officeDocument/2006/relationships/image" Target="../media/image206.jpeg"/><Relationship Id="rId1" Type="http://schemas.openxmlformats.org/officeDocument/2006/relationships/slideLayout" Target="../slideLayouts/slideLayout244.xml"/></Relationships>
</file>

<file path=ppt/slides/_rels/slide279.xml.rels><?xml version="1.0" encoding="UTF-8" standalone="yes"?>
<Relationships xmlns="http://schemas.openxmlformats.org/package/2006/relationships"><Relationship Id="rId2" Type="http://schemas.openxmlformats.org/officeDocument/2006/relationships/image" Target="../media/image207.jpeg"/><Relationship Id="rId1" Type="http://schemas.openxmlformats.org/officeDocument/2006/relationships/slideLayout" Target="../slideLayouts/slideLayout244.xml"/></Relationships>
</file>

<file path=ppt/slides/_rels/slide28.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0.xml"/><Relationship Id="rId1" Type="http://schemas.openxmlformats.org/officeDocument/2006/relationships/slideLayout" Target="../slideLayouts/slideLayout311.xml"/><Relationship Id="rId4" Type="http://schemas.openxmlformats.org/officeDocument/2006/relationships/image" Target="../media/image31.png"/></Relationships>
</file>

<file path=ppt/slides/_rels/slide280.xml.rels><?xml version="1.0" encoding="UTF-8" standalone="yes"?>
<Relationships xmlns="http://schemas.openxmlformats.org/package/2006/relationships"><Relationship Id="rId2" Type="http://schemas.openxmlformats.org/officeDocument/2006/relationships/image" Target="../media/image208.jpeg"/><Relationship Id="rId1" Type="http://schemas.openxmlformats.org/officeDocument/2006/relationships/slideLayout" Target="../slideLayouts/slideLayout244.xml"/></Relationships>
</file>

<file path=ppt/slides/_rels/slide281.xml.rels><?xml version="1.0" encoding="UTF-8" standalone="yes"?>
<Relationships xmlns="http://schemas.openxmlformats.org/package/2006/relationships"><Relationship Id="rId2" Type="http://schemas.openxmlformats.org/officeDocument/2006/relationships/image" Target="../media/image209.jpeg"/><Relationship Id="rId1" Type="http://schemas.openxmlformats.org/officeDocument/2006/relationships/slideLayout" Target="../slideLayouts/slideLayout244.xml"/></Relationships>
</file>

<file path=ppt/slides/_rels/slide282.xml.rels><?xml version="1.0" encoding="UTF-8" standalone="yes"?>
<Relationships xmlns="http://schemas.openxmlformats.org/package/2006/relationships"><Relationship Id="rId2" Type="http://schemas.openxmlformats.org/officeDocument/2006/relationships/image" Target="../media/image210.jpeg"/><Relationship Id="rId1" Type="http://schemas.openxmlformats.org/officeDocument/2006/relationships/slideLayout" Target="../slideLayouts/slideLayout244.xml"/></Relationships>
</file>

<file path=ppt/slides/_rels/slide283.xml.rels><?xml version="1.0" encoding="UTF-8" standalone="yes"?>
<Relationships xmlns="http://schemas.openxmlformats.org/package/2006/relationships"><Relationship Id="rId2" Type="http://schemas.openxmlformats.org/officeDocument/2006/relationships/image" Target="../media/image211.jpeg"/><Relationship Id="rId1" Type="http://schemas.openxmlformats.org/officeDocument/2006/relationships/slideLayout" Target="../slideLayouts/slideLayout244.xml"/></Relationships>
</file>

<file path=ppt/slides/_rels/slide284.xml.rels><?xml version="1.0" encoding="UTF-8" standalone="yes"?>
<Relationships xmlns="http://schemas.openxmlformats.org/package/2006/relationships"><Relationship Id="rId2" Type="http://schemas.openxmlformats.org/officeDocument/2006/relationships/image" Target="../media/image212.jpeg"/><Relationship Id="rId1" Type="http://schemas.openxmlformats.org/officeDocument/2006/relationships/slideLayout" Target="../slideLayouts/slideLayout244.xml"/></Relationships>
</file>

<file path=ppt/slides/_rels/slide285.xml.rels><?xml version="1.0" encoding="UTF-8" standalone="yes"?>
<Relationships xmlns="http://schemas.openxmlformats.org/package/2006/relationships"><Relationship Id="rId2" Type="http://schemas.openxmlformats.org/officeDocument/2006/relationships/image" Target="../media/image213.jpeg"/><Relationship Id="rId1" Type="http://schemas.openxmlformats.org/officeDocument/2006/relationships/slideLayout" Target="../slideLayouts/slideLayout244.xml"/></Relationships>
</file>

<file path=ppt/slides/_rels/slide286.xml.rels><?xml version="1.0" encoding="UTF-8" standalone="yes"?>
<Relationships xmlns="http://schemas.openxmlformats.org/package/2006/relationships"><Relationship Id="rId2" Type="http://schemas.openxmlformats.org/officeDocument/2006/relationships/image" Target="../media/image214.jpeg"/><Relationship Id="rId1" Type="http://schemas.openxmlformats.org/officeDocument/2006/relationships/slideLayout" Target="../slideLayouts/slideLayout244.xml"/></Relationships>
</file>

<file path=ppt/slides/_rels/slide287.xml.rels><?xml version="1.0" encoding="UTF-8" standalone="yes"?>
<Relationships xmlns="http://schemas.openxmlformats.org/package/2006/relationships"><Relationship Id="rId2" Type="http://schemas.openxmlformats.org/officeDocument/2006/relationships/image" Target="../media/image204.jpeg"/><Relationship Id="rId1" Type="http://schemas.openxmlformats.org/officeDocument/2006/relationships/slideLayout" Target="../slideLayouts/slideLayout244.xml"/></Relationships>
</file>

<file path=ppt/slides/_rels/slide288.xml.rels><?xml version="1.0" encoding="UTF-8" standalone="yes"?>
<Relationships xmlns="http://schemas.openxmlformats.org/package/2006/relationships"><Relationship Id="rId2" Type="http://schemas.openxmlformats.org/officeDocument/2006/relationships/image" Target="../media/image215.jpeg"/><Relationship Id="rId1" Type="http://schemas.openxmlformats.org/officeDocument/2006/relationships/slideLayout" Target="../slideLayouts/slideLayout244.xml"/></Relationships>
</file>

<file path=ppt/slides/_rels/slide289.xml.rels><?xml version="1.0" encoding="UTF-8" standalone="yes"?>
<Relationships xmlns="http://schemas.openxmlformats.org/package/2006/relationships"><Relationship Id="rId2" Type="http://schemas.openxmlformats.org/officeDocument/2006/relationships/image" Target="../media/image216.jpeg"/><Relationship Id="rId1" Type="http://schemas.openxmlformats.org/officeDocument/2006/relationships/slideLayout" Target="../slideLayouts/slideLayout244.xml"/></Relationships>
</file>

<file path=ppt/slides/_rels/slide29.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1.xml"/><Relationship Id="rId1" Type="http://schemas.openxmlformats.org/officeDocument/2006/relationships/slideLayout" Target="../slideLayouts/slideLayout311.xml"/><Relationship Id="rId4" Type="http://schemas.openxmlformats.org/officeDocument/2006/relationships/image" Target="../media/image31.png"/></Relationships>
</file>

<file path=ppt/slides/_rels/slide290.xml.rels><?xml version="1.0" encoding="UTF-8" standalone="yes"?>
<Relationships xmlns="http://schemas.openxmlformats.org/package/2006/relationships"><Relationship Id="rId2" Type="http://schemas.openxmlformats.org/officeDocument/2006/relationships/image" Target="../media/image217.jpeg"/><Relationship Id="rId1" Type="http://schemas.openxmlformats.org/officeDocument/2006/relationships/slideLayout" Target="../slideLayouts/slideLayout244.xml"/></Relationships>
</file>

<file path=ppt/slides/_rels/slide291.xml.rels><?xml version="1.0" encoding="UTF-8" standalone="yes"?>
<Relationships xmlns="http://schemas.openxmlformats.org/package/2006/relationships"><Relationship Id="rId2" Type="http://schemas.openxmlformats.org/officeDocument/2006/relationships/image" Target="../media/image218.jpeg"/><Relationship Id="rId1" Type="http://schemas.openxmlformats.org/officeDocument/2006/relationships/slideLayout" Target="../slideLayouts/slideLayout244.xml"/></Relationships>
</file>

<file path=ppt/slides/_rels/slide292.xml.rels><?xml version="1.0" encoding="UTF-8" standalone="yes"?>
<Relationships xmlns="http://schemas.openxmlformats.org/package/2006/relationships"><Relationship Id="rId2" Type="http://schemas.openxmlformats.org/officeDocument/2006/relationships/image" Target="../media/image219.jpeg"/><Relationship Id="rId1" Type="http://schemas.openxmlformats.org/officeDocument/2006/relationships/slideLayout" Target="../slideLayouts/slideLayout244.xml"/></Relationships>
</file>

<file path=ppt/slides/_rels/slide293.xml.rels><?xml version="1.0" encoding="UTF-8" standalone="yes"?>
<Relationships xmlns="http://schemas.openxmlformats.org/package/2006/relationships"><Relationship Id="rId2" Type="http://schemas.openxmlformats.org/officeDocument/2006/relationships/image" Target="../media/image220.jpeg"/><Relationship Id="rId1" Type="http://schemas.openxmlformats.org/officeDocument/2006/relationships/slideLayout" Target="../slideLayouts/slideLayout244.xml"/></Relationships>
</file>

<file path=ppt/slides/_rels/slide294.xml.rels><?xml version="1.0" encoding="UTF-8" standalone="yes"?>
<Relationships xmlns="http://schemas.openxmlformats.org/package/2006/relationships"><Relationship Id="rId2" Type="http://schemas.openxmlformats.org/officeDocument/2006/relationships/image" Target="../media/image221.jpeg"/><Relationship Id="rId1" Type="http://schemas.openxmlformats.org/officeDocument/2006/relationships/slideLayout" Target="../slideLayouts/slideLayout244.xml"/></Relationships>
</file>

<file path=ppt/slides/_rels/slide295.xml.rels><?xml version="1.0" encoding="UTF-8" standalone="yes"?>
<Relationships xmlns="http://schemas.openxmlformats.org/package/2006/relationships"><Relationship Id="rId2" Type="http://schemas.openxmlformats.org/officeDocument/2006/relationships/image" Target="../media/image222.jpeg"/><Relationship Id="rId1" Type="http://schemas.openxmlformats.org/officeDocument/2006/relationships/slideLayout" Target="../slideLayouts/slideLayout244.xml"/></Relationships>
</file>

<file path=ppt/slides/_rels/slide296.xml.rels><?xml version="1.0" encoding="UTF-8" standalone="yes"?>
<Relationships xmlns="http://schemas.openxmlformats.org/package/2006/relationships"><Relationship Id="rId2" Type="http://schemas.openxmlformats.org/officeDocument/2006/relationships/image" Target="../media/image223.jpeg"/><Relationship Id="rId1" Type="http://schemas.openxmlformats.org/officeDocument/2006/relationships/slideLayout" Target="../slideLayouts/slideLayout244.xml"/></Relationships>
</file>

<file path=ppt/slides/_rels/slide297.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238.xml"/></Relationships>
</file>

<file path=ppt/slides/_rels/slide298.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238.xml"/></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114.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61.xml"/></Relationships>
</file>

<file path=ppt/slides/_rels/slide30.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12.xml"/><Relationship Id="rId1" Type="http://schemas.openxmlformats.org/officeDocument/2006/relationships/slideLayout" Target="../slideLayouts/slideLayout310.xml"/></Relationships>
</file>

<file path=ppt/slides/_rels/slide300.xml.rels><?xml version="1.0" encoding="UTF-8" standalone="yes"?>
<Relationships xmlns="http://schemas.openxmlformats.org/package/2006/relationships"><Relationship Id="rId2" Type="http://schemas.openxmlformats.org/officeDocument/2006/relationships/image" Target="../media/image224.jpeg"/><Relationship Id="rId1" Type="http://schemas.openxmlformats.org/officeDocument/2006/relationships/slideLayout" Target="../slideLayouts/slideLayout1891.xml"/></Relationships>
</file>

<file path=ppt/slides/_rels/slide301.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225.jpeg"/><Relationship Id="rId1" Type="http://schemas.openxmlformats.org/officeDocument/2006/relationships/slideLayout" Target="../slideLayouts/slideLayout11.xml"/><Relationship Id="rId4" Type="http://schemas.openxmlformats.org/officeDocument/2006/relationships/image" Target="../media/image47.jpeg"/></Relationships>
</file>

<file path=ppt/slides/_rels/slide302.xml.rels><?xml version="1.0" encoding="UTF-8" standalone="yes"?>
<Relationships xmlns="http://schemas.openxmlformats.org/package/2006/relationships"><Relationship Id="rId3" Type="http://schemas.openxmlformats.org/officeDocument/2006/relationships/image" Target="../media/image226.jpeg"/><Relationship Id="rId2" Type="http://schemas.openxmlformats.org/officeDocument/2006/relationships/notesSlide" Target="../notesSlides/notesSlide108.xml"/><Relationship Id="rId1" Type="http://schemas.openxmlformats.org/officeDocument/2006/relationships/slideLayout" Target="../slideLayouts/slideLayout1908.xml"/></Relationships>
</file>

<file path=ppt/slides/_rels/slide303.xml.rels><?xml version="1.0" encoding="UTF-8" standalone="yes"?>
<Relationships xmlns="http://schemas.openxmlformats.org/package/2006/relationships"><Relationship Id="rId3" Type="http://schemas.openxmlformats.org/officeDocument/2006/relationships/image" Target="../media/image227.jpeg"/><Relationship Id="rId2" Type="http://schemas.openxmlformats.org/officeDocument/2006/relationships/notesSlide" Target="../notesSlides/notesSlide109.xml"/><Relationship Id="rId1" Type="http://schemas.openxmlformats.org/officeDocument/2006/relationships/slideLayout" Target="../slideLayouts/slideLayout1908.xml"/></Relationships>
</file>

<file path=ppt/slides/_rels/slide304.xml.rels><?xml version="1.0" encoding="UTF-8" standalone="yes"?>
<Relationships xmlns="http://schemas.openxmlformats.org/package/2006/relationships"><Relationship Id="rId3" Type="http://schemas.openxmlformats.org/officeDocument/2006/relationships/image" Target="../media/image225.jpeg"/><Relationship Id="rId2" Type="http://schemas.openxmlformats.org/officeDocument/2006/relationships/notesSlide" Target="../notesSlides/notesSlide110.xml"/><Relationship Id="rId1" Type="http://schemas.openxmlformats.org/officeDocument/2006/relationships/slideLayout" Target="../slideLayouts/slideLayout1908.xml"/></Relationships>
</file>

<file path=ppt/slides/_rels/slide305.xml.rels><?xml version="1.0" encoding="UTF-8" standalone="yes"?>
<Relationships xmlns="http://schemas.openxmlformats.org/package/2006/relationships"><Relationship Id="rId3" Type="http://schemas.openxmlformats.org/officeDocument/2006/relationships/image" Target="../media/image228.jpeg"/><Relationship Id="rId2" Type="http://schemas.openxmlformats.org/officeDocument/2006/relationships/notesSlide" Target="../notesSlides/notesSlide111.xml"/><Relationship Id="rId1" Type="http://schemas.openxmlformats.org/officeDocument/2006/relationships/slideLayout" Target="../slideLayouts/slideLayout1908.xml"/></Relationships>
</file>

<file path=ppt/slides/_rels/slide306.xml.rels><?xml version="1.0" encoding="UTF-8" standalone="yes"?>
<Relationships xmlns="http://schemas.openxmlformats.org/package/2006/relationships"><Relationship Id="rId3" Type="http://schemas.openxmlformats.org/officeDocument/2006/relationships/image" Target="../media/image229.jpeg"/><Relationship Id="rId2" Type="http://schemas.openxmlformats.org/officeDocument/2006/relationships/notesSlide" Target="../notesSlides/notesSlide112.xml"/><Relationship Id="rId1" Type="http://schemas.openxmlformats.org/officeDocument/2006/relationships/slideLayout" Target="../slideLayouts/slideLayout1908.xml"/></Relationships>
</file>

<file path=ppt/slides/_rels/slide307.xml.rels><?xml version="1.0" encoding="UTF-8" standalone="yes"?>
<Relationships xmlns="http://schemas.openxmlformats.org/package/2006/relationships"><Relationship Id="rId3" Type="http://schemas.openxmlformats.org/officeDocument/2006/relationships/image" Target="../media/image230.jpeg"/><Relationship Id="rId2" Type="http://schemas.openxmlformats.org/officeDocument/2006/relationships/notesSlide" Target="../notesSlides/notesSlide113.xml"/><Relationship Id="rId1" Type="http://schemas.openxmlformats.org/officeDocument/2006/relationships/slideLayout" Target="../slideLayouts/slideLayout1908.xml"/></Relationships>
</file>

<file path=ppt/slides/_rels/slide308.xml.rels><?xml version="1.0" encoding="UTF-8" standalone="yes"?>
<Relationships xmlns="http://schemas.openxmlformats.org/package/2006/relationships"><Relationship Id="rId3" Type="http://schemas.openxmlformats.org/officeDocument/2006/relationships/image" Target="../media/image231.jpeg"/><Relationship Id="rId2" Type="http://schemas.openxmlformats.org/officeDocument/2006/relationships/notesSlide" Target="../notesSlides/notesSlide114.xml"/><Relationship Id="rId1" Type="http://schemas.openxmlformats.org/officeDocument/2006/relationships/slideLayout" Target="../slideLayouts/slideLayout1908.xml"/></Relationships>
</file>

<file path=ppt/slides/_rels/slide309.xml.rels><?xml version="1.0" encoding="UTF-8" standalone="yes"?>
<Relationships xmlns="http://schemas.openxmlformats.org/package/2006/relationships"><Relationship Id="rId3" Type="http://schemas.openxmlformats.org/officeDocument/2006/relationships/image" Target="../media/image232.jpeg"/><Relationship Id="rId2" Type="http://schemas.openxmlformats.org/officeDocument/2006/relationships/notesSlide" Target="../notesSlides/notesSlide115.xml"/><Relationship Id="rId1" Type="http://schemas.openxmlformats.org/officeDocument/2006/relationships/slideLayout" Target="../slideLayouts/slideLayout1908.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12.xml"/></Relationships>
</file>

<file path=ppt/slides/_rels/slide310.xml.rels><?xml version="1.0" encoding="UTF-8" standalone="yes"?>
<Relationships xmlns="http://schemas.openxmlformats.org/package/2006/relationships"><Relationship Id="rId3" Type="http://schemas.openxmlformats.org/officeDocument/2006/relationships/image" Target="../media/image233.jpeg"/><Relationship Id="rId2" Type="http://schemas.openxmlformats.org/officeDocument/2006/relationships/notesSlide" Target="../notesSlides/notesSlide116.xml"/><Relationship Id="rId1" Type="http://schemas.openxmlformats.org/officeDocument/2006/relationships/slideLayout" Target="../slideLayouts/slideLayout1908.xml"/></Relationships>
</file>

<file path=ppt/slides/_rels/slide311.xml.rels><?xml version="1.0" encoding="UTF-8" standalone="yes"?>
<Relationships xmlns="http://schemas.openxmlformats.org/package/2006/relationships"><Relationship Id="rId3" Type="http://schemas.openxmlformats.org/officeDocument/2006/relationships/image" Target="../media/image234.jpeg"/><Relationship Id="rId2" Type="http://schemas.openxmlformats.org/officeDocument/2006/relationships/notesSlide" Target="../notesSlides/notesSlide117.xml"/><Relationship Id="rId1" Type="http://schemas.openxmlformats.org/officeDocument/2006/relationships/slideLayout" Target="../slideLayouts/slideLayout1908.xml"/></Relationships>
</file>

<file path=ppt/slides/_rels/slide312.xml.rels><?xml version="1.0" encoding="UTF-8" standalone="yes"?>
<Relationships xmlns="http://schemas.openxmlformats.org/package/2006/relationships"><Relationship Id="rId3" Type="http://schemas.openxmlformats.org/officeDocument/2006/relationships/image" Target="../media/image235.jpeg"/><Relationship Id="rId2" Type="http://schemas.openxmlformats.org/officeDocument/2006/relationships/notesSlide" Target="../notesSlides/notesSlide118.xml"/><Relationship Id="rId1" Type="http://schemas.openxmlformats.org/officeDocument/2006/relationships/slideLayout" Target="../slideLayouts/slideLayout1908.xml"/></Relationships>
</file>

<file path=ppt/slides/_rels/slide313.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151.xml"/></Relationships>
</file>

<file path=ppt/slides/_rels/slide314.xml.rels><?xml version="1.0" encoding="UTF-8" standalone="yes"?>
<Relationships xmlns="http://schemas.openxmlformats.org/package/2006/relationships"><Relationship Id="rId1" Type="http://schemas.openxmlformats.org/officeDocument/2006/relationships/slideLayout" Target="../slideLayouts/slideLayout114.xml"/></Relationships>
</file>

<file path=ppt/slides/_rels/slide315.xml.rels><?xml version="1.0" encoding="UTF-8" standalone="yes"?>
<Relationships xmlns="http://schemas.openxmlformats.org/package/2006/relationships"><Relationship Id="rId3" Type="http://schemas.openxmlformats.org/officeDocument/2006/relationships/image" Target="../media/image236.jpeg"/><Relationship Id="rId2" Type="http://schemas.openxmlformats.org/officeDocument/2006/relationships/notesSlide" Target="../notesSlides/notesSlide119.xml"/><Relationship Id="rId1" Type="http://schemas.openxmlformats.org/officeDocument/2006/relationships/slideLayout" Target="../slideLayouts/slideLayout1851.xml"/></Relationships>
</file>

<file path=ppt/slides/_rels/slide316.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slideLayout" Target="../slideLayouts/slideLayout11.xml"/><Relationship Id="rId1" Type="http://schemas.openxmlformats.org/officeDocument/2006/relationships/themeOverride" Target="../theme/themeOverride20.xml"/></Relationships>
</file>

<file path=ppt/slides/_rels/slide317.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slideLayout" Target="../slideLayouts/slideLayout11.xml"/><Relationship Id="rId1" Type="http://schemas.openxmlformats.org/officeDocument/2006/relationships/themeOverride" Target="../theme/themeOverride21.xml"/></Relationships>
</file>

<file path=ppt/slides/_rels/slide318.xml.rels><?xml version="1.0" encoding="UTF-8" standalone="yes"?>
<Relationships xmlns="http://schemas.openxmlformats.org/package/2006/relationships"><Relationship Id="rId2" Type="http://schemas.openxmlformats.org/officeDocument/2006/relationships/image" Target="../media/image98.png"/><Relationship Id="rId1" Type="http://schemas.openxmlformats.org/officeDocument/2006/relationships/slideLayout" Target="../slideLayouts/slideLayout6.xml"/></Relationships>
</file>

<file path=ppt/slides/_rels/slide319.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402.xml"/></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416.xml"/><Relationship Id="rId1" Type="http://schemas.openxmlformats.org/officeDocument/2006/relationships/themeOverride" Target="../theme/themeOverride9.xml"/></Relationships>
</file>

<file path=ppt/slides/_rels/slide320.xml.rels><?xml version="1.0" encoding="UTF-8" standalone="yes"?>
<Relationships xmlns="http://schemas.openxmlformats.org/package/2006/relationships"><Relationship Id="rId2" Type="http://schemas.openxmlformats.org/officeDocument/2006/relationships/image" Target="../media/image237.jpeg"/><Relationship Id="rId1" Type="http://schemas.openxmlformats.org/officeDocument/2006/relationships/slideLayout" Target="../slideLayouts/slideLayout260.xml"/></Relationships>
</file>

<file path=ppt/slides/_rels/slide321.xml.rels><?xml version="1.0" encoding="UTF-8" standalone="yes"?>
<Relationships xmlns="http://schemas.openxmlformats.org/package/2006/relationships"><Relationship Id="rId2" Type="http://schemas.openxmlformats.org/officeDocument/2006/relationships/image" Target="../media/image238.jpeg"/><Relationship Id="rId1" Type="http://schemas.openxmlformats.org/officeDocument/2006/relationships/slideLayout" Target="../slideLayouts/slideLayout260.xml"/></Relationships>
</file>

<file path=ppt/slides/_rels/slide322.xml.rels><?xml version="1.0" encoding="UTF-8" standalone="yes"?>
<Relationships xmlns="http://schemas.openxmlformats.org/package/2006/relationships"><Relationship Id="rId1" Type="http://schemas.openxmlformats.org/officeDocument/2006/relationships/slideLayout" Target="../slideLayouts/slideLayout114.xml"/></Relationships>
</file>

<file path=ppt/slides/_rels/slide323.xml.rels><?xml version="1.0" encoding="UTF-8" standalone="yes"?>
<Relationships xmlns="http://schemas.openxmlformats.org/package/2006/relationships"><Relationship Id="rId3" Type="http://schemas.openxmlformats.org/officeDocument/2006/relationships/image" Target="../media/image239.png"/><Relationship Id="rId2" Type="http://schemas.openxmlformats.org/officeDocument/2006/relationships/notesSlide" Target="../notesSlides/notesSlide120.xml"/><Relationship Id="rId1" Type="http://schemas.openxmlformats.org/officeDocument/2006/relationships/slideLayout" Target="../slideLayouts/slideLayout402.xml"/><Relationship Id="rId4" Type="http://schemas.openxmlformats.org/officeDocument/2006/relationships/image" Target="../media/image240.png"/></Relationships>
</file>

<file path=ppt/slides/_rels/slide324.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325.xml.rels><?xml version="1.0" encoding="UTF-8" standalone="yes"?>
<Relationships xmlns="http://schemas.openxmlformats.org/package/2006/relationships"><Relationship Id="rId3" Type="http://schemas.openxmlformats.org/officeDocument/2006/relationships/image" Target="../media/image239.png"/><Relationship Id="rId2" Type="http://schemas.openxmlformats.org/officeDocument/2006/relationships/notesSlide" Target="../notesSlides/notesSlide121.xml"/><Relationship Id="rId1" Type="http://schemas.openxmlformats.org/officeDocument/2006/relationships/slideLayout" Target="../slideLayouts/slideLayout307.xml"/><Relationship Id="rId4" Type="http://schemas.openxmlformats.org/officeDocument/2006/relationships/image" Target="../media/image240.png"/></Relationships>
</file>

<file path=ppt/slides/_rels/slide33.xml.rels><?xml version="1.0" encoding="UTF-8" standalone="yes"?>
<Relationships xmlns="http://schemas.openxmlformats.org/package/2006/relationships"><Relationship Id="rId3" Type="http://schemas.openxmlformats.org/officeDocument/2006/relationships/image" Target="../media/image33.gif"/><Relationship Id="rId2" Type="http://schemas.openxmlformats.org/officeDocument/2006/relationships/notesSlide" Target="../notesSlides/notesSlide15.xml"/><Relationship Id="rId1" Type="http://schemas.openxmlformats.org/officeDocument/2006/relationships/slideLayout" Target="../slideLayouts/slideLayout315.xml"/><Relationship Id="rId4" Type="http://schemas.openxmlformats.org/officeDocument/2006/relationships/image" Target="../media/image34.png"/></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316.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316.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1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12.xml"/></Relationships>
</file>

<file path=ppt/slides/_rels/slide38.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20.xml"/><Relationship Id="rId1" Type="http://schemas.openxmlformats.org/officeDocument/2006/relationships/slideLayout" Target="../slideLayouts/slideLayout317.xml"/><Relationship Id="rId4" Type="http://schemas.openxmlformats.org/officeDocument/2006/relationships/image" Target="../media/image31.png"/></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18.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73.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53.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53.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53.xml"/></Relationships>
</file>

<file path=ppt/slides/_rels/slide43.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Layout" Target="../slideLayouts/slideLayout11.xml"/></Relationships>
</file>

<file path=ppt/slides/_rels/slide4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slideLayout" Target="../slideLayouts/slideLayout6.xml"/><Relationship Id="rId1" Type="http://schemas.openxmlformats.org/officeDocument/2006/relationships/themeOverride" Target="../theme/themeOverride10.xml"/></Relationships>
</file>

<file path=ppt/slides/_rels/slide45.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7.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22.xml"/><Relationship Id="rId1" Type="http://schemas.openxmlformats.org/officeDocument/2006/relationships/slideLayout" Target="../slideLayouts/slideLayout390.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Layout" Target="../slideLayouts/slideLayout179.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366.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11.xml"/><Relationship Id="rId1" Type="http://schemas.openxmlformats.org/officeDocument/2006/relationships/themeOverride" Target="../theme/themeOverride11.xml"/><Relationship Id="rId4" Type="http://schemas.openxmlformats.org/officeDocument/2006/relationships/image" Target="../media/image20.jpeg"/></Relationships>
</file>

<file path=ppt/slides/_rels/slide57.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slideLayout" Target="../slideLayouts/slideLayout11.xml"/><Relationship Id="rId1" Type="http://schemas.openxmlformats.org/officeDocument/2006/relationships/themeOverride" Target="../theme/themeOverride12.xml"/></Relationships>
</file>

<file path=ppt/slides/_rels/slide58.xml.rels><?xml version="1.0" encoding="UTF-8" standalone="yes"?>
<Relationships xmlns="http://schemas.openxmlformats.org/package/2006/relationships"><Relationship Id="rId3" Type="http://schemas.openxmlformats.org/officeDocument/2006/relationships/image" Target="../media/image40.jpg"/><Relationship Id="rId2" Type="http://schemas.openxmlformats.org/officeDocument/2006/relationships/notesSlide" Target="../notesSlides/notesSlide25.xml"/><Relationship Id="rId1" Type="http://schemas.openxmlformats.org/officeDocument/2006/relationships/slideLayout" Target="../slideLayouts/slideLayout402.xml"/></Relationships>
</file>

<file path=ppt/slides/_rels/slide59.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11.xml"/><Relationship Id="rId1" Type="http://schemas.openxmlformats.org/officeDocument/2006/relationships/themeOverride" Target="../theme/themeOverride13.xml"/><Relationship Id="rId4" Type="http://schemas.openxmlformats.org/officeDocument/2006/relationships/image" Target="../media/image22.jpeg"/></Relationships>
</file>

<file path=ppt/slides/_rels/slide6.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slideLayout" Target="../slideLayouts/slideLayout354.xml"/><Relationship Id="rId1" Type="http://schemas.openxmlformats.org/officeDocument/2006/relationships/themeOverride" Target="../theme/themeOverride1.xml"/></Relationships>
</file>

<file path=ppt/slides/_rels/slide60.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7.xml"/><Relationship Id="rId1" Type="http://schemas.openxmlformats.org/officeDocument/2006/relationships/slideLayout" Target="../slideLayouts/slideLayout402.xml"/></Relationships>
</file>

<file path=ppt/slides/_rels/slide61.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11.xml"/><Relationship Id="rId1" Type="http://schemas.openxmlformats.org/officeDocument/2006/relationships/themeOverride" Target="../theme/themeOverride14.xml"/><Relationship Id="rId4" Type="http://schemas.openxmlformats.org/officeDocument/2006/relationships/image" Target="../media/image23.jpeg"/></Relationships>
</file>

<file path=ppt/slides/_rels/slide62.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29.xml"/><Relationship Id="rId1" Type="http://schemas.openxmlformats.org/officeDocument/2006/relationships/slideLayout" Target="../slideLayouts/slideLayout402.xml"/></Relationships>
</file>

<file path=ppt/slides/_rels/slide63.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30.xml"/><Relationship Id="rId1" Type="http://schemas.openxmlformats.org/officeDocument/2006/relationships/slideLayout" Target="../slideLayouts/slideLayout11.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376.xml"/></Relationships>
</file>

<file path=ppt/slides/_rels/slide65.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31.xml"/><Relationship Id="rId1" Type="http://schemas.openxmlformats.org/officeDocument/2006/relationships/slideLayout" Target="../slideLayouts/slideLayout390.xml"/></Relationships>
</file>

<file path=ppt/slides/_rels/slide66.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32.xml"/><Relationship Id="rId1" Type="http://schemas.openxmlformats.org/officeDocument/2006/relationships/slideLayout" Target="../slideLayouts/slideLayout49.xml"/></Relationships>
</file>

<file path=ppt/slides/_rels/slide67.xml.rels><?xml version="1.0" encoding="UTF-8" standalone="yes"?>
<Relationships xmlns="http://schemas.openxmlformats.org/package/2006/relationships"><Relationship Id="rId3" Type="http://schemas.openxmlformats.org/officeDocument/2006/relationships/notesSlide" Target="../notesSlides/notesSlide33.xml"/><Relationship Id="rId2" Type="http://schemas.openxmlformats.org/officeDocument/2006/relationships/slideLayout" Target="../slideLayouts/slideLayout11.xml"/><Relationship Id="rId1" Type="http://schemas.openxmlformats.org/officeDocument/2006/relationships/themeOverride" Target="../theme/themeOverride15.xml"/><Relationship Id="rId4" Type="http://schemas.openxmlformats.org/officeDocument/2006/relationships/image" Target="../media/image23.jpeg"/></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1.xml"/></Relationships>
</file>

<file path=ppt/slides/_rels/slide69.xml.rels><?xml version="1.0" encoding="UTF-8" standalone="yes"?>
<Relationships xmlns="http://schemas.openxmlformats.org/package/2006/relationships"><Relationship Id="rId3" Type="http://schemas.openxmlformats.org/officeDocument/2006/relationships/notesSlide" Target="../notesSlides/notesSlide35.xml"/><Relationship Id="rId2" Type="http://schemas.openxmlformats.org/officeDocument/2006/relationships/slideLayout" Target="../slideLayouts/slideLayout11.xml"/><Relationship Id="rId1" Type="http://schemas.openxmlformats.org/officeDocument/2006/relationships/themeOverride" Target="../theme/themeOverride16.xml"/></Relationships>
</file>

<file path=ppt/slides/_rels/slide7.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5.jpeg"/><Relationship Id="rId1" Type="http://schemas.openxmlformats.org/officeDocument/2006/relationships/slideLayout" Target="../slideLayouts/slideLayout186.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71.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36.xml"/><Relationship Id="rId1" Type="http://schemas.openxmlformats.org/officeDocument/2006/relationships/slideLayout" Target="../slideLayouts/slideLayout535.xml"/></Relationships>
</file>

<file path=ppt/slides/_rels/slide72.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37.xml"/><Relationship Id="rId1" Type="http://schemas.openxmlformats.org/officeDocument/2006/relationships/slideLayout" Target="../slideLayouts/slideLayout426.xml"/><Relationship Id="rId5" Type="http://schemas.openxmlformats.org/officeDocument/2006/relationships/image" Target="../media/image47.jpeg"/><Relationship Id="rId4" Type="http://schemas.openxmlformats.org/officeDocument/2006/relationships/image" Target="../media/image46.jpeg"/></Relationships>
</file>

<file path=ppt/slides/_rels/slide73.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38.xml"/><Relationship Id="rId1" Type="http://schemas.openxmlformats.org/officeDocument/2006/relationships/slideLayout" Target="../slideLayouts/slideLayout443.xml"/></Relationships>
</file>

<file path=ppt/slides/_rels/slide74.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39.xml"/><Relationship Id="rId1" Type="http://schemas.openxmlformats.org/officeDocument/2006/relationships/slideLayout" Target="../slideLayouts/slideLayout443.xml"/></Relationships>
</file>

<file path=ppt/slides/_rels/slide75.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40.xml"/><Relationship Id="rId1" Type="http://schemas.openxmlformats.org/officeDocument/2006/relationships/slideLayout" Target="../slideLayouts/slideLayout443.xml"/></Relationships>
</file>

<file path=ppt/slides/_rels/slide76.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image" Target="../media/image51.jpeg"/><Relationship Id="rId1" Type="http://schemas.openxmlformats.org/officeDocument/2006/relationships/slideLayout" Target="../slideLayouts/slideLayout448.xml"/></Relationships>
</file>

<file path=ppt/slides/_rels/slide77.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41.xml"/><Relationship Id="rId1" Type="http://schemas.openxmlformats.org/officeDocument/2006/relationships/slideLayout" Target="../slideLayouts/slideLayout448.xml"/><Relationship Id="rId4" Type="http://schemas.openxmlformats.org/officeDocument/2006/relationships/image" Target="../media/image50.jpeg"/></Relationships>
</file>

<file path=ppt/slides/_rels/slide78.xml.rels><?xml version="1.0" encoding="UTF-8" standalone="yes"?>
<Relationships xmlns="http://schemas.openxmlformats.org/package/2006/relationships"><Relationship Id="rId2" Type="http://schemas.openxmlformats.org/officeDocument/2006/relationships/image" Target="../media/image52.jpeg"/><Relationship Id="rId1" Type="http://schemas.openxmlformats.org/officeDocument/2006/relationships/slideLayout" Target="../slideLayouts/slideLayout202.xml"/></Relationships>
</file>

<file path=ppt/slides/_rels/slide79.xml.rels><?xml version="1.0" encoding="UTF-8" standalone="yes"?>
<Relationships xmlns="http://schemas.openxmlformats.org/package/2006/relationships"><Relationship Id="rId2" Type="http://schemas.openxmlformats.org/officeDocument/2006/relationships/image" Target="../media/image53.jpeg"/><Relationship Id="rId1" Type="http://schemas.openxmlformats.org/officeDocument/2006/relationships/slideLayout" Target="../slideLayouts/slideLayout202.xml"/></Relationships>
</file>

<file path=ppt/slides/_rels/slide8.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15.jpeg"/><Relationship Id="rId1" Type="http://schemas.openxmlformats.org/officeDocument/2006/relationships/slideLayout" Target="../slideLayouts/slideLayout186.xml"/></Relationships>
</file>

<file path=ppt/slides/_rels/slide80.xml.rels><?xml version="1.0" encoding="UTF-8" standalone="yes"?>
<Relationships xmlns="http://schemas.openxmlformats.org/package/2006/relationships"><Relationship Id="rId2" Type="http://schemas.openxmlformats.org/officeDocument/2006/relationships/image" Target="../media/image54.jpeg"/><Relationship Id="rId1" Type="http://schemas.openxmlformats.org/officeDocument/2006/relationships/slideLayout" Target="../slideLayouts/slideLayout202.xml"/></Relationships>
</file>

<file path=ppt/slides/_rels/slide81.xml.rels><?xml version="1.0" encoding="UTF-8" standalone="yes"?>
<Relationships xmlns="http://schemas.openxmlformats.org/package/2006/relationships"><Relationship Id="rId2" Type="http://schemas.openxmlformats.org/officeDocument/2006/relationships/image" Target="../media/image55.jpeg"/><Relationship Id="rId1" Type="http://schemas.openxmlformats.org/officeDocument/2006/relationships/slideLayout" Target="../slideLayouts/slideLayout202.xml"/></Relationships>
</file>

<file path=ppt/slides/_rels/slide82.xml.rels><?xml version="1.0" encoding="UTF-8" standalone="yes"?>
<Relationships xmlns="http://schemas.openxmlformats.org/package/2006/relationships"><Relationship Id="rId2" Type="http://schemas.openxmlformats.org/officeDocument/2006/relationships/image" Target="../media/image56.jpeg"/><Relationship Id="rId1" Type="http://schemas.openxmlformats.org/officeDocument/2006/relationships/slideLayout" Target="../slideLayouts/slideLayout202.xml"/></Relationships>
</file>

<file path=ppt/slides/_rels/slide83.xml.rels><?xml version="1.0" encoding="UTF-8" standalone="yes"?>
<Relationships xmlns="http://schemas.openxmlformats.org/package/2006/relationships"><Relationship Id="rId2" Type="http://schemas.openxmlformats.org/officeDocument/2006/relationships/image" Target="../media/image57.jpeg"/><Relationship Id="rId1" Type="http://schemas.openxmlformats.org/officeDocument/2006/relationships/slideLayout" Target="../slideLayouts/slideLayout202.xml"/></Relationships>
</file>

<file path=ppt/slides/_rels/slide84.xml.rels><?xml version="1.0" encoding="UTF-8" standalone="yes"?>
<Relationships xmlns="http://schemas.openxmlformats.org/package/2006/relationships"><Relationship Id="rId2" Type="http://schemas.openxmlformats.org/officeDocument/2006/relationships/image" Target="../media/image58.jpeg"/><Relationship Id="rId1" Type="http://schemas.openxmlformats.org/officeDocument/2006/relationships/slideLayout" Target="../slideLayouts/slideLayout202.xml"/></Relationships>
</file>

<file path=ppt/slides/_rels/slide85.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202.xml"/></Relationships>
</file>

<file path=ppt/slides/_rels/slide86.xml.rels><?xml version="1.0" encoding="UTF-8" standalone="yes"?>
<Relationships xmlns="http://schemas.openxmlformats.org/package/2006/relationships"><Relationship Id="rId2" Type="http://schemas.openxmlformats.org/officeDocument/2006/relationships/image" Target="../media/image60.jpeg"/><Relationship Id="rId1" Type="http://schemas.openxmlformats.org/officeDocument/2006/relationships/slideLayout" Target="../slideLayouts/slideLayout202.xml"/></Relationships>
</file>

<file path=ppt/slides/_rels/slide87.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42.xml"/><Relationship Id="rId1" Type="http://schemas.openxmlformats.org/officeDocument/2006/relationships/slideLayout" Target="../slideLayouts/slideLayout432.xml"/></Relationships>
</file>

<file path=ppt/slides/_rels/slide88.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43.xml"/><Relationship Id="rId1" Type="http://schemas.openxmlformats.org/officeDocument/2006/relationships/slideLayout" Target="../slideLayouts/slideLayout432.xml"/></Relationships>
</file>

<file path=ppt/slides/_rels/slide89.xml.rels><?xml version="1.0" encoding="UTF-8" standalone="yes"?>
<Relationships xmlns="http://schemas.openxmlformats.org/package/2006/relationships"><Relationship Id="rId2" Type="http://schemas.openxmlformats.org/officeDocument/2006/relationships/image" Target="../media/image63.jpeg"/><Relationship Id="rId1" Type="http://schemas.openxmlformats.org/officeDocument/2006/relationships/slideLayout" Target="../slideLayouts/slideLayout202.xml"/></Relationships>
</file>

<file path=ppt/slides/_rels/slide9.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image" Target="../media/image15.jpeg"/><Relationship Id="rId1" Type="http://schemas.openxmlformats.org/officeDocument/2006/relationships/slideLayout" Target="../slideLayouts/slideLayout186.xml"/></Relationships>
</file>

<file path=ppt/slides/_rels/slide90.xml.rels><?xml version="1.0" encoding="UTF-8" standalone="yes"?>
<Relationships xmlns="http://schemas.openxmlformats.org/package/2006/relationships"><Relationship Id="rId2" Type="http://schemas.openxmlformats.org/officeDocument/2006/relationships/image" Target="../media/image64.jpeg"/><Relationship Id="rId1" Type="http://schemas.openxmlformats.org/officeDocument/2006/relationships/slideLayout" Target="../slideLayouts/slideLayout202.xml"/></Relationships>
</file>

<file path=ppt/slides/_rels/slide91.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202.xml"/></Relationships>
</file>

<file path=ppt/slides/_rels/slide92.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44.xml"/><Relationship Id="rId1" Type="http://schemas.openxmlformats.org/officeDocument/2006/relationships/slideLayout" Target="../slideLayouts/slideLayout432.xml"/></Relationships>
</file>

<file path=ppt/slides/_rels/slide93.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45.xml"/><Relationship Id="rId1" Type="http://schemas.openxmlformats.org/officeDocument/2006/relationships/slideLayout" Target="../slideLayouts/slideLayout432.xml"/></Relationships>
</file>

<file path=ppt/slides/_rels/slide94.xml.rels><?xml version="1.0" encoding="UTF-8" standalone="yes"?>
<Relationships xmlns="http://schemas.openxmlformats.org/package/2006/relationships"><Relationship Id="rId2" Type="http://schemas.openxmlformats.org/officeDocument/2006/relationships/image" Target="../media/image67.jpeg"/><Relationship Id="rId1" Type="http://schemas.openxmlformats.org/officeDocument/2006/relationships/slideLayout" Target="../slideLayouts/slideLayout202.xml"/></Relationships>
</file>

<file path=ppt/slides/_rels/slide95.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46.xml"/><Relationship Id="rId1" Type="http://schemas.openxmlformats.org/officeDocument/2006/relationships/slideLayout" Target="../slideLayouts/slideLayout1924.xml"/></Relationships>
</file>

<file path=ppt/slides/_rels/slide96.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330.xml"/></Relationships>
</file>

<file path=ppt/slides/_rels/slide97.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47.xml"/><Relationship Id="rId1" Type="http://schemas.openxmlformats.org/officeDocument/2006/relationships/slideLayout" Target="../slideLayouts/slideLayout391.xml"/></Relationships>
</file>

<file path=ppt/slides/_rels/slide98.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69.jpeg"/><Relationship Id="rId1" Type="http://schemas.openxmlformats.org/officeDocument/2006/relationships/slideLayout" Target="../slideLayouts/slideLayout459.xml"/><Relationship Id="rId4" Type="http://schemas.openxmlformats.org/officeDocument/2006/relationships/image" Target="../media/image47.jpeg"/></Relationships>
</file>

<file path=ppt/slides/_rels/slide99.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15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14" name="Picture 1" descr="Picture 1"/>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4415" name="Rectangle 2"/>
          <p:cNvSpPr txBox="1">
            <a:spLocks noGrp="1"/>
          </p:cNvSpPr>
          <p:nvPr>
            <p:ph type="title"/>
          </p:nvPr>
        </p:nvSpPr>
        <p:spPr>
          <a:xfrm>
            <a:off x="685800" y="152400"/>
            <a:ext cx="7772400" cy="1143000"/>
          </a:xfrm>
          <a:prstGeom prst="rect">
            <a:avLst/>
          </a:prstGeom>
          <a:effectLst>
            <a:outerShdw blurRad="63500" dist="107762" dir="2700000" rotWithShape="0">
              <a:srgbClr val="000000">
                <a:alpha val="74998"/>
              </a:srgbClr>
            </a:outerShdw>
          </a:effectLst>
        </p:spPr>
        <p:txBody>
          <a:bodyPr>
            <a:noAutofit/>
          </a:bodyPr>
          <a:lstStyle/>
          <a:p>
            <a:pPr defTabSz="768095">
              <a:defRPr sz="6719"/>
            </a:pPr>
            <a:r>
              <a:rPr lang="ar-SA" sz="8000" dirty="0">
                <a:ea typeface="ＭＳ Ｐゴシック"/>
                <a:sym typeface="ＭＳ Ｐゴシック"/>
              </a:rPr>
              <a:t>مرقس١-٨ </a:t>
            </a:r>
            <a:endParaRPr sz="8000" dirty="0"/>
          </a:p>
        </p:txBody>
      </p:sp>
      <p:sp>
        <p:nvSpPr>
          <p:cNvPr id="2" name="Rectangle 1">
            <a:extLst>
              <a:ext uri="{FF2B5EF4-FFF2-40B4-BE49-F238E27FC236}">
                <a16:creationId xmlns:a16="http://schemas.microsoft.com/office/drawing/2014/main" id="{BFE7DF98-6BB9-CE7C-AFD6-8480F620AC57}"/>
              </a:ext>
            </a:extLst>
          </p:cNvPr>
          <p:cNvSpPr>
            <a:spLocks noChangeArrowheads="1"/>
          </p:cNvSpPr>
          <p:nvPr/>
        </p:nvSpPr>
        <p:spPr bwMode="auto">
          <a:xfrm>
            <a:off x="-36512" y="6381328"/>
            <a:ext cx="9180512" cy="476672"/>
          </a:xfrm>
          <a:prstGeom prst="rect">
            <a:avLst/>
          </a:prstGeom>
          <a:gradFill flip="none" rotWithShape="1">
            <a:gsLst>
              <a:gs pos="0">
                <a:srgbClr val="000080">
                  <a:shade val="30000"/>
                  <a:satMod val="115000"/>
                </a:srgbClr>
              </a:gs>
              <a:gs pos="49000">
                <a:srgbClr val="000080">
                  <a:shade val="67500"/>
                  <a:satMod val="115000"/>
                </a:srgbClr>
              </a:gs>
              <a:gs pos="100000">
                <a:srgbClr val="000080">
                  <a:shade val="100000"/>
                  <a:satMod val="115000"/>
                </a:srgbClr>
              </a:gs>
            </a:gsLst>
            <a:path path="circle">
              <a:fillToRect l="50000" t="50000" r="50000" b="50000"/>
            </a:path>
            <a:tileRect/>
          </a:gradFill>
          <a:ln w="9525">
            <a:noFill/>
            <a:miter lim="800000"/>
            <a:headEnd/>
            <a:tailEnd/>
          </a:ln>
          <a:effectLst>
            <a:outerShdw blurRad="63500" dist="35921" dir="2700000" algn="ctr" rotWithShape="0">
              <a:srgbClr val="000514">
                <a:alpha val="74998"/>
              </a:srgbClr>
            </a:outerShdw>
          </a:effectLst>
        </p:spPr>
        <p:txBody>
          <a:bodyPr anchor="ctr"/>
          <a:lstStyle/>
          <a:p>
            <a:pPr algn="ctr" defTabSz="457200" rtl="1" fontAlgn="auto">
              <a:spcBef>
                <a:spcPct val="20000"/>
              </a:spcBef>
              <a:spcAft>
                <a:spcPts val="0"/>
              </a:spcAft>
              <a:buClr>
                <a:srgbClr val="FFCC00"/>
              </a:buClr>
              <a:buSzPct val="70000"/>
              <a:defRPr/>
            </a:pPr>
            <a:r>
              <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BibleStudyDownloads.org</a:t>
            </a: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د. ريك جريفيث</a:t>
            </a:r>
            <a:r>
              <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a:t>
            </a:r>
            <a:r>
              <a:rPr kumimoji="0" lang="ar-JO" sz="2000" b="1" u="none" strike="noStrike" kern="0" cap="none" spc="0" normalizeH="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a:t>
            </a:r>
            <a:r>
              <a:rPr lang="ar-JO" sz="2000" b="1" kern="0" dirty="0">
                <a:solidFill>
                  <a:srgbClr val="FFFFFF"/>
                </a:solidFill>
                <a:effectLst>
                  <a:outerShdw blurRad="38100" dist="38100" dir="2700000" algn="tl">
                    <a:srgbClr val="000000"/>
                  </a:outerShdw>
                </a:effectLst>
                <a:latin typeface="Arial" panose="020B0604020202020204" pitchFamily="34" charset="0"/>
                <a:ea typeface="+mn-ea"/>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3" presetClass="entr" presetSubtype="10" fill="hold" grpId="1" nodeType="clickEffect">
                                  <p:stCondLst>
                                    <p:cond delay="0"/>
                                  </p:stCondLst>
                                  <p:iterate>
                                    <p:tmAbs val="0"/>
                                  </p:iterate>
                                  <p:childTnLst>
                                    <p:set>
                                      <p:cBhvr>
                                        <p:cTn id="6" fill="hold"/>
                                        <p:tgtEl>
                                          <p:spTgt spid="4415"/>
                                        </p:tgtEl>
                                        <p:attrNameLst>
                                          <p:attrName>style.visibility</p:attrName>
                                        </p:attrNameLst>
                                      </p:cBhvr>
                                      <p:to>
                                        <p:strVal val="visible"/>
                                      </p:to>
                                    </p:set>
                                    <p:animEffect transition="in" filter="blinds(horizontal)">
                                      <p:cBhvr>
                                        <p:cTn id="7" dur="500"/>
                                        <p:tgtEl>
                                          <p:spTgt spid="44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15" grpId="1" animBg="1" advAuto="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5" name="Text Box 2"/>
          <p:cNvSpPr txBox="1"/>
          <p:nvPr/>
        </p:nvSpPr>
        <p:spPr>
          <a:xfrm>
            <a:off x="8578532" y="381000"/>
            <a:ext cx="487998"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defRPr b="1">
                <a:solidFill>
                  <a:srgbClr val="000000"/>
                </a:solidFill>
              </a:defRPr>
            </a:lvl1pPr>
          </a:lstStyle>
          <a:p>
            <a:pPr marL="0" marR="0" lvl="0" indent="0" algn="r" defTabSz="914400" rtl="1"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٨٥</a:t>
            </a:r>
          </a:p>
        </p:txBody>
      </p:sp>
      <p:graphicFrame>
        <p:nvGraphicFramePr>
          <p:cNvPr id="4467" name="Table 1"/>
          <p:cNvGraphicFramePr/>
          <p:nvPr>
            <p:extLst>
              <p:ext uri="{D42A27DB-BD31-4B8C-83A1-F6EECF244321}">
                <p14:modId xmlns:p14="http://schemas.microsoft.com/office/powerpoint/2010/main" val="4034290584"/>
              </p:ext>
            </p:extLst>
          </p:nvPr>
        </p:nvGraphicFramePr>
        <p:xfrm>
          <a:off x="0" y="692696"/>
          <a:ext cx="9144000" cy="6126480"/>
        </p:xfrm>
        <a:graphic>
          <a:graphicData uri="http://schemas.openxmlformats.org/drawingml/2006/table">
            <a:tbl>
              <a:tblPr firstRow="1">
                <a:tableStyleId>{4C3C2611-4C71-4FC5-86AE-919BDF0F9419}</a:tableStyleId>
              </a:tblPr>
              <a:tblGrid>
                <a:gridCol w="995415">
                  <a:extLst>
                    <a:ext uri="{9D8B030D-6E8A-4147-A177-3AD203B41FA5}">
                      <a16:colId xmlns:a16="http://schemas.microsoft.com/office/drawing/2014/main" val="20000"/>
                    </a:ext>
                  </a:extLst>
                </a:gridCol>
                <a:gridCol w="1027354">
                  <a:extLst>
                    <a:ext uri="{9D8B030D-6E8A-4147-A177-3AD203B41FA5}">
                      <a16:colId xmlns:a16="http://schemas.microsoft.com/office/drawing/2014/main" val="20001"/>
                    </a:ext>
                  </a:extLst>
                </a:gridCol>
                <a:gridCol w="880590">
                  <a:extLst>
                    <a:ext uri="{9D8B030D-6E8A-4147-A177-3AD203B41FA5}">
                      <a16:colId xmlns:a16="http://schemas.microsoft.com/office/drawing/2014/main" val="20002"/>
                    </a:ext>
                  </a:extLst>
                </a:gridCol>
                <a:gridCol w="991466">
                  <a:extLst>
                    <a:ext uri="{9D8B030D-6E8A-4147-A177-3AD203B41FA5}">
                      <a16:colId xmlns:a16="http://schemas.microsoft.com/office/drawing/2014/main" val="20003"/>
                    </a:ext>
                  </a:extLst>
                </a:gridCol>
                <a:gridCol w="1253239">
                  <a:extLst>
                    <a:ext uri="{9D8B030D-6E8A-4147-A177-3AD203B41FA5}">
                      <a16:colId xmlns:a16="http://schemas.microsoft.com/office/drawing/2014/main" val="20004"/>
                    </a:ext>
                  </a:extLst>
                </a:gridCol>
                <a:gridCol w="754777">
                  <a:extLst>
                    <a:ext uri="{9D8B030D-6E8A-4147-A177-3AD203B41FA5}">
                      <a16:colId xmlns:a16="http://schemas.microsoft.com/office/drawing/2014/main" val="20005"/>
                    </a:ext>
                  </a:extLst>
                </a:gridCol>
                <a:gridCol w="1330083">
                  <a:extLst>
                    <a:ext uri="{9D8B030D-6E8A-4147-A177-3AD203B41FA5}">
                      <a16:colId xmlns:a16="http://schemas.microsoft.com/office/drawing/2014/main" val="20006"/>
                    </a:ext>
                  </a:extLst>
                </a:gridCol>
                <a:gridCol w="880590">
                  <a:extLst>
                    <a:ext uri="{9D8B030D-6E8A-4147-A177-3AD203B41FA5}">
                      <a16:colId xmlns:a16="http://schemas.microsoft.com/office/drawing/2014/main" val="20007"/>
                    </a:ext>
                  </a:extLst>
                </a:gridCol>
                <a:gridCol w="1030486">
                  <a:extLst>
                    <a:ext uri="{9D8B030D-6E8A-4147-A177-3AD203B41FA5}">
                      <a16:colId xmlns:a16="http://schemas.microsoft.com/office/drawing/2014/main" val="20008"/>
                    </a:ext>
                  </a:extLst>
                </a:gridCol>
              </a:tblGrid>
              <a:tr h="609381">
                <a:tc gridSpan="9">
                  <a:txBody>
                    <a:bodyPr/>
                    <a:lstStyle/>
                    <a:p>
                      <a:pPr algn="ctr" rtl="1"/>
                      <a:r>
                        <a:rPr lang="ar-JO" sz="3600" b="1" i="0" u="none" strike="noStrike" cap="none" spc="0" baseline="0" dirty="0">
                          <a:solidFill>
                            <a:srgbClr val="FFFFFF"/>
                          </a:solidFill>
                          <a:uFillTx/>
                          <a:latin typeface="Traditional Arabic" panose="02020603050405020304" pitchFamily="18" charset="-78"/>
                          <a:ea typeface="+mj-ea"/>
                          <a:cs typeface="Traditional Arabic" panose="02020603050405020304" pitchFamily="18" charset="-78"/>
                          <a:sym typeface="ＭＳ Ｐゴシック"/>
                        </a:rPr>
                        <a:t>الإله</a:t>
                      </a:r>
                      <a:r>
                        <a:rPr lang="ar-JO" sz="2800" dirty="0">
                          <a:latin typeface="Traditional Arabic" panose="02020603050405020304" pitchFamily="18" charset="-78"/>
                          <a:cs typeface="Traditional Arabic" panose="02020603050405020304" pitchFamily="18" charset="-78"/>
                        </a:rPr>
                        <a:t> </a:t>
                      </a:r>
                      <a:r>
                        <a:rPr lang="ar-JO" sz="3600" b="1" i="0" u="none" strike="noStrike" cap="none" spc="0" baseline="0" dirty="0">
                          <a:solidFill>
                            <a:srgbClr val="FFFFFF"/>
                          </a:solidFill>
                          <a:uFillTx/>
                          <a:latin typeface="Traditional Arabic" panose="02020603050405020304" pitchFamily="18" charset="-78"/>
                          <a:ea typeface="+mj-ea"/>
                          <a:cs typeface="Traditional Arabic" panose="02020603050405020304" pitchFamily="18" charset="-78"/>
                          <a:sym typeface="Arial Narrow"/>
                        </a:rPr>
                        <a:t>الذي يُقدِّم نموذجًا عن المعاناة كخادم</a:t>
                      </a:r>
                    </a:p>
                  </a:txBody>
                  <a:tcPr marL="45720" marR="45720" anchor="ctr" horzOverflow="overflow">
                    <a:lnL>
                      <a:solidFill>
                        <a:srgbClr val="B7BB8C"/>
                      </a:solidFill>
                    </a:lnL>
                    <a:lnR>
                      <a:solidFill>
                        <a:srgbClr val="B7BB8C"/>
                      </a:solidFill>
                    </a:lnR>
                    <a:solidFill>
                      <a:srgbClr val="000000"/>
                    </a:solid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0"/>
                  </a:ext>
                </a:extLst>
              </a:tr>
              <a:tr h="551345">
                <a:tc gridSpan="5">
                  <a:txBody>
                    <a:bodyPr/>
                    <a:lstStyle/>
                    <a:p>
                      <a:pPr algn="ctr" defTabSz="457200" rtl="1">
                        <a:defRPr sz="1800">
                          <a:solidFill>
                            <a:srgbClr val="000000"/>
                          </a:solidFill>
                        </a:defRPr>
                      </a:pPr>
                      <a:r>
                        <a:rPr sz="3200" b="1" i="0" dirty="0" err="1">
                          <a:solidFill>
                            <a:srgbClr val="33334D"/>
                          </a:solidFill>
                          <a:latin typeface="Arial" panose="020B0604020202020204" pitchFamily="34" charset="0"/>
                          <a:cs typeface="Arial" panose="020B0604020202020204" pitchFamily="34" charset="0"/>
                          <a:sym typeface="Arial"/>
                        </a:rPr>
                        <a:t>الخدمة</a:t>
                      </a:r>
                      <a:r>
                        <a:rPr sz="2000" b="1" dirty="0">
                          <a:solidFill>
                            <a:srgbClr val="33334D"/>
                          </a:solidFill>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marL="0" marR="0" indent="0" algn="ctr" defTabSz="457200" rtl="1" latinLnBrk="0">
                        <a:lnSpc>
                          <a:spcPct val="100000"/>
                        </a:lnSpc>
                        <a:spcBef>
                          <a:spcPts val="0"/>
                        </a:spcBef>
                        <a:spcAft>
                          <a:spcPts val="0"/>
                        </a:spcAft>
                        <a:buClrTx/>
                        <a:buSzTx/>
                        <a:buFontTx/>
                        <a:buNone/>
                        <a:tabLst/>
                        <a:defRPr sz="1800">
                          <a:solidFill>
                            <a:srgbClr val="000000"/>
                          </a:solidFill>
                        </a:defRPr>
                      </a:pPr>
                      <a:r>
                        <a:rPr lang="ar-JO" sz="3200" b="1" i="0" u="none" strike="noStrike" cap="none" spc="0" baseline="0" dirty="0">
                          <a:solidFill>
                            <a:srgbClr val="33334D"/>
                          </a:solidFill>
                          <a:uFillTx/>
                          <a:latin typeface="Arial" panose="020B0604020202020204" pitchFamily="34" charset="0"/>
                          <a:ea typeface="+mj-ea"/>
                          <a:cs typeface="Arial" panose="020B0604020202020204" pitchFamily="34" charset="0"/>
                          <a:sym typeface="Arial"/>
                        </a:rPr>
                        <a:t>       الألم</a:t>
                      </a:r>
                      <a:endParaRPr sz="3200" b="1" i="0" u="none" strike="noStrike" cap="none" spc="0" baseline="0" dirty="0">
                        <a:solidFill>
                          <a:srgbClr val="33334D"/>
                        </a:solidFill>
                        <a:uFillTx/>
                        <a:latin typeface="Arial" panose="020B0604020202020204" pitchFamily="34" charset="0"/>
                        <a:ea typeface="+mj-ea"/>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1"/>
                  </a:ext>
                </a:extLst>
              </a:tr>
              <a:tr h="377236">
                <a:tc gridSpan="5">
                  <a:txBody>
                    <a:bodyPr/>
                    <a:lstStyle/>
                    <a:p>
                      <a:pPr algn="ctr" defTabSz="457200" rtl="1">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أقوال</a:t>
                      </a:r>
                      <a:r>
                        <a:rPr sz="2000" b="1" dirty="0">
                          <a:solidFill>
                            <a:srgbClr val="33334D"/>
                          </a:solidFill>
                          <a:sym typeface="Arial"/>
                        </a:rPr>
                        <a:t> </a:t>
                      </a:r>
                      <a:r>
                        <a:rPr lang="ar-JO" sz="2000" b="1" dirty="0">
                          <a:solidFill>
                            <a:srgbClr val="33334D"/>
                          </a:solidFill>
                          <a:sym typeface="Arial"/>
                        </a:rPr>
                        <a:t>وآيات</a:t>
                      </a:r>
                      <a:r>
                        <a:rPr sz="2000" b="1" dirty="0">
                          <a:solidFill>
                            <a:srgbClr val="33334D"/>
                          </a:solidFill>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الذبيحة (التضحية)</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2"/>
                  </a:ext>
                </a:extLst>
              </a:tr>
              <a:tr h="377236">
                <a:tc gridSpan="5">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الجليل</a:t>
                      </a:r>
                      <a:r>
                        <a:rPr sz="2000" b="1" dirty="0">
                          <a:solidFill>
                            <a:srgbClr val="33334D"/>
                          </a:solidFill>
                          <a:sym typeface="Arial"/>
                        </a:rPr>
                        <a:t> </a:t>
                      </a:r>
                      <a:r>
                        <a:rPr sz="2000" b="1" dirty="0" err="1">
                          <a:solidFill>
                            <a:srgbClr val="33334D"/>
                          </a:solidFill>
                          <a:sym typeface="Arial"/>
                        </a:rPr>
                        <a:t>وبيري</a:t>
                      </a:r>
                      <a:r>
                        <a:rPr lang="ar-JO" sz="2000" b="1" dirty="0">
                          <a:solidFill>
                            <a:srgbClr val="33334D"/>
                          </a:solidFill>
                          <a:sym typeface="Arial"/>
                        </a:rPr>
                        <a:t>ا (عبْر الأردن)</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يهوذا</a:t>
                      </a:r>
                      <a:r>
                        <a:rPr sz="2000" b="1" dirty="0">
                          <a:solidFill>
                            <a:srgbClr val="33334D"/>
                          </a:solidFill>
                          <a:sym typeface="Arial"/>
                        </a:rPr>
                        <a:t> </a:t>
                      </a:r>
                      <a:r>
                        <a:rPr sz="2000" b="1" dirty="0" err="1">
                          <a:solidFill>
                            <a:srgbClr val="33334D"/>
                          </a:solidFill>
                          <a:sym typeface="Arial"/>
                        </a:rPr>
                        <a:t>وأ</a:t>
                      </a:r>
                      <a:r>
                        <a:rPr lang="ar-JO" sz="2000" b="1" dirty="0">
                          <a:solidFill>
                            <a:srgbClr val="33334D"/>
                          </a:solidFill>
                          <a:sym typeface="Arial"/>
                        </a:rPr>
                        <a:t>و</a:t>
                      </a:r>
                      <a:r>
                        <a:rPr sz="2000" b="1" dirty="0" err="1">
                          <a:solidFill>
                            <a:srgbClr val="33334D"/>
                          </a:solidFill>
                          <a:sym typeface="Arial"/>
                        </a:rPr>
                        <a:t>رشليم</a:t>
                      </a:r>
                      <a:r>
                        <a:rPr sz="2000" b="1" dirty="0">
                          <a:solidFill>
                            <a:srgbClr val="33334D"/>
                          </a:solidFill>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3"/>
                  </a:ext>
                </a:extLst>
              </a:tr>
              <a:tr h="377236">
                <a:tc gridSpan="2">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آتٍ</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gridSpan="3">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            </a:t>
                      </a:r>
                      <a:r>
                        <a:rPr sz="2000" b="1" dirty="0" err="1">
                          <a:solidFill>
                            <a:srgbClr val="33334D"/>
                          </a:solidFill>
                          <a:sym typeface="Arial"/>
                        </a:rPr>
                        <a:t>معارضة</a:t>
                      </a:r>
                      <a:r>
                        <a:rPr sz="2000" b="1" dirty="0">
                          <a:solidFill>
                            <a:srgbClr val="33334D"/>
                          </a:solidFill>
                          <a:sym typeface="Arial"/>
                        </a:rPr>
                        <a:t> </a:t>
                      </a:r>
                      <a:r>
                        <a:rPr sz="2000" b="1" dirty="0" err="1">
                          <a:solidFill>
                            <a:srgbClr val="33334D"/>
                          </a:solidFill>
                          <a:sym typeface="Arial"/>
                        </a:rPr>
                        <a:t>الخدمة</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gridSpan="2">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ضح</a:t>
                      </a:r>
                      <a:r>
                        <a:rPr lang="ar-JO" sz="2000" b="1" dirty="0">
                          <a:solidFill>
                            <a:srgbClr val="33334D"/>
                          </a:solidFill>
                          <a:sym typeface="Arial"/>
                        </a:rPr>
                        <a:t>َّ</a:t>
                      </a:r>
                      <a:r>
                        <a:rPr sz="2000" b="1" dirty="0">
                          <a:solidFill>
                            <a:srgbClr val="33334D"/>
                          </a:solidFill>
                          <a:sym typeface="Arial"/>
                        </a:rPr>
                        <a:t>ى </a:t>
                      </a:r>
                      <a:r>
                        <a:rPr sz="2000" b="1" dirty="0" err="1">
                          <a:solidFill>
                            <a:srgbClr val="33334D"/>
                          </a:solidFill>
                          <a:sym typeface="Arial"/>
                        </a:rPr>
                        <a:t>بنفسه</a:t>
                      </a:r>
                      <a:r>
                        <a:rPr sz="2000" b="1" dirty="0">
                          <a:solidFill>
                            <a:srgbClr val="33334D"/>
                          </a:solidFill>
                          <a:sym typeface="Arial"/>
                        </a:rPr>
                        <a:t> </a:t>
                      </a:r>
                    </a:p>
                  </a:txBody>
                  <a:tcPr marL="45720" marR="45720" anchor="ctr" horzOverflow="overflow">
                    <a:noFill/>
                  </a:tcPr>
                </a:tc>
                <a:tc hMerge="1">
                  <a:txBody>
                    <a:bodyPr/>
                    <a:lstStyle/>
                    <a:p>
                      <a:endParaRPr lang="ar-JO"/>
                    </a:p>
                  </a:txBody>
                  <a:tcPr/>
                </a:tc>
                <a:tc gridSpan="2">
                  <a:txBody>
                    <a:bodyPr/>
                    <a:lstStyle/>
                    <a:p>
                      <a:pPr algn="ctr" defTabSz="457200">
                        <a:defRPr sz="1800">
                          <a:solidFill>
                            <a:srgbClr val="000000"/>
                          </a:solidFill>
                        </a:defRPr>
                      </a:pPr>
                      <a:r>
                        <a:rPr sz="2000" b="1" i="0" u="none" strike="noStrike" cap="none" spc="0" baseline="0" dirty="0" err="1">
                          <a:solidFill>
                            <a:srgbClr val="33334D"/>
                          </a:solidFill>
                          <a:uFillTx/>
                          <a:latin typeface="Arial" panose="020B0604020202020204" pitchFamily="34" charset="0"/>
                          <a:ea typeface="+mj-ea"/>
                          <a:cs typeface="Arial" panose="020B0604020202020204" pitchFamily="34" charset="0"/>
                          <a:sym typeface="Arial"/>
                        </a:rPr>
                        <a:t>القيامة</a:t>
                      </a:r>
                      <a:r>
                        <a:rPr b="1" dirty="0">
                          <a:solidFill>
                            <a:srgbClr val="33334D"/>
                          </a:solidFill>
                          <a:sym typeface="Arial"/>
                        </a:rPr>
                        <a:t> </a:t>
                      </a:r>
                    </a:p>
                  </a:txBody>
                  <a:tcPr marL="45720" marR="45720" anchor="ctr" horzOverflow="overflow">
                    <a:noFill/>
                  </a:tcPr>
                </a:tc>
                <a:tc hMerge="1">
                  <a:txBody>
                    <a:bodyPr/>
                    <a:lstStyle/>
                    <a:p>
                      <a:endParaRPr lang="ar-JO"/>
                    </a:p>
                  </a:txBody>
                  <a:tcPr/>
                </a:tc>
                <a:extLst>
                  <a:ext uri="{0D108BD9-81ED-4DB2-BD59-A6C34878D82A}">
                    <a16:rowId xmlns:a16="http://schemas.microsoft.com/office/drawing/2014/main" val="10004"/>
                  </a:ext>
                </a:extLst>
              </a:tr>
              <a:tr h="377236">
                <a:tc gridSpan="2">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1: 1-13</a:t>
                      </a:r>
                      <a:endParaRPr sz="2000" b="1" dirty="0">
                        <a:solidFill>
                          <a:srgbClr val="33334D"/>
                        </a:solidFill>
                        <a:sym typeface="Arial"/>
                      </a:endParaRPr>
                    </a:p>
                  </a:txBody>
                  <a:tcPr marL="45720" marR="45720" anchor="ctr" horzOverflow="overflow"/>
                </a:tc>
                <a:tc hMerge="1">
                  <a:txBody>
                    <a:bodyPr/>
                    <a:lstStyle/>
                    <a:p>
                      <a:endParaRPr lang="ar-JO"/>
                    </a:p>
                  </a:txBody>
                  <a:tcPr/>
                </a:tc>
                <a:tc gridSpan="3">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1: 14- 10: 52</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gridSpan="2">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الأ</a:t>
                      </a:r>
                      <a:r>
                        <a:rPr sz="2000" b="1" dirty="0" err="1">
                          <a:solidFill>
                            <a:srgbClr val="33334D"/>
                          </a:solidFill>
                          <a:sym typeface="Arial"/>
                        </a:rPr>
                        <a:t>صحاحات</a:t>
                      </a:r>
                      <a:r>
                        <a:rPr sz="2000" b="1" dirty="0">
                          <a:solidFill>
                            <a:srgbClr val="33334D"/>
                          </a:solidFill>
                          <a:sym typeface="Arial"/>
                        </a:rPr>
                        <a:t> </a:t>
                      </a:r>
                      <a:r>
                        <a:rPr lang="ar-JO" sz="2000" b="1" dirty="0">
                          <a:solidFill>
                            <a:srgbClr val="33334D"/>
                          </a:solidFill>
                          <a:sym typeface="Arial"/>
                        </a:rPr>
                        <a:t>11-15</a:t>
                      </a:r>
                      <a:endParaRPr sz="2000" b="1" dirty="0">
                        <a:solidFill>
                          <a:srgbClr val="33334D"/>
                        </a:solidFill>
                        <a:sym typeface="Arial"/>
                      </a:endParaRPr>
                    </a:p>
                  </a:txBody>
                  <a:tcPr marL="45720" marR="45720" anchor="ctr" horzOverflow="overflow"/>
                </a:tc>
                <a:tc hMerge="1">
                  <a:txBody>
                    <a:bodyPr/>
                    <a:lstStyle/>
                    <a:p>
                      <a:endParaRPr lang="ar-JO"/>
                    </a:p>
                  </a:txBody>
                  <a:tcPr/>
                </a:tc>
                <a:tc gridSpan="2">
                  <a:txBody>
                    <a:bodyPr/>
                    <a:lstStyle/>
                    <a:p>
                      <a:pPr algn="ctr" defTabSz="457200" rtl="1">
                        <a:defRPr sz="1800">
                          <a:solidFill>
                            <a:srgbClr val="000000"/>
                          </a:solidFill>
                        </a:defRPr>
                      </a:pPr>
                      <a:r>
                        <a:rPr lang="ar-JO" b="1" i="0" dirty="0">
                          <a:solidFill>
                            <a:srgbClr val="33334D"/>
                          </a:solidFill>
                          <a:latin typeface="Arial" panose="020B0604020202020204" pitchFamily="34" charset="0"/>
                          <a:cs typeface="Arial" panose="020B0604020202020204" pitchFamily="34" charset="0"/>
                          <a:sym typeface="Arial"/>
                        </a:rPr>
                        <a:t>ال</a:t>
                      </a:r>
                      <a:r>
                        <a:rPr b="1" dirty="0" err="1">
                          <a:solidFill>
                            <a:srgbClr val="33334D"/>
                          </a:solidFill>
                          <a:sym typeface="Arial"/>
                        </a:rPr>
                        <a:t>أصحاح</a:t>
                      </a:r>
                      <a:r>
                        <a:rPr b="1" dirty="0">
                          <a:solidFill>
                            <a:srgbClr val="33334D"/>
                          </a:solidFill>
                          <a:sym typeface="Arial"/>
                        </a:rPr>
                        <a:t> </a:t>
                      </a:r>
                      <a:r>
                        <a:rPr lang="ar-JO" b="1" dirty="0">
                          <a:solidFill>
                            <a:srgbClr val="33334D"/>
                          </a:solidFill>
                          <a:sym typeface="Arial"/>
                        </a:rPr>
                        <a:t>16</a:t>
                      </a:r>
                      <a:endParaRPr b="1" dirty="0">
                        <a:solidFill>
                          <a:srgbClr val="33334D"/>
                        </a:solidFill>
                        <a:sym typeface="Arial"/>
                      </a:endParaRPr>
                    </a:p>
                  </a:txBody>
                  <a:tcPr marL="45720" marR="45720" anchor="ctr" horzOverflow="overflow"/>
                </a:tc>
                <a:tc hMerge="1">
                  <a:txBody>
                    <a:bodyPr/>
                    <a:lstStyle/>
                    <a:p>
                      <a:endParaRPr lang="ar-JO"/>
                    </a:p>
                  </a:txBody>
                  <a:tcPr/>
                </a:tc>
                <a:extLst>
                  <a:ext uri="{0D108BD9-81ED-4DB2-BD59-A6C34878D82A}">
                    <a16:rowId xmlns:a16="http://schemas.microsoft.com/office/drawing/2014/main" val="10005"/>
                  </a:ext>
                </a:extLst>
              </a:tr>
              <a:tr h="783490">
                <a:tc>
                  <a:txBody>
                    <a:bodyPr/>
                    <a:lstStyle/>
                    <a:p>
                      <a:pPr algn="ctr" defTabSz="457200" rtl="1">
                        <a:defRPr sz="1100" b="1">
                          <a:solidFill>
                            <a:srgbClr val="33334D"/>
                          </a:solidFill>
                          <a:sym typeface="Arial"/>
                        </a:defRPr>
                      </a:pPr>
                      <a:r>
                        <a:rPr lang="ar-SA" sz="1600" b="1" i="0" dirty="0">
                          <a:latin typeface="Arial" panose="020B0604020202020204" pitchFamily="34" charset="0"/>
                          <a:cs typeface="Arial" panose="020B0604020202020204" pitchFamily="34" charset="0"/>
                        </a:rPr>
                        <a:t>المعبود ويوحنا </a:t>
                      </a:r>
                    </a:p>
                    <a:p>
                      <a:pPr algn="ctr" defTabSz="457200" rtl="1">
                        <a:defRPr sz="1100" b="1">
                          <a:solidFill>
                            <a:srgbClr val="33334D"/>
                          </a:solidFill>
                          <a:sym typeface="Arial"/>
                        </a:defRPr>
                      </a:pPr>
                      <a:r>
                        <a:rPr lang="ar-JO" sz="1600" dirty="0"/>
                        <a:t>1: 1-8</a:t>
                      </a:r>
                      <a:endParaRPr sz="16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المعمودية</a:t>
                      </a:r>
                      <a:r>
                        <a:rPr sz="1800" dirty="0"/>
                        <a:t> </a:t>
                      </a:r>
                      <a:r>
                        <a:rPr sz="1800" dirty="0" err="1"/>
                        <a:t>والتجربة</a:t>
                      </a:r>
                      <a:r>
                        <a:rPr sz="1800" dirty="0"/>
                        <a:t> </a:t>
                      </a:r>
                      <a:endParaRPr sz="3200" dirty="0"/>
                    </a:p>
                    <a:p>
                      <a:pPr algn="ctr" defTabSz="457200" rtl="1">
                        <a:defRPr sz="1200" b="1">
                          <a:solidFill>
                            <a:srgbClr val="33334D"/>
                          </a:solidFill>
                          <a:sym typeface="Arial"/>
                        </a:defRPr>
                      </a:pPr>
                      <a:r>
                        <a:rPr lang="ar-JO" sz="1800" dirty="0"/>
                        <a:t>1: 9-13</a:t>
                      </a:r>
                      <a:endParaRPr sz="18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err="1">
                          <a:latin typeface="Arial" panose="020B0604020202020204" pitchFamily="34" charset="0"/>
                          <a:cs typeface="Arial" panose="020B0604020202020204" pitchFamily="34" charset="0"/>
                        </a:rPr>
                        <a:t>مأمورية</a:t>
                      </a:r>
                      <a:endParaRPr lang="ar-JO" sz="1800" dirty="0"/>
                    </a:p>
                    <a:p>
                      <a:pPr algn="ctr" defTabSz="457200" rtl="1">
                        <a:defRPr sz="1200" b="1">
                          <a:solidFill>
                            <a:srgbClr val="33334D"/>
                          </a:solidFill>
                          <a:sym typeface="Arial"/>
                        </a:defRPr>
                      </a:pPr>
                      <a:r>
                        <a:rPr lang="ar-JO" sz="1800" dirty="0"/>
                        <a:t>1: 14 –</a:t>
                      </a:r>
                    </a:p>
                    <a:p>
                      <a:pPr algn="ctr" defTabSz="457200" rtl="1">
                        <a:defRPr sz="1200" b="1">
                          <a:solidFill>
                            <a:srgbClr val="33334D"/>
                          </a:solidFill>
                          <a:sym typeface="Arial"/>
                        </a:defRPr>
                      </a:pPr>
                      <a:r>
                        <a:rPr lang="ar-JO" sz="1800" dirty="0"/>
                        <a:t>2: 12</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معارضة</a:t>
                      </a:r>
                    </a:p>
                    <a:p>
                      <a:pPr algn="ctr" defTabSz="457200" rtl="1">
                        <a:defRPr sz="1200" b="1">
                          <a:solidFill>
                            <a:srgbClr val="33334D"/>
                          </a:solidFill>
                          <a:sym typeface="Arial"/>
                        </a:defRPr>
                      </a:pPr>
                      <a:r>
                        <a:rPr lang="ar-JO" sz="1800" dirty="0"/>
                        <a:t>2: 13 –</a:t>
                      </a:r>
                    </a:p>
                    <a:p>
                      <a:pPr algn="ctr" defTabSz="457200" rtl="1">
                        <a:defRPr sz="1200" b="1">
                          <a:solidFill>
                            <a:srgbClr val="33334D"/>
                          </a:solidFill>
                          <a:sym typeface="Arial"/>
                        </a:defRPr>
                      </a:pPr>
                      <a:r>
                        <a:rPr lang="ar-JO" sz="1800" dirty="0"/>
                        <a:t>8: 26</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توجيهات</a:t>
                      </a:r>
                      <a:endParaRPr lang="ar-JO" sz="1800" dirty="0"/>
                    </a:p>
                    <a:p>
                      <a:pPr algn="ctr" defTabSz="457200" rtl="1">
                        <a:defRPr sz="1200" b="1">
                          <a:solidFill>
                            <a:srgbClr val="33334D"/>
                          </a:solidFill>
                          <a:sym typeface="Arial"/>
                        </a:defRPr>
                      </a:pPr>
                      <a:r>
                        <a:rPr lang="ar-JO" sz="1800" dirty="0"/>
                        <a:t>8: 27 – </a:t>
                      </a:r>
                    </a:p>
                    <a:p>
                      <a:pPr algn="ctr" defTabSz="457200" rtl="1">
                        <a:defRPr sz="1200" b="1">
                          <a:solidFill>
                            <a:srgbClr val="33334D"/>
                          </a:solidFill>
                          <a:sym typeface="Arial"/>
                        </a:defRPr>
                      </a:pPr>
                      <a:r>
                        <a:rPr lang="ar-JO" sz="1800" dirty="0"/>
                        <a:t>10: 52</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رف</a:t>
                      </a:r>
                      <a:r>
                        <a:rPr lang="ar-JO" sz="1800" dirty="0"/>
                        <a:t>ْ</a:t>
                      </a:r>
                      <a:r>
                        <a:rPr sz="1800" dirty="0"/>
                        <a:t>ض</a:t>
                      </a:r>
                      <a:endParaRPr sz="3200" dirty="0"/>
                    </a:p>
                    <a:p>
                      <a:pPr algn="ctr" defTabSz="457200" rtl="1">
                        <a:defRPr sz="1200" b="1">
                          <a:solidFill>
                            <a:srgbClr val="33334D"/>
                          </a:solidFill>
                          <a:sym typeface="Arial"/>
                        </a:defRPr>
                      </a:pPr>
                      <a:r>
                        <a:rPr lang="ar-JO" sz="1800" dirty="0"/>
                        <a:t>11-13</a:t>
                      </a:r>
                      <a:endParaRPr sz="18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lang="ar-JO" sz="1800" dirty="0"/>
                        <a:t>آلام المسيح</a:t>
                      </a:r>
                      <a:endParaRPr sz="3200" dirty="0"/>
                    </a:p>
                    <a:p>
                      <a:pPr algn="ctr" defTabSz="457200" rtl="1">
                        <a:defRPr sz="1200" b="1">
                          <a:solidFill>
                            <a:srgbClr val="33334D"/>
                          </a:solidFill>
                          <a:sym typeface="Arial"/>
                        </a:defRPr>
                      </a:pPr>
                      <a:r>
                        <a:rPr lang="ar-JO" sz="1800" dirty="0"/>
                        <a:t>14-15</a:t>
                      </a:r>
                      <a:endParaRPr sz="1800" dirty="0"/>
                    </a:p>
                  </a:txBody>
                  <a:tcPr marL="0" marR="0" marT="0" marB="0" anchor="ctr" horzOverflow="overflow">
                    <a:noFill/>
                  </a:tcPr>
                </a:tc>
                <a:tc>
                  <a:txBody>
                    <a:bodyPr/>
                    <a:lstStyle/>
                    <a:p>
                      <a:pPr algn="ctr" defTabSz="457200" rtl="1">
                        <a:defRPr sz="1100" b="1">
                          <a:solidFill>
                            <a:srgbClr val="33334D"/>
                          </a:solidFill>
                          <a:sym typeface="Arial"/>
                        </a:defRPr>
                      </a:pPr>
                      <a:r>
                        <a:rPr sz="1600" b="1" i="0" dirty="0">
                          <a:latin typeface="Arial" panose="020B0604020202020204" pitchFamily="34" charset="0"/>
                          <a:cs typeface="Arial" panose="020B0604020202020204" pitchFamily="34" charset="0"/>
                        </a:rPr>
                        <a:t> </a:t>
                      </a:r>
                      <a:r>
                        <a:rPr sz="1600" dirty="0" err="1"/>
                        <a:t>برهان</a:t>
                      </a:r>
                      <a:r>
                        <a:rPr sz="1600" dirty="0"/>
                        <a:t> </a:t>
                      </a:r>
                    </a:p>
                    <a:p>
                      <a:pPr algn="ctr" defTabSz="457200" rtl="1">
                        <a:defRPr sz="1100" b="1">
                          <a:solidFill>
                            <a:srgbClr val="33334D"/>
                          </a:solidFill>
                          <a:sym typeface="Arial"/>
                        </a:defRPr>
                      </a:pPr>
                      <a:r>
                        <a:rPr lang="ar-JO" sz="1600" dirty="0"/>
                        <a:t>16: 1-8</a:t>
                      </a:r>
                      <a:endParaRPr sz="1600" dirty="0"/>
                    </a:p>
                  </a:txBody>
                  <a:tcPr marL="0" marR="0" marT="0" marB="0" anchor="ctr" horzOverflow="overflow">
                    <a:noFill/>
                  </a:tcPr>
                </a:tc>
                <a:tc>
                  <a:txBody>
                    <a:bodyPr/>
                    <a:lstStyle/>
                    <a:p>
                      <a:pPr algn="ctr" defTabSz="457200" rtl="1">
                        <a:defRPr sz="1100" b="1">
                          <a:solidFill>
                            <a:srgbClr val="33334D"/>
                          </a:solidFill>
                          <a:sym typeface="Arial"/>
                        </a:defRPr>
                      </a:pPr>
                      <a:r>
                        <a:rPr sz="1600" b="1" i="0" dirty="0" err="1">
                          <a:latin typeface="Arial" panose="020B0604020202020204" pitchFamily="34" charset="0"/>
                          <a:cs typeface="Arial" panose="020B0604020202020204" pitchFamily="34" charset="0"/>
                        </a:rPr>
                        <a:t>الخاتمة</a:t>
                      </a:r>
                      <a:r>
                        <a:rPr sz="1600" dirty="0"/>
                        <a:t> </a:t>
                      </a:r>
                    </a:p>
                    <a:p>
                      <a:pPr algn="ctr" defTabSz="457200" rtl="1">
                        <a:defRPr sz="1100" b="1">
                          <a:solidFill>
                            <a:srgbClr val="33334D"/>
                          </a:solidFill>
                          <a:sym typeface="Arial"/>
                        </a:defRPr>
                      </a:pPr>
                      <a:r>
                        <a:rPr lang="ar-JO" sz="1600" dirty="0"/>
                        <a:t>16: 9-20</a:t>
                      </a:r>
                      <a:endParaRPr sz="1600" dirty="0"/>
                    </a:p>
                  </a:txBody>
                  <a:tcPr marL="0" marR="0" marT="0" marB="0" anchor="ctr" horzOverflow="overflow">
                    <a:noFill/>
                  </a:tcPr>
                </a:tc>
                <a:extLst>
                  <a:ext uri="{0D108BD9-81ED-4DB2-BD59-A6C34878D82A}">
                    <a16:rowId xmlns:a16="http://schemas.microsoft.com/office/drawing/2014/main" val="10006"/>
                  </a:ext>
                </a:extLst>
              </a:tr>
              <a:tr h="957599">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التأكيد</a:t>
                      </a:r>
                      <a:r>
                        <a:rPr sz="2000" b="1" dirty="0">
                          <a:solidFill>
                            <a:srgbClr val="33334D"/>
                          </a:solidFill>
                          <a:sym typeface="Arial"/>
                        </a:rPr>
                        <a:t> </a:t>
                      </a:r>
                      <a:r>
                        <a:rPr sz="2000" b="1" dirty="0" err="1">
                          <a:solidFill>
                            <a:srgbClr val="33334D"/>
                          </a:solidFill>
                          <a:sym typeface="Arial"/>
                        </a:rPr>
                        <a:t>على</a:t>
                      </a:r>
                      <a:r>
                        <a:rPr sz="2000" b="1" dirty="0">
                          <a:solidFill>
                            <a:srgbClr val="33334D"/>
                          </a:solidFill>
                          <a:sym typeface="Arial"/>
                        </a:rPr>
                        <a:t> </a:t>
                      </a:r>
                      <a:r>
                        <a:rPr sz="2000" b="1" dirty="0" err="1">
                          <a:solidFill>
                            <a:srgbClr val="33334D"/>
                          </a:solidFill>
                          <a:sym typeface="Arial"/>
                        </a:rPr>
                        <a:t>سلطان</a:t>
                      </a:r>
                      <a:r>
                        <a:rPr sz="2000" b="1" dirty="0">
                          <a:solidFill>
                            <a:srgbClr val="33334D"/>
                          </a:solidFill>
                          <a:sym typeface="Arial"/>
                        </a:rPr>
                        <a:t> </a:t>
                      </a:r>
                      <a:r>
                        <a:rPr sz="2000" b="1" dirty="0" err="1">
                          <a:solidFill>
                            <a:srgbClr val="33334D"/>
                          </a:solidFill>
                          <a:sym typeface="Arial"/>
                        </a:rPr>
                        <a:t>المسيح</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التوتر</a:t>
                      </a:r>
                      <a:r>
                        <a:rPr sz="2000" b="1" dirty="0">
                          <a:solidFill>
                            <a:srgbClr val="33334D"/>
                          </a:solidFill>
                          <a:sym typeface="Arial"/>
                        </a:rPr>
                        <a:t> </a:t>
                      </a:r>
                      <a:r>
                        <a:rPr sz="2000" b="1" dirty="0" err="1">
                          <a:solidFill>
                            <a:srgbClr val="33334D"/>
                          </a:solidFill>
                          <a:sym typeface="Arial"/>
                        </a:rPr>
                        <a:t>بين</a:t>
                      </a:r>
                      <a:r>
                        <a:rPr sz="2000" b="1" dirty="0">
                          <a:solidFill>
                            <a:srgbClr val="33334D"/>
                          </a:solidFill>
                          <a:sym typeface="Arial"/>
                        </a:rPr>
                        <a:t> </a:t>
                      </a:r>
                      <a:r>
                        <a:rPr sz="2000" b="1" dirty="0" err="1">
                          <a:solidFill>
                            <a:srgbClr val="33334D"/>
                          </a:solidFill>
                          <a:sym typeface="Arial"/>
                        </a:rPr>
                        <a:t>الس</a:t>
                      </a:r>
                      <a:r>
                        <a:rPr lang="ar-JO" sz="2000" b="1" dirty="0">
                          <a:solidFill>
                            <a:srgbClr val="33334D"/>
                          </a:solidFill>
                          <a:sym typeface="Arial"/>
                        </a:rPr>
                        <a:t>ُ</a:t>
                      </a:r>
                      <a:r>
                        <a:rPr sz="2000" b="1" dirty="0">
                          <a:solidFill>
                            <a:srgbClr val="33334D"/>
                          </a:solidFill>
                          <a:sym typeface="Arial"/>
                        </a:rPr>
                        <a:t>ل</a:t>
                      </a:r>
                      <a:r>
                        <a:rPr lang="ar-JO" sz="2000" b="1" dirty="0">
                          <a:solidFill>
                            <a:srgbClr val="33334D"/>
                          </a:solidFill>
                          <a:sym typeface="Arial"/>
                        </a:rPr>
                        <a:t>ْ</a:t>
                      </a:r>
                      <a:r>
                        <a:rPr sz="2000" b="1" dirty="0" err="1">
                          <a:solidFill>
                            <a:srgbClr val="33334D"/>
                          </a:solidFill>
                          <a:sym typeface="Arial"/>
                        </a:rPr>
                        <a:t>طة</a:t>
                      </a:r>
                      <a:r>
                        <a:rPr sz="2000" b="1" dirty="0">
                          <a:solidFill>
                            <a:srgbClr val="33334D"/>
                          </a:solidFill>
                          <a:sym typeface="Arial"/>
                        </a:rPr>
                        <a:t> </a:t>
                      </a:r>
                      <a:r>
                        <a:rPr sz="2000" b="1" dirty="0" err="1">
                          <a:solidFill>
                            <a:srgbClr val="33334D"/>
                          </a:solidFill>
                          <a:sym typeface="Arial"/>
                        </a:rPr>
                        <a:t>والخدمة</a:t>
                      </a:r>
                      <a:r>
                        <a:rPr sz="2000" b="1" dirty="0">
                          <a:solidFill>
                            <a:srgbClr val="33334D"/>
                          </a:solidFill>
                          <a:sym typeface="Arial"/>
                        </a:rPr>
                        <a:t> </a:t>
                      </a:r>
                    </a:p>
                  </a:txBody>
                  <a:tcPr marL="45720" marR="45720" anchor="ctr" horzOverflow="overflow"/>
                </a:tc>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التأكيد</a:t>
                      </a:r>
                      <a:r>
                        <a:rPr sz="2000" b="1" dirty="0">
                          <a:solidFill>
                            <a:srgbClr val="33334D"/>
                          </a:solidFill>
                          <a:sym typeface="Arial"/>
                        </a:rPr>
                        <a:t> </a:t>
                      </a:r>
                      <a:r>
                        <a:rPr sz="2000" b="1" dirty="0" err="1">
                          <a:solidFill>
                            <a:srgbClr val="33334D"/>
                          </a:solidFill>
                          <a:sym typeface="Arial"/>
                        </a:rPr>
                        <a:t>على</a:t>
                      </a:r>
                      <a:r>
                        <a:rPr sz="2000" b="1" dirty="0">
                          <a:solidFill>
                            <a:srgbClr val="33334D"/>
                          </a:solidFill>
                          <a:sym typeface="Arial"/>
                        </a:rPr>
                        <a:t> </a:t>
                      </a:r>
                      <a:r>
                        <a:rPr sz="2000" b="1" dirty="0" err="1">
                          <a:solidFill>
                            <a:srgbClr val="33334D"/>
                          </a:solidFill>
                          <a:sym typeface="Arial"/>
                        </a:rPr>
                        <a:t>المسيح</a:t>
                      </a:r>
                      <a:r>
                        <a:rPr sz="2000" b="1" dirty="0">
                          <a:solidFill>
                            <a:srgbClr val="33334D"/>
                          </a:solidFill>
                          <a:sym typeface="Arial"/>
                        </a:rPr>
                        <a:t> </a:t>
                      </a:r>
                      <a:r>
                        <a:rPr sz="2000" b="1" dirty="0" err="1">
                          <a:solidFill>
                            <a:srgbClr val="33334D"/>
                          </a:solidFill>
                          <a:sym typeface="Arial"/>
                        </a:rPr>
                        <a:t>العبد</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7"/>
                  </a:ext>
                </a:extLst>
              </a:tr>
              <a:tr h="377236">
                <a:tc gridSpan="4">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٣ </a:t>
                      </a:r>
                      <a:r>
                        <a:rPr lang="ar-JO" sz="2000" b="1" dirty="0">
                          <a:solidFill>
                            <a:srgbClr val="33334D"/>
                          </a:solidFill>
                          <a:sym typeface="Arial"/>
                        </a:rPr>
                        <a:t> </a:t>
                      </a:r>
                      <a:r>
                        <a:rPr sz="2000" b="1" dirty="0" err="1">
                          <a:solidFill>
                            <a:srgbClr val="33334D"/>
                          </a:solidFill>
                          <a:sym typeface="Arial"/>
                        </a:rPr>
                        <a:t>سنوات</a:t>
                      </a:r>
                      <a:r>
                        <a:rPr sz="2000" b="1" dirty="0">
                          <a:solidFill>
                            <a:srgbClr val="33334D"/>
                          </a:solidFill>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٦ </a:t>
                      </a:r>
                      <a:r>
                        <a:rPr lang="ar-JO" sz="2000" b="1" dirty="0">
                          <a:solidFill>
                            <a:srgbClr val="33334D"/>
                          </a:solidFill>
                          <a:sym typeface="Arial"/>
                        </a:rPr>
                        <a:t> </a:t>
                      </a:r>
                      <a:r>
                        <a:rPr sz="2000" b="1" dirty="0" err="1">
                          <a:solidFill>
                            <a:srgbClr val="33334D"/>
                          </a:solidFill>
                          <a:sym typeface="Arial"/>
                        </a:rPr>
                        <a:t>أشهر</a:t>
                      </a:r>
                      <a:r>
                        <a:rPr sz="2000" b="1" dirty="0">
                          <a:solidFill>
                            <a:srgbClr val="33334D"/>
                          </a:solidFill>
                          <a:sym typeface="Arial"/>
                        </a:rPr>
                        <a:t> </a:t>
                      </a:r>
                    </a:p>
                  </a:txBody>
                  <a:tcPr marL="45720" marR="45720" anchor="ctr" horzOverflow="overflow">
                    <a:noFill/>
                  </a:tcPr>
                </a:tc>
                <a:tc gridSpan="4">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٨</a:t>
                      </a:r>
                      <a:r>
                        <a:rPr lang="ar-JO" sz="2000" b="1" dirty="0">
                          <a:solidFill>
                            <a:srgbClr val="33334D"/>
                          </a:solidFill>
                          <a:sym typeface="Arial"/>
                        </a:rPr>
                        <a:t> </a:t>
                      </a:r>
                      <a:r>
                        <a:rPr sz="2000" b="1" dirty="0" err="1">
                          <a:solidFill>
                            <a:srgbClr val="33334D"/>
                          </a:solidFill>
                          <a:sym typeface="Arial"/>
                        </a:rPr>
                        <a:t>أيام</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8"/>
                  </a:ext>
                </a:extLst>
              </a:tr>
              <a:tr h="377236">
                <a:tc gridSpan="9">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روما</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9"/>
                  </a:ext>
                </a:extLst>
              </a:tr>
              <a:tr h="667417">
                <a:tc gridSpan="9">
                  <a:txBody>
                    <a:bodyPr/>
                    <a:lstStyle/>
                    <a:p>
                      <a:pPr algn="ctr" defTabSz="457200" rtl="1">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كُت</a:t>
                      </a:r>
                      <a:r>
                        <a:rPr lang="ar-JO" sz="2000" b="1" dirty="0">
                          <a:solidFill>
                            <a:srgbClr val="33334D"/>
                          </a:solidFill>
                          <a:sym typeface="Arial"/>
                        </a:rPr>
                        <a:t>ِ</a:t>
                      </a:r>
                      <a:r>
                        <a:rPr sz="2000" b="1" dirty="0">
                          <a:solidFill>
                            <a:srgbClr val="33334D"/>
                          </a:solidFill>
                          <a:sym typeface="Arial"/>
                        </a:rPr>
                        <a:t>ب</a:t>
                      </a:r>
                      <a:r>
                        <a:rPr lang="ar-JO" sz="2000" b="1" dirty="0">
                          <a:solidFill>
                            <a:srgbClr val="33334D"/>
                          </a:solidFill>
                          <a:sym typeface="Arial"/>
                        </a:rPr>
                        <a:t> في أثناء الفترة الزمنية ما بين</a:t>
                      </a:r>
                      <a:r>
                        <a:rPr sz="2000" b="1" dirty="0">
                          <a:solidFill>
                            <a:srgbClr val="33334D"/>
                          </a:solidFill>
                          <a:sym typeface="Arial"/>
                        </a:rPr>
                        <a:t> ٦٤ - ٦٨ م 
</a:t>
                      </a:r>
                      <a:r>
                        <a:rPr sz="2000" b="1" dirty="0" err="1">
                          <a:solidFill>
                            <a:srgbClr val="33334D"/>
                          </a:solidFill>
                          <a:sym typeface="Arial"/>
                        </a:rPr>
                        <a:t>يُغط</a:t>
                      </a:r>
                      <a:r>
                        <a:rPr lang="ar-JO" sz="2000" b="1" dirty="0">
                          <a:solidFill>
                            <a:srgbClr val="33334D"/>
                          </a:solidFill>
                          <a:sym typeface="Arial"/>
                        </a:rPr>
                        <a:t>ِّ</a:t>
                      </a:r>
                      <a:r>
                        <a:rPr sz="2000" b="1" dirty="0">
                          <a:solidFill>
                            <a:srgbClr val="33334D"/>
                          </a:solidFill>
                          <a:sym typeface="Arial"/>
                        </a:rPr>
                        <a:t>ي</a:t>
                      </a:r>
                      <a:r>
                        <a:rPr lang="ar-JO" sz="2000" b="1" dirty="0">
                          <a:solidFill>
                            <a:srgbClr val="33334D"/>
                          </a:solidFill>
                          <a:sym typeface="Arial"/>
                        </a:rPr>
                        <a:t> الفترة الزمنية ما بين</a:t>
                      </a:r>
                      <a:r>
                        <a:rPr sz="2000" b="1" dirty="0">
                          <a:solidFill>
                            <a:srgbClr val="33334D"/>
                          </a:solidFill>
                          <a:sym typeface="Arial"/>
                        </a:rPr>
                        <a:t> ٢٩ - ٣٣ م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10"/>
                  </a:ext>
                </a:extLst>
              </a:tr>
            </a:tbl>
          </a:graphicData>
        </a:graphic>
      </p:graphicFrame>
      <p:sp>
        <p:nvSpPr>
          <p:cNvPr id="4466" name="Title 1"/>
          <p:cNvSpPr txBox="1">
            <a:spLocks noGrp="1"/>
          </p:cNvSpPr>
          <p:nvPr>
            <p:ph type="title" idx="4294967295"/>
          </p:nvPr>
        </p:nvSpPr>
        <p:spPr>
          <a:xfrm>
            <a:off x="2555775" y="38824"/>
            <a:ext cx="3816426" cy="634004"/>
          </a:xfrm>
          <a:prstGeom prst="rect">
            <a:avLst/>
          </a:prstGeom>
        </p:spPr>
        <p:txBody>
          <a:bodyPr lIns="45719" tIns="45719" rIns="45719" bIns="45719">
            <a:noAutofit/>
          </a:bodyPr>
          <a:lstStyle>
            <a:lvl1pPr defTabSz="777240">
              <a:defRPr sz="2380">
                <a:latin typeface="ＭＳ Ｐゴシック"/>
                <a:ea typeface="ＭＳ Ｐゴシック"/>
                <a:cs typeface="ＭＳ Ｐゴシック"/>
                <a:sym typeface="ＭＳ Ｐゴシック"/>
              </a:defRPr>
            </a:lvl1pPr>
          </a:lstStyle>
          <a:p>
            <a:pPr>
              <a:defRPr>
                <a:latin typeface="+mj-lt"/>
                <a:ea typeface="+mj-ea"/>
                <a:cs typeface="+mj-cs"/>
                <a:sym typeface="Arial"/>
              </a:defRPr>
            </a:pPr>
            <a:r>
              <a:rPr sz="3600" dirty="0" err="1">
                <a:latin typeface="Arial" panose="020B0604020202020204" pitchFamily="34" charset="0"/>
                <a:cs typeface="Arial" panose="020B0604020202020204" pitchFamily="34" charset="0"/>
                <a:sym typeface="ＭＳ Ｐゴシック"/>
              </a:rPr>
              <a:t>مخط</a:t>
            </a:r>
            <a:r>
              <a:rPr lang="ar-JO" sz="3600" dirty="0">
                <a:latin typeface="Arial" panose="020B0604020202020204" pitchFamily="34" charset="0"/>
                <a:cs typeface="Arial" panose="020B0604020202020204" pitchFamily="34" charset="0"/>
                <a:sym typeface="ＭＳ Ｐゴシック"/>
              </a:rPr>
              <a:t>َّ</a:t>
            </a:r>
            <a:r>
              <a:rPr sz="3600" dirty="0">
                <a:latin typeface="Arial" panose="020B0604020202020204" pitchFamily="34" charset="0"/>
                <a:cs typeface="Arial" panose="020B0604020202020204" pitchFamily="34" charset="0"/>
                <a:sym typeface="ＭＳ Ｐゴシック"/>
              </a:rPr>
              <a:t>ط </a:t>
            </a:r>
            <a:r>
              <a:rPr lang="ar-JO" sz="3600" dirty="0">
                <a:latin typeface="Arial" panose="020B0604020202020204" pitchFamily="34" charset="0"/>
                <a:cs typeface="Arial" panose="020B0604020202020204" pitchFamily="34" charset="0"/>
                <a:sym typeface="ＭＳ Ｐゴシック"/>
              </a:rPr>
              <a:t>إنجيل </a:t>
            </a:r>
            <a:r>
              <a:rPr sz="3600" dirty="0" err="1">
                <a:latin typeface="Arial" panose="020B0604020202020204" pitchFamily="34" charset="0"/>
                <a:cs typeface="Arial" panose="020B0604020202020204" pitchFamily="34" charset="0"/>
                <a:sym typeface="ＭＳ Ｐゴシック"/>
              </a:rPr>
              <a:t>مرقس</a:t>
            </a:r>
            <a:r>
              <a:rPr sz="3600" dirty="0">
                <a:latin typeface="Arial" panose="020B0604020202020204" pitchFamily="34" charset="0"/>
                <a:cs typeface="Arial" panose="020B0604020202020204" pitchFamily="34" charset="0"/>
                <a:sym typeface="ＭＳ Ｐゴシック"/>
              </a:rPr>
              <a:t> </a:t>
            </a:r>
          </a:p>
        </p:txBody>
      </p:sp>
      <p:sp>
        <p:nvSpPr>
          <p:cNvPr id="5" name="Text Box 50">
            <a:extLst>
              <a:ext uri="{FF2B5EF4-FFF2-40B4-BE49-F238E27FC236}">
                <a16:creationId xmlns:a16="http://schemas.microsoft.com/office/drawing/2014/main" id="{28DFEC06-D065-9AFE-B827-8550506EA4AD}"/>
              </a:ext>
            </a:extLst>
          </p:cNvPr>
          <p:cNvSpPr txBox="1"/>
          <p:nvPr/>
        </p:nvSpPr>
        <p:spPr>
          <a:xfrm>
            <a:off x="163321" y="2743585"/>
            <a:ext cx="8356734" cy="2431253"/>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30" tIns="45630" rIns="45630" bIns="45630">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2800" b="1" u="sng">
                <a:solidFill>
                  <a:srgbClr val="FFFFFF"/>
                </a:solidFill>
              </a:defRPr>
            </a:pPr>
            <a:r>
              <a:rPr kumimoji="0" lang="ar-SA" sz="2800" b="1" u="sng"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الآية المفتاحية</a:t>
            </a:r>
            <a:r>
              <a:rPr kumimoji="0"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endParaRPr kumimoji="0" sz="2800" b="1" u="sng"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1" eaLnBrk="1" fontAlgn="auto" latinLnBrk="0" hangingPunct="0">
              <a:lnSpc>
                <a:spcPct val="100000"/>
              </a:lnSpc>
              <a:spcBef>
                <a:spcPts val="0"/>
              </a:spcBef>
              <a:spcAft>
                <a:spcPts val="0"/>
              </a:spcAft>
              <a:buClrTx/>
              <a:buSzTx/>
              <a:buFontTx/>
              <a:buNone/>
              <a:tabLst/>
              <a:defRPr sz="2800" b="1">
                <a:solidFill>
                  <a:srgbClr val="FFFFFF"/>
                </a:solidFill>
              </a:defRPr>
            </a:pPr>
            <a:r>
              <a:rPr kumimoji="0" lang="ar-SA"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 ١٠ : ٤٥</a:t>
            </a:r>
          </a:p>
          <a:p>
            <a:pPr marL="0" marR="0" lvl="0" indent="0" algn="ctr" defTabSz="914400" rtl="1" eaLnBrk="1" fontAlgn="auto" latinLnBrk="0" hangingPunct="0">
              <a:lnSpc>
                <a:spcPct val="100000"/>
              </a:lnSpc>
              <a:spcBef>
                <a:spcPts val="0"/>
              </a:spcBef>
              <a:spcAft>
                <a:spcPts val="0"/>
              </a:spcAft>
              <a:buClrTx/>
              <a:buSzTx/>
              <a:buFontTx/>
              <a:buNone/>
              <a:tabLst/>
              <a:defRPr sz="2800" b="1">
                <a:solidFill>
                  <a:srgbClr val="FFFFFF"/>
                </a:solidFil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لأَنَّ ابْنَ الإِنْسَانِ أَيْضاً لَمْ يَأْتِ لِيُخْدَمَ بَلْ </a:t>
            </a:r>
            <a:r>
              <a:rPr kumimoji="0" lang="ar-SA" sz="48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لِيَخْدِمَ</a:t>
            </a: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وَ</a:t>
            </a:r>
            <a:r>
              <a:rPr kumimoji="0" lang="ar-SA" sz="48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لِيَبْذِلَ نَفْسَهُ </a:t>
            </a: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فِدْيَةً عَنْ كَثِيرِينَ. </a:t>
            </a:r>
          </a:p>
        </p:txBody>
      </p:sp>
      <p:sp>
        <p:nvSpPr>
          <p:cNvPr id="6" name="AutoShape 53">
            <a:extLst>
              <a:ext uri="{FF2B5EF4-FFF2-40B4-BE49-F238E27FC236}">
                <a16:creationId xmlns:a16="http://schemas.microsoft.com/office/drawing/2014/main" id="{A7B8EA2B-1276-A7E1-E3C0-4685D502E837}"/>
              </a:ext>
            </a:extLst>
          </p:cNvPr>
          <p:cNvSpPr/>
          <p:nvPr/>
        </p:nvSpPr>
        <p:spPr>
          <a:xfrm rot="1865547">
            <a:off x="1100849" y="1677658"/>
            <a:ext cx="762000" cy="2058940"/>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0"/>
                </a:lnTo>
                <a:lnTo>
                  <a:pt x="21600" y="5400"/>
                </a:lnTo>
                <a:lnTo>
                  <a:pt x="16200" y="5400"/>
                </a:lnTo>
                <a:lnTo>
                  <a:pt x="16200" y="21600"/>
                </a:lnTo>
                <a:lnTo>
                  <a:pt x="5400" y="21600"/>
                </a:lnTo>
                <a:lnTo>
                  <a:pt x="5400" y="5400"/>
                </a:lnTo>
                <a:close/>
              </a:path>
            </a:pathLst>
          </a:custGeom>
          <a:noFill/>
          <a:ln w="76200">
            <a:solidFill>
              <a:srgbClr val="FFFF00"/>
            </a:solidFill>
            <a:miter/>
          </a:ln>
        </p:spPr>
        <p:txBody>
          <a:bodyPr lIns="45719" rIns="45719" anchor="ctr"/>
          <a:lstStyle/>
          <a:p>
            <a:pPr marL="0" marR="0" lvl="0" indent="0" algn="ctr" defTabSz="914400" rtl="1" eaLnBrk="1" fontAlgn="auto" latinLnBrk="0" hangingPunct="0">
              <a:lnSpc>
                <a:spcPct val="100000"/>
              </a:lnSpc>
              <a:spcBef>
                <a:spcPts val="0"/>
              </a:spcBef>
              <a:spcAft>
                <a:spcPts val="0"/>
              </a:spcAft>
              <a:buClrTx/>
              <a:buSzTx/>
              <a:buFontTx/>
              <a:buNone/>
              <a:tabLst/>
              <a:defRPr>
                <a:solidFill>
                  <a:srgbClr val="FF0000"/>
                </a:solidFill>
              </a:defRPr>
            </a:pPr>
            <a:endParaRPr kumimoji="0" sz="2400" b="1"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endParaRPr>
          </a:p>
        </p:txBody>
      </p:sp>
      <p:sp>
        <p:nvSpPr>
          <p:cNvPr id="7" name="AutoShape 54">
            <a:extLst>
              <a:ext uri="{FF2B5EF4-FFF2-40B4-BE49-F238E27FC236}">
                <a16:creationId xmlns:a16="http://schemas.microsoft.com/office/drawing/2014/main" id="{BB8C57E2-B971-198C-3457-CD55DAAB7EC9}"/>
              </a:ext>
            </a:extLst>
          </p:cNvPr>
          <p:cNvSpPr/>
          <p:nvPr/>
        </p:nvSpPr>
        <p:spPr>
          <a:xfrm rot="1218025" flipH="1">
            <a:off x="5453230" y="1628792"/>
            <a:ext cx="762000" cy="2764539"/>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0"/>
                </a:lnTo>
                <a:lnTo>
                  <a:pt x="21600" y="5400"/>
                </a:lnTo>
                <a:lnTo>
                  <a:pt x="16200" y="5400"/>
                </a:lnTo>
                <a:lnTo>
                  <a:pt x="16200" y="21600"/>
                </a:lnTo>
                <a:lnTo>
                  <a:pt x="5400" y="21600"/>
                </a:lnTo>
                <a:lnTo>
                  <a:pt x="5400" y="5400"/>
                </a:lnTo>
                <a:close/>
              </a:path>
            </a:pathLst>
          </a:custGeom>
          <a:noFill/>
          <a:ln w="76200">
            <a:solidFill>
              <a:srgbClr val="FFFF00"/>
            </a:solidFill>
            <a:miter/>
          </a:ln>
        </p:spPr>
        <p:txBody>
          <a:bodyPr lIns="45719" rIns="45719" anchor="ctr"/>
          <a:lstStyle/>
          <a:p>
            <a:pPr marL="0" marR="0" lvl="0" indent="0" algn="ctr" defTabSz="914400" rtl="1" eaLnBrk="1" fontAlgn="auto" latinLnBrk="0" hangingPunct="0">
              <a:lnSpc>
                <a:spcPct val="100000"/>
              </a:lnSpc>
              <a:spcBef>
                <a:spcPts val="0"/>
              </a:spcBef>
              <a:spcAft>
                <a:spcPts val="0"/>
              </a:spcAft>
              <a:buClrTx/>
              <a:buSzTx/>
              <a:buFontTx/>
              <a:buNone/>
              <a:tabLst/>
              <a:defRPr>
                <a:solidFill>
                  <a:srgbClr val="FF0000"/>
                </a:solidFill>
              </a:defRPr>
            </a:pPr>
            <a:endParaRPr kumimoji="0" sz="2400" b="1"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218424702"/>
      </p:ext>
    </p:extLst>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iterate>
                                    <p:tmAbs val="0"/>
                                  </p:iterate>
                                  <p:childTnLst>
                                    <p:set>
                                      <p:cBhvr>
                                        <p:cTn id="6" fill="hold"/>
                                        <p:tgtEl>
                                          <p:spTgt spid="4466"/>
                                        </p:tgtEl>
                                        <p:attrNameLst>
                                          <p:attrName>style.visibility</p:attrName>
                                        </p:attrNameLst>
                                      </p:cBhvr>
                                      <p:to>
                                        <p:strVal val="visible"/>
                                      </p:to>
                                    </p:set>
                                    <p:anim calcmode="lin" valueType="num">
                                      <p:cBhvr>
                                        <p:cTn id="7" dur="500" fill="hold"/>
                                        <p:tgtEl>
                                          <p:spTgt spid="4466"/>
                                        </p:tgtEl>
                                        <p:attrNameLst>
                                          <p:attrName>ppt_w</p:attrName>
                                        </p:attrNameLst>
                                      </p:cBhvr>
                                      <p:tavLst>
                                        <p:tav tm="0">
                                          <p:val>
                                            <p:fltVal val="0"/>
                                          </p:val>
                                        </p:tav>
                                        <p:tav tm="100000">
                                          <p:val>
                                            <p:strVal val="#ppt_w"/>
                                          </p:val>
                                        </p:tav>
                                      </p:tavLst>
                                    </p:anim>
                                    <p:anim calcmode="lin" valueType="num">
                                      <p:cBhvr>
                                        <p:cTn id="8" dur="500" fill="hold"/>
                                        <p:tgtEl>
                                          <p:spTgt spid="4466"/>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iterate>
                                    <p:tmAbs val="0"/>
                                  </p:iterate>
                                  <p:childTnLst>
                                    <p:set>
                                      <p:cBhvr>
                                        <p:cTn id="12" fill="hold"/>
                                        <p:tgtEl>
                                          <p:spTgt spid="5"/>
                                        </p:tgtEl>
                                        <p:attrNameLst>
                                          <p:attrName>style.visibility</p:attrName>
                                        </p:attrNameLst>
                                      </p:cBhvr>
                                      <p:to>
                                        <p:strVal val="visible"/>
                                      </p:to>
                                    </p:set>
                                    <p:anim calcmode="lin" valueType="num">
                                      <p:cBhvr>
                                        <p:cTn id="13" dur="500" fill="hold"/>
                                        <p:tgtEl>
                                          <p:spTgt spid="5"/>
                                        </p:tgtEl>
                                        <p:attrNameLst>
                                          <p:attrName>ppt_x</p:attrName>
                                        </p:attrNameLst>
                                      </p:cBhvr>
                                      <p:tavLst>
                                        <p:tav tm="0">
                                          <p:val>
                                            <p:strVal val="#ppt_x"/>
                                          </p:val>
                                        </p:tav>
                                        <p:tav tm="100000">
                                          <p:val>
                                            <p:strVal val="#ppt_x"/>
                                          </p:val>
                                        </p:tav>
                                      </p:tavLst>
                                    </p:anim>
                                    <p:anim calcmode="lin" valueType="num">
                                      <p:cBhvr>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iterate>
                                    <p:tmAbs val="0"/>
                                  </p:iterate>
                                  <p:childTnLst>
                                    <p:set>
                                      <p:cBhvr>
                                        <p:cTn id="18" fill="hold"/>
                                        <p:tgtEl>
                                          <p:spTgt spid="6"/>
                                        </p:tgtEl>
                                        <p:attrNameLst>
                                          <p:attrName>style.visibility</p:attrName>
                                        </p:attrNameLst>
                                      </p:cBhvr>
                                      <p:to>
                                        <p:strVal val="visible"/>
                                      </p:to>
                                    </p:set>
                                    <p:animEffect transition="in" filter="wipe(down)">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iterate>
                                    <p:tmAbs val="0"/>
                                  </p:iterate>
                                  <p:childTnLst>
                                    <p:set>
                                      <p:cBhvr>
                                        <p:cTn id="23" fill="hold"/>
                                        <p:tgtEl>
                                          <p:spTgt spid="7"/>
                                        </p:tgtEl>
                                        <p:attrNameLst>
                                          <p:attrName>style.visibility</p:attrName>
                                        </p:attrNameLst>
                                      </p:cBhvr>
                                      <p:to>
                                        <p:strVal val="visible"/>
                                      </p:to>
                                    </p:set>
                                    <p:animEffect transition="in" filter="wipe(down)">
                                      <p:cBhvr>
                                        <p:cTn id="2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66" grpId="0" animBg="1" advAuto="0"/>
      <p:bldP spid="5" grpId="0" animBg="1" advAuto="0"/>
      <p:bldP spid="6" grpId="0" animBg="1" advAuto="0"/>
      <p:bldP spid="7" grpId="0" animBg="1" advAuto="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8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8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8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8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9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9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9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9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9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0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FEFED6"/>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51DE5182-D1C9-8A4F-AADF-A0E7810ED43D}"/>
              </a:ext>
            </a:extLst>
          </p:cNvPr>
          <p:cNvGrpSpPr/>
          <p:nvPr/>
        </p:nvGrpSpPr>
        <p:grpSpPr>
          <a:xfrm>
            <a:off x="-36512" y="-23355"/>
            <a:ext cx="9217024" cy="6476691"/>
            <a:chOff x="-36512" y="-23355"/>
            <a:chExt cx="9144001" cy="6332675"/>
          </a:xfrm>
        </p:grpSpPr>
        <p:pic>
          <p:nvPicPr>
            <p:cNvPr id="4469" name="Picture 3" descr="Picture 3"/>
            <p:cNvPicPr>
              <a:picLocks noChangeAspect="1"/>
            </p:cNvPicPr>
            <p:nvPr/>
          </p:nvPicPr>
          <p:blipFill rotWithShape="1">
            <a:blip r:embed="rId3" cstate="print"/>
            <a:srcRect t="31839"/>
            <a:stretch/>
          </p:blipFill>
          <p:spPr>
            <a:xfrm>
              <a:off x="-36512" y="1890233"/>
              <a:ext cx="9144001" cy="4419087"/>
            </a:xfrm>
            <a:prstGeom prst="rect">
              <a:avLst/>
            </a:prstGeom>
            <a:ln w="12700">
              <a:miter lim="400000"/>
            </a:ln>
          </p:spPr>
        </p:pic>
        <p:sp>
          <p:nvSpPr>
            <p:cNvPr id="4470" name="Rectangle 1"/>
            <p:cNvSpPr/>
            <p:nvPr/>
          </p:nvSpPr>
          <p:spPr>
            <a:xfrm>
              <a:off x="-36512" y="-23355"/>
              <a:ext cx="9125584" cy="1916832"/>
            </a:xfrm>
            <a:prstGeom prst="rect">
              <a:avLst/>
            </a:prstGeom>
            <a:solidFill>
              <a:srgbClr val="FFFFFF"/>
            </a:solidFill>
            <a:ln w="12700">
              <a:miter lim="400000"/>
            </a:ln>
          </p:spPr>
          <p:txBody>
            <a:bodyPr lIns="45719" rIns="45719"/>
            <a:lstStyle/>
            <a:p>
              <a:pPr>
                <a:defRPr>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grpSp>
      <p:sp>
        <p:nvSpPr>
          <p:cNvPr id="4471" name="Rectangle 4"/>
          <p:cNvSpPr txBox="1">
            <a:spLocks noGrp="1"/>
          </p:cNvSpPr>
          <p:nvPr>
            <p:ph type="title" idx="4294967295"/>
          </p:nvPr>
        </p:nvSpPr>
        <p:spPr>
          <a:xfrm>
            <a:off x="0" y="6248400"/>
            <a:ext cx="9144000" cy="609600"/>
          </a:xfrm>
          <a:prstGeom prst="rect">
            <a:avLst/>
          </a:prstGeom>
        </p:spPr>
        <p:txBody>
          <a:bodyPr lIns="45719" tIns="45719" rIns="45719" bIns="45719">
            <a:normAutofit fontScale="90000"/>
          </a:bodyPr>
          <a:lstStyle>
            <a:lvl1pPr>
              <a:defRPr sz="3600">
                <a:solidFill>
                  <a:srgbClr val="FEFED6"/>
                </a:solidFill>
              </a:defRPr>
            </a:lvl1pPr>
          </a:lstStyle>
          <a:p>
            <a:pPr rtl="0">
              <a:defRPr/>
            </a:pPr>
            <a:r>
              <a:rPr dirty="0">
                <a:solidFill>
                  <a:srgbClr val="FFFFFF"/>
                </a:solidFill>
              </a:rPr>
              <a:t>هدلستون ، </a:t>
            </a:r>
            <a:r>
              <a:rPr dirty="0" err="1">
                <a:solidFill>
                  <a:srgbClr val="FFFFFF"/>
                </a:solidFill>
              </a:rPr>
              <a:t>الكتاب</a:t>
            </a:r>
            <a:r>
              <a:rPr dirty="0">
                <a:solidFill>
                  <a:srgbClr val="FFFFFF"/>
                </a:solidFill>
              </a:rPr>
              <a:t> </a:t>
            </a:r>
            <a:r>
              <a:rPr dirty="0" err="1">
                <a:solidFill>
                  <a:srgbClr val="FFFFFF"/>
                </a:solidFill>
              </a:rPr>
              <a:t>المقدس</a:t>
            </a:r>
            <a:r>
              <a:rPr dirty="0">
                <a:solidFill>
                  <a:srgbClr val="FFFFFF"/>
                </a:solidFill>
              </a:rPr>
              <a:t> </a:t>
            </a:r>
            <a:r>
              <a:rPr dirty="0" err="1">
                <a:solidFill>
                  <a:srgbClr val="FFFFFF"/>
                </a:solidFill>
              </a:rPr>
              <a:t>الأبجدي</a:t>
            </a:r>
            <a:endParaRPr dirty="0">
              <a:solidFill>
                <a:srgbClr val="FFFFFF"/>
              </a:solidFill>
            </a:endParaRPr>
          </a:p>
        </p:txBody>
      </p:sp>
      <p:sp>
        <p:nvSpPr>
          <p:cNvPr id="4472" name="Text Box 2"/>
          <p:cNvSpPr txBox="1"/>
          <p:nvPr/>
        </p:nvSpPr>
        <p:spPr>
          <a:xfrm>
            <a:off x="2026920" y="1676400"/>
            <a:ext cx="262249" cy="1569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p>
            <a:pPr>
              <a:defRPr>
                <a:latin typeface="Comic Sans MS"/>
                <a:ea typeface="Comic Sans MS"/>
                <a:cs typeface="Comic Sans MS"/>
                <a:sym typeface="Comic Sans MS"/>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defRPr>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a:p>
            <a:pPr>
              <a:defRPr>
                <a:latin typeface="Comic Sans MS"/>
                <a:ea typeface="Comic Sans MS"/>
                <a:cs typeface="Comic Sans MS"/>
                <a:sym typeface="Comic Sans MS"/>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defRPr>
                <a:latin typeface="Comic Sans MS"/>
                <a:ea typeface="Comic Sans MS"/>
                <a:cs typeface="Comic Sans MS"/>
                <a:sym typeface="Comic Sans MS"/>
              </a:defRPr>
            </a:pPr>
            <a:r>
              <a:rPr b="1" dirty="0">
                <a:latin typeface="Arial" panose="020B0604020202020204" pitchFamily="34" charset="0"/>
                <a:cs typeface="Arial" panose="020B0604020202020204" pitchFamily="34" charset="0"/>
              </a:rPr>
              <a:t> </a:t>
            </a:r>
          </a:p>
        </p:txBody>
      </p:sp>
      <p:sp>
        <p:nvSpPr>
          <p:cNvPr id="10" name="Rectangle 9"/>
          <p:cNvSpPr/>
          <p:nvPr/>
        </p:nvSpPr>
        <p:spPr>
          <a:xfrm>
            <a:off x="3655649" y="-27384"/>
            <a:ext cx="3019344" cy="3170097"/>
          </a:xfrm>
          <a:prstGeom prst="rect">
            <a:avLst/>
          </a:prstGeom>
          <a:no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401052" indent="-401052" algn="r" rtl="1">
              <a:buSzPct val="100000"/>
              <a:buAutoNum type="arabicPeriod"/>
              <a:defRPr sz="1100">
                <a:solidFill>
                  <a:srgbClr val="000000"/>
                </a:solidFill>
              </a:defRPr>
            </a:pPr>
            <a:r>
              <a:rPr lang="ar-JO" sz="2000" b="1" dirty="0">
                <a:latin typeface="Arial" panose="020B0604020202020204" pitchFamily="34" charset="0"/>
                <a:cs typeface="Arial" panose="020B0604020202020204" pitchFamily="34" charset="0"/>
              </a:rPr>
              <a:t>المسيح العبد الخادم</a:t>
            </a:r>
          </a:p>
          <a:p>
            <a:pPr marL="401052" indent="-401052" algn="r" rtl="1">
              <a:buSzPct val="100000"/>
              <a:buAutoNum type="arabicPeriod"/>
              <a:defRPr sz="1100">
                <a:solidFill>
                  <a:srgbClr val="000000"/>
                </a:solidFill>
              </a:defRPr>
            </a:pPr>
            <a:r>
              <a:rPr lang="ar-JO" sz="2000" b="1" dirty="0">
                <a:latin typeface="Arial" panose="020B0604020202020204" pitchFamily="34" charset="0"/>
                <a:cs typeface="Arial" panose="020B0604020202020204" pitchFamily="34" charset="0"/>
              </a:rPr>
              <a:t>شفاء المفلوج</a:t>
            </a:r>
          </a:p>
          <a:p>
            <a:pPr marL="401052" indent="-401052" algn="r" rtl="1">
              <a:buSzPct val="100000"/>
              <a:buAutoNum type="arabicPeriod"/>
              <a:defRPr sz="1100">
                <a:solidFill>
                  <a:srgbClr val="000000"/>
                </a:solidFill>
              </a:defRPr>
            </a:pPr>
            <a:r>
              <a:rPr lang="ar-JO" sz="2000" b="1" dirty="0">
                <a:latin typeface="Arial" panose="020B0604020202020204" pitchFamily="34" charset="0"/>
                <a:cs typeface="Arial" panose="020B0604020202020204" pitchFamily="34" charset="0"/>
              </a:rPr>
              <a:t>نتائج انقسام البيت</a:t>
            </a:r>
          </a:p>
          <a:p>
            <a:pPr marL="401052" indent="-401052" algn="r" rtl="1">
              <a:buSzPct val="100000"/>
              <a:buAutoNum type="arabicPeriod"/>
              <a:defRPr sz="1100">
                <a:solidFill>
                  <a:srgbClr val="000000"/>
                </a:solidFill>
              </a:defRPr>
            </a:pPr>
            <a:r>
              <a:rPr lang="ar-JO" sz="2000" b="1" dirty="0">
                <a:latin typeface="Arial" panose="020B0604020202020204" pitchFamily="34" charset="0"/>
                <a:cs typeface="Arial" panose="020B0604020202020204" pitchFamily="34" charset="0"/>
              </a:rPr>
              <a:t>مثل التربة </a:t>
            </a:r>
          </a:p>
          <a:p>
            <a:pPr marL="401052" indent="-401052" algn="r" rtl="1">
              <a:buSzPct val="100000"/>
              <a:buAutoNum type="arabicPeriod"/>
              <a:defRPr sz="1100">
                <a:solidFill>
                  <a:srgbClr val="000000"/>
                </a:solidFill>
              </a:defRPr>
            </a:pPr>
            <a:r>
              <a:rPr lang="ar-JO" sz="2000" b="1" dirty="0">
                <a:latin typeface="Arial" panose="020B0604020202020204" pitchFamily="34" charset="0"/>
                <a:cs typeface="Arial" panose="020B0604020202020204" pitchFamily="34" charset="0"/>
              </a:rPr>
              <a:t>قوة الخادم </a:t>
            </a:r>
          </a:p>
          <a:p>
            <a:pPr marL="401052" indent="-401052" algn="r" rtl="1">
              <a:buSzPct val="100000"/>
              <a:buAutoNum type="arabicPeriod"/>
              <a:defRPr sz="1100">
                <a:solidFill>
                  <a:srgbClr val="000000"/>
                </a:solidFill>
              </a:defRPr>
            </a:pPr>
            <a:r>
              <a:rPr lang="ar-JO" sz="2000" b="1" dirty="0">
                <a:latin typeface="Arial" panose="020B0604020202020204" pitchFamily="34" charset="0"/>
                <a:cs typeface="Arial" panose="020B0604020202020204" pitchFamily="34" charset="0"/>
              </a:rPr>
              <a:t>تعليم الخمسة الآلاف </a:t>
            </a:r>
            <a:br>
              <a:rPr lang="ar-JO" sz="2000" b="1" dirty="0">
                <a:latin typeface="Arial" panose="020B0604020202020204" pitchFamily="34" charset="0"/>
                <a:cs typeface="Arial" panose="020B0604020202020204" pitchFamily="34" charset="0"/>
              </a:rPr>
            </a:br>
            <a:endParaRPr lang="ar-JO" sz="2000" b="1" dirty="0">
              <a:latin typeface="Arial" panose="020B0604020202020204" pitchFamily="34" charset="0"/>
              <a:cs typeface="Arial" panose="020B0604020202020204" pitchFamily="34" charset="0"/>
            </a:endParaRPr>
          </a:p>
          <a:p>
            <a:pPr marL="401052" indent="-401052" algn="r" rtl="1">
              <a:buSzPct val="100000"/>
              <a:buAutoNum type="arabicPeriod"/>
              <a:defRPr sz="1100">
                <a:solidFill>
                  <a:srgbClr val="000000"/>
                </a:solidFill>
              </a:defRPr>
            </a:pPr>
            <a:r>
              <a:rPr lang="ar-JO" sz="2000" b="1" dirty="0">
                <a:latin typeface="Arial" panose="020B0604020202020204" pitchFamily="34" charset="0"/>
                <a:cs typeface="Arial" panose="020B0604020202020204" pitchFamily="34" charset="0"/>
              </a:rPr>
              <a:t>هجوم الفريسيين التقليدي</a:t>
            </a:r>
          </a:p>
          <a:p>
            <a:pPr marL="401052" indent="-401052" algn="r" rtl="1">
              <a:buSzPct val="100000"/>
              <a:buAutoNum type="arabicPeriod"/>
              <a:defRPr sz="1100">
                <a:solidFill>
                  <a:srgbClr val="000000"/>
                </a:solidFill>
              </a:defRPr>
            </a:pPr>
            <a:r>
              <a:rPr lang="ar-JO" sz="2000" b="1" dirty="0">
                <a:latin typeface="Arial" panose="020B0604020202020204" pitchFamily="34" charset="0"/>
                <a:cs typeface="Arial" panose="020B0604020202020204" pitchFamily="34" charset="0"/>
              </a:rPr>
              <a:t>شفاء الأعمى </a:t>
            </a:r>
          </a:p>
          <a:p>
            <a:pPr marL="401052" indent="-401052" algn="r" rtl="1">
              <a:buSzPct val="100000"/>
              <a:buAutoNum type="arabicPeriod"/>
              <a:defRPr sz="1100">
                <a:solidFill>
                  <a:srgbClr val="000000"/>
                </a:solidFill>
              </a:defRPr>
            </a:pPr>
            <a:r>
              <a:rPr lang="ar-JO" sz="2000" b="1" dirty="0">
                <a:latin typeface="Arial" panose="020B0604020202020204" pitchFamily="34" charset="0"/>
                <a:cs typeface="Arial" panose="020B0604020202020204" pitchFamily="34" charset="0"/>
              </a:rPr>
              <a:t>تجلي أيليا  </a:t>
            </a:r>
            <a:endParaRPr kumimoji="0" lang="ar-JO" sz="4400" b="1" u="none" strike="noStrike" cap="none" spc="0" normalizeH="0" baseline="0" dirty="0">
              <a:ln>
                <a:noFill/>
              </a:ln>
              <a:solidFill>
                <a:srgbClr val="8383AD"/>
              </a:solidFill>
              <a:effectLst/>
              <a:uFillTx/>
              <a:latin typeface="Arial" panose="020B0604020202020204" pitchFamily="34" charset="0"/>
              <a:cs typeface="Arial" panose="020B0604020202020204" pitchFamily="34" charset="0"/>
              <a:sym typeface="Arial"/>
            </a:endParaRPr>
          </a:p>
        </p:txBody>
      </p:sp>
      <p:sp>
        <p:nvSpPr>
          <p:cNvPr id="11" name="Rectangle 10"/>
          <p:cNvSpPr/>
          <p:nvPr/>
        </p:nvSpPr>
        <p:spPr>
          <a:xfrm>
            <a:off x="-55076" y="-15967"/>
            <a:ext cx="3692161" cy="2862320"/>
          </a:xfrm>
          <a:prstGeom prst="rect">
            <a:avLst/>
          </a:prstGeom>
          <a:no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457200" indent="-457200" algn="r" rtl="1">
              <a:buFont typeface="+mj-lt"/>
              <a:buAutoNum type="arabicPeriod" startAt="10"/>
              <a:defRPr sz="1100">
                <a:solidFill>
                  <a:srgbClr val="000000"/>
                </a:solidFill>
              </a:defRPr>
            </a:pPr>
            <a:r>
              <a:rPr lang="ar-JO" sz="2000" b="1" dirty="0">
                <a:latin typeface="Arial" panose="020B0604020202020204" pitchFamily="34" charset="0"/>
                <a:cs typeface="Arial" panose="020B0604020202020204" pitchFamily="34" charset="0"/>
              </a:rPr>
              <a:t>موقف الخادم الالزامي</a:t>
            </a:r>
          </a:p>
          <a:p>
            <a:pPr marL="457200" indent="-457200" algn="r" rtl="1">
              <a:buFont typeface="+mj-lt"/>
              <a:buAutoNum type="arabicPeriod" startAt="10"/>
              <a:defRPr sz="1100">
                <a:solidFill>
                  <a:srgbClr val="000000"/>
                </a:solidFill>
              </a:defRPr>
            </a:pPr>
            <a:r>
              <a:rPr lang="ar-JO" sz="2000" b="1" dirty="0">
                <a:latin typeface="Arial" panose="020B0604020202020204" pitchFamily="34" charset="0"/>
                <a:cs typeface="Arial" panose="020B0604020202020204" pitchFamily="34" charset="0"/>
              </a:rPr>
              <a:t>دخول أورشليم المنتصر</a:t>
            </a:r>
          </a:p>
          <a:p>
            <a:pPr marL="457200" indent="-457200" algn="r" rtl="1">
              <a:buFont typeface="+mj-lt"/>
              <a:buAutoNum type="arabicPeriod" startAt="10"/>
              <a:defRPr sz="1100">
                <a:solidFill>
                  <a:srgbClr val="000000"/>
                </a:solidFill>
              </a:defRPr>
            </a:pPr>
            <a:r>
              <a:rPr lang="ar-JO" sz="2000" b="1" dirty="0">
                <a:latin typeface="Arial" panose="020B0604020202020204" pitchFamily="34" charset="0"/>
                <a:cs typeface="Arial" panose="020B0604020202020204" pitchFamily="34" charset="0"/>
              </a:rPr>
              <a:t>جواب استفسار فضولي عن القيامة .</a:t>
            </a:r>
          </a:p>
          <a:p>
            <a:pPr marL="457200" indent="-457200" algn="r" rtl="1">
              <a:buFont typeface="+mj-lt"/>
              <a:buAutoNum type="arabicPeriod" startAt="10"/>
              <a:defRPr sz="1100">
                <a:solidFill>
                  <a:srgbClr val="000000"/>
                </a:solidFill>
              </a:defRPr>
            </a:pPr>
            <a:r>
              <a:rPr lang="ar-JO" sz="2000" b="1" dirty="0">
                <a:latin typeface="Arial" panose="020B0604020202020204" pitchFamily="34" charset="0"/>
                <a:cs typeface="Arial" panose="020B0604020202020204" pitchFamily="34" charset="0"/>
              </a:rPr>
              <a:t>دمار عنيف للهيكل.</a:t>
            </a:r>
          </a:p>
          <a:p>
            <a:pPr marL="457200" indent="-457200" algn="r" rtl="1">
              <a:buFont typeface="+mj-lt"/>
              <a:buAutoNum type="arabicPeriod" startAt="10"/>
              <a:defRPr sz="1100">
                <a:solidFill>
                  <a:srgbClr val="000000"/>
                </a:solidFill>
              </a:defRPr>
            </a:pPr>
            <a:endParaRPr lang="ar-JO" sz="2000" b="1" dirty="0">
              <a:latin typeface="Arial" panose="020B0604020202020204" pitchFamily="34" charset="0"/>
              <a:cs typeface="Arial" panose="020B0604020202020204" pitchFamily="34" charset="0"/>
            </a:endParaRPr>
          </a:p>
          <a:p>
            <a:pPr marL="457200" indent="-457200" algn="r" rtl="1">
              <a:buFont typeface="+mj-lt"/>
              <a:buAutoNum type="arabicPeriod" startAt="10"/>
              <a:defRPr sz="1100">
                <a:solidFill>
                  <a:srgbClr val="000000"/>
                </a:solidFill>
              </a:defRPr>
            </a:pPr>
            <a:endParaRPr lang="ar-JO" sz="2000" b="1" dirty="0">
              <a:latin typeface="Arial" panose="020B0604020202020204" pitchFamily="34" charset="0"/>
              <a:cs typeface="Arial" panose="020B0604020202020204" pitchFamily="34" charset="0"/>
            </a:endParaRPr>
          </a:p>
          <a:p>
            <a:pPr marL="457200" indent="-457200" algn="r" rtl="1">
              <a:buFont typeface="+mj-lt"/>
              <a:buAutoNum type="arabicPeriod" startAt="10"/>
              <a:defRPr sz="1100">
                <a:solidFill>
                  <a:srgbClr val="000000"/>
                </a:solidFill>
              </a:defRPr>
            </a:pPr>
            <a:r>
              <a:rPr lang="ar-JO" sz="2000" b="1" dirty="0">
                <a:latin typeface="Arial" panose="020B0604020202020204" pitchFamily="34" charset="0"/>
                <a:cs typeface="Arial" panose="020B0604020202020204" pitchFamily="34" charset="0"/>
              </a:rPr>
              <a:t>عذاب بستان جثسيماني .</a:t>
            </a:r>
          </a:p>
          <a:p>
            <a:pPr marL="457200" indent="-457200" algn="r" rtl="1">
              <a:buFont typeface="+mj-lt"/>
              <a:buAutoNum type="arabicPeriod" startAt="10"/>
              <a:defRPr sz="1100">
                <a:solidFill>
                  <a:srgbClr val="000000"/>
                </a:solidFill>
              </a:defRPr>
            </a:pPr>
            <a:r>
              <a:rPr lang="ar-JO" sz="2000" b="1" dirty="0">
                <a:latin typeface="Arial" panose="020B0604020202020204" pitchFamily="34" charset="0"/>
                <a:cs typeface="Arial" panose="020B0604020202020204" pitchFamily="34" charset="0"/>
              </a:rPr>
              <a:t>سرد عن موت المسيح </a:t>
            </a:r>
          </a:p>
          <a:p>
            <a:pPr marL="457200" indent="-457200" algn="r" rtl="1">
              <a:buFont typeface="+mj-lt"/>
              <a:buAutoNum type="arabicPeriod" startAt="10"/>
              <a:defRPr sz="1100">
                <a:solidFill>
                  <a:srgbClr val="000000"/>
                </a:solidFill>
              </a:defRPr>
            </a:pPr>
            <a:r>
              <a:rPr lang="ar-JO" sz="2000" b="1" dirty="0">
                <a:latin typeface="Arial" panose="020B0604020202020204" pitchFamily="34" charset="0"/>
                <a:cs typeface="Arial" panose="020B0604020202020204" pitchFamily="34" charset="0"/>
              </a:rPr>
              <a:t>القبر وجد فارغاً </a:t>
            </a:r>
          </a:p>
        </p:txBody>
      </p:sp>
      <p:sp>
        <p:nvSpPr>
          <p:cNvPr id="9" name="Rectangle 8">
            <a:extLst>
              <a:ext uri="{FF2B5EF4-FFF2-40B4-BE49-F238E27FC236}">
                <a16:creationId xmlns:a16="http://schemas.microsoft.com/office/drawing/2014/main" id="{A2B492D2-036B-C742-97FF-E75535F75BD9}"/>
              </a:ext>
            </a:extLst>
          </p:cNvPr>
          <p:cNvSpPr/>
          <p:nvPr/>
        </p:nvSpPr>
        <p:spPr>
          <a:xfrm>
            <a:off x="6808839" y="255028"/>
            <a:ext cx="2417153" cy="769439"/>
          </a:xfrm>
          <a:prstGeom prst="rect">
            <a:avLst/>
          </a:prstGeom>
          <a:no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algn="ctr" rtl="1">
              <a:defRPr>
                <a:solidFill>
                  <a:srgbClr val="000000"/>
                </a:solidFill>
              </a:defRPr>
            </a:pPr>
            <a:r>
              <a:rPr lang="ar-JO" sz="4400" b="1" dirty="0">
                <a:latin typeface="Arial" panose="020B0604020202020204" pitchFamily="34" charset="0"/>
                <a:cs typeface="Arial" panose="020B0604020202020204" pitchFamily="34" charset="0"/>
              </a:rPr>
              <a:t> مرقس</a:t>
            </a:r>
            <a:endParaRPr kumimoji="0" lang="ar-JO" sz="4400" b="1" u="none" strike="noStrike" cap="none" spc="0" normalizeH="0" baseline="0" dirty="0">
              <a:ln>
                <a:noFill/>
              </a:ln>
              <a:solidFill>
                <a:srgbClr val="8383AD"/>
              </a:solidFill>
              <a:effectLst/>
              <a:uFillTx/>
              <a:latin typeface="Arial" panose="020B0604020202020204" pitchFamily="34" charset="0"/>
              <a:cs typeface="Arial" panose="020B0604020202020204" pitchFamily="34" charset="0"/>
              <a:sym typeface="Arial"/>
            </a:endParaRP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0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0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0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0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11" name="image3.jpeg" descr="image3.jpeg"/>
          <p:cNvPicPr>
            <a:picLocks noChangeAspect="1"/>
          </p:cNvPicPr>
          <p:nvPr/>
        </p:nvPicPr>
        <p:blipFill>
          <a:blip r:embed="rId2" cstate="print"/>
          <a:stretch>
            <a:fillRect/>
          </a:stretch>
        </p:blipFill>
        <p:spPr>
          <a:xfrm>
            <a:off x="-596" y="26265"/>
            <a:ext cx="9145117" cy="6859119"/>
          </a:xfrm>
          <a:prstGeom prst="rect">
            <a:avLst/>
          </a:prstGeom>
          <a:ln w="12700">
            <a:miter lim="400000"/>
          </a:ln>
        </p:spPr>
      </p:pic>
      <p:sp>
        <p:nvSpPr>
          <p:cNvPr id="5312" name="Shape 221"/>
          <p:cNvSpPr txBox="1">
            <a:spLocks noGrp="1"/>
          </p:cNvSpPr>
          <p:nvPr>
            <p:ph type="title"/>
          </p:nvPr>
        </p:nvSpPr>
        <p:spPr>
          <a:xfrm>
            <a:off x="-1" y="-3141"/>
            <a:ext cx="5724130" cy="623830"/>
          </a:xfrm>
          <a:prstGeom prst="rect">
            <a:avLst/>
          </a:prstGeom>
        </p:spPr>
        <p:txBody>
          <a:bodyPr lIns="32887" tIns="32887" rIns="32887" bIns="32887"/>
          <a:lstStyle>
            <a:lvl1pPr defTabSz="314884">
              <a:defRPr sz="2400" b="1"/>
            </a:lvl1pPr>
          </a:lstStyle>
          <a:p>
            <a:r>
              <a:rPr dirty="0" err="1"/>
              <a:t>استخدمت</a:t>
            </a:r>
            <a:r>
              <a:rPr dirty="0"/>
              <a:t> </a:t>
            </a:r>
            <a:r>
              <a:rPr dirty="0" err="1"/>
              <a:t>بإذن</a:t>
            </a:r>
            <a:r>
              <a:rPr dirty="0"/>
              <a:t> </a:t>
            </a:r>
            <a:r>
              <a:rPr dirty="0" err="1"/>
              <a:t>رسمي</a:t>
            </a:r>
            <a:endParaRPr dirty="0"/>
          </a:p>
        </p:txBody>
      </p:sp>
      <p:sp>
        <p:nvSpPr>
          <p:cNvPr id="5313" name="Shape 222"/>
          <p:cNvSpPr/>
          <p:nvPr/>
        </p:nvSpPr>
        <p:spPr>
          <a:xfrm>
            <a:off x="395535" y="2448474"/>
            <a:ext cx="4968554" cy="69402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نظرًا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لإنتاج</a:t>
            </a:r>
            <a:r>
              <a:rPr b="1" dirty="0">
                <a:latin typeface="Arial" panose="020B0604020202020204" pitchFamily="34" charset="0"/>
                <a:cs typeface="Arial" panose="020B0604020202020204" pitchFamily="34" charset="0"/>
              </a:rPr>
              <a:t> Lumo </a:t>
            </a:r>
            <a:r>
              <a:rPr b="1" dirty="0" err="1">
                <a:latin typeface="Arial" panose="020B0604020202020204" pitchFamily="34" charset="0"/>
                <a:cs typeface="Arial" panose="020B0604020202020204" pitchFamily="34" charset="0"/>
              </a:rPr>
              <a:t>لمواد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النشر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الخاصة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به</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نأسف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لإبلاغك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بأنه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ترخيص</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صورنا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لعملاء</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آخرين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خارج</a:t>
            </a:r>
            <a:r>
              <a:rPr b="1" dirty="0">
                <a:latin typeface="Arial" panose="020B0604020202020204" pitchFamily="34" charset="0"/>
                <a:cs typeface="Arial" panose="020B0604020202020204" pitchFamily="34" charset="0"/>
              </a:rPr>
              <a:t>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freebibleimages.org</a:t>
            </a:r>
            <a:endParaRPr b="1" dirty="0">
              <a:latin typeface="Arial" panose="020B0604020202020204" pitchFamily="34" charset="0"/>
              <a:cs typeface="Arial" panose="020B0604020202020204" pitchFamily="34" charset="0"/>
            </a:endParaRPr>
          </a:p>
        </p:txBody>
      </p:sp>
      <p:sp>
        <p:nvSpPr>
          <p:cNvPr id="5314" name="Shape 223"/>
          <p:cNvSpPr/>
          <p:nvPr/>
        </p:nvSpPr>
        <p:spPr>
          <a:xfrm>
            <a:off x="1187624"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5315" name="Shape 227"/>
          <p:cNvSpPr/>
          <p:nvPr/>
        </p:nvSpPr>
        <p:spPr>
          <a:xfrm>
            <a:off x="409443" y="3148439"/>
            <a:ext cx="4940739" cy="95410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400" b="1">
                <a:solidFill>
                  <a:srgbClr val="000000"/>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هذه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ea typeface="ＭＳ Ｐゴシック"/>
                <a:cs typeface="Arial" panose="020B0604020202020204" pitchFamily="34" charset="0"/>
                <a:sym typeface="ＭＳ Ｐゴシック"/>
              </a:rPr>
              <a:t>مرخصة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الفيديو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النشر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الوسائط</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الأخرى</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لا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يمكن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توزيع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والملفات</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التي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تم</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تنزيلها</a:t>
            </a:r>
            <a:r>
              <a:rPr b="1" dirty="0">
                <a:latin typeface="Arial" panose="020B0604020202020204" pitchFamily="34" charset="0"/>
                <a:ea typeface="ＭＳ Ｐゴシック"/>
                <a:cs typeface="Arial" panose="020B0604020202020204" pitchFamily="34" charset="0"/>
                <a:sym typeface="ＭＳ Ｐゴシック"/>
              </a:rPr>
              <a:t> من خلال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موقع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ويب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آخر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cs typeface="Arial" panose="020B0604020202020204" pitchFamily="34" charset="0"/>
              </a:rPr>
              <a:t>freebibleimages.org</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سياق</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تؤدي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الرسالة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المصاحبة</a:t>
            </a:r>
            <a:r>
              <a:rPr b="1" dirty="0">
                <a:latin typeface="Arial" panose="020B0604020202020204" pitchFamily="34" charset="0"/>
                <a:ea typeface="ＭＳ Ｐゴシック"/>
                <a:cs typeface="Arial" panose="020B0604020202020204" pitchFamily="34" charset="0"/>
                <a:sym typeface="ＭＳ Ｐゴシック"/>
              </a:rPr>
              <a:t> إلى </a:t>
            </a:r>
            <a:r>
              <a:rPr b="1" dirty="0" err="1">
                <a:latin typeface="Arial" panose="020B0604020202020204" pitchFamily="34" charset="0"/>
                <a:ea typeface="ＭＳ Ｐゴシック"/>
                <a:cs typeface="Arial" panose="020B0604020202020204" pitchFamily="34" charset="0"/>
                <a:sym typeface="ＭＳ Ｐゴシック"/>
              </a:rPr>
              <a:t>تقويض</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الإيمان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المسيحي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والإنجيل</a:t>
            </a:r>
            <a:r>
              <a:rPr b="1" dirty="0">
                <a:latin typeface="Arial" panose="020B0604020202020204" pitchFamily="34" charset="0"/>
                <a:cs typeface="Arial" panose="020B0604020202020204" pitchFamily="34" charset="0"/>
              </a:rPr>
              <a:t>.</a:t>
            </a:r>
          </a:p>
        </p:txBody>
      </p:sp>
      <p:sp>
        <p:nvSpPr>
          <p:cNvPr id="5316" name="Shape 228"/>
          <p:cNvSpPr/>
          <p:nvPr/>
        </p:nvSpPr>
        <p:spPr>
          <a:xfrm>
            <a:off x="438919" y="4248515"/>
            <a:ext cx="4881786" cy="69402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استخدام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الصور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العروض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التقديمية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التعليمية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والمدونات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ووسائل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التواصل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الاجتماعي</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وكلها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يجب</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تكون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مصحوبة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بالإشارة</a:t>
            </a:r>
            <a:r>
              <a:rPr b="1" dirty="0">
                <a:latin typeface="Arial" panose="020B0604020202020204" pitchFamily="34" charset="0"/>
                <a:cs typeface="Arial" panose="020B0604020202020204" pitchFamily="34" charset="0"/>
              </a:rPr>
              <a:t> إلى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www.LumoProject.com</a:t>
            </a:r>
            <a:r>
              <a:rPr b="1" dirty="0">
                <a:latin typeface="Arial" panose="020B0604020202020204" pitchFamily="34" charset="0"/>
                <a:cs typeface="Arial" panose="020B0604020202020204" pitchFamily="34" charset="0"/>
              </a:rPr>
              <a:t>.</a:t>
            </a:r>
          </a:p>
        </p:txBody>
      </p:sp>
      <p:grpSp>
        <p:nvGrpSpPr>
          <p:cNvPr id="5319" name="Shape 229"/>
          <p:cNvGrpSpPr/>
          <p:nvPr/>
        </p:nvGrpSpPr>
        <p:grpSpPr>
          <a:xfrm>
            <a:off x="1763688" y="5037421"/>
            <a:ext cx="2212729" cy="623827"/>
            <a:chOff x="0" y="0"/>
            <a:chExt cx="2212727" cy="623826"/>
          </a:xfrm>
        </p:grpSpPr>
        <p:sp>
          <p:nvSpPr>
            <p:cNvPr id="5317" name="Rectangle"/>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84">
                <a:defRPr sz="1000" spc="-100">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5318" name="Picture courtesy of BBM © All Rights Reserved.…"/>
            <p:cNvSpPr txBox="1"/>
            <p:nvPr/>
          </p:nvSpPr>
          <p:spPr>
            <a:xfrm>
              <a:off x="0" y="-1"/>
              <a:ext cx="2212728" cy="62382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32887" tIns="32887" rIns="32887" bIns="32887" numCol="1" anchor="ctr">
              <a:normAutofit/>
            </a:bodyPr>
            <a:lstStyle/>
            <a:p>
              <a:pPr algn="ctr" defTabSz="314884">
                <a:defRPr sz="1000">
                  <a:solidFill>
                    <a:srgbClr val="000000"/>
                  </a:solidFill>
                </a:defRPr>
              </a:pPr>
              <a:r>
                <a:rPr b="1" dirty="0">
                  <a:latin typeface="Arial" panose="020B0604020202020204" pitchFamily="34" charset="0"/>
                  <a:cs typeface="Arial" panose="020B0604020202020204" pitchFamily="34" charset="0"/>
                </a:rPr>
                <a:t>Picture courtesy of BBM</a:t>
              </a:r>
              <a:br>
                <a:rPr b="1" dirty="0">
                  <a:latin typeface="Arial" panose="020B0604020202020204" pitchFamily="34" charset="0"/>
                  <a:cs typeface="Arial" panose="020B0604020202020204" pitchFamily="34" charset="0"/>
                </a:rPr>
              </a:br>
              <a:r>
                <a:rPr b="1" dirty="0">
                  <a:latin typeface="Arial" panose="020B0604020202020204" pitchFamily="34" charset="0"/>
                  <a:cs typeface="Arial" panose="020B0604020202020204" pitchFamily="34" charset="0"/>
                </a:rPr>
                <a:t>© All Rights Reserved.</a:t>
              </a:r>
              <a:endParaRPr b="1" spc="50" dirty="0">
                <a:latin typeface="Arial" panose="020B0604020202020204" pitchFamily="34" charset="0"/>
                <a:cs typeface="Arial" panose="020B0604020202020204" pitchFamily="34" charset="0"/>
              </a:endParaRPr>
            </a:p>
            <a:p>
              <a:pPr algn="ctr" defTabSz="314884">
                <a:defRPr sz="1000">
                  <a:solidFill>
                    <a:srgbClr val="000000"/>
                  </a:solidFill>
                </a:defRPr>
              </a:pPr>
              <a:r>
                <a:rPr b="1" dirty="0">
                  <a:latin typeface="Arial" panose="020B0604020202020204" pitchFamily="34" charset="0"/>
                  <a:cs typeface="Arial" panose="020B0604020202020204" pitchFamily="34" charset="0"/>
                </a:rPr>
                <a:t>www.bigbookmedia.com</a:t>
              </a:r>
            </a:p>
          </p:txBody>
        </p:sp>
      </p:grpSp>
      <p:pic>
        <p:nvPicPr>
          <p:cNvPr id="5320" name="Picture 1" descr="Picture 1"/>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5321" name="Shape 223"/>
          <p:cNvSpPr/>
          <p:nvPr/>
        </p:nvSpPr>
        <p:spPr>
          <a:xfrm>
            <a:off x="2051719"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مرقس</a:t>
            </a:r>
          </a:p>
        </p:txBody>
      </p:sp>
      <p:sp>
        <p:nvSpPr>
          <p:cNvPr id="5322" name="Shape 223"/>
          <p:cNvSpPr/>
          <p:nvPr/>
        </p:nvSpPr>
        <p:spPr>
          <a:xfrm>
            <a:off x="2915816"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5323" name="Shape 223"/>
          <p:cNvSpPr/>
          <p:nvPr/>
        </p:nvSpPr>
        <p:spPr>
          <a:xfrm>
            <a:off x="3779911"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يوحنا</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a:extLst>
              <a:ext uri="{FF2B5EF4-FFF2-40B4-BE49-F238E27FC236}">
                <a16:creationId xmlns:a16="http://schemas.microsoft.com/office/drawing/2014/main" id="{FE385749-CA3A-A543-93AA-4DFC75071C7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0C4B2E97-3C19-E749-94E2-8CB4EDA049C5}"/>
              </a:ext>
            </a:extLst>
          </p:cNvPr>
          <p:cNvSpPr txBox="1"/>
          <p:nvPr/>
        </p:nvSpPr>
        <p:spPr>
          <a:xfrm>
            <a:off x="107504" y="3595768"/>
            <a:ext cx="8568951" cy="1754189"/>
          </a:xfrm>
          <a:prstGeom prst="rect">
            <a:avLst/>
          </a:prstGeom>
          <a:noFill/>
        </p:spPr>
        <p:txBody>
          <a:bodyPr wrap="square" lIns="91303" tIns="45652" rIns="91303" bIns="4565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يسوع يشفي رجلا مصابا بالبرص
</a:t>
            </a:r>
            <a:endParaRPr kumimoji="0" lang="en-US" sz="5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extBox 3">
            <a:extLst>
              <a:ext uri="{FF2B5EF4-FFF2-40B4-BE49-F238E27FC236}">
                <a16:creationId xmlns:a16="http://schemas.microsoft.com/office/drawing/2014/main" id="{07FF43AD-B07E-B849-9032-A11C725EABE1}"/>
              </a:ext>
            </a:extLst>
          </p:cNvPr>
          <p:cNvSpPr txBox="1"/>
          <p:nvPr/>
        </p:nvSpPr>
        <p:spPr>
          <a:xfrm>
            <a:off x="107504" y="5349957"/>
            <a:ext cx="7030815" cy="1077081"/>
          </a:xfrm>
          <a:prstGeom prst="rect">
            <a:avLst/>
          </a:prstGeom>
          <a:noFill/>
        </p:spPr>
        <p:txBody>
          <a:bodyPr wrap="none" lIns="91303" tIns="45652" rIns="91303" bIns="4565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متى 8: 1-4; مرقس ١: ٤٠-٤٥; لوقا 5: 12-16
</a:t>
            </a:r>
            <a:endParaRPr kumimoji="0" lang="en-US"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5" name="Picture 2" descr="FB_00_Prodigal Son_1024.jpg                                    008FF0F0Drive A                        7C268443:">
            <a:extLst>
              <a:ext uri="{FF2B5EF4-FFF2-40B4-BE49-F238E27FC236}">
                <a16:creationId xmlns:a16="http://schemas.microsoft.com/office/drawing/2014/main" id="{D99EC929-A87A-4C4D-991E-C3A6B43659F2}"/>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Group 1">
            <a:extLst>
              <a:ext uri="{FF2B5EF4-FFF2-40B4-BE49-F238E27FC236}">
                <a16:creationId xmlns:a16="http://schemas.microsoft.com/office/drawing/2014/main" id="{DEAADBA6-FD27-74DE-FDA9-34052BCDAF96}"/>
              </a:ext>
            </a:extLst>
          </p:cNvPr>
          <p:cNvGrpSpPr/>
          <p:nvPr/>
        </p:nvGrpSpPr>
        <p:grpSpPr>
          <a:xfrm>
            <a:off x="107504" y="116633"/>
            <a:ext cx="3456896" cy="1551664"/>
            <a:chOff x="5508104" y="620689"/>
            <a:chExt cx="3456896" cy="1551664"/>
          </a:xfrm>
        </p:grpSpPr>
        <p:grpSp>
          <p:nvGrpSpPr>
            <p:cNvPr id="11" name="Group 10">
              <a:extLst>
                <a:ext uri="{FF2B5EF4-FFF2-40B4-BE49-F238E27FC236}">
                  <a16:creationId xmlns:a16="http://schemas.microsoft.com/office/drawing/2014/main" id="{52A36503-82EA-3C44-3E53-9087CDE82DA5}"/>
                </a:ext>
              </a:extLst>
            </p:cNvPr>
            <p:cNvGrpSpPr/>
            <p:nvPr/>
          </p:nvGrpSpPr>
          <p:grpSpPr>
            <a:xfrm>
              <a:off x="5508104" y="620689"/>
              <a:ext cx="2660102" cy="1394677"/>
              <a:chOff x="5508104" y="620689"/>
              <a:chExt cx="2660102" cy="1394677"/>
            </a:xfrm>
          </p:grpSpPr>
          <p:pic>
            <p:nvPicPr>
              <p:cNvPr id="13" name="Picture 1" descr="22_John_Baptist_Prison_JPEG_1024.jpg">
                <a:extLst>
                  <a:ext uri="{FF2B5EF4-FFF2-40B4-BE49-F238E27FC236}">
                    <a16:creationId xmlns:a16="http://schemas.microsoft.com/office/drawing/2014/main" id="{A08C59B4-5594-EA46-2653-40F53E194115}"/>
                  </a:ext>
                </a:extLst>
              </p:cNvPr>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4" name="Rectangle 13">
                <a:extLst>
                  <a:ext uri="{FF2B5EF4-FFF2-40B4-BE49-F238E27FC236}">
                    <a16:creationId xmlns:a16="http://schemas.microsoft.com/office/drawing/2014/main" id="{E3D3E93D-0967-92FA-716C-F2082AC9CC2A}"/>
                  </a:ext>
                </a:extLst>
              </p:cNvPr>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u="none" strike="noStrike" kern="0" cap="none" spc="0" normalizeH="0" baseline="0" noProof="0" dirty="0">
                  <a:ln>
                    <a:noFill/>
                  </a:ln>
                  <a:solidFill>
                    <a:sysClr val="window" lastClr="FFFFFF"/>
                  </a:solidFill>
                  <a:effectLst/>
                  <a:uLnTx/>
                  <a:uFillTx/>
                  <a:latin typeface="Arial" panose="020B0604020202020204" pitchFamily="34" charset="0"/>
                  <a:ea typeface="Osaka"/>
                  <a:cs typeface="Arial" panose="020B0604020202020204" pitchFamily="34" charset="0"/>
                </a:endParaRPr>
              </a:p>
            </p:txBody>
          </p:sp>
        </p:grpSp>
        <p:sp>
          <p:nvSpPr>
            <p:cNvPr id="12" name="TextBox 11">
              <a:extLst>
                <a:ext uri="{FF2B5EF4-FFF2-40B4-BE49-F238E27FC236}">
                  <a16:creationId xmlns:a16="http://schemas.microsoft.com/office/drawing/2014/main" id="{003F2E5D-9FF8-0B34-4390-1719068FF46D}"/>
                </a:ext>
              </a:extLst>
            </p:cNvPr>
            <p:cNvSpPr txBox="1"/>
            <p:nvPr/>
          </p:nvSpPr>
          <p:spPr>
            <a:xfrm>
              <a:off x="6804248" y="648153"/>
              <a:ext cx="2160752" cy="1524200"/>
            </a:xfrm>
            <a:prstGeom prst="rect">
              <a:avLst/>
            </a:prstGeom>
            <a:noFill/>
          </p:spPr>
          <p:txBody>
            <a:bodyPr wrap="squar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ar-JO" altLang="zh-CN" sz="4400" b="1" u="none" strike="noStrike" kern="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t>صور   كتابية   مجانية</a:t>
              </a:r>
              <a:endParaRPr kumimoji="0" lang="en-GB" sz="6000" b="1" u="none" strike="noStrike" kern="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4188645846"/>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35"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39"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43"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47"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78" name="Picture 2" descr="Picture 2"/>
          <p:cNvPicPr>
            <a:picLocks noChangeAspect="1"/>
          </p:cNvPicPr>
          <p:nvPr/>
        </p:nvPicPr>
        <p:blipFill>
          <a:blip r:embed="rId4" cstate="print"/>
          <a:stretch>
            <a:fillRect/>
          </a:stretch>
        </p:blipFill>
        <p:spPr>
          <a:xfrm>
            <a:off x="-36513" y="476672"/>
            <a:ext cx="9263069" cy="5472609"/>
          </a:xfrm>
          <a:prstGeom prst="rect">
            <a:avLst/>
          </a:prstGeom>
          <a:ln w="12700">
            <a:miter lim="400000"/>
          </a:ln>
        </p:spPr>
      </p:pic>
      <p:sp>
        <p:nvSpPr>
          <p:cNvPr id="4479" name="Rectangle 2"/>
          <p:cNvSpPr txBox="1"/>
          <p:nvPr/>
        </p:nvSpPr>
        <p:spPr>
          <a:xfrm>
            <a:off x="21906" y="3498311"/>
            <a:ext cx="9052561" cy="938018"/>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ctr">
              <a:defRPr sz="5400" b="1" i="1">
                <a:solidFill>
                  <a:srgbClr val="FFFFFF"/>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5400" i="0" u="none" strike="noStrike" kern="0" cap="none" spc="0" normalizeH="0" baseline="0" noProof="0" dirty="0" err="1">
                <a:ln>
                  <a:noFill/>
                </a:ln>
                <a:solidFill>
                  <a:srgbClr val="FFFFFF"/>
                </a:solidFill>
                <a:effectLst>
                  <a:glow rad="228600">
                    <a:srgbClr val="000000">
                      <a:alpha val="79637"/>
                    </a:srgbClr>
                  </a:glow>
                </a:effectLst>
                <a:uLnTx/>
                <a:uFillTx/>
                <a:latin typeface="Arial" panose="020B0604020202020204" pitchFamily="34" charset="0"/>
                <a:cs typeface="Arial" panose="020B0604020202020204" pitchFamily="34" charset="0"/>
                <a:sym typeface="Arial"/>
              </a:rPr>
              <a:t>إنجيل</a:t>
            </a:r>
            <a:r>
              <a:rPr kumimoji="0" sz="5400" i="0" u="none" strike="noStrike" kern="0" cap="none" spc="0" normalizeH="0" baseline="0" noProof="0" dirty="0">
                <a:ln>
                  <a:noFill/>
                </a:ln>
                <a:solidFill>
                  <a:srgbClr val="FFFFFF"/>
                </a:solidFill>
                <a:effectLst>
                  <a:glow rad="228600">
                    <a:srgbClr val="000000">
                      <a:alpha val="79637"/>
                    </a:srgbClr>
                  </a:glow>
                </a:effectLst>
                <a:uLnTx/>
                <a:uFillTx/>
                <a:latin typeface="Arial" panose="020B0604020202020204" pitchFamily="34" charset="0"/>
                <a:cs typeface="Arial" panose="020B0604020202020204" pitchFamily="34" charset="0"/>
                <a:sym typeface="Arial"/>
              </a:rPr>
              <a:t> </a:t>
            </a:r>
            <a:r>
              <a:rPr kumimoji="0" sz="5400" i="0" u="none" strike="noStrike" kern="0" cap="none" spc="0" normalizeH="0" baseline="0" noProof="0" dirty="0" err="1">
                <a:ln>
                  <a:noFill/>
                </a:ln>
                <a:solidFill>
                  <a:srgbClr val="FFFFFF"/>
                </a:solidFill>
                <a:effectLst>
                  <a:glow rad="228600">
                    <a:srgbClr val="000000">
                      <a:alpha val="79637"/>
                    </a:srgbClr>
                  </a:glow>
                </a:effectLst>
                <a:uLnTx/>
                <a:uFillTx/>
                <a:latin typeface="Arial" panose="020B0604020202020204" pitchFamily="34" charset="0"/>
                <a:cs typeface="Arial" panose="020B0604020202020204" pitchFamily="34" charset="0"/>
                <a:sym typeface="Arial"/>
              </a:rPr>
              <a:t>مرقس</a:t>
            </a:r>
            <a:r>
              <a:rPr kumimoji="0" sz="5400" i="0" u="none" strike="noStrike" kern="0" cap="none" spc="0" normalizeH="0" baseline="0" noProof="0" dirty="0">
                <a:ln>
                  <a:noFill/>
                </a:ln>
                <a:solidFill>
                  <a:srgbClr val="FFFFFF"/>
                </a:solidFill>
                <a:effectLst>
                  <a:glow rad="228600">
                    <a:srgbClr val="000000">
                      <a:alpha val="79637"/>
                    </a:srgbClr>
                  </a:glow>
                </a:effectLst>
                <a:uLnTx/>
                <a:uFillTx/>
                <a:latin typeface="Arial" panose="020B0604020202020204" pitchFamily="34" charset="0"/>
                <a:cs typeface="Arial" panose="020B0604020202020204" pitchFamily="34" charset="0"/>
                <a:sym typeface="Arial"/>
              </a:rPr>
              <a:t> </a:t>
            </a:r>
          </a:p>
        </p:txBody>
      </p:sp>
      <p:sp>
        <p:nvSpPr>
          <p:cNvPr id="4480" name="Rectangle 2"/>
          <p:cNvSpPr txBox="1">
            <a:spLocks noGrp="1"/>
          </p:cNvSpPr>
          <p:nvPr>
            <p:ph type="title"/>
          </p:nvPr>
        </p:nvSpPr>
        <p:spPr>
          <a:xfrm>
            <a:off x="-1" y="476672"/>
            <a:ext cx="9120189" cy="1446653"/>
          </a:xfrm>
          <a:prstGeom prst="rect">
            <a:avLst/>
          </a:prstGeom>
          <a:effectLst>
            <a:outerShdw blurRad="63500" dist="35921" dir="2700000" rotWithShape="0">
              <a:srgbClr val="000000">
                <a:alpha val="74998"/>
              </a:srgbClr>
            </a:outerShdw>
          </a:effectLst>
        </p:spPr>
        <p:txBody>
          <a:bodyPr/>
          <a:lstStyle>
            <a:lvl1pPr>
              <a:defRPr sz="8800" b="1"/>
            </a:lvl1pPr>
          </a:lstStyle>
          <a:p>
            <a:pPr>
              <a:defRPr/>
            </a:pPr>
            <a:r>
              <a:rPr lang="ar-SA"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كن</a:t>
            </a:r>
            <a:r>
              <a:rPr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 تلميذ</a:t>
            </a:r>
            <a:r>
              <a:rPr lang="ar-JO"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اً</a:t>
            </a:r>
            <a:endParaRPr dirty="0">
              <a:solidFill>
                <a:srgbClr val="FFFFFF"/>
              </a:solidFill>
              <a:effectLst>
                <a:glow rad="228600">
                  <a:srgbClr val="000000">
                    <a:alpha val="79637"/>
                  </a:srgbClr>
                </a:glow>
              </a:effectLst>
              <a:latin typeface="Arial" panose="020B0604020202020204" pitchFamily="34" charset="0"/>
              <a:cs typeface="Arial" panose="020B0604020202020204" pitchFamily="34" charset="0"/>
            </a:endParaRPr>
          </a:p>
        </p:txBody>
      </p:sp>
      <p:grpSp>
        <p:nvGrpSpPr>
          <p:cNvPr id="4483" name="Text Box 5"/>
          <p:cNvGrpSpPr/>
          <p:nvPr/>
        </p:nvGrpSpPr>
        <p:grpSpPr>
          <a:xfrm>
            <a:off x="-23813" y="5411348"/>
            <a:ext cx="9228217" cy="1446653"/>
            <a:chOff x="0" y="0"/>
            <a:chExt cx="9228216" cy="765175"/>
          </a:xfrm>
        </p:grpSpPr>
        <p:sp>
          <p:nvSpPr>
            <p:cNvPr id="4481" name="Rectangle"/>
            <p:cNvSpPr/>
            <p:nvPr/>
          </p:nvSpPr>
          <p:spPr>
            <a:xfrm>
              <a:off x="0" y="0"/>
              <a:ext cx="9228216" cy="765175"/>
            </a:xfrm>
            <a:prstGeom prst="rect">
              <a:avLst/>
            </a:prstGeom>
            <a:solidFill>
              <a:srgbClr val="050A00"/>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solidFill>
                    <a:srgbClr val="000000"/>
                  </a:solidFill>
                  <a:latin typeface="Verdana"/>
                  <a:ea typeface="Verdana"/>
                  <a:cs typeface="Verdana"/>
                  <a:sym typeface="Verdana"/>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ea typeface="Verdana"/>
                <a:cs typeface="Arial" panose="020B0604020202020204" pitchFamily="34" charset="0"/>
                <a:sym typeface="Verdana"/>
              </a:endParaRPr>
            </a:p>
          </p:txBody>
        </p:sp>
        <p:sp>
          <p:nvSpPr>
            <p:cNvPr id="4482" name="د. ريك جريفيث •   مركز الدراسات اللاهوتية الأردني…"/>
            <p:cNvSpPr txBox="1"/>
            <p:nvPr/>
          </p:nvSpPr>
          <p:spPr>
            <a:xfrm>
              <a:off x="45720" y="81425"/>
              <a:ext cx="9136776" cy="602328"/>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2000" b="1">
                  <a:solidFill>
                    <a:srgbClr val="FFFFFF"/>
                  </a:solidFill>
                  <a:effectLst>
                    <a:outerShdw blurRad="38100" dist="38100" dir="2700000" rotWithShape="0">
                      <a:srgbClr val="000000"/>
                    </a:outerShdw>
                  </a:effectLst>
                </a:defRPr>
              </a:pP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د</a:t>
              </a: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ريك</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lang="en-US" sz="2000" b="1" dirty="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rPr>
                <a:t>[</a:t>
              </a:r>
              <a:r>
                <a:rPr kumimoji="0" sz="2000" b="1"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ريفيث</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lang="en-US"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مؤسَّسة</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الدراسات</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اللاهوتي</a:t>
              </a: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ة </a:t>
              </a:r>
              <a:r>
                <a:rPr kumimoji="0" sz="2000" b="1"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الأردني</a:t>
              </a: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َّة</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p>
            <a:p>
              <a:pPr marL="0" marR="0" lvl="0" indent="0" algn="ctr" defTabSz="914300" rtl="1" eaLnBrk="1" fontAlgn="base" latinLnBrk="0" hangingPunct="1">
                <a:lnSpc>
                  <a:spcPct val="100000"/>
                </a:lnSpc>
                <a:spcBef>
                  <a:spcPct val="20000"/>
                </a:spcBef>
                <a:spcAft>
                  <a:spcPts val="0"/>
                </a:spcAft>
                <a:buClr>
                  <a:srgbClr val="FFCC00"/>
                </a:buClr>
                <a:buSzPct val="70000"/>
                <a:buFontTx/>
                <a:buNone/>
                <a:tabLst/>
                <a:defRPr/>
              </a:pP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يمكن تنزيل جميع الملفَّات بلغاتٍ كثيرةٍ مجَّانًا من الموقع الإلكترونيّ: </a:t>
              </a:r>
              <a:endParaRPr kumimoji="0" lang="en-US"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endParaRPr>
            </a:p>
            <a:p>
              <a:pPr marL="0" marR="0" lvl="0" indent="0" algn="ctr" defTabSz="914300" rtl="1" eaLnBrk="1" fontAlgn="base" latinLnBrk="0" hangingPunct="1">
                <a:lnSpc>
                  <a:spcPct val="100000"/>
                </a:lnSpc>
                <a:spcBef>
                  <a:spcPct val="20000"/>
                </a:spcBef>
                <a:spcAft>
                  <a:spcPts val="0"/>
                </a:spcAft>
                <a:buClr>
                  <a:srgbClr val="FFCC00"/>
                </a:buClr>
                <a:buSzPct val="70000"/>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Arial"/>
                </a:rPr>
                <a:t>BibleStudyDownloads.org</a:t>
              </a:r>
            </a:p>
          </p:txBody>
        </p:sp>
      </p:gr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79"/>
                                        </p:tgtEl>
                                        <p:attrNameLst>
                                          <p:attrName>style.visibility</p:attrName>
                                        </p:attrNameLst>
                                      </p:cBhvr>
                                      <p:to>
                                        <p:strVal val="visible"/>
                                      </p:to>
                                    </p:set>
                                    <p:anim calcmode="lin" valueType="num">
                                      <p:cBhvr>
                                        <p:cTn id="7" dur="500" fill="hold"/>
                                        <p:tgtEl>
                                          <p:spTgt spid="4479"/>
                                        </p:tgtEl>
                                        <p:attrNameLst>
                                          <p:attrName>ppt_x</p:attrName>
                                        </p:attrNameLst>
                                      </p:cBhvr>
                                      <p:tavLst>
                                        <p:tav tm="0">
                                          <p:val>
                                            <p:strVal val="#ppt_x"/>
                                          </p:val>
                                        </p:tav>
                                        <p:tav tm="100000">
                                          <p:val>
                                            <p:strVal val="#ppt_x"/>
                                          </p:val>
                                        </p:tav>
                                      </p:tavLst>
                                    </p:anim>
                                    <p:anim calcmode="lin" valueType="num">
                                      <p:cBhvr>
                                        <p:cTn id="8" dur="500" fill="hold"/>
                                        <p:tgtEl>
                                          <p:spTgt spid="447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79" grpId="0" animBg="1" advAuto="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51"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55"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59"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63"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67"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71"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75"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79"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83" name="image3.jpeg" descr="image3.jpeg"/>
          <p:cNvPicPr>
            <a:picLocks noChangeAspect="1"/>
          </p:cNvPicPr>
          <p:nvPr/>
        </p:nvPicPr>
        <p:blipFill>
          <a:blip r:embed="rId2" cstate="print"/>
          <a:stretch>
            <a:fillRect/>
          </a:stretch>
        </p:blipFill>
        <p:spPr>
          <a:xfrm>
            <a:off x="-596" y="26265"/>
            <a:ext cx="9145117" cy="6859119"/>
          </a:xfrm>
          <a:prstGeom prst="rect">
            <a:avLst/>
          </a:prstGeom>
          <a:ln w="12700">
            <a:miter lim="400000"/>
          </a:ln>
        </p:spPr>
      </p:pic>
      <p:sp>
        <p:nvSpPr>
          <p:cNvPr id="5384" name="Shape 221"/>
          <p:cNvSpPr txBox="1">
            <a:spLocks noGrp="1"/>
          </p:cNvSpPr>
          <p:nvPr>
            <p:ph type="title"/>
          </p:nvPr>
        </p:nvSpPr>
        <p:spPr>
          <a:xfrm>
            <a:off x="-1" y="-3141"/>
            <a:ext cx="5724130" cy="623830"/>
          </a:xfrm>
          <a:prstGeom prst="rect">
            <a:avLst/>
          </a:prstGeom>
        </p:spPr>
        <p:txBody>
          <a:bodyPr lIns="32887" tIns="32887" rIns="32887" bIns="32887"/>
          <a:lstStyle>
            <a:lvl1pPr defTabSz="314884">
              <a:defRPr sz="2400" b="1"/>
            </a:lvl1pPr>
          </a:lstStyle>
          <a:p>
            <a:r>
              <a:rPr dirty="0" err="1"/>
              <a:t>استخدمت</a:t>
            </a:r>
            <a:r>
              <a:rPr dirty="0"/>
              <a:t> </a:t>
            </a:r>
            <a:r>
              <a:rPr dirty="0" err="1"/>
              <a:t>بإذن</a:t>
            </a:r>
            <a:r>
              <a:rPr dirty="0"/>
              <a:t> </a:t>
            </a:r>
            <a:r>
              <a:rPr dirty="0" err="1"/>
              <a:t>رسمي</a:t>
            </a:r>
            <a:endParaRPr dirty="0"/>
          </a:p>
        </p:txBody>
      </p:sp>
      <p:sp>
        <p:nvSpPr>
          <p:cNvPr id="5385" name="Shape 222"/>
          <p:cNvSpPr/>
          <p:nvPr/>
        </p:nvSpPr>
        <p:spPr>
          <a:xfrm>
            <a:off x="395535" y="2448474"/>
            <a:ext cx="4968554" cy="69402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نظرًا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لإنتاج</a:t>
            </a:r>
            <a:r>
              <a:rPr b="1" dirty="0">
                <a:latin typeface="Arial" panose="020B0604020202020204" pitchFamily="34" charset="0"/>
                <a:cs typeface="Arial" panose="020B0604020202020204" pitchFamily="34" charset="0"/>
              </a:rPr>
              <a:t> Lumo </a:t>
            </a:r>
            <a:r>
              <a:rPr b="1" dirty="0" err="1">
                <a:latin typeface="Arial" panose="020B0604020202020204" pitchFamily="34" charset="0"/>
                <a:cs typeface="Arial" panose="020B0604020202020204" pitchFamily="34" charset="0"/>
              </a:rPr>
              <a:t>لمواد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النشر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الخاصة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به</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نأسف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لإبلاغك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بأنه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ترخيص</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صورنا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لعملاء</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آخرين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خارج</a:t>
            </a:r>
            <a:r>
              <a:rPr b="1" dirty="0">
                <a:latin typeface="Arial" panose="020B0604020202020204" pitchFamily="34" charset="0"/>
                <a:cs typeface="Arial" panose="020B0604020202020204" pitchFamily="34" charset="0"/>
              </a:rPr>
              <a:t>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freebibleimages.org</a:t>
            </a:r>
            <a:endParaRPr b="1" dirty="0">
              <a:latin typeface="Arial" panose="020B0604020202020204" pitchFamily="34" charset="0"/>
              <a:cs typeface="Arial" panose="020B0604020202020204" pitchFamily="34" charset="0"/>
            </a:endParaRPr>
          </a:p>
        </p:txBody>
      </p:sp>
      <p:sp>
        <p:nvSpPr>
          <p:cNvPr id="5386" name="Shape 223"/>
          <p:cNvSpPr/>
          <p:nvPr/>
        </p:nvSpPr>
        <p:spPr>
          <a:xfrm>
            <a:off x="1187624"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5387" name="Shape 227"/>
          <p:cNvSpPr/>
          <p:nvPr/>
        </p:nvSpPr>
        <p:spPr>
          <a:xfrm>
            <a:off x="409443" y="3148439"/>
            <a:ext cx="4940739" cy="95410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400" b="1">
                <a:solidFill>
                  <a:srgbClr val="000000"/>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هذه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ea typeface="ＭＳ Ｐゴシック"/>
                <a:cs typeface="Arial" panose="020B0604020202020204" pitchFamily="34" charset="0"/>
                <a:sym typeface="ＭＳ Ｐゴシック"/>
              </a:rPr>
              <a:t>مرخصة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الفيديو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النشر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الوسائط</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الأخرى</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لا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يمكن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توزيع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والملفات</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التي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تم</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تنزيلها</a:t>
            </a:r>
            <a:r>
              <a:rPr b="1" dirty="0">
                <a:latin typeface="Arial" panose="020B0604020202020204" pitchFamily="34" charset="0"/>
                <a:ea typeface="ＭＳ Ｐゴシック"/>
                <a:cs typeface="Arial" panose="020B0604020202020204" pitchFamily="34" charset="0"/>
                <a:sym typeface="ＭＳ Ｐゴシック"/>
              </a:rPr>
              <a:t> من خلال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موقع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ويب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آخر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cs typeface="Arial" panose="020B0604020202020204" pitchFamily="34" charset="0"/>
              </a:rPr>
              <a:t>freebibleimages.org</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سياق</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تؤدي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الرسالة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المصاحبة</a:t>
            </a:r>
            <a:r>
              <a:rPr b="1" dirty="0">
                <a:latin typeface="Arial" panose="020B0604020202020204" pitchFamily="34" charset="0"/>
                <a:ea typeface="ＭＳ Ｐゴシック"/>
                <a:cs typeface="Arial" panose="020B0604020202020204" pitchFamily="34" charset="0"/>
                <a:sym typeface="ＭＳ Ｐゴシック"/>
              </a:rPr>
              <a:t> إلى </a:t>
            </a:r>
            <a:r>
              <a:rPr b="1" dirty="0" err="1">
                <a:latin typeface="Arial" panose="020B0604020202020204" pitchFamily="34" charset="0"/>
                <a:ea typeface="ＭＳ Ｐゴシック"/>
                <a:cs typeface="Arial" panose="020B0604020202020204" pitchFamily="34" charset="0"/>
                <a:sym typeface="ＭＳ Ｐゴシック"/>
              </a:rPr>
              <a:t>تقويض</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الإيمان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المسيحي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والإنجيل</a:t>
            </a:r>
            <a:r>
              <a:rPr b="1" dirty="0">
                <a:latin typeface="Arial" panose="020B0604020202020204" pitchFamily="34" charset="0"/>
                <a:cs typeface="Arial" panose="020B0604020202020204" pitchFamily="34" charset="0"/>
              </a:rPr>
              <a:t>.</a:t>
            </a:r>
          </a:p>
        </p:txBody>
      </p:sp>
      <p:sp>
        <p:nvSpPr>
          <p:cNvPr id="5388" name="Shape 228"/>
          <p:cNvSpPr/>
          <p:nvPr/>
        </p:nvSpPr>
        <p:spPr>
          <a:xfrm>
            <a:off x="438919" y="4248515"/>
            <a:ext cx="4881786" cy="69402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استخدام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الصور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العروض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التقديمية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التعليمية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والمدونات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ووسائل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التواصل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الاجتماعي</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وكلها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يجب</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تكون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مصحوبة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بالإشارة</a:t>
            </a:r>
            <a:r>
              <a:rPr b="1" dirty="0">
                <a:latin typeface="Arial" panose="020B0604020202020204" pitchFamily="34" charset="0"/>
                <a:cs typeface="Arial" panose="020B0604020202020204" pitchFamily="34" charset="0"/>
              </a:rPr>
              <a:t> إلى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www.LumoProject.com</a:t>
            </a:r>
            <a:r>
              <a:rPr b="1" dirty="0">
                <a:latin typeface="Arial" panose="020B0604020202020204" pitchFamily="34" charset="0"/>
                <a:cs typeface="Arial" panose="020B0604020202020204" pitchFamily="34" charset="0"/>
              </a:rPr>
              <a:t>.</a:t>
            </a:r>
          </a:p>
        </p:txBody>
      </p:sp>
      <p:grpSp>
        <p:nvGrpSpPr>
          <p:cNvPr id="5391" name="Shape 229"/>
          <p:cNvGrpSpPr/>
          <p:nvPr/>
        </p:nvGrpSpPr>
        <p:grpSpPr>
          <a:xfrm>
            <a:off x="1763688" y="5037421"/>
            <a:ext cx="2212729" cy="623827"/>
            <a:chOff x="0" y="0"/>
            <a:chExt cx="2212727" cy="623826"/>
          </a:xfrm>
        </p:grpSpPr>
        <p:sp>
          <p:nvSpPr>
            <p:cNvPr id="5389" name="Rectangle"/>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84">
                <a:defRPr sz="1000" spc="-100">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5390" name="Picture courtesy of BBM © All Rights Reserved.…"/>
            <p:cNvSpPr txBox="1"/>
            <p:nvPr/>
          </p:nvSpPr>
          <p:spPr>
            <a:xfrm>
              <a:off x="0" y="-1"/>
              <a:ext cx="2212728" cy="62382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32887" tIns="32887" rIns="32887" bIns="32887" numCol="1" anchor="ctr">
              <a:normAutofit/>
            </a:bodyPr>
            <a:lstStyle/>
            <a:p>
              <a:pPr algn="ctr" defTabSz="314884">
                <a:defRPr sz="1000">
                  <a:solidFill>
                    <a:srgbClr val="000000"/>
                  </a:solidFill>
                </a:defRPr>
              </a:pPr>
              <a:r>
                <a:rPr b="1" dirty="0">
                  <a:latin typeface="Arial" panose="020B0604020202020204" pitchFamily="34" charset="0"/>
                  <a:cs typeface="Arial" panose="020B0604020202020204" pitchFamily="34" charset="0"/>
                </a:rPr>
                <a:t>Picture courtesy of BBM</a:t>
              </a:r>
              <a:br>
                <a:rPr b="1" dirty="0">
                  <a:latin typeface="Arial" panose="020B0604020202020204" pitchFamily="34" charset="0"/>
                  <a:cs typeface="Arial" panose="020B0604020202020204" pitchFamily="34" charset="0"/>
                </a:rPr>
              </a:br>
              <a:r>
                <a:rPr b="1" dirty="0">
                  <a:latin typeface="Arial" panose="020B0604020202020204" pitchFamily="34" charset="0"/>
                  <a:cs typeface="Arial" panose="020B0604020202020204" pitchFamily="34" charset="0"/>
                </a:rPr>
                <a:t>© All Rights Reserved.</a:t>
              </a:r>
              <a:endParaRPr b="1" spc="50" dirty="0">
                <a:latin typeface="Arial" panose="020B0604020202020204" pitchFamily="34" charset="0"/>
                <a:cs typeface="Arial" panose="020B0604020202020204" pitchFamily="34" charset="0"/>
              </a:endParaRPr>
            </a:p>
            <a:p>
              <a:pPr algn="ctr" defTabSz="314884">
                <a:defRPr sz="1000">
                  <a:solidFill>
                    <a:srgbClr val="000000"/>
                  </a:solidFill>
                </a:defRPr>
              </a:pPr>
              <a:r>
                <a:rPr b="1" dirty="0">
                  <a:latin typeface="Arial" panose="020B0604020202020204" pitchFamily="34" charset="0"/>
                  <a:cs typeface="Arial" panose="020B0604020202020204" pitchFamily="34" charset="0"/>
                </a:rPr>
                <a:t>www.bigbookmedia.com</a:t>
              </a:r>
            </a:p>
          </p:txBody>
        </p:sp>
      </p:grpSp>
      <p:pic>
        <p:nvPicPr>
          <p:cNvPr id="5392" name="Picture 1" descr="Picture 1"/>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5393" name="Shape 223"/>
          <p:cNvSpPr/>
          <p:nvPr/>
        </p:nvSpPr>
        <p:spPr>
          <a:xfrm>
            <a:off x="2051719"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مرقس</a:t>
            </a:r>
          </a:p>
        </p:txBody>
      </p:sp>
      <p:sp>
        <p:nvSpPr>
          <p:cNvPr id="5394" name="Shape 223"/>
          <p:cNvSpPr/>
          <p:nvPr/>
        </p:nvSpPr>
        <p:spPr>
          <a:xfrm>
            <a:off x="2915816"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5395" name="Shape 223"/>
          <p:cNvSpPr/>
          <p:nvPr/>
        </p:nvSpPr>
        <p:spPr>
          <a:xfrm>
            <a:off x="3779911"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يوحنا</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Dark Blue Worship Backgrounds.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900098" name="Rectangle 2"/>
          <p:cNvSpPr>
            <a:spLocks noGrp="1" noChangeArrowheads="1"/>
          </p:cNvSpPr>
          <p:nvPr>
            <p:ph type="ctrTitle"/>
          </p:nvPr>
        </p:nvSpPr>
        <p:spPr>
          <a:xfrm>
            <a:off x="0" y="49784"/>
            <a:ext cx="9144000" cy="5467448"/>
          </a:xfrm>
          <a:effectLst>
            <a:outerShdw blurRad="63500" dist="35921" dir="2700000" algn="ctr" rotWithShape="0">
              <a:schemeClr val="tx2">
                <a:alpha val="74998"/>
              </a:schemeClr>
            </a:outerShdw>
          </a:effectLst>
        </p:spPr>
        <p:txBody>
          <a:bodyPr anchor="ctr"/>
          <a:lstStyle/>
          <a:p>
            <a:pPr rtl="1">
              <a:defRPr/>
            </a:pPr>
            <a:r>
              <a:rPr lang="ar-JO" sz="4800" dirty="0">
                <a:effectLst>
                  <a:glow rad="127000">
                    <a:schemeClr val="tx1"/>
                  </a:glow>
                </a:effectLst>
                <a:ea typeface="ＭＳ Ｐゴシック" charset="0"/>
              </a:rPr>
              <a:t>يسوع هو عامل الجذب الرئيسي هنا. </a:t>
            </a:r>
            <a:br>
              <a:rPr lang="en-US" sz="4800" dirty="0">
                <a:effectLst>
                  <a:glow rad="127000">
                    <a:schemeClr val="tx1"/>
                  </a:glow>
                </a:effectLst>
                <a:ea typeface="ＭＳ Ｐゴシック" charset="0"/>
              </a:rPr>
            </a:br>
            <a:r>
              <a:rPr lang="ar-JO" sz="4800" dirty="0">
                <a:effectLst>
                  <a:glow rad="127000">
                    <a:schemeClr val="tx1"/>
                  </a:glow>
                </a:effectLst>
                <a:ea typeface="ＭＳ Ｐゴシック" charset="0"/>
              </a:rPr>
              <a:t>لذلك لا نُركِّز هنا على سُلْطتنا نحن.</a:t>
            </a:r>
            <a:endParaRPr lang="en-US" sz="4800" dirty="0">
              <a:effectLst>
                <a:glow rad="127000">
                  <a:schemeClr val="tx1"/>
                </a:glow>
              </a:effectLst>
              <a:ea typeface="ＭＳ Ｐゴシック" charset="0"/>
            </a:endParaRPr>
          </a:p>
        </p:txBody>
      </p:sp>
    </p:spTree>
    <p:extLst>
      <p:ext uri="{BB962C8B-B14F-4D97-AF65-F5344CB8AC3E}">
        <p14:creationId xmlns:p14="http://schemas.microsoft.com/office/powerpoint/2010/main" val="2924692708"/>
      </p:ext>
    </p:extLst>
  </p:cSld>
  <p:clrMapOvr>
    <a:masterClrMapping/>
  </p:clrMapOvr>
  <p:transition/>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4485" name="Rectangle 2"/>
          <p:cNvSpPr txBox="1">
            <a:spLocks noGrp="1"/>
          </p:cNvSpPr>
          <p:nvPr>
            <p:ph type="title"/>
          </p:nvPr>
        </p:nvSpPr>
        <p:spPr>
          <a:xfrm>
            <a:off x="0" y="0"/>
            <a:ext cx="9144000" cy="1001358"/>
          </a:xfrm>
          <a:prstGeom prst="rect">
            <a:avLst/>
          </a:prstGeom>
          <a:effectLst>
            <a:outerShdw blurRad="63500" dist="35921" dir="2700000" rotWithShape="0">
              <a:srgbClr val="000000">
                <a:alpha val="74998"/>
              </a:srgbClr>
            </a:outerShdw>
          </a:effectLst>
        </p:spPr>
        <p:txBody>
          <a:bodyPr>
            <a:normAutofit fontScale="90000"/>
          </a:bodyPr>
          <a:lstStyle>
            <a:lvl1pPr defTabSz="804672">
              <a:defRPr sz="4752" b="1"/>
            </a:lvl1pPr>
          </a:lstStyle>
          <a:p>
            <a:pPr>
              <a:defRPr/>
            </a:pPr>
            <a:r>
              <a:rPr sz="6000" dirty="0" err="1">
                <a:solidFill>
                  <a:srgbClr val="FFFFFF"/>
                </a:solidFill>
                <a:latin typeface="Arial" panose="020B0604020202020204" pitchFamily="34" charset="0"/>
                <a:cs typeface="Arial" panose="020B0604020202020204" pitchFamily="34" charset="0"/>
              </a:rPr>
              <a:t>تلميذ</a:t>
            </a:r>
            <a:r>
              <a:rPr lang="ar-JO" sz="6000" dirty="0">
                <a:solidFill>
                  <a:srgbClr val="FFFFFF"/>
                </a:solidFill>
                <a:latin typeface="Arial" panose="020B0604020202020204" pitchFamily="34" charset="0"/>
                <a:cs typeface="Arial" panose="020B0604020202020204" pitchFamily="34" charset="0"/>
              </a:rPr>
              <a:t> = </a:t>
            </a:r>
            <a:r>
              <a:rPr sz="6000" dirty="0" err="1">
                <a:solidFill>
                  <a:srgbClr val="FFFFFF"/>
                </a:solidFill>
                <a:latin typeface="Arial" panose="020B0604020202020204" pitchFamily="34" charset="0"/>
                <a:cs typeface="Arial" panose="020B0604020202020204" pitchFamily="34" charset="0"/>
              </a:rPr>
              <a:t>تابع</a:t>
            </a:r>
            <a:endParaRPr sz="6000" dirty="0">
              <a:solidFill>
                <a:srgbClr val="FFFFFF"/>
              </a:solidFill>
              <a:latin typeface="Arial" panose="020B0604020202020204" pitchFamily="34" charset="0"/>
              <a:cs typeface="Arial" panose="020B0604020202020204" pitchFamily="34" charset="0"/>
            </a:endParaRPr>
          </a:p>
        </p:txBody>
      </p:sp>
      <p:pic>
        <p:nvPicPr>
          <p:cNvPr id="4486" name="Picture 2" descr="Picture 2"/>
          <p:cNvPicPr>
            <a:picLocks noChangeAspect="1"/>
          </p:cNvPicPr>
          <p:nvPr/>
        </p:nvPicPr>
        <p:blipFill>
          <a:blip r:embed="rId3" cstate="print"/>
          <a:stretch>
            <a:fillRect/>
          </a:stretch>
        </p:blipFill>
        <p:spPr>
          <a:xfrm>
            <a:off x="827583" y="1055061"/>
            <a:ext cx="7289801" cy="5575301"/>
          </a:xfrm>
          <a:prstGeom prst="rect">
            <a:avLst/>
          </a:prstGeom>
          <a:ln w="12700">
            <a:miter lim="400000"/>
          </a:ln>
        </p:spPr>
      </p:pic>
      <p:sp>
        <p:nvSpPr>
          <p:cNvPr id="4487"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87"/>
                                        </p:tgtEl>
                                        <p:attrNameLst>
                                          <p:attrName>style.visibility</p:attrName>
                                        </p:attrNameLst>
                                      </p:cBhvr>
                                      <p:to>
                                        <p:strVal val="visible"/>
                                      </p:to>
                                    </p:set>
                                    <p:anim calcmode="lin" valueType="num">
                                      <p:cBhvr>
                                        <p:cTn id="7" dur="500" fill="hold"/>
                                        <p:tgtEl>
                                          <p:spTgt spid="4487"/>
                                        </p:tgtEl>
                                        <p:attrNameLst>
                                          <p:attrName>ppt_x</p:attrName>
                                        </p:attrNameLst>
                                      </p:cBhvr>
                                      <p:tavLst>
                                        <p:tav tm="0">
                                          <p:val>
                                            <p:strVal val="#ppt_x"/>
                                          </p:val>
                                        </p:tav>
                                        <p:tav tm="100000">
                                          <p:val>
                                            <p:strVal val="#ppt_x"/>
                                          </p:val>
                                        </p:tav>
                                      </p:tavLst>
                                    </p:anim>
                                    <p:anim calcmode="lin" valueType="num">
                                      <p:cBhvr>
                                        <p:cTn id="8" dur="500" fill="hold"/>
                                        <p:tgtEl>
                                          <p:spTgt spid="448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87" grpId="0" animBg="1" advAuto="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00" name="Text Box 3"/>
          <p:cNvSpPr txBox="1"/>
          <p:nvPr/>
        </p:nvSpPr>
        <p:spPr>
          <a:xfrm>
            <a:off x="-780" y="366423"/>
            <a:ext cx="505726" cy="46148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30" tIns="45630" rIns="45630" bIns="45630">
            <a:spAutoFit/>
          </a:bodyPr>
          <a:lstStyle>
            <a:lvl1pPr>
              <a:defRPr b="1">
                <a:solidFill>
                  <a:srgbClr val="000000"/>
                </a:solidFil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ar-JO"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89أ</a:t>
            </a:r>
            <a:endParaRPr kumimoji="0"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5401" name="Picture 72" descr="Picture 72"/>
          <p:cNvPicPr>
            <a:picLocks noChangeAspect="1"/>
          </p:cNvPicPr>
          <p:nvPr/>
        </p:nvPicPr>
        <p:blipFill>
          <a:blip r:embed="rId2" cstate="print"/>
          <a:stretch>
            <a:fillRect/>
          </a:stretch>
        </p:blipFill>
        <p:spPr>
          <a:xfrm>
            <a:off x="-72408" y="3417256"/>
            <a:ext cx="2484438" cy="2508251"/>
          </a:xfrm>
          <a:prstGeom prst="rect">
            <a:avLst/>
          </a:prstGeom>
          <a:ln w="12700">
            <a:miter lim="400000"/>
          </a:ln>
        </p:spPr>
      </p:pic>
      <p:sp>
        <p:nvSpPr>
          <p:cNvPr id="5402" name="Title 1"/>
          <p:cNvSpPr txBox="1">
            <a:spLocks noGrp="1"/>
          </p:cNvSpPr>
          <p:nvPr>
            <p:ph type="title" idx="4294967295"/>
          </p:nvPr>
        </p:nvSpPr>
        <p:spPr>
          <a:xfrm>
            <a:off x="-72408" y="824968"/>
            <a:ext cx="2519362" cy="2601913"/>
          </a:xfrm>
          <a:prstGeom prst="rect">
            <a:avLst/>
          </a:prstGeom>
        </p:spPr>
        <p:txBody>
          <a:bodyPr>
            <a:normAutofit/>
          </a:bodyPr>
          <a:lstStyle/>
          <a:p>
            <a:pPr>
              <a:defRPr/>
            </a:pPr>
            <a:r>
              <a:rPr lang="ar-JO" sz="4000" dirty="0"/>
              <a:t>المفارقة ما بين السُلْطة والخدمة في إنجيل مرقس</a:t>
            </a:r>
            <a:endParaRPr sz="4000" dirty="0">
              <a:ea typeface="ＭＳ Ｐゴシック"/>
              <a:sym typeface="ＭＳ Ｐゴシック"/>
            </a:endParaRPr>
          </a:p>
        </p:txBody>
      </p:sp>
      <p:graphicFrame>
        <p:nvGraphicFramePr>
          <p:cNvPr id="5403" name="Table 1"/>
          <p:cNvGraphicFramePr/>
          <p:nvPr>
            <p:extLst>
              <p:ext uri="{D42A27DB-BD31-4B8C-83A1-F6EECF244321}">
                <p14:modId xmlns:p14="http://schemas.microsoft.com/office/powerpoint/2010/main" val="1314075389"/>
              </p:ext>
            </p:extLst>
          </p:nvPr>
        </p:nvGraphicFramePr>
        <p:xfrm>
          <a:off x="2412030" y="-36772"/>
          <a:ext cx="6733255" cy="6894341"/>
        </p:xfrm>
        <a:graphic>
          <a:graphicData uri="http://schemas.openxmlformats.org/drawingml/2006/table">
            <a:tbl>
              <a:tblPr firstRow="1" bandRow="1">
                <a:tableStyleId>{4C3C2611-4C71-4FC5-86AE-919BDF0F9419}</a:tableStyleId>
              </a:tblPr>
              <a:tblGrid>
                <a:gridCol w="3054376">
                  <a:extLst>
                    <a:ext uri="{9D8B030D-6E8A-4147-A177-3AD203B41FA5}">
                      <a16:colId xmlns:a16="http://schemas.microsoft.com/office/drawing/2014/main" val="20000"/>
                    </a:ext>
                  </a:extLst>
                </a:gridCol>
                <a:gridCol w="2133750">
                  <a:extLst>
                    <a:ext uri="{9D8B030D-6E8A-4147-A177-3AD203B41FA5}">
                      <a16:colId xmlns:a16="http://schemas.microsoft.com/office/drawing/2014/main" val="20001"/>
                    </a:ext>
                  </a:extLst>
                </a:gridCol>
                <a:gridCol w="1545129">
                  <a:extLst>
                    <a:ext uri="{9D8B030D-6E8A-4147-A177-3AD203B41FA5}">
                      <a16:colId xmlns:a16="http://schemas.microsoft.com/office/drawing/2014/main" val="20002"/>
                    </a:ext>
                  </a:extLst>
                </a:gridCol>
              </a:tblGrid>
              <a:tr h="475025">
                <a:tc>
                  <a:txBody>
                    <a:bodyPr/>
                    <a:lstStyle/>
                    <a:p>
                      <a:pPr algn="r" defTabSz="456342" rtl="1">
                        <a:defRPr sz="1600">
                          <a:solidFill>
                            <a:srgbClr val="FFFFFF"/>
                          </a:solidFill>
                          <a:sym typeface="Arial"/>
                        </a:defRPr>
                      </a:pPr>
                      <a:r>
                        <a:rPr lang="ar-JO" sz="2800" b="1" i="0" u="none" strike="noStrike" cap="none" spc="0" baseline="0" dirty="0">
                          <a:solidFill>
                            <a:srgbClr val="FFFFFF"/>
                          </a:solidFill>
                          <a:uFillTx/>
                          <a:latin typeface="Arial" panose="020B0604020202020204" pitchFamily="34" charset="0"/>
                          <a:ea typeface="+mj-ea"/>
                          <a:cs typeface="Arial" panose="020B0604020202020204" pitchFamily="34" charset="0"/>
                          <a:sym typeface="Arial"/>
                        </a:rPr>
                        <a:t>الخدمة</a:t>
                      </a:r>
                      <a:endParaRPr sz="2800" b="1" i="0" u="none" strike="noStrike" cap="none" spc="0" baseline="0" dirty="0">
                        <a:solidFill>
                          <a:srgbClr val="FFFFFF"/>
                        </a:solidFill>
                        <a:uFillTx/>
                        <a:latin typeface="Arial" panose="020B0604020202020204" pitchFamily="34" charset="0"/>
                        <a:ea typeface="+mj-ea"/>
                        <a:cs typeface="Arial" panose="020B0604020202020204" pitchFamily="34" charset="0"/>
                        <a:sym typeface="Arial Narrow"/>
                      </a:endParaRPr>
                    </a:p>
                  </a:txBody>
                  <a:tcPr marL="45710" marR="45710" marT="45710" marB="45710" horzOverflow="overflow">
                    <a:lnL w="12700">
                      <a:solidFill>
                        <a:srgbClr val="FEFED6"/>
                      </a:solidFill>
                    </a:lnL>
                    <a:lnR w="12700">
                      <a:solidFill>
                        <a:srgbClr val="FEFED6"/>
                      </a:solidFill>
                    </a:lnR>
                    <a:lnT w="12700">
                      <a:solidFill>
                        <a:srgbClr val="FEFED6"/>
                      </a:solidFill>
                    </a:lnT>
                    <a:lnB w="38100" cap="flat" cmpd="sng" algn="ctr">
                      <a:solidFill>
                        <a:srgbClr val="FEFED6"/>
                      </a:solidFill>
                      <a:prstDash val="solid"/>
                      <a:round/>
                      <a:headEnd type="none" w="med" len="med"/>
                      <a:tailEnd type="none" w="med" len="med"/>
                    </a:lnB>
                    <a:solidFill>
                      <a:srgbClr val="000000"/>
                    </a:solidFill>
                  </a:tcPr>
                </a:tc>
                <a:tc>
                  <a:txBody>
                    <a:bodyPr/>
                    <a:lstStyle/>
                    <a:p>
                      <a:pPr algn="r" defTabSz="456342" rtl="1">
                        <a:defRPr sz="1800" b="0">
                          <a:solidFill>
                            <a:srgbClr val="000000"/>
                          </a:solidFill>
                        </a:defRPr>
                      </a:pPr>
                      <a:r>
                        <a:rPr lang="ar-JO" sz="2800" b="1" i="0" dirty="0">
                          <a:solidFill>
                            <a:srgbClr val="FFFFFF"/>
                          </a:solidFill>
                          <a:latin typeface="Arial" panose="020B0604020202020204" pitchFamily="34" charset="0"/>
                          <a:cs typeface="Arial" panose="020B0604020202020204" pitchFamily="34" charset="0"/>
                          <a:sym typeface="Arial"/>
                        </a:rPr>
                        <a:t>السُلطة</a:t>
                      </a:r>
                      <a:endParaRPr sz="2800" b="1" i="0" dirty="0">
                        <a:solidFill>
                          <a:srgbClr val="FFFFFF"/>
                        </a:solidFill>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38100">
                      <a:solidFill>
                        <a:srgbClr val="FEFED6"/>
                      </a:solidFill>
                    </a:lnB>
                    <a:solidFill>
                      <a:srgbClr val="000000"/>
                    </a:solidFill>
                  </a:tcPr>
                </a:tc>
                <a:tc>
                  <a:txBody>
                    <a:bodyPr/>
                    <a:lstStyle/>
                    <a:p>
                      <a:pPr algn="r" defTabSz="456342" rtl="1">
                        <a:defRPr sz="1800" b="0">
                          <a:solidFill>
                            <a:srgbClr val="000000"/>
                          </a:solidFill>
                        </a:defRPr>
                      </a:pPr>
                      <a:endParaRPr sz="1600" b="1" i="0" dirty="0">
                        <a:solidFill>
                          <a:srgbClr val="FFFFFF"/>
                        </a:solidFill>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38100" cap="flat" cmpd="sng" algn="ctr">
                      <a:solidFill>
                        <a:srgbClr val="FEFED6"/>
                      </a:solidFill>
                      <a:prstDash val="solid"/>
                      <a:round/>
                      <a:headEnd type="none" w="med" len="med"/>
                      <a:tailEnd type="none" w="med" len="med"/>
                    </a:lnB>
                    <a:solidFill>
                      <a:srgbClr val="000000"/>
                    </a:solidFill>
                  </a:tcPr>
                </a:tc>
                <a:extLst>
                  <a:ext uri="{0D108BD9-81ED-4DB2-BD59-A6C34878D82A}">
                    <a16:rowId xmlns:a16="http://schemas.microsoft.com/office/drawing/2014/main" val="10000"/>
                  </a:ext>
                </a:extLst>
              </a:tr>
              <a:tr h="318896">
                <a:tc>
                  <a:txBody>
                    <a:bodyPr/>
                    <a:lstStyle/>
                    <a:p>
                      <a:pPr algn="r" defTabSz="456342" rtl="1">
                        <a:defRPr sz="1800">
                          <a:solidFill>
                            <a:srgbClr val="000000"/>
                          </a:solidFill>
                        </a:defRPr>
                      </a:pPr>
                      <a:r>
                        <a:rPr lang="ar-JO" sz="1600" b="1" i="0" dirty="0">
                          <a:solidFill>
                            <a:srgbClr val="000000"/>
                          </a:solidFill>
                          <a:latin typeface="Arial" panose="020B0604020202020204" pitchFamily="34" charset="0"/>
                          <a:cs typeface="Arial" panose="020B0604020202020204" pitchFamily="34" charset="0"/>
                          <a:sym typeface="Arial"/>
                        </a:rPr>
                        <a:t>التلمذة</a:t>
                      </a:r>
                      <a:endParaRPr lang="en-US" sz="1600" b="1" i="0" dirty="0">
                        <a:solidFill>
                          <a:srgbClr val="000000"/>
                        </a:solidFill>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38100">
                      <a:solidFill>
                        <a:srgbClr val="FEFED6"/>
                      </a:solidFill>
                    </a:lnT>
                    <a:lnB w="12700">
                      <a:solidFill>
                        <a:srgbClr val="FEFED6"/>
                      </a:solidFill>
                    </a:lnB>
                    <a:solidFill>
                      <a:srgbClr val="E6E8DB"/>
                    </a:solidFill>
                  </a:tcPr>
                </a:tc>
                <a:tc>
                  <a:txBody>
                    <a:bodyPr/>
                    <a:lstStyle/>
                    <a:p>
                      <a:pPr algn="r" defTabSz="456342" rtl="1">
                        <a:defRPr sz="1600" b="1">
                          <a:solidFill>
                            <a:srgbClr val="000000"/>
                          </a:solidFill>
                          <a:sym typeface="Arial"/>
                        </a:defRPr>
                      </a:pPr>
                      <a:r>
                        <a:rPr lang="ar-JO" b="1" i="0" dirty="0">
                          <a:solidFill>
                            <a:srgbClr val="000000"/>
                          </a:solidFill>
                          <a:latin typeface="Arial" panose="020B0604020202020204" pitchFamily="34" charset="0"/>
                          <a:cs typeface="Arial" panose="020B0604020202020204" pitchFamily="34" charset="0"/>
                        </a:rPr>
                        <a:t>قيادة المسيح</a:t>
                      </a:r>
                      <a:endParaRPr b="1" i="0" dirty="0">
                        <a:solidFill>
                          <a:srgbClr val="000000"/>
                        </a:solidFill>
                        <a:latin typeface="Arial" panose="020B0604020202020204" pitchFamily="34" charset="0"/>
                        <a:cs typeface="Arial" panose="020B0604020202020204" pitchFamily="34" charset="0"/>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38100">
                      <a:solidFill>
                        <a:srgbClr val="FEFED6"/>
                      </a:solidFill>
                    </a:lnT>
                    <a:lnB w="12700">
                      <a:solidFill>
                        <a:srgbClr val="FEFED6"/>
                      </a:solidFill>
                    </a:lnB>
                    <a:solidFill>
                      <a:srgbClr val="E6E8DB"/>
                    </a:solidFill>
                  </a:tcPr>
                </a:tc>
                <a:tc>
                  <a:txBody>
                    <a:bodyPr/>
                    <a:lstStyle/>
                    <a:p>
                      <a:pPr algn="r" defTabSz="456342" rtl="1">
                        <a:defRPr sz="1800">
                          <a:solidFill>
                            <a:srgbClr val="000000"/>
                          </a:solidFill>
                        </a:defRPr>
                      </a:pPr>
                      <a:r>
                        <a:rPr lang="ar-JO" sz="1600" b="1" i="0" dirty="0">
                          <a:solidFill>
                            <a:srgbClr val="000000"/>
                          </a:solidFill>
                          <a:latin typeface="Arial" panose="020B0604020202020204" pitchFamily="34" charset="0"/>
                          <a:cs typeface="Arial" panose="020B0604020202020204" pitchFamily="34" charset="0"/>
                          <a:sym typeface="Arial"/>
                        </a:rPr>
                        <a:t>المواضيع</a:t>
                      </a:r>
                      <a:endParaRPr sz="1600" b="1" i="0" dirty="0">
                        <a:solidFill>
                          <a:srgbClr val="000000"/>
                        </a:solidFill>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38100">
                      <a:solidFill>
                        <a:srgbClr val="FEFED6"/>
                      </a:solidFill>
                    </a:lnT>
                    <a:lnB w="12700">
                      <a:solidFill>
                        <a:srgbClr val="FEFED6"/>
                      </a:solidFill>
                    </a:lnB>
                    <a:solidFill>
                      <a:srgbClr val="E6E8DB"/>
                    </a:solidFill>
                  </a:tcPr>
                </a:tc>
                <a:extLst>
                  <a:ext uri="{0D108BD9-81ED-4DB2-BD59-A6C34878D82A}">
                    <a16:rowId xmlns:a16="http://schemas.microsoft.com/office/drawing/2014/main" val="10001"/>
                  </a:ext>
                </a:extLst>
              </a:tr>
              <a:tr h="530912">
                <a:tc>
                  <a:txBody>
                    <a:bodyPr/>
                    <a:lstStyle/>
                    <a:p>
                      <a:pPr algn="r" defTabSz="457200" rtl="1">
                        <a:defRPr sz="1800">
                          <a:solidFill>
                            <a:srgbClr val="000000"/>
                          </a:solidFill>
                        </a:defRPr>
                      </a:pPr>
                      <a:r>
                        <a:rPr lang="ar-JO" sz="1600" b="1" i="0" dirty="0">
                          <a:latin typeface="Arial" panose="020B0604020202020204" pitchFamily="34" charset="0"/>
                          <a:cs typeface="Arial" panose="020B0604020202020204" pitchFamily="34" charset="0"/>
                          <a:sym typeface="Arial"/>
                        </a:rPr>
                        <a:t>التلاميذ يخدمون (10: 43)</a:t>
                      </a:r>
                      <a:endParaRPr lang="en-US"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tc>
                  <a:txBody>
                    <a:bodyPr/>
                    <a:lstStyle/>
                    <a:p>
                      <a:pPr algn="r" defTabSz="457200" rtl="1">
                        <a:defRPr sz="1800">
                          <a:solidFill>
                            <a:srgbClr val="000000"/>
                          </a:solidFill>
                        </a:defRPr>
                      </a:pPr>
                      <a:r>
                        <a:rPr lang="ar-JO" sz="1600" b="1" i="0" dirty="0">
                          <a:latin typeface="Arial" panose="020B0604020202020204" pitchFamily="34" charset="0"/>
                          <a:cs typeface="Arial" panose="020B0604020202020204" pitchFamily="34" charset="0"/>
                          <a:sym typeface="Arial"/>
                        </a:rPr>
                        <a:t>رؤساء الأمم يسودونهم (10: 42)</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F3F4EE"/>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الاستراتيجية</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extLst>
                  <a:ext uri="{0D108BD9-81ED-4DB2-BD59-A6C34878D82A}">
                    <a16:rowId xmlns:a16="http://schemas.microsoft.com/office/drawing/2014/main" val="10002"/>
                  </a:ext>
                </a:extLst>
              </a:tr>
              <a:tr h="318896">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"يُهلِك نفسه" (8: 35ب)</a:t>
                      </a:r>
                      <a:endParaRPr lang="en-US" b="1" i="0" dirty="0">
                        <a:latin typeface="Arial" panose="020B0604020202020204" pitchFamily="34" charset="0"/>
                        <a:cs typeface="Arial" panose="020B0604020202020204" pitchFamily="34" charset="0"/>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"يُخلِّص نفسه" (8: 35أ)</a:t>
                      </a:r>
                      <a:endParaRPr b="1" i="0" dirty="0">
                        <a:latin typeface="Arial" panose="020B0604020202020204" pitchFamily="34" charset="0"/>
                        <a:cs typeface="Arial" panose="020B0604020202020204" pitchFamily="34" charset="0"/>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E6E8DB"/>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الدافع</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extLst>
                  <a:ext uri="{0D108BD9-81ED-4DB2-BD59-A6C34878D82A}">
                    <a16:rowId xmlns:a16="http://schemas.microsoft.com/office/drawing/2014/main" val="10003"/>
                  </a:ext>
                </a:extLst>
              </a:tr>
              <a:tr h="530912">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"الآخِر (الأخير)" (9: 35ب؛ 10: 31ب)</a:t>
                      </a: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"الأول" (9: 35أ؛ 10: 31أ)</a:t>
                      </a:r>
                      <a:endParaRPr b="1" i="0" dirty="0">
                        <a:latin typeface="Arial" panose="020B0604020202020204" pitchFamily="34" charset="0"/>
                        <a:cs typeface="Arial" panose="020B0604020202020204" pitchFamily="34" charset="0"/>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F3F4EE"/>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الأولوية</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extLst>
                  <a:ext uri="{0D108BD9-81ED-4DB2-BD59-A6C34878D82A}">
                    <a16:rowId xmlns:a16="http://schemas.microsoft.com/office/drawing/2014/main" val="10004"/>
                  </a:ext>
                </a:extLst>
              </a:tr>
              <a:tr h="318896">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"خادمًا" (10: 43ب)</a:t>
                      </a: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"عظيمًا" (10: 43أ)</a:t>
                      </a:r>
                      <a:endParaRPr b="1" i="0" dirty="0">
                        <a:latin typeface="Arial" panose="020B0604020202020204" pitchFamily="34" charset="0"/>
                        <a:cs typeface="Arial" panose="020B0604020202020204" pitchFamily="34" charset="0"/>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E6E8DB"/>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السمعة</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extLst>
                  <a:ext uri="{0D108BD9-81ED-4DB2-BD59-A6C34878D82A}">
                    <a16:rowId xmlns:a16="http://schemas.microsoft.com/office/drawing/2014/main" val="10005"/>
                  </a:ext>
                </a:extLst>
              </a:tr>
              <a:tr h="318896">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"للجميع عبداً" (10: 44ب)</a:t>
                      </a: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"أوَّلاً" (10: 44أ)</a:t>
                      </a: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F3F4EE"/>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المركز</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extLst>
                  <a:ext uri="{0D108BD9-81ED-4DB2-BD59-A6C34878D82A}">
                    <a16:rowId xmlns:a16="http://schemas.microsoft.com/office/drawing/2014/main" val="10006"/>
                  </a:ext>
                </a:extLst>
              </a:tr>
              <a:tr h="978012">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سُلْطةٌ وأرفقها بالخدمة:</a:t>
                      </a:r>
                    </a:p>
                    <a:p>
                      <a:pPr marL="285750" indent="-285750" algn="r" defTabSz="456342" rtl="1">
                        <a:buFont typeface="Arial" panose="020B0604020202020204" pitchFamily="34" charset="0"/>
                        <a:buChar char="•"/>
                        <a:defRPr sz="1800">
                          <a:solidFill>
                            <a:srgbClr val="000000"/>
                          </a:solidFill>
                        </a:defRPr>
                      </a:pPr>
                      <a:r>
                        <a:rPr lang="ar-JO" sz="1600" b="1" i="0" dirty="0">
                          <a:latin typeface="Arial" panose="020B0604020202020204" pitchFamily="34" charset="0"/>
                          <a:cs typeface="Arial" panose="020B0604020202020204" pitchFamily="34" charset="0"/>
                          <a:sym typeface="Arial"/>
                        </a:rPr>
                        <a:t>يوحنا المعمدان</a:t>
                      </a:r>
                    </a:p>
                    <a:p>
                      <a:pPr marL="285750" indent="-285750" algn="r" defTabSz="456342" rtl="1">
                        <a:buFont typeface="Arial" panose="020B0604020202020204" pitchFamily="34" charset="0"/>
                        <a:buChar char="•"/>
                        <a:defRPr sz="1800">
                          <a:solidFill>
                            <a:srgbClr val="000000"/>
                          </a:solidFill>
                        </a:defRPr>
                      </a:pPr>
                      <a:r>
                        <a:rPr lang="ar-JO" sz="1600" b="1" i="0" dirty="0">
                          <a:latin typeface="Arial" panose="020B0604020202020204" pitchFamily="34" charset="0"/>
                          <a:cs typeface="Arial" panose="020B0604020202020204" pitchFamily="34" charset="0"/>
                          <a:sym typeface="Arial"/>
                        </a:rPr>
                        <a:t>يوسف الذي من الرامة</a:t>
                      </a:r>
                      <a:endParaRPr lang="en-US"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سُلْطةٌ دون أن يخدموا:</a:t>
                      </a:r>
                    </a:p>
                    <a:p>
                      <a:pPr marL="285750" indent="-285750" algn="r" defTabSz="456342" rtl="1">
                        <a:buFont typeface="Arial" panose="020B0604020202020204" pitchFamily="34" charset="0"/>
                        <a:buChar char="•"/>
                        <a:defRPr sz="1800">
                          <a:solidFill>
                            <a:srgbClr val="000000"/>
                          </a:solidFill>
                        </a:defRPr>
                      </a:pPr>
                      <a:r>
                        <a:rPr lang="ar-JO" sz="1600" b="1" i="0" dirty="0">
                          <a:latin typeface="Arial" panose="020B0604020202020204" pitchFamily="34" charset="0"/>
                          <a:cs typeface="Arial" panose="020B0604020202020204" pitchFamily="34" charset="0"/>
                          <a:sym typeface="Arial"/>
                        </a:rPr>
                        <a:t>القادة الدينيون</a:t>
                      </a:r>
                    </a:p>
                    <a:p>
                      <a:pPr marL="285750" indent="-285750" algn="r" defTabSz="456342" rtl="1">
                        <a:buFont typeface="Arial" panose="020B0604020202020204" pitchFamily="34" charset="0"/>
                        <a:buChar char="•"/>
                        <a:defRPr sz="1800">
                          <a:solidFill>
                            <a:srgbClr val="000000"/>
                          </a:solidFill>
                        </a:defRPr>
                      </a:pPr>
                      <a:r>
                        <a:rPr lang="ar-JO" sz="1600" b="1" i="0" dirty="0">
                          <a:latin typeface="Arial" panose="020B0604020202020204" pitchFamily="34" charset="0"/>
                          <a:cs typeface="Arial" panose="020B0604020202020204" pitchFamily="34" charset="0"/>
                          <a:sym typeface="Arial"/>
                        </a:rPr>
                        <a:t>الرجل الغني</a:t>
                      </a:r>
                    </a:p>
                    <a:p>
                      <a:pPr marL="285750" indent="-285750" algn="r" defTabSz="456342" rtl="1">
                        <a:buFont typeface="Arial" panose="020B0604020202020204" pitchFamily="34" charset="0"/>
                        <a:buChar char="•"/>
                        <a:defRPr sz="1800">
                          <a:solidFill>
                            <a:srgbClr val="000000"/>
                          </a:solidFill>
                        </a:defRPr>
                      </a:pPr>
                      <a:r>
                        <a:rPr lang="ar-JO" sz="1600" b="1" i="0" dirty="0">
                          <a:latin typeface="Arial" panose="020B0604020202020204" pitchFamily="34" charset="0"/>
                          <a:cs typeface="Arial" panose="020B0604020202020204" pitchFamily="34" charset="0"/>
                          <a:sym typeface="Arial"/>
                        </a:rPr>
                        <a:t>يهوذا</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E6E8DB"/>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أمثلة على السُلطة</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extLst>
                  <a:ext uri="{0D108BD9-81ED-4DB2-BD59-A6C34878D82A}">
                    <a16:rowId xmlns:a16="http://schemas.microsoft.com/office/drawing/2014/main" val="10007"/>
                  </a:ext>
                </a:extLst>
              </a:tr>
              <a:tr h="1062211">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لم تكنْ لديهم السُلْطة ولكنَّهم خدموا الآخَرين رغم ذلك:</a:t>
                      </a:r>
                    </a:p>
                    <a:p>
                      <a:pPr marL="285750" indent="-285750" algn="r" defTabSz="456342" rtl="1">
                        <a:buFont typeface="Arial" panose="020B0604020202020204" pitchFamily="34" charset="0"/>
                        <a:buChar char="•"/>
                        <a:defRPr sz="1800">
                          <a:solidFill>
                            <a:srgbClr val="000000"/>
                          </a:solidFill>
                        </a:defRPr>
                      </a:pPr>
                      <a:r>
                        <a:rPr lang="ar-JO" sz="1600" b="1" i="0" dirty="0">
                          <a:latin typeface="Arial" panose="020B0604020202020204" pitchFamily="34" charset="0"/>
                          <a:cs typeface="Arial" panose="020B0604020202020204" pitchFamily="34" charset="0"/>
                          <a:sym typeface="Arial"/>
                        </a:rPr>
                        <a:t>بارتيماوس</a:t>
                      </a:r>
                    </a:p>
                    <a:p>
                      <a:pPr marL="285750" indent="-285750" algn="r" defTabSz="456342" rtl="1">
                        <a:buFont typeface="Arial" panose="020B0604020202020204" pitchFamily="34" charset="0"/>
                        <a:buChar char="•"/>
                        <a:defRPr sz="1800">
                          <a:solidFill>
                            <a:srgbClr val="000000"/>
                          </a:solidFill>
                        </a:defRPr>
                      </a:pPr>
                      <a:r>
                        <a:rPr lang="ar-JO" sz="1600" b="1" i="0" dirty="0">
                          <a:latin typeface="Arial" panose="020B0604020202020204" pitchFamily="34" charset="0"/>
                          <a:cs typeface="Arial" panose="020B0604020202020204" pitchFamily="34" charset="0"/>
                          <a:sym typeface="Arial"/>
                        </a:rPr>
                        <a:t>المرأة التي سكبَتِ الدهن على المسيح</a:t>
                      </a:r>
                      <a:endParaRPr lang="en-US" b="1" i="0" dirty="0">
                        <a:latin typeface="Arial" panose="020B0604020202020204" pitchFamily="34" charset="0"/>
                        <a:cs typeface="Arial" panose="020B0604020202020204" pitchFamily="34" charset="0"/>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كانت لديهم السُلْطة ولكن واجهوا صعوبة في أن يخدموا الآخَرين:</a:t>
                      </a:r>
                    </a:p>
                    <a:p>
                      <a:pPr marL="285750" indent="-285750" algn="r" defTabSz="456342" rtl="1">
                        <a:buFont typeface="Arial" panose="020B0604020202020204" pitchFamily="34" charset="0"/>
                        <a:buChar char="•"/>
                        <a:defRPr sz="1800">
                          <a:solidFill>
                            <a:srgbClr val="000000"/>
                          </a:solidFill>
                        </a:defRPr>
                      </a:pPr>
                      <a:r>
                        <a:rPr lang="ar-JO" sz="1600" b="1" i="0" dirty="0">
                          <a:latin typeface="Arial" panose="020B0604020202020204" pitchFamily="34" charset="0"/>
                          <a:cs typeface="Arial" panose="020B0604020202020204" pitchFamily="34" charset="0"/>
                          <a:sym typeface="Arial"/>
                        </a:rPr>
                        <a:t>التلاميذ</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F3F4EE"/>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أمثلة على الخدمة</a:t>
                      </a: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extLst>
                  <a:ext uri="{0D108BD9-81ED-4DB2-BD59-A6C34878D82A}">
                    <a16:rowId xmlns:a16="http://schemas.microsoft.com/office/drawing/2014/main" val="10008"/>
                  </a:ext>
                </a:extLst>
              </a:tr>
              <a:tr h="530912">
                <a:tc>
                  <a:txBody>
                    <a:bodyPr/>
                    <a:lstStyle/>
                    <a:p>
                      <a:pPr algn="r" defTabSz="456342" rtl="1">
                        <a:defRPr sz="1600" b="1">
                          <a:solidFill>
                            <a:srgbClr val="000000"/>
                          </a:solidFill>
                          <a:sym typeface="Arial"/>
                        </a:defRPr>
                      </a:pPr>
                      <a:endParaRPr lang="en-US" b="1" i="0" dirty="0">
                        <a:latin typeface="Arial" panose="020B0604020202020204" pitchFamily="34" charset="0"/>
                        <a:cs typeface="Arial" panose="020B0604020202020204" pitchFamily="34" charset="0"/>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سُلْطة المسيح</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E6E8DB"/>
                    </a:solidFill>
                  </a:tcPr>
                </a:tc>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القسم الأول</a:t>
                      </a:r>
                      <a:endParaRPr b="1" i="0" dirty="0">
                        <a:latin typeface="Arial" panose="020B0604020202020204" pitchFamily="34" charset="0"/>
                        <a:cs typeface="Arial" panose="020B0604020202020204" pitchFamily="34" charset="0"/>
                      </a:endParaRPr>
                    </a:p>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(1: 1- 8: 26)</a:t>
                      </a:r>
                      <a:endParaRPr b="1" i="0" dirty="0">
                        <a:latin typeface="Arial" panose="020B0604020202020204" pitchFamily="34" charset="0"/>
                        <a:cs typeface="Arial" panose="020B0604020202020204" pitchFamily="34" charset="0"/>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extLst>
                  <a:ext uri="{0D108BD9-81ED-4DB2-BD59-A6C34878D82A}">
                    <a16:rowId xmlns:a16="http://schemas.microsoft.com/office/drawing/2014/main" val="10009"/>
                  </a:ext>
                </a:extLst>
              </a:tr>
              <a:tr h="577694">
                <a:tc>
                  <a:txBody>
                    <a:bodyPr/>
                    <a:lstStyle/>
                    <a:p>
                      <a:pPr algn="r" defTabSz="456342" rtl="1">
                        <a:defRPr sz="1600" b="1">
                          <a:solidFill>
                            <a:srgbClr val="000000"/>
                          </a:solidFill>
                          <a:sym typeface="Arial"/>
                        </a:defRPr>
                      </a:pPr>
                      <a:endParaRPr b="1" i="0" dirty="0">
                        <a:latin typeface="Arial" panose="020B0604020202020204" pitchFamily="34" charset="0"/>
                        <a:cs typeface="Arial" panose="020B0604020202020204" pitchFamily="34" charset="0"/>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الشدُّ (التوتُّر) ما بين السُلْطة والخدمة</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F3F4EE"/>
                    </a:solidFill>
                  </a:tcPr>
                </a:tc>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القسم الثاني</a:t>
                      </a:r>
                      <a:br>
                        <a:rPr b="1" i="0" dirty="0">
                          <a:latin typeface="Arial" panose="020B0604020202020204" pitchFamily="34" charset="0"/>
                          <a:cs typeface="Arial" panose="020B0604020202020204" pitchFamily="34" charset="0"/>
                        </a:rPr>
                      </a:br>
                      <a:r>
                        <a:rPr lang="ar-JO" b="1" i="0" dirty="0">
                          <a:latin typeface="Arial" panose="020B0604020202020204" pitchFamily="34" charset="0"/>
                          <a:cs typeface="Arial" panose="020B0604020202020204" pitchFamily="34" charset="0"/>
                        </a:rPr>
                        <a:t>(8: 27- 10: 52)</a:t>
                      </a:r>
                      <a:endParaRPr b="1" i="0" dirty="0">
                        <a:latin typeface="Arial" panose="020B0604020202020204" pitchFamily="34" charset="0"/>
                        <a:cs typeface="Arial" panose="020B0604020202020204" pitchFamily="34" charset="0"/>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extLst>
                  <a:ext uri="{0D108BD9-81ED-4DB2-BD59-A6C34878D82A}">
                    <a16:rowId xmlns:a16="http://schemas.microsoft.com/office/drawing/2014/main" val="10010"/>
                  </a:ext>
                </a:extLst>
              </a:tr>
              <a:tr h="633389">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الخدمة في حياة المسيح</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tc>
                  <a:txBody>
                    <a:bodyPr/>
                    <a:lstStyle/>
                    <a:p>
                      <a:pPr algn="l" defTabSz="456342" rtl="1">
                        <a:defRPr sz="1600" b="1">
                          <a:solidFill>
                            <a:srgbClr val="000000"/>
                          </a:solidFill>
                          <a:sym typeface="Arial"/>
                        </a:defRPr>
                      </a:pPr>
                      <a:endParaRPr b="1" i="0" dirty="0">
                        <a:latin typeface="Arial" panose="020B0604020202020204" pitchFamily="34" charset="0"/>
                        <a:cs typeface="Arial" panose="020B0604020202020204" pitchFamily="34" charset="0"/>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E6E8DB"/>
                    </a:solidFill>
                  </a:tcPr>
                </a:tc>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القسم الثالث</a:t>
                      </a:r>
                      <a:br>
                        <a:rPr b="1" i="0" dirty="0">
                          <a:latin typeface="Arial" panose="020B0604020202020204" pitchFamily="34" charset="0"/>
                          <a:cs typeface="Arial" panose="020B0604020202020204" pitchFamily="34" charset="0"/>
                        </a:rPr>
                      </a:br>
                      <a:r>
                        <a:rPr lang="ar-JO" sz="1400" b="1" i="0" dirty="0">
                          <a:latin typeface="Arial" panose="020B0604020202020204" pitchFamily="34" charset="0"/>
                          <a:cs typeface="Arial" panose="020B0604020202020204" pitchFamily="34" charset="0"/>
                        </a:rPr>
                        <a:t>(الأصحاحات 11-16)</a:t>
                      </a:r>
                      <a:endParaRPr sz="1400" b="1" i="0" dirty="0">
                        <a:latin typeface="Arial" panose="020B0604020202020204" pitchFamily="34" charset="0"/>
                        <a:cs typeface="Arial" panose="020B0604020202020204" pitchFamily="34" charset="0"/>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extLst>
                  <a:ext uri="{0D108BD9-81ED-4DB2-BD59-A6C34878D82A}">
                    <a16:rowId xmlns:a16="http://schemas.microsoft.com/office/drawing/2014/main" val="10011"/>
                  </a:ext>
                </a:extLst>
              </a:tr>
            </a:tbl>
          </a:graphicData>
        </a:graphic>
      </p:graphicFrame>
      <p:sp>
        <p:nvSpPr>
          <p:cNvPr id="5404" name="Rectangle 2"/>
          <p:cNvSpPr/>
          <p:nvPr/>
        </p:nvSpPr>
        <p:spPr>
          <a:xfrm>
            <a:off x="-72408" y="5925507"/>
            <a:ext cx="2484438" cy="953926"/>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30" tIns="45630" rIns="45630" bIns="45630">
            <a:spAutoFit/>
          </a:bodyPr>
          <a:lstStyle/>
          <a:p>
            <a:pPr marL="0" marR="0" lvl="0" indent="0" algn="r" defTabSz="914400" rtl="1" eaLnBrk="1" fontAlgn="auto" latinLnBrk="0" hangingPunct="0">
              <a:lnSpc>
                <a:spcPct val="100000"/>
              </a:lnSpc>
              <a:spcBef>
                <a:spcPts val="0"/>
              </a:spcBef>
              <a:spcAft>
                <a:spcPts val="0"/>
              </a:spcAft>
              <a:buClrTx/>
              <a:buSzTx/>
              <a:buFontTx/>
              <a:buNone/>
              <a:tabLst/>
              <a:defRPr sz="1400">
                <a:solidFill>
                  <a:srgbClr val="FFFFFF"/>
                </a:solidFill>
              </a:defRPr>
            </a:pPr>
            <a:r>
              <a:rPr kumimoji="0" lang="ar-JO" sz="1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مُلخَّص ناري إف. سانتوس (</a:t>
            </a:r>
            <a:r>
              <a:rPr kumimoji="0" lang="en-US" sz="12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Narry</a:t>
            </a:r>
            <a:r>
              <a:rPr kumimoji="0" lang="en-US"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 F. Santos</a:t>
            </a:r>
            <a:r>
              <a:rPr kumimoji="0" lang="ar-JO" sz="1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en-US" sz="1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Bibliotheca Sacra</a:t>
            </a:r>
            <a:r>
              <a:rPr kumimoji="0" lang="ar-JO" sz="1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154 (تشرين الأول-كانون الأول، 1997): ص.ص 452-60</a:t>
            </a:r>
            <a:endParaRPr kumimoji="0" sz="1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6" fill="hold" grpId="0" nodeType="clickEffect">
                                  <p:stCondLst>
                                    <p:cond delay="0"/>
                                  </p:stCondLst>
                                  <p:iterate>
                                    <p:tmAbs val="0"/>
                                  </p:iterate>
                                  <p:childTnLst>
                                    <p:set>
                                      <p:cBhvr>
                                        <p:cTn id="6" fill="hold"/>
                                        <p:tgtEl>
                                          <p:spTgt spid="5401"/>
                                        </p:tgtEl>
                                        <p:attrNameLst>
                                          <p:attrName>style.visibility</p:attrName>
                                        </p:attrNameLst>
                                      </p:cBhvr>
                                      <p:to>
                                        <p:strVal val="visible"/>
                                      </p:to>
                                    </p:set>
                                    <p:anim calcmode="lin" valueType="num">
                                      <p:cBhvr>
                                        <p:cTn id="7" dur="500" fill="hold"/>
                                        <p:tgtEl>
                                          <p:spTgt spid="5401"/>
                                        </p:tgtEl>
                                        <p:attrNameLst>
                                          <p:attrName>ppt_x</p:attrName>
                                        </p:attrNameLst>
                                      </p:cBhvr>
                                      <p:tavLst>
                                        <p:tav tm="0">
                                          <p:val>
                                            <p:strVal val="1+#ppt_w/2"/>
                                          </p:val>
                                        </p:tav>
                                        <p:tav tm="100000">
                                          <p:val>
                                            <p:strVal val="#ppt_x"/>
                                          </p:val>
                                        </p:tav>
                                      </p:tavLst>
                                    </p:anim>
                                    <p:anim calcmode="lin" valueType="num">
                                      <p:cBhvr>
                                        <p:cTn id="8" dur="500" fill="hold"/>
                                        <p:tgtEl>
                                          <p:spTgt spid="540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01" grpId="0" animBg="1" advAuto="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06" name="Text Box 2"/>
          <p:cNvSpPr txBox="1"/>
          <p:nvPr/>
        </p:nvSpPr>
        <p:spPr>
          <a:xfrm>
            <a:off x="1979712" y="2369053"/>
            <a:ext cx="5913661" cy="1077036"/>
          </a:xfrm>
          <a:prstGeom prst="rect">
            <a:avLst/>
          </a:prstGeom>
          <a:solidFill>
            <a:srgbClr val="2E2E45"/>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30" tIns="45630" rIns="45630" bIns="45630">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3200" b="1">
                <a:solidFill>
                  <a:srgbClr val="FFFFFF"/>
                </a:solidFill>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التابعون يخدمون القائد، والذي يجلس بدوره في أعلى الهرم</a:t>
            </a:r>
            <a:endParaRPr kumimoji="0" sz="32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5407" name="Text Box 4"/>
          <p:cNvSpPr txBox="1"/>
          <p:nvPr/>
        </p:nvSpPr>
        <p:spPr>
          <a:xfrm>
            <a:off x="4100514" y="482600"/>
            <a:ext cx="1033114" cy="584594"/>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30" tIns="45630" rIns="45630" bIns="45630">
            <a:spAutoFit/>
          </a:bodyPr>
          <a:lstStyle/>
          <a:p>
            <a:pPr marL="0" marR="0" lvl="0" indent="0" algn="l" defTabSz="914400" rtl="1" eaLnBrk="1" fontAlgn="auto" latinLnBrk="0" hangingPunct="0">
              <a:lnSpc>
                <a:spcPct val="100000"/>
              </a:lnSpc>
              <a:spcBef>
                <a:spcPts val="0"/>
              </a:spcBef>
              <a:spcAft>
                <a:spcPts val="0"/>
              </a:spcAft>
              <a:buClrTx/>
              <a:buSzTx/>
              <a:buFontTx/>
              <a:buNone/>
              <a:tabLst/>
              <a:defRPr sz="3200" b="1">
                <a:solidFill>
                  <a:srgbClr val="FFFFFF"/>
                </a:solidFill>
              </a:defRPr>
            </a:pPr>
            <a:r>
              <a:rPr kumimoji="0" sz="32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r>
              <a:rPr kumimoji="0"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p>
        </p:txBody>
      </p:sp>
      <p:pic>
        <p:nvPicPr>
          <p:cNvPr id="5408" name="Picture 5" descr="Picture 5"/>
          <p:cNvPicPr>
            <a:picLocks noChangeAspect="1"/>
          </p:cNvPicPr>
          <p:nvPr/>
        </p:nvPicPr>
        <p:blipFill>
          <a:blip r:embed="rId2" cstate="print"/>
          <a:stretch>
            <a:fillRect/>
          </a:stretch>
        </p:blipFill>
        <p:spPr>
          <a:xfrm>
            <a:off x="3733800" y="4514850"/>
            <a:ext cx="5276850" cy="2190750"/>
          </a:xfrm>
          <a:prstGeom prst="rect">
            <a:avLst/>
          </a:prstGeom>
          <a:ln w="12700">
            <a:miter lim="400000"/>
          </a:ln>
        </p:spPr>
      </p:pic>
      <p:sp>
        <p:nvSpPr>
          <p:cNvPr id="5409" name="Text Box 6"/>
          <p:cNvSpPr txBox="1"/>
          <p:nvPr/>
        </p:nvSpPr>
        <p:spPr>
          <a:xfrm>
            <a:off x="960029" y="3430625"/>
            <a:ext cx="2804342" cy="64614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lvl1pPr algn="ctr">
              <a:defRPr sz="2800" b="1">
                <a:solidFill>
                  <a:srgbClr val="000000"/>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36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القائد</a:t>
            </a:r>
            <a:endParaRPr kumimoji="0" sz="36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5410" name="AutoShape 7"/>
          <p:cNvSpPr/>
          <p:nvPr/>
        </p:nvSpPr>
        <p:spPr>
          <a:xfrm>
            <a:off x="914400" y="3887787"/>
            <a:ext cx="2819400" cy="2133602"/>
          </a:xfrm>
          <a:prstGeom prst="triangle">
            <a:avLst/>
          </a:prstGeom>
          <a:solidFill>
            <a:srgbClr val="000000"/>
          </a:solidFill>
          <a:ln>
            <a:solidFill>
              <a:srgbClr val="8383AD"/>
            </a:solidFill>
            <a:miter/>
          </a:ln>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sz="2800"/>
            </a:pPr>
            <a:endParaRPr kumimoji="0" sz="2800" b="1"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Arial"/>
            </a:endParaRPr>
          </a:p>
        </p:txBody>
      </p:sp>
      <p:sp>
        <p:nvSpPr>
          <p:cNvPr id="5411" name="Text Box 8"/>
          <p:cNvSpPr txBox="1"/>
          <p:nvPr/>
        </p:nvSpPr>
        <p:spPr>
          <a:xfrm>
            <a:off x="1493429" y="5208625"/>
            <a:ext cx="1350379" cy="64614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30" tIns="45630" rIns="45630" bIns="45630">
            <a:spAutoFit/>
          </a:bodyPr>
          <a:lstStyle>
            <a:lvl1pPr>
              <a:defRPr sz="2800" b="1">
                <a:solidFill>
                  <a:srgbClr val="FEFED6"/>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3600" u="none" strike="noStrike" kern="0" cap="none" spc="0" normalizeH="0" baseline="0" noProof="0" dirty="0">
                <a:ln>
                  <a:noFill/>
                </a:ln>
                <a:solidFill>
                  <a:srgbClr val="FEFED6"/>
                </a:solidFill>
                <a:effectLst/>
                <a:uLnTx/>
                <a:uFillTx/>
                <a:latin typeface="Arial" panose="020B0604020202020204" pitchFamily="34" charset="0"/>
                <a:cs typeface="Arial" panose="020B0604020202020204" pitchFamily="34" charset="0"/>
                <a:sym typeface="Arial"/>
              </a:rPr>
              <a:t>التابعون</a:t>
            </a:r>
            <a:endParaRPr kumimoji="0" sz="3600" u="none" strike="noStrike" kern="0" cap="none" spc="0" normalizeH="0" baseline="0" noProof="0" dirty="0">
              <a:ln>
                <a:noFill/>
              </a:ln>
              <a:solidFill>
                <a:srgbClr val="FEFED6"/>
              </a:solidFill>
              <a:effectLst/>
              <a:uLnTx/>
              <a:uFillTx/>
              <a:latin typeface="Arial" panose="020B0604020202020204" pitchFamily="34" charset="0"/>
              <a:cs typeface="Arial" panose="020B0604020202020204" pitchFamily="34" charset="0"/>
              <a:sym typeface="Arial"/>
            </a:endParaRPr>
          </a:p>
        </p:txBody>
      </p:sp>
      <p:sp>
        <p:nvSpPr>
          <p:cNvPr id="5412" name="Title 1"/>
          <p:cNvSpPr txBox="1">
            <a:spLocks noGrp="1"/>
          </p:cNvSpPr>
          <p:nvPr>
            <p:ph type="title" idx="4294967295"/>
          </p:nvPr>
        </p:nvSpPr>
        <p:spPr>
          <a:xfrm>
            <a:off x="976313" y="1231900"/>
            <a:ext cx="7772401" cy="1143000"/>
          </a:xfrm>
          <a:prstGeom prst="rect">
            <a:avLst/>
          </a:prstGeom>
        </p:spPr>
        <p:txBody>
          <a:bodyPr/>
          <a:lstStyle>
            <a:lvl1pPr>
              <a:defRPr sz="3600"/>
            </a:lvl1pPr>
          </a:lstStyle>
          <a:p>
            <a:pPr rtl="0">
              <a:defRPr/>
            </a:pPr>
            <a:r>
              <a:rPr lang="ar-JO" dirty="0"/>
              <a:t>القيادة العالمية</a:t>
            </a:r>
            <a:endParaRPr dirty="0"/>
          </a:p>
        </p:txBody>
      </p:sp>
      <p:sp>
        <p:nvSpPr>
          <p:cNvPr id="5413" name="Text Box 3"/>
          <p:cNvSpPr txBox="1"/>
          <p:nvPr/>
        </p:nvSpPr>
        <p:spPr>
          <a:xfrm>
            <a:off x="8427649" y="374663"/>
            <a:ext cx="505726" cy="46148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30" tIns="45630" rIns="45630" bIns="45630">
            <a:spAutoFit/>
          </a:bodyPr>
          <a:lstStyle>
            <a:lvl1pPr>
              <a:defRPr b="1">
                <a:solidFill>
                  <a:srgbClr val="000000"/>
                </a:solidFil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ar-JO"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89أ</a:t>
            </a:r>
            <a:endParaRPr kumimoji="0"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5410"/>
                                        </p:tgtEl>
                                        <p:attrNameLst>
                                          <p:attrName>style.visibility</p:attrName>
                                        </p:attrNameLst>
                                      </p:cBhvr>
                                      <p:to>
                                        <p:strVal val="visible"/>
                                      </p:to>
                                    </p:set>
                                    <p:animEffect transition="in" filter="fade">
                                      <p:cBhvr>
                                        <p:cTn id="7" dur="500"/>
                                        <p:tgtEl>
                                          <p:spTgt spid="5410"/>
                                        </p:tgtEl>
                                      </p:cBhvr>
                                    </p:animEffect>
                                  </p:childTnLst>
                                </p:cTn>
                              </p:par>
                            </p:childTnLst>
                          </p:cTn>
                        </p:par>
                      </p:childTnLst>
                    </p:cTn>
                  </p:par>
                  <p:par>
                    <p:cTn id="8" fill="hold">
                      <p:stCondLst>
                        <p:cond delay="indefinite"/>
                      </p:stCondLst>
                      <p:childTnLst>
                        <p:par>
                          <p:cTn id="9" fill="hold">
                            <p:stCondLst>
                              <p:cond delay="0"/>
                            </p:stCondLst>
                            <p:childTnLst>
                              <p:par>
                                <p:cTn id="10" presetID="15" presetClass="entr" presetSubtype="9" fill="hold" grpId="0" nodeType="clickEffect">
                                  <p:stCondLst>
                                    <p:cond delay="0"/>
                                  </p:stCondLst>
                                  <p:iterate>
                                    <p:tmAbs val="0"/>
                                  </p:iterate>
                                  <p:childTnLst>
                                    <p:set>
                                      <p:cBhvr>
                                        <p:cTn id="11" fill="hold"/>
                                        <p:tgtEl>
                                          <p:spTgt spid="5409"/>
                                        </p:tgtEl>
                                        <p:attrNameLst>
                                          <p:attrName>style.visibility</p:attrName>
                                        </p:attrNameLst>
                                      </p:cBhvr>
                                      <p:to>
                                        <p:strVal val="visible"/>
                                      </p:to>
                                    </p:set>
                                    <p:anim calcmode="lin" valueType="num">
                                      <p:cBhvr>
                                        <p:cTn id="12" dur="1000" fill="hold"/>
                                        <p:tgtEl>
                                          <p:spTgt spid="5409"/>
                                        </p:tgtEl>
                                        <p:attrNameLst>
                                          <p:attrName>ppt_w</p:attrName>
                                        </p:attrNameLst>
                                      </p:cBhvr>
                                      <p:tavLst>
                                        <p:tav tm="0">
                                          <p:val>
                                            <p:fltVal val="0"/>
                                          </p:val>
                                        </p:tav>
                                        <p:tav tm="100000">
                                          <p:val>
                                            <p:strVal val="#ppt_w"/>
                                          </p:val>
                                        </p:tav>
                                      </p:tavLst>
                                    </p:anim>
                                    <p:anim calcmode="lin" valueType="num">
                                      <p:cBhvr>
                                        <p:cTn id="13" dur="1000" fill="hold"/>
                                        <p:tgtEl>
                                          <p:spTgt spid="5409"/>
                                        </p:tgtEl>
                                        <p:attrNameLst>
                                          <p:attrName>ppt_h</p:attrName>
                                        </p:attrNameLst>
                                      </p:cBhvr>
                                      <p:tavLst>
                                        <p:tav tm="0">
                                          <p:val>
                                            <p:fltVal val="0"/>
                                          </p:val>
                                        </p:tav>
                                        <p:tav tm="100000">
                                          <p:val>
                                            <p:strVal val="#ppt_h"/>
                                          </p:val>
                                        </p:tav>
                                      </p:tavLst>
                                    </p:anim>
                                    <p:anim calcmode="lin" valueType="num">
                                      <p:cBhvr>
                                        <p:cTn id="14" dur="1000" fill="hold"/>
                                        <p:tgtEl>
                                          <p:spTgt spid="5409"/>
                                        </p:tgtEl>
                                        <p:attrNameLst>
                                          <p:attrName>ppt_x</p:attrName>
                                        </p:attrNameLst>
                                      </p:cBhvr>
                                      <p:tavLst>
                                        <p:tav tm="0" fmla="#ppt_x+(cos(-2*pi*(1-$))*-#ppt_x-sin(-2*pi*(1-$))*(1-#ppt_y))*(1-$)">
                                          <p:val>
                                            <p:fltVal val="0"/>
                                          </p:val>
                                        </p:tav>
                                        <p:tav tm="100000">
                                          <p:val>
                                            <p:fltVal val="1"/>
                                          </p:val>
                                        </p:tav>
                                      </p:tavLst>
                                    </p:anim>
                                    <p:anim calcmode="lin" valueType="num">
                                      <p:cBhvr>
                                        <p:cTn id="15" dur="1000" fill="hold"/>
                                        <p:tgtEl>
                                          <p:spTgt spid="540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09" grpId="0" animBg="1" advAuto="0"/>
      <p:bldP spid="5410" grpId="0" animBg="1" advAuto="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15" name="Text Box 2"/>
          <p:cNvSpPr txBox="1"/>
          <p:nvPr/>
        </p:nvSpPr>
        <p:spPr>
          <a:xfrm>
            <a:off x="1441450" y="2349891"/>
            <a:ext cx="6553200" cy="584594"/>
          </a:xfrm>
          <a:prstGeom prst="rect">
            <a:avLst/>
          </a:prstGeom>
          <a:solidFill>
            <a:srgbClr val="2E2E45"/>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3200" b="1" u="sng">
                <a:solidFill>
                  <a:srgbClr val="FFFFFF"/>
                </a:solidFill>
              </a:defRPr>
            </a:pPr>
            <a:r>
              <a:rPr kumimoji="0" lang="ar-JO" sz="3200" b="1" u="sng"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القائد يخدم التابعين </a:t>
            </a:r>
            <a:endParaRPr kumimoji="0" sz="3200" b="1" u="sng"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5416" name="Text Box 4"/>
          <p:cNvSpPr txBox="1"/>
          <p:nvPr/>
        </p:nvSpPr>
        <p:spPr>
          <a:xfrm>
            <a:off x="4100514" y="482600"/>
            <a:ext cx="1033114" cy="584594"/>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30" tIns="45630" rIns="45630" bIns="45630">
            <a:spAutoFit/>
          </a:bodyPr>
          <a:lstStyle/>
          <a:p>
            <a:pPr marL="0" marR="0" lvl="0" indent="0" algn="l" defTabSz="914400" rtl="1" eaLnBrk="1" fontAlgn="auto" latinLnBrk="0" hangingPunct="0">
              <a:lnSpc>
                <a:spcPct val="100000"/>
              </a:lnSpc>
              <a:spcBef>
                <a:spcPts val="0"/>
              </a:spcBef>
              <a:spcAft>
                <a:spcPts val="0"/>
              </a:spcAft>
              <a:buClrTx/>
              <a:buSzTx/>
              <a:buFontTx/>
              <a:buNone/>
              <a:tabLst/>
              <a:defRPr sz="3200" b="1">
                <a:solidFill>
                  <a:srgbClr val="FFFFFF"/>
                </a:solidFill>
              </a:defRPr>
            </a:pPr>
            <a:r>
              <a:rPr kumimoji="0" sz="32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r>
              <a:rPr kumimoji="0"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p>
        </p:txBody>
      </p:sp>
      <p:pic>
        <p:nvPicPr>
          <p:cNvPr id="5417" name="Picture 5" descr="Picture 5"/>
          <p:cNvPicPr>
            <a:picLocks noChangeAspect="1"/>
          </p:cNvPicPr>
          <p:nvPr/>
        </p:nvPicPr>
        <p:blipFill>
          <a:blip r:embed="rId2" cstate="print"/>
          <a:stretch>
            <a:fillRect/>
          </a:stretch>
        </p:blipFill>
        <p:spPr>
          <a:xfrm>
            <a:off x="3733800" y="4514850"/>
            <a:ext cx="5276850" cy="2190750"/>
          </a:xfrm>
          <a:prstGeom prst="rect">
            <a:avLst/>
          </a:prstGeom>
          <a:ln w="12700">
            <a:miter lim="400000"/>
          </a:ln>
        </p:spPr>
      </p:pic>
      <p:sp>
        <p:nvSpPr>
          <p:cNvPr id="5418" name="Text Box 6"/>
          <p:cNvSpPr txBox="1"/>
          <p:nvPr/>
        </p:nvSpPr>
        <p:spPr>
          <a:xfrm>
            <a:off x="1036229" y="5784887"/>
            <a:ext cx="2499542" cy="64614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lvl1pPr algn="ctr">
              <a:defRPr sz="2800" b="1">
                <a:solidFill>
                  <a:srgbClr val="000000"/>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36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القائد</a:t>
            </a:r>
            <a:endParaRPr kumimoji="0" sz="36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5419" name="AutoShape 7"/>
          <p:cNvSpPr/>
          <p:nvPr/>
        </p:nvSpPr>
        <p:spPr>
          <a:xfrm flipV="1">
            <a:off x="914400" y="3727450"/>
            <a:ext cx="2819400" cy="2133600"/>
          </a:xfrm>
          <a:prstGeom prst="triangle">
            <a:avLst/>
          </a:prstGeom>
          <a:solidFill>
            <a:srgbClr val="000000"/>
          </a:solidFill>
          <a:ln>
            <a:solidFill>
              <a:srgbClr val="8383AD"/>
            </a:solidFill>
            <a:miter/>
          </a:ln>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sz="2800"/>
            </a:pPr>
            <a:endParaRPr kumimoji="0" sz="2800" b="1"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Arial"/>
            </a:endParaRPr>
          </a:p>
        </p:txBody>
      </p:sp>
      <p:sp>
        <p:nvSpPr>
          <p:cNvPr id="5420" name="Text Box 8"/>
          <p:cNvSpPr txBox="1"/>
          <p:nvPr/>
        </p:nvSpPr>
        <p:spPr>
          <a:xfrm>
            <a:off x="1341029" y="3879887"/>
            <a:ext cx="1997892" cy="64614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lvl1pPr algn="ctr">
              <a:defRPr sz="2800" b="1">
                <a:solidFill>
                  <a:srgbClr val="FEFED6"/>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3600" u="none" strike="noStrike" kern="0" cap="none" spc="0" normalizeH="0" baseline="0" noProof="0" dirty="0">
                <a:ln>
                  <a:noFill/>
                </a:ln>
                <a:solidFill>
                  <a:srgbClr val="FEFED6"/>
                </a:solidFill>
                <a:effectLst/>
                <a:uLnTx/>
                <a:uFillTx/>
                <a:latin typeface="Arial" panose="020B0604020202020204" pitchFamily="34" charset="0"/>
                <a:cs typeface="Arial" panose="020B0604020202020204" pitchFamily="34" charset="0"/>
                <a:sym typeface="Arial"/>
              </a:rPr>
              <a:t>التابعون</a:t>
            </a:r>
            <a:endParaRPr kumimoji="0" sz="3600" u="none" strike="noStrike" kern="0" cap="none" spc="0" normalizeH="0" baseline="0" noProof="0" dirty="0">
              <a:ln>
                <a:noFill/>
              </a:ln>
              <a:solidFill>
                <a:srgbClr val="FEFED6"/>
              </a:solidFill>
              <a:effectLst/>
              <a:uLnTx/>
              <a:uFillTx/>
              <a:latin typeface="Arial" panose="020B0604020202020204" pitchFamily="34" charset="0"/>
              <a:cs typeface="Arial" panose="020B0604020202020204" pitchFamily="34" charset="0"/>
              <a:sym typeface="Arial"/>
            </a:endParaRPr>
          </a:p>
        </p:txBody>
      </p:sp>
      <p:sp>
        <p:nvSpPr>
          <p:cNvPr id="5421" name="Title 1"/>
          <p:cNvSpPr txBox="1">
            <a:spLocks noGrp="1"/>
          </p:cNvSpPr>
          <p:nvPr>
            <p:ph type="title" idx="4294967295"/>
          </p:nvPr>
        </p:nvSpPr>
        <p:spPr>
          <a:xfrm>
            <a:off x="831850" y="1173162"/>
            <a:ext cx="7772400" cy="1143001"/>
          </a:xfrm>
          <a:prstGeom prst="rect">
            <a:avLst/>
          </a:prstGeom>
        </p:spPr>
        <p:txBody>
          <a:bodyPr/>
          <a:lstStyle>
            <a:lvl1pPr>
              <a:defRPr sz="3600"/>
            </a:lvl1pPr>
          </a:lstStyle>
          <a:p>
            <a:pPr rtl="0">
              <a:defRPr/>
            </a:pPr>
            <a:r>
              <a:rPr lang="ar-JO" dirty="0"/>
              <a:t>القيادة الكتابية</a:t>
            </a:r>
            <a:endParaRPr dirty="0"/>
          </a:p>
        </p:txBody>
      </p:sp>
      <p:sp>
        <p:nvSpPr>
          <p:cNvPr id="5422" name="Text Box 3"/>
          <p:cNvSpPr txBox="1"/>
          <p:nvPr/>
        </p:nvSpPr>
        <p:spPr>
          <a:xfrm>
            <a:off x="8427649" y="374663"/>
            <a:ext cx="505726" cy="46148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30" tIns="45630" rIns="45630" bIns="45630">
            <a:spAutoFit/>
          </a:bodyPr>
          <a:lstStyle>
            <a:lvl1pPr>
              <a:defRPr b="1">
                <a:solidFill>
                  <a:srgbClr val="000000"/>
                </a:solidFil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ar-JO"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89أ</a:t>
            </a:r>
            <a:endParaRPr kumimoji="0"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5419"/>
                                        </p:tgtEl>
                                        <p:attrNameLst>
                                          <p:attrName>style.visibility</p:attrName>
                                        </p:attrNameLst>
                                      </p:cBhvr>
                                      <p:to>
                                        <p:strVal val="visible"/>
                                      </p:to>
                                    </p:set>
                                    <p:animEffect transition="in" filter="fade">
                                      <p:cBhvr>
                                        <p:cTn id="7" dur="500"/>
                                        <p:tgtEl>
                                          <p:spTgt spid="5419"/>
                                        </p:tgtEl>
                                      </p:cBhvr>
                                    </p:animEffect>
                                  </p:childTnLst>
                                </p:cTn>
                              </p:par>
                            </p:childTnLst>
                          </p:cTn>
                        </p:par>
                      </p:childTnLst>
                    </p:cTn>
                  </p:par>
                  <p:par>
                    <p:cTn id="8" fill="hold">
                      <p:stCondLst>
                        <p:cond delay="indefinite"/>
                      </p:stCondLst>
                      <p:childTnLst>
                        <p:par>
                          <p:cTn id="9" fill="hold">
                            <p:stCondLst>
                              <p:cond delay="0"/>
                            </p:stCondLst>
                            <p:childTnLst>
                              <p:par>
                                <p:cTn id="10" presetID="15" presetClass="entr" presetSubtype="9" fill="hold" grpId="0" nodeType="clickEffect">
                                  <p:stCondLst>
                                    <p:cond delay="0"/>
                                  </p:stCondLst>
                                  <p:iterate>
                                    <p:tmAbs val="0"/>
                                  </p:iterate>
                                  <p:childTnLst>
                                    <p:set>
                                      <p:cBhvr>
                                        <p:cTn id="11" fill="hold"/>
                                        <p:tgtEl>
                                          <p:spTgt spid="5418"/>
                                        </p:tgtEl>
                                        <p:attrNameLst>
                                          <p:attrName>style.visibility</p:attrName>
                                        </p:attrNameLst>
                                      </p:cBhvr>
                                      <p:to>
                                        <p:strVal val="visible"/>
                                      </p:to>
                                    </p:set>
                                    <p:anim calcmode="lin" valueType="num">
                                      <p:cBhvr>
                                        <p:cTn id="12" dur="1000" fill="hold"/>
                                        <p:tgtEl>
                                          <p:spTgt spid="5418"/>
                                        </p:tgtEl>
                                        <p:attrNameLst>
                                          <p:attrName>ppt_w</p:attrName>
                                        </p:attrNameLst>
                                      </p:cBhvr>
                                      <p:tavLst>
                                        <p:tav tm="0">
                                          <p:val>
                                            <p:fltVal val="0"/>
                                          </p:val>
                                        </p:tav>
                                        <p:tav tm="100000">
                                          <p:val>
                                            <p:strVal val="#ppt_w"/>
                                          </p:val>
                                        </p:tav>
                                      </p:tavLst>
                                    </p:anim>
                                    <p:anim calcmode="lin" valueType="num">
                                      <p:cBhvr>
                                        <p:cTn id="13" dur="1000" fill="hold"/>
                                        <p:tgtEl>
                                          <p:spTgt spid="5418"/>
                                        </p:tgtEl>
                                        <p:attrNameLst>
                                          <p:attrName>ppt_h</p:attrName>
                                        </p:attrNameLst>
                                      </p:cBhvr>
                                      <p:tavLst>
                                        <p:tav tm="0">
                                          <p:val>
                                            <p:fltVal val="0"/>
                                          </p:val>
                                        </p:tav>
                                        <p:tav tm="100000">
                                          <p:val>
                                            <p:strVal val="#ppt_h"/>
                                          </p:val>
                                        </p:tav>
                                      </p:tavLst>
                                    </p:anim>
                                    <p:anim calcmode="lin" valueType="num">
                                      <p:cBhvr>
                                        <p:cTn id="14" dur="1000" fill="hold"/>
                                        <p:tgtEl>
                                          <p:spTgt spid="5418"/>
                                        </p:tgtEl>
                                        <p:attrNameLst>
                                          <p:attrName>ppt_x</p:attrName>
                                        </p:attrNameLst>
                                      </p:cBhvr>
                                      <p:tavLst>
                                        <p:tav tm="0" fmla="#ppt_x+(cos(-2*pi*(1-$))*-#ppt_x-sin(-2*pi*(1-$))*(1-#ppt_y))*(1-$)">
                                          <p:val>
                                            <p:fltVal val="0"/>
                                          </p:val>
                                        </p:tav>
                                        <p:tav tm="100000">
                                          <p:val>
                                            <p:fltVal val="1"/>
                                          </p:val>
                                        </p:tav>
                                      </p:tavLst>
                                    </p:anim>
                                    <p:anim calcmode="lin" valueType="num">
                                      <p:cBhvr>
                                        <p:cTn id="15" dur="1000" fill="hold"/>
                                        <p:tgtEl>
                                          <p:spTgt spid="5418"/>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18" grpId="0" animBg="1" advAuto="0"/>
      <p:bldP spid="5419" grpId="0" animBg="1" advAuto="0"/>
    </p:bldLst>
  </p:timing>
</p:sld>
</file>

<file path=ppt/slides/slide13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5424" name="Rectangle 2"/>
          <p:cNvSpPr txBox="1">
            <a:spLocks noGrp="1"/>
          </p:cNvSpPr>
          <p:nvPr>
            <p:ph type="title"/>
          </p:nvPr>
        </p:nvSpPr>
        <p:spPr>
          <a:xfrm>
            <a:off x="0" y="4724437"/>
            <a:ext cx="9144000" cy="2016126"/>
          </a:xfrm>
          <a:prstGeom prst="rect">
            <a:avLst/>
          </a:prstGeom>
          <a:effectLst>
            <a:outerShdw blurRad="63500" dist="35921" dir="2700000" rotWithShape="0">
              <a:srgbClr val="000000">
                <a:alpha val="74998"/>
              </a:srgbClr>
            </a:outerShdw>
          </a:effectLst>
        </p:spPr>
        <p:txBody>
          <a:bodyPr/>
          <a:lstStyle>
            <a:lvl1pPr>
              <a:defRPr sz="5400" b="1"/>
            </a:lvl1pPr>
          </a:lstStyle>
          <a:p>
            <a:pPr rtl="0">
              <a:defRPr/>
            </a:pPr>
            <a:r>
              <a:rPr dirty="0">
                <a:latin typeface="Arial" panose="020B0604020202020204" pitchFamily="34" charset="0"/>
                <a:cs typeface="Arial" panose="020B0604020202020204" pitchFamily="34" charset="0"/>
              </a:rPr>
              <a:t>Albert Einstein on Jesus</a:t>
            </a:r>
          </a:p>
        </p:txBody>
      </p:sp>
      <p:pic>
        <p:nvPicPr>
          <p:cNvPr id="5425" name="Picture 1" descr="Picture 1"/>
          <p:cNvPicPr>
            <a:picLocks noChangeAspect="1"/>
          </p:cNvPicPr>
          <p:nvPr/>
        </p:nvPicPr>
        <p:blipFill>
          <a:blip r:embed="rId4" cstate="print"/>
          <a:stretch>
            <a:fillRect/>
          </a:stretch>
        </p:blipFill>
        <p:spPr>
          <a:xfrm>
            <a:off x="-16325" y="237331"/>
            <a:ext cx="9196838" cy="6383338"/>
          </a:xfrm>
          <a:prstGeom prst="rect">
            <a:avLst/>
          </a:prstGeom>
          <a:ln w="12700">
            <a:miter lim="400000"/>
          </a:ln>
        </p:spPr>
      </p:pic>
      <p:sp>
        <p:nvSpPr>
          <p:cNvPr id="5426" name="TextBox 2"/>
          <p:cNvSpPr txBox="1"/>
          <p:nvPr/>
        </p:nvSpPr>
        <p:spPr>
          <a:xfrm>
            <a:off x="4572000" y="166688"/>
            <a:ext cx="4506792" cy="6432348"/>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30" tIns="45630" rIns="45630" bIns="45630">
            <a:spAutoFit/>
          </a:bodyPr>
          <a:lstStyle/>
          <a:p>
            <a:pPr marL="0" marR="0" lvl="0" indent="0" algn="r" defTabSz="457200" rtl="1" eaLnBrk="1" fontAlgn="auto" latinLnBrk="0" hangingPunct="0">
              <a:lnSpc>
                <a:spcPct val="100000"/>
              </a:lnSpc>
              <a:spcBef>
                <a:spcPts val="0"/>
              </a:spcBef>
              <a:spcAft>
                <a:spcPts val="0"/>
              </a:spcAft>
              <a:buClrTx/>
              <a:buSzTx/>
              <a:buFontTx/>
              <a:buNone/>
              <a:tabLst/>
              <a:defRPr sz="2800" b="1">
                <a:solidFill>
                  <a:srgbClr val="FFFFFF"/>
                </a:solidFill>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"عندما كنتُ طفلاً، تلقَّيْتُ تعليمي في كلٍّ من الكتاب المقدَّس والتلمود. أنا يهوديٌّ، ولكنِّي مفتونٌ بالشخصية المشرقة لذاك الناصريّ. لا يمكن لأحدٍ أن يقرأ الأناجيل دون أن يشعر بالحضور الحقيقيِّ ليسوع. إنَّ شخصيته تنبض في كلِّ كلمةٍ فيها. لا يمكن لأسطورةٍ أن تكون ممتلئةً بمثل هذه الحياة".</a:t>
            </a:r>
            <a:endParaRPr kumimoji="0" sz="3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r" defTabSz="457200" rtl="1" eaLnBrk="1" fontAlgn="auto" latinLnBrk="0" hangingPunct="0">
              <a:lnSpc>
                <a:spcPct val="100000"/>
              </a:lnSpc>
              <a:spcBef>
                <a:spcPts val="0"/>
              </a:spcBef>
              <a:spcAft>
                <a:spcPts val="0"/>
              </a:spcAft>
              <a:buClrTx/>
              <a:buSzTx/>
              <a:buFontTx/>
              <a:buNone/>
              <a:tabLst/>
              <a:defRPr b="1">
                <a:solidFill>
                  <a:srgbClr val="FFFFFF"/>
                </a:solidFill>
              </a:defRPr>
            </a:pPr>
            <a:endParaRPr kumimoji="0"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r" defTabSz="457200" rtl="1" eaLnBrk="1" fontAlgn="auto" latinLnBrk="0" hangingPunct="0">
              <a:lnSpc>
                <a:spcPct val="100000"/>
              </a:lnSpc>
              <a:spcBef>
                <a:spcPts val="0"/>
              </a:spcBef>
              <a:spcAft>
                <a:spcPts val="0"/>
              </a:spcAft>
              <a:buClrTx/>
              <a:buSzTx/>
              <a:buFontTx/>
              <a:buNone/>
              <a:tabLst/>
              <a:defRPr b="1">
                <a:solidFill>
                  <a:srgbClr val="FFFFFF"/>
                </a:solidFill>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ألبرت آينشتين</a:t>
            </a:r>
            <a:br>
              <a:rPr kumimoji="0"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1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مقالة في ساترداي إيفنينغ بوست (</a:t>
            </a:r>
            <a:r>
              <a:rPr lang="ar-JO" sz="1800" b="1" dirty="0">
                <a:solidFill>
                  <a:srgbClr val="FFFFFF"/>
                </a:solidFill>
                <a:latin typeface="Arial" panose="020B0604020202020204" pitchFamily="34" charset="0"/>
                <a:cs typeface="Arial" panose="020B0604020202020204" pitchFamily="34" charset="0"/>
              </a:rPr>
              <a:t>مقالة مساء السبت</a:t>
            </a:r>
            <a:r>
              <a:rPr kumimoji="0" lang="ar-JO" sz="1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يوم 26 من تشرين الأوَّل، عام 1929م</a:t>
            </a:r>
            <a:endParaRPr kumimoji="0" sz="1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cSld>
  <p:clrMapOvr>
    <a:overrideClrMapping bg1="dk1" tx1="lt1" bg2="dk2" tx2="lt2" accent1="accent1" accent2="accent2" accent3="accent3" accent4="accent4" accent5="accent5" accent6="accent6" hlink="hlink" folHlink="folHlink"/>
  </p:clrMapOvr>
  <p:transition spd="med"/>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25" name="Title 1"/>
          <p:cNvSpPr txBox="1">
            <a:spLocks noGrp="1"/>
          </p:cNvSpPr>
          <p:nvPr>
            <p:ph type="title"/>
          </p:nvPr>
        </p:nvSpPr>
        <p:spPr>
          <a:xfrm>
            <a:off x="-18653" y="-7615"/>
            <a:ext cx="9162651" cy="1012618"/>
          </a:xfrm>
          <a:prstGeom prst="rect">
            <a:avLst/>
          </a:prstGeom>
        </p:spPr>
        <p:txBody>
          <a:bodyPr/>
          <a:lstStyle>
            <a:lvl1pPr>
              <a:defRPr sz="4800" b="1"/>
            </a:lvl1pPr>
          </a:lstStyle>
          <a:p>
            <a:pPr rtl="0">
              <a:defRPr/>
            </a:pPr>
            <a:r>
              <a:rPr dirty="0"/>
              <a:t>الموضوع </a:t>
            </a:r>
          </a:p>
        </p:txBody>
      </p:sp>
      <p:sp>
        <p:nvSpPr>
          <p:cNvPr id="4426" name="Rectangle 2"/>
          <p:cNvSpPr txBox="1"/>
          <p:nvPr/>
        </p:nvSpPr>
        <p:spPr>
          <a:xfrm>
            <a:off x="1066251" y="2420888"/>
            <a:ext cx="7011498" cy="2308324"/>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rIns="45719" anchor="ctr">
            <a:spAutoFit/>
          </a:bodyPr>
          <a:lstStyle>
            <a:lvl1pPr algn="ctr" defTabSz="457200">
              <a:defRPr sz="4800" b="1">
                <a:solidFill>
                  <a:srgbClr val="FFFFFF"/>
                </a:solidFill>
              </a:defRPr>
            </a:lvl1pPr>
          </a:lstStyle>
          <a:p>
            <a:pPr marL="0" marR="0" lvl="0" indent="0" algn="ctr" defTabSz="457200" rtl="1" eaLnBrk="1" fontAlgn="auto" latinLnBrk="0" hangingPunct="0">
              <a:lnSpc>
                <a:spcPct val="100000"/>
              </a:lnSpc>
              <a:spcBef>
                <a:spcPts val="0"/>
              </a:spcBef>
              <a:spcAft>
                <a:spcPts val="0"/>
              </a:spcAft>
              <a:buClrTx/>
              <a:buSzTx/>
              <a:buFontTx/>
              <a:buNone/>
              <a:tabLst/>
              <a:defRPr/>
            </a:pPr>
            <a:r>
              <a:rPr kumimoji="0" sz="72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الإله</a:t>
            </a:r>
            <a:r>
              <a:rPr kumimoji="0"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72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الذي</a:t>
            </a:r>
            <a:r>
              <a:rPr kumimoji="0"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يُقدِّم نموذجًا عن</a:t>
            </a:r>
            <a:r>
              <a:rPr kumimoji="0"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72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المعاناة</a:t>
            </a:r>
            <a:r>
              <a:rPr kumimoji="0" lang="ar-JO"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ك</a:t>
            </a:r>
            <a:r>
              <a:rPr kumimoji="0" sz="72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خادم</a:t>
            </a:r>
            <a:endParaRPr kumimoji="0"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4427" name="Text Box 3"/>
          <p:cNvSpPr txBox="1"/>
          <p:nvPr/>
        </p:nvSpPr>
        <p:spPr>
          <a:xfrm>
            <a:off x="8216420" y="44450"/>
            <a:ext cx="776924"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r">
              <a:defRPr b="1">
                <a:solidFill>
                  <a:srgbClr val="FFFFFF"/>
                </a:solidFill>
              </a:defRPr>
            </a:lvl1p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٢٣</a:t>
            </a:r>
          </a:p>
        </p:txBody>
      </p:sp>
      <p:sp>
        <p:nvSpPr>
          <p:cNvPr id="4428" name="Rectangle 2"/>
          <p:cNvSpPr txBox="1"/>
          <p:nvPr/>
        </p:nvSpPr>
        <p:spPr>
          <a:xfrm>
            <a:off x="1324919" y="5717289"/>
            <a:ext cx="7420583" cy="923330"/>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5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endParaRPr kumimoji="0" sz="5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endParaRPr>
          </a:p>
        </p:txBody>
      </p:sp>
    </p:spTree>
    <p:extLst>
      <p:ext uri="{BB962C8B-B14F-4D97-AF65-F5344CB8AC3E}">
        <p14:creationId xmlns:p14="http://schemas.microsoft.com/office/powerpoint/2010/main" val="3039285044"/>
      </p:ext>
    </p:extLst>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28"/>
                                        </p:tgtEl>
                                        <p:attrNameLst>
                                          <p:attrName>style.visibility</p:attrName>
                                        </p:attrNameLst>
                                      </p:cBhvr>
                                      <p:to>
                                        <p:strVal val="visible"/>
                                      </p:to>
                                    </p:set>
                                    <p:anim calcmode="lin" valueType="num">
                                      <p:cBhvr>
                                        <p:cTn id="7" dur="500" fill="hold"/>
                                        <p:tgtEl>
                                          <p:spTgt spid="4428"/>
                                        </p:tgtEl>
                                        <p:attrNameLst>
                                          <p:attrName>ppt_x</p:attrName>
                                        </p:attrNameLst>
                                      </p:cBhvr>
                                      <p:tavLst>
                                        <p:tav tm="0">
                                          <p:val>
                                            <p:strVal val="#ppt_x"/>
                                          </p:val>
                                        </p:tav>
                                        <p:tav tm="100000">
                                          <p:val>
                                            <p:strVal val="#ppt_x"/>
                                          </p:val>
                                        </p:tav>
                                      </p:tavLst>
                                    </p:anim>
                                    <p:anim calcmode="lin" valueType="num">
                                      <p:cBhvr>
                                        <p:cTn id="8" dur="500" fill="hold"/>
                                        <p:tgtEl>
                                          <p:spTgt spid="44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28" grpId="0" animBg="1" advAuto="0"/>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5" name="Text Box 2"/>
          <p:cNvSpPr txBox="1"/>
          <p:nvPr/>
        </p:nvSpPr>
        <p:spPr>
          <a:xfrm>
            <a:off x="8578532" y="381000"/>
            <a:ext cx="487998"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defRPr b="1">
                <a:solidFill>
                  <a:srgbClr val="000000"/>
                </a:solidFill>
              </a:defRPr>
            </a:lvl1pPr>
          </a:lstStyle>
          <a:p>
            <a:pPr marL="0" marR="0" lvl="0" indent="0" algn="r" defTabSz="914400" rtl="1"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٨٥</a:t>
            </a:r>
          </a:p>
        </p:txBody>
      </p:sp>
      <p:graphicFrame>
        <p:nvGraphicFramePr>
          <p:cNvPr id="4467" name="Table 1"/>
          <p:cNvGraphicFramePr/>
          <p:nvPr>
            <p:extLst>
              <p:ext uri="{D42A27DB-BD31-4B8C-83A1-F6EECF244321}">
                <p14:modId xmlns:p14="http://schemas.microsoft.com/office/powerpoint/2010/main" val="372410832"/>
              </p:ext>
            </p:extLst>
          </p:nvPr>
        </p:nvGraphicFramePr>
        <p:xfrm>
          <a:off x="0" y="692696"/>
          <a:ext cx="9144000" cy="6126480"/>
        </p:xfrm>
        <a:graphic>
          <a:graphicData uri="http://schemas.openxmlformats.org/drawingml/2006/table">
            <a:tbl>
              <a:tblPr firstRow="1">
                <a:tableStyleId>{4C3C2611-4C71-4FC5-86AE-919BDF0F9419}</a:tableStyleId>
              </a:tblPr>
              <a:tblGrid>
                <a:gridCol w="995415">
                  <a:extLst>
                    <a:ext uri="{9D8B030D-6E8A-4147-A177-3AD203B41FA5}">
                      <a16:colId xmlns:a16="http://schemas.microsoft.com/office/drawing/2014/main" val="20000"/>
                    </a:ext>
                  </a:extLst>
                </a:gridCol>
                <a:gridCol w="1027354">
                  <a:extLst>
                    <a:ext uri="{9D8B030D-6E8A-4147-A177-3AD203B41FA5}">
                      <a16:colId xmlns:a16="http://schemas.microsoft.com/office/drawing/2014/main" val="20001"/>
                    </a:ext>
                  </a:extLst>
                </a:gridCol>
                <a:gridCol w="880590">
                  <a:extLst>
                    <a:ext uri="{9D8B030D-6E8A-4147-A177-3AD203B41FA5}">
                      <a16:colId xmlns:a16="http://schemas.microsoft.com/office/drawing/2014/main" val="20002"/>
                    </a:ext>
                  </a:extLst>
                </a:gridCol>
                <a:gridCol w="991466">
                  <a:extLst>
                    <a:ext uri="{9D8B030D-6E8A-4147-A177-3AD203B41FA5}">
                      <a16:colId xmlns:a16="http://schemas.microsoft.com/office/drawing/2014/main" val="20003"/>
                    </a:ext>
                  </a:extLst>
                </a:gridCol>
                <a:gridCol w="1253239">
                  <a:extLst>
                    <a:ext uri="{9D8B030D-6E8A-4147-A177-3AD203B41FA5}">
                      <a16:colId xmlns:a16="http://schemas.microsoft.com/office/drawing/2014/main" val="20004"/>
                    </a:ext>
                  </a:extLst>
                </a:gridCol>
                <a:gridCol w="754777">
                  <a:extLst>
                    <a:ext uri="{9D8B030D-6E8A-4147-A177-3AD203B41FA5}">
                      <a16:colId xmlns:a16="http://schemas.microsoft.com/office/drawing/2014/main" val="20005"/>
                    </a:ext>
                  </a:extLst>
                </a:gridCol>
                <a:gridCol w="1330083">
                  <a:extLst>
                    <a:ext uri="{9D8B030D-6E8A-4147-A177-3AD203B41FA5}">
                      <a16:colId xmlns:a16="http://schemas.microsoft.com/office/drawing/2014/main" val="20006"/>
                    </a:ext>
                  </a:extLst>
                </a:gridCol>
                <a:gridCol w="880590">
                  <a:extLst>
                    <a:ext uri="{9D8B030D-6E8A-4147-A177-3AD203B41FA5}">
                      <a16:colId xmlns:a16="http://schemas.microsoft.com/office/drawing/2014/main" val="20007"/>
                    </a:ext>
                  </a:extLst>
                </a:gridCol>
                <a:gridCol w="1030486">
                  <a:extLst>
                    <a:ext uri="{9D8B030D-6E8A-4147-A177-3AD203B41FA5}">
                      <a16:colId xmlns:a16="http://schemas.microsoft.com/office/drawing/2014/main" val="20008"/>
                    </a:ext>
                  </a:extLst>
                </a:gridCol>
              </a:tblGrid>
              <a:tr h="609381">
                <a:tc gridSpan="9">
                  <a:txBody>
                    <a:bodyPr/>
                    <a:lstStyle/>
                    <a:p>
                      <a:pPr algn="ctr" rtl="1"/>
                      <a:r>
                        <a:rPr lang="ar-JO" sz="3600" b="1" i="0" u="none" strike="noStrike" cap="none" spc="0" baseline="0" dirty="0">
                          <a:solidFill>
                            <a:srgbClr val="FFFFFF"/>
                          </a:solidFill>
                          <a:uFillTx/>
                          <a:latin typeface="Traditional Arabic" panose="02020603050405020304" pitchFamily="18" charset="-78"/>
                          <a:ea typeface="+mj-ea"/>
                          <a:cs typeface="Traditional Arabic" panose="02020603050405020304" pitchFamily="18" charset="-78"/>
                          <a:sym typeface="ＭＳ Ｐゴシック"/>
                        </a:rPr>
                        <a:t>الإله</a:t>
                      </a:r>
                      <a:r>
                        <a:rPr lang="ar-JO" sz="2800" dirty="0">
                          <a:latin typeface="Traditional Arabic" panose="02020603050405020304" pitchFamily="18" charset="-78"/>
                          <a:cs typeface="Traditional Arabic" panose="02020603050405020304" pitchFamily="18" charset="-78"/>
                        </a:rPr>
                        <a:t> </a:t>
                      </a:r>
                      <a:r>
                        <a:rPr lang="ar-JO" sz="3600" b="1" i="0" u="none" strike="noStrike" cap="none" spc="0" baseline="0" dirty="0">
                          <a:solidFill>
                            <a:srgbClr val="FFFFFF"/>
                          </a:solidFill>
                          <a:uFillTx/>
                          <a:latin typeface="Traditional Arabic" panose="02020603050405020304" pitchFamily="18" charset="-78"/>
                          <a:ea typeface="+mj-ea"/>
                          <a:cs typeface="Traditional Arabic" panose="02020603050405020304" pitchFamily="18" charset="-78"/>
                          <a:sym typeface="Arial Narrow"/>
                        </a:rPr>
                        <a:t>الذي يُقدِّم نموذجًا عن المعاناة كخادم</a:t>
                      </a:r>
                    </a:p>
                  </a:txBody>
                  <a:tcPr marL="45720" marR="45720" anchor="ctr" horzOverflow="overflow">
                    <a:lnL>
                      <a:solidFill>
                        <a:srgbClr val="B7BB8C"/>
                      </a:solidFill>
                    </a:lnL>
                    <a:lnR>
                      <a:solidFill>
                        <a:srgbClr val="B7BB8C"/>
                      </a:solidFill>
                    </a:lnR>
                    <a:solidFill>
                      <a:srgbClr val="000000"/>
                    </a:solid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0"/>
                  </a:ext>
                </a:extLst>
              </a:tr>
              <a:tr h="551345">
                <a:tc gridSpan="5">
                  <a:txBody>
                    <a:bodyPr/>
                    <a:lstStyle/>
                    <a:p>
                      <a:pPr algn="ctr" defTabSz="457200" rtl="1">
                        <a:defRPr sz="1800">
                          <a:solidFill>
                            <a:srgbClr val="000000"/>
                          </a:solidFill>
                        </a:defRPr>
                      </a:pPr>
                      <a:r>
                        <a:rPr sz="3200" b="1" i="0" dirty="0" err="1">
                          <a:solidFill>
                            <a:srgbClr val="33334D"/>
                          </a:solidFill>
                          <a:latin typeface="Arial" panose="020B0604020202020204" pitchFamily="34" charset="0"/>
                          <a:cs typeface="Arial" panose="020B0604020202020204" pitchFamily="34" charset="0"/>
                          <a:sym typeface="Arial"/>
                        </a:rPr>
                        <a:t>الخدمة</a:t>
                      </a:r>
                      <a:r>
                        <a:rPr sz="2000" b="1" dirty="0">
                          <a:solidFill>
                            <a:srgbClr val="33334D"/>
                          </a:solidFill>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marL="0" marR="0" indent="0" algn="ctr" defTabSz="457200" rtl="1" latinLnBrk="0">
                        <a:lnSpc>
                          <a:spcPct val="100000"/>
                        </a:lnSpc>
                        <a:spcBef>
                          <a:spcPts val="0"/>
                        </a:spcBef>
                        <a:spcAft>
                          <a:spcPts val="0"/>
                        </a:spcAft>
                        <a:buClrTx/>
                        <a:buSzTx/>
                        <a:buFontTx/>
                        <a:buNone/>
                        <a:tabLst/>
                        <a:defRPr sz="1800">
                          <a:solidFill>
                            <a:srgbClr val="000000"/>
                          </a:solidFill>
                        </a:defRPr>
                      </a:pPr>
                      <a:r>
                        <a:rPr lang="ar-JO" sz="3200" b="1" i="0" u="none" strike="noStrike" cap="none" spc="0" baseline="0" dirty="0">
                          <a:solidFill>
                            <a:srgbClr val="33334D"/>
                          </a:solidFill>
                          <a:uFillTx/>
                          <a:latin typeface="Arial" panose="020B0604020202020204" pitchFamily="34" charset="0"/>
                          <a:ea typeface="+mj-ea"/>
                          <a:cs typeface="Arial" panose="020B0604020202020204" pitchFamily="34" charset="0"/>
                          <a:sym typeface="Arial"/>
                        </a:rPr>
                        <a:t>       الألم</a:t>
                      </a:r>
                      <a:endParaRPr sz="3200" b="1" i="0" u="none" strike="noStrike" cap="none" spc="0" baseline="0" dirty="0">
                        <a:solidFill>
                          <a:srgbClr val="33334D"/>
                        </a:solidFill>
                        <a:uFillTx/>
                        <a:latin typeface="Arial" panose="020B0604020202020204" pitchFamily="34" charset="0"/>
                        <a:ea typeface="+mj-ea"/>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1"/>
                  </a:ext>
                </a:extLst>
              </a:tr>
              <a:tr h="377236">
                <a:tc gridSpan="5">
                  <a:txBody>
                    <a:bodyPr/>
                    <a:lstStyle/>
                    <a:p>
                      <a:pPr algn="ctr" defTabSz="457200" rtl="1">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أقوال</a:t>
                      </a:r>
                      <a:r>
                        <a:rPr sz="2000" b="1" dirty="0">
                          <a:solidFill>
                            <a:srgbClr val="33334D"/>
                          </a:solidFill>
                          <a:sym typeface="Arial"/>
                        </a:rPr>
                        <a:t> </a:t>
                      </a:r>
                      <a:r>
                        <a:rPr lang="ar-JO" sz="2000" b="1" dirty="0">
                          <a:solidFill>
                            <a:srgbClr val="33334D"/>
                          </a:solidFill>
                          <a:sym typeface="Arial"/>
                        </a:rPr>
                        <a:t>وآيات</a:t>
                      </a:r>
                      <a:r>
                        <a:rPr sz="2000" b="1" dirty="0">
                          <a:solidFill>
                            <a:srgbClr val="33334D"/>
                          </a:solidFill>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الذبيحة (التضحية)</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2"/>
                  </a:ext>
                </a:extLst>
              </a:tr>
              <a:tr h="377236">
                <a:tc gridSpan="5">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الجليل</a:t>
                      </a:r>
                      <a:r>
                        <a:rPr sz="2000" b="1" dirty="0">
                          <a:solidFill>
                            <a:srgbClr val="33334D"/>
                          </a:solidFill>
                          <a:sym typeface="Arial"/>
                        </a:rPr>
                        <a:t> </a:t>
                      </a:r>
                      <a:r>
                        <a:rPr sz="2000" b="1" dirty="0" err="1">
                          <a:solidFill>
                            <a:srgbClr val="33334D"/>
                          </a:solidFill>
                          <a:sym typeface="Arial"/>
                        </a:rPr>
                        <a:t>وبيري</a:t>
                      </a:r>
                      <a:r>
                        <a:rPr lang="ar-JO" sz="2000" b="1" dirty="0">
                          <a:solidFill>
                            <a:srgbClr val="33334D"/>
                          </a:solidFill>
                          <a:sym typeface="Arial"/>
                        </a:rPr>
                        <a:t>ا (عبْر الأردن)</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يهوذا</a:t>
                      </a:r>
                      <a:r>
                        <a:rPr sz="2000" b="1" dirty="0">
                          <a:solidFill>
                            <a:srgbClr val="33334D"/>
                          </a:solidFill>
                          <a:sym typeface="Arial"/>
                        </a:rPr>
                        <a:t> </a:t>
                      </a:r>
                      <a:r>
                        <a:rPr sz="2000" b="1" dirty="0" err="1">
                          <a:solidFill>
                            <a:srgbClr val="33334D"/>
                          </a:solidFill>
                          <a:sym typeface="Arial"/>
                        </a:rPr>
                        <a:t>وأ</a:t>
                      </a:r>
                      <a:r>
                        <a:rPr lang="ar-JO" sz="2000" b="1" dirty="0">
                          <a:solidFill>
                            <a:srgbClr val="33334D"/>
                          </a:solidFill>
                          <a:sym typeface="Arial"/>
                        </a:rPr>
                        <a:t>و</a:t>
                      </a:r>
                      <a:r>
                        <a:rPr sz="2000" b="1" dirty="0" err="1">
                          <a:solidFill>
                            <a:srgbClr val="33334D"/>
                          </a:solidFill>
                          <a:sym typeface="Arial"/>
                        </a:rPr>
                        <a:t>رشليم</a:t>
                      </a:r>
                      <a:r>
                        <a:rPr sz="2000" b="1" dirty="0">
                          <a:solidFill>
                            <a:srgbClr val="33334D"/>
                          </a:solidFill>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3"/>
                  </a:ext>
                </a:extLst>
              </a:tr>
              <a:tr h="377236">
                <a:tc gridSpan="2">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آتٍ</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gridSpan="3">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            </a:t>
                      </a:r>
                      <a:r>
                        <a:rPr sz="2000" b="1" dirty="0" err="1">
                          <a:solidFill>
                            <a:srgbClr val="33334D"/>
                          </a:solidFill>
                          <a:sym typeface="Arial"/>
                        </a:rPr>
                        <a:t>معارضة</a:t>
                      </a:r>
                      <a:r>
                        <a:rPr sz="2000" b="1" dirty="0">
                          <a:solidFill>
                            <a:srgbClr val="33334D"/>
                          </a:solidFill>
                          <a:sym typeface="Arial"/>
                        </a:rPr>
                        <a:t> </a:t>
                      </a:r>
                      <a:r>
                        <a:rPr sz="2000" b="1" dirty="0" err="1">
                          <a:solidFill>
                            <a:srgbClr val="33334D"/>
                          </a:solidFill>
                          <a:sym typeface="Arial"/>
                        </a:rPr>
                        <a:t>الخدمة</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gridSpan="2">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ضح</a:t>
                      </a:r>
                      <a:r>
                        <a:rPr lang="ar-JO" sz="2000" b="1" dirty="0">
                          <a:solidFill>
                            <a:srgbClr val="33334D"/>
                          </a:solidFill>
                          <a:sym typeface="Arial"/>
                        </a:rPr>
                        <a:t>َّ</a:t>
                      </a:r>
                      <a:r>
                        <a:rPr sz="2000" b="1" dirty="0">
                          <a:solidFill>
                            <a:srgbClr val="33334D"/>
                          </a:solidFill>
                          <a:sym typeface="Arial"/>
                        </a:rPr>
                        <a:t>ى </a:t>
                      </a:r>
                      <a:r>
                        <a:rPr sz="2000" b="1" dirty="0" err="1">
                          <a:solidFill>
                            <a:srgbClr val="33334D"/>
                          </a:solidFill>
                          <a:sym typeface="Arial"/>
                        </a:rPr>
                        <a:t>بنفسه</a:t>
                      </a:r>
                      <a:r>
                        <a:rPr sz="2000" b="1" dirty="0">
                          <a:solidFill>
                            <a:srgbClr val="33334D"/>
                          </a:solidFill>
                          <a:sym typeface="Arial"/>
                        </a:rPr>
                        <a:t> </a:t>
                      </a:r>
                    </a:p>
                  </a:txBody>
                  <a:tcPr marL="45720" marR="45720" anchor="ctr" horzOverflow="overflow">
                    <a:noFill/>
                  </a:tcPr>
                </a:tc>
                <a:tc hMerge="1">
                  <a:txBody>
                    <a:bodyPr/>
                    <a:lstStyle/>
                    <a:p>
                      <a:endParaRPr lang="ar-JO"/>
                    </a:p>
                  </a:txBody>
                  <a:tcPr/>
                </a:tc>
                <a:tc gridSpan="2">
                  <a:txBody>
                    <a:bodyPr/>
                    <a:lstStyle/>
                    <a:p>
                      <a:pPr algn="ctr" defTabSz="457200">
                        <a:defRPr sz="1800">
                          <a:solidFill>
                            <a:srgbClr val="000000"/>
                          </a:solidFill>
                        </a:defRPr>
                      </a:pPr>
                      <a:r>
                        <a:rPr sz="2000" b="1" i="0" u="none" strike="noStrike" cap="none" spc="0" baseline="0" dirty="0" err="1">
                          <a:solidFill>
                            <a:srgbClr val="33334D"/>
                          </a:solidFill>
                          <a:uFillTx/>
                          <a:latin typeface="Arial" panose="020B0604020202020204" pitchFamily="34" charset="0"/>
                          <a:ea typeface="+mj-ea"/>
                          <a:cs typeface="Arial" panose="020B0604020202020204" pitchFamily="34" charset="0"/>
                          <a:sym typeface="Arial"/>
                        </a:rPr>
                        <a:t>القيامة</a:t>
                      </a:r>
                      <a:r>
                        <a:rPr b="1" dirty="0">
                          <a:solidFill>
                            <a:srgbClr val="33334D"/>
                          </a:solidFill>
                          <a:sym typeface="Arial"/>
                        </a:rPr>
                        <a:t> </a:t>
                      </a:r>
                    </a:p>
                  </a:txBody>
                  <a:tcPr marL="45720" marR="45720" anchor="ctr" horzOverflow="overflow">
                    <a:noFill/>
                  </a:tcPr>
                </a:tc>
                <a:tc hMerge="1">
                  <a:txBody>
                    <a:bodyPr/>
                    <a:lstStyle/>
                    <a:p>
                      <a:endParaRPr lang="ar-JO"/>
                    </a:p>
                  </a:txBody>
                  <a:tcPr/>
                </a:tc>
                <a:extLst>
                  <a:ext uri="{0D108BD9-81ED-4DB2-BD59-A6C34878D82A}">
                    <a16:rowId xmlns:a16="http://schemas.microsoft.com/office/drawing/2014/main" val="10004"/>
                  </a:ext>
                </a:extLst>
              </a:tr>
              <a:tr h="377236">
                <a:tc gridSpan="2">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1: 1-13</a:t>
                      </a:r>
                      <a:endParaRPr sz="2000" b="1" dirty="0">
                        <a:solidFill>
                          <a:srgbClr val="33334D"/>
                        </a:solidFill>
                        <a:sym typeface="Arial"/>
                      </a:endParaRPr>
                    </a:p>
                  </a:txBody>
                  <a:tcPr marL="45720" marR="45720" anchor="ctr" horzOverflow="overflow"/>
                </a:tc>
                <a:tc hMerge="1">
                  <a:txBody>
                    <a:bodyPr/>
                    <a:lstStyle/>
                    <a:p>
                      <a:endParaRPr lang="ar-JO"/>
                    </a:p>
                  </a:txBody>
                  <a:tcPr/>
                </a:tc>
                <a:tc gridSpan="3">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1: 14- 10: 52</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gridSpan="2">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الأ</a:t>
                      </a:r>
                      <a:r>
                        <a:rPr sz="2000" b="1" dirty="0" err="1">
                          <a:solidFill>
                            <a:srgbClr val="33334D"/>
                          </a:solidFill>
                          <a:sym typeface="Arial"/>
                        </a:rPr>
                        <a:t>صحاحات</a:t>
                      </a:r>
                      <a:r>
                        <a:rPr sz="2000" b="1" dirty="0">
                          <a:solidFill>
                            <a:srgbClr val="33334D"/>
                          </a:solidFill>
                          <a:sym typeface="Arial"/>
                        </a:rPr>
                        <a:t> </a:t>
                      </a:r>
                      <a:r>
                        <a:rPr lang="ar-JO" sz="2000" b="1" dirty="0">
                          <a:solidFill>
                            <a:srgbClr val="33334D"/>
                          </a:solidFill>
                          <a:sym typeface="Arial"/>
                        </a:rPr>
                        <a:t>11-15</a:t>
                      </a:r>
                      <a:endParaRPr sz="2000" b="1" dirty="0">
                        <a:solidFill>
                          <a:srgbClr val="33334D"/>
                        </a:solidFill>
                        <a:sym typeface="Arial"/>
                      </a:endParaRPr>
                    </a:p>
                  </a:txBody>
                  <a:tcPr marL="45720" marR="45720" anchor="ctr" horzOverflow="overflow"/>
                </a:tc>
                <a:tc hMerge="1">
                  <a:txBody>
                    <a:bodyPr/>
                    <a:lstStyle/>
                    <a:p>
                      <a:endParaRPr lang="ar-JO"/>
                    </a:p>
                  </a:txBody>
                  <a:tcPr/>
                </a:tc>
                <a:tc gridSpan="2">
                  <a:txBody>
                    <a:bodyPr/>
                    <a:lstStyle/>
                    <a:p>
                      <a:pPr algn="ctr" defTabSz="457200" rtl="1">
                        <a:defRPr sz="1800">
                          <a:solidFill>
                            <a:srgbClr val="000000"/>
                          </a:solidFill>
                        </a:defRPr>
                      </a:pPr>
                      <a:r>
                        <a:rPr lang="ar-JO" b="1" i="0" dirty="0">
                          <a:solidFill>
                            <a:srgbClr val="33334D"/>
                          </a:solidFill>
                          <a:latin typeface="Arial" panose="020B0604020202020204" pitchFamily="34" charset="0"/>
                          <a:cs typeface="Arial" panose="020B0604020202020204" pitchFamily="34" charset="0"/>
                          <a:sym typeface="Arial"/>
                        </a:rPr>
                        <a:t>ال</a:t>
                      </a:r>
                      <a:r>
                        <a:rPr b="1" dirty="0" err="1">
                          <a:solidFill>
                            <a:srgbClr val="33334D"/>
                          </a:solidFill>
                          <a:sym typeface="Arial"/>
                        </a:rPr>
                        <a:t>أصحاح</a:t>
                      </a:r>
                      <a:r>
                        <a:rPr b="1" dirty="0">
                          <a:solidFill>
                            <a:srgbClr val="33334D"/>
                          </a:solidFill>
                          <a:sym typeface="Arial"/>
                        </a:rPr>
                        <a:t> </a:t>
                      </a:r>
                      <a:r>
                        <a:rPr lang="ar-JO" b="1" dirty="0">
                          <a:solidFill>
                            <a:srgbClr val="33334D"/>
                          </a:solidFill>
                          <a:sym typeface="Arial"/>
                        </a:rPr>
                        <a:t>16</a:t>
                      </a:r>
                      <a:endParaRPr b="1" dirty="0">
                        <a:solidFill>
                          <a:srgbClr val="33334D"/>
                        </a:solidFill>
                        <a:sym typeface="Arial"/>
                      </a:endParaRPr>
                    </a:p>
                  </a:txBody>
                  <a:tcPr marL="45720" marR="45720" anchor="ctr" horzOverflow="overflow"/>
                </a:tc>
                <a:tc hMerge="1">
                  <a:txBody>
                    <a:bodyPr/>
                    <a:lstStyle/>
                    <a:p>
                      <a:endParaRPr lang="ar-JO"/>
                    </a:p>
                  </a:txBody>
                  <a:tcPr/>
                </a:tc>
                <a:extLst>
                  <a:ext uri="{0D108BD9-81ED-4DB2-BD59-A6C34878D82A}">
                    <a16:rowId xmlns:a16="http://schemas.microsoft.com/office/drawing/2014/main" val="10005"/>
                  </a:ext>
                </a:extLst>
              </a:tr>
              <a:tr h="783490">
                <a:tc>
                  <a:txBody>
                    <a:bodyPr/>
                    <a:lstStyle/>
                    <a:p>
                      <a:pPr algn="ctr" defTabSz="457200" rtl="1">
                        <a:defRPr sz="1100" b="1">
                          <a:solidFill>
                            <a:srgbClr val="33334D"/>
                          </a:solidFill>
                          <a:sym typeface="Arial"/>
                        </a:defRPr>
                      </a:pPr>
                      <a:r>
                        <a:rPr lang="ar-SA" sz="1600" b="1" i="0" dirty="0">
                          <a:latin typeface="Arial" panose="020B0604020202020204" pitchFamily="34" charset="0"/>
                          <a:cs typeface="Arial" panose="020B0604020202020204" pitchFamily="34" charset="0"/>
                        </a:rPr>
                        <a:t>المعبود ويوحنا </a:t>
                      </a:r>
                    </a:p>
                    <a:p>
                      <a:pPr algn="ctr" defTabSz="457200" rtl="1">
                        <a:defRPr sz="1100" b="1">
                          <a:solidFill>
                            <a:srgbClr val="33334D"/>
                          </a:solidFill>
                          <a:sym typeface="Arial"/>
                        </a:defRPr>
                      </a:pPr>
                      <a:r>
                        <a:rPr lang="ar-JO" sz="1600" dirty="0"/>
                        <a:t>1: 1-8</a:t>
                      </a:r>
                      <a:endParaRPr sz="16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المعمودية</a:t>
                      </a:r>
                      <a:r>
                        <a:rPr sz="1800" dirty="0"/>
                        <a:t> </a:t>
                      </a:r>
                      <a:r>
                        <a:rPr sz="1800" dirty="0" err="1"/>
                        <a:t>والتجربة</a:t>
                      </a:r>
                      <a:r>
                        <a:rPr sz="1800" dirty="0"/>
                        <a:t> </a:t>
                      </a:r>
                      <a:endParaRPr sz="3200" dirty="0"/>
                    </a:p>
                    <a:p>
                      <a:pPr algn="ctr" defTabSz="457200" rtl="1">
                        <a:defRPr sz="1200" b="1">
                          <a:solidFill>
                            <a:srgbClr val="33334D"/>
                          </a:solidFill>
                          <a:sym typeface="Arial"/>
                        </a:defRPr>
                      </a:pPr>
                      <a:r>
                        <a:rPr lang="ar-JO" sz="1800" dirty="0"/>
                        <a:t>1: 9-13</a:t>
                      </a:r>
                      <a:endParaRPr sz="18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err="1">
                          <a:latin typeface="Arial" panose="020B0604020202020204" pitchFamily="34" charset="0"/>
                          <a:cs typeface="Arial" panose="020B0604020202020204" pitchFamily="34" charset="0"/>
                        </a:rPr>
                        <a:t>مأمورية</a:t>
                      </a:r>
                      <a:endParaRPr lang="ar-JO" sz="1800" dirty="0"/>
                    </a:p>
                    <a:p>
                      <a:pPr algn="ctr" defTabSz="457200" rtl="1">
                        <a:defRPr sz="1200" b="1">
                          <a:solidFill>
                            <a:srgbClr val="33334D"/>
                          </a:solidFill>
                          <a:sym typeface="Arial"/>
                        </a:defRPr>
                      </a:pPr>
                      <a:r>
                        <a:rPr lang="ar-JO" sz="1800" dirty="0"/>
                        <a:t>1: 14 –</a:t>
                      </a:r>
                    </a:p>
                    <a:p>
                      <a:pPr algn="ctr" defTabSz="457200" rtl="1">
                        <a:defRPr sz="1200" b="1">
                          <a:solidFill>
                            <a:srgbClr val="33334D"/>
                          </a:solidFill>
                          <a:sym typeface="Arial"/>
                        </a:defRPr>
                      </a:pPr>
                      <a:r>
                        <a:rPr lang="ar-JO" sz="1800" dirty="0"/>
                        <a:t>2: 12</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معارضة</a:t>
                      </a:r>
                    </a:p>
                    <a:p>
                      <a:pPr algn="ctr" defTabSz="457200" rtl="1">
                        <a:defRPr sz="1200" b="1">
                          <a:solidFill>
                            <a:srgbClr val="33334D"/>
                          </a:solidFill>
                          <a:sym typeface="Arial"/>
                        </a:defRPr>
                      </a:pPr>
                      <a:r>
                        <a:rPr lang="ar-JO" sz="1800" dirty="0"/>
                        <a:t>2: 13 –</a:t>
                      </a:r>
                    </a:p>
                    <a:p>
                      <a:pPr algn="ctr" defTabSz="457200" rtl="1">
                        <a:defRPr sz="1200" b="1">
                          <a:solidFill>
                            <a:srgbClr val="33334D"/>
                          </a:solidFill>
                          <a:sym typeface="Arial"/>
                        </a:defRPr>
                      </a:pPr>
                      <a:r>
                        <a:rPr lang="ar-JO" sz="1800" dirty="0"/>
                        <a:t>8: 26</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توجيهات</a:t>
                      </a:r>
                      <a:endParaRPr lang="ar-JO" sz="1800" dirty="0"/>
                    </a:p>
                    <a:p>
                      <a:pPr algn="ctr" defTabSz="457200" rtl="1">
                        <a:defRPr sz="1200" b="1">
                          <a:solidFill>
                            <a:srgbClr val="33334D"/>
                          </a:solidFill>
                          <a:sym typeface="Arial"/>
                        </a:defRPr>
                      </a:pPr>
                      <a:r>
                        <a:rPr lang="ar-JO" sz="1800" dirty="0"/>
                        <a:t>8: 27 – </a:t>
                      </a:r>
                    </a:p>
                    <a:p>
                      <a:pPr algn="ctr" defTabSz="457200" rtl="1">
                        <a:defRPr sz="1200" b="1">
                          <a:solidFill>
                            <a:srgbClr val="33334D"/>
                          </a:solidFill>
                          <a:sym typeface="Arial"/>
                        </a:defRPr>
                      </a:pPr>
                      <a:r>
                        <a:rPr lang="ar-JO" sz="1800" dirty="0"/>
                        <a:t>10: 52</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رف</a:t>
                      </a:r>
                      <a:r>
                        <a:rPr lang="ar-JO" sz="1800" dirty="0"/>
                        <a:t>ْ</a:t>
                      </a:r>
                      <a:r>
                        <a:rPr sz="1800" dirty="0"/>
                        <a:t>ض</a:t>
                      </a:r>
                      <a:endParaRPr sz="3200" dirty="0"/>
                    </a:p>
                    <a:p>
                      <a:pPr algn="ctr" defTabSz="457200" rtl="1">
                        <a:defRPr sz="1200" b="1">
                          <a:solidFill>
                            <a:srgbClr val="33334D"/>
                          </a:solidFill>
                          <a:sym typeface="Arial"/>
                        </a:defRPr>
                      </a:pPr>
                      <a:r>
                        <a:rPr lang="ar-JO" sz="1800" dirty="0"/>
                        <a:t>11-13</a:t>
                      </a:r>
                      <a:endParaRPr sz="18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lang="ar-JO" sz="1800" dirty="0"/>
                        <a:t>آلام المسيح</a:t>
                      </a:r>
                      <a:endParaRPr sz="3200" dirty="0"/>
                    </a:p>
                    <a:p>
                      <a:pPr algn="ctr" defTabSz="457200" rtl="1">
                        <a:defRPr sz="1200" b="1">
                          <a:solidFill>
                            <a:srgbClr val="33334D"/>
                          </a:solidFill>
                          <a:sym typeface="Arial"/>
                        </a:defRPr>
                      </a:pPr>
                      <a:r>
                        <a:rPr lang="ar-JO" sz="1800" dirty="0"/>
                        <a:t>14-15</a:t>
                      </a:r>
                      <a:endParaRPr sz="1800" dirty="0"/>
                    </a:p>
                  </a:txBody>
                  <a:tcPr marL="0" marR="0" marT="0" marB="0" anchor="ctr" horzOverflow="overflow">
                    <a:noFill/>
                  </a:tcPr>
                </a:tc>
                <a:tc>
                  <a:txBody>
                    <a:bodyPr/>
                    <a:lstStyle/>
                    <a:p>
                      <a:pPr algn="ctr" defTabSz="457200" rtl="1">
                        <a:defRPr sz="1100" b="1">
                          <a:solidFill>
                            <a:srgbClr val="33334D"/>
                          </a:solidFill>
                          <a:sym typeface="Arial"/>
                        </a:defRPr>
                      </a:pPr>
                      <a:r>
                        <a:rPr sz="1600" b="1" i="0" dirty="0">
                          <a:latin typeface="Arial" panose="020B0604020202020204" pitchFamily="34" charset="0"/>
                          <a:cs typeface="Arial" panose="020B0604020202020204" pitchFamily="34" charset="0"/>
                        </a:rPr>
                        <a:t> </a:t>
                      </a:r>
                      <a:r>
                        <a:rPr sz="1600" dirty="0" err="1"/>
                        <a:t>برهان</a:t>
                      </a:r>
                      <a:r>
                        <a:rPr sz="1600" dirty="0"/>
                        <a:t> </a:t>
                      </a:r>
                    </a:p>
                    <a:p>
                      <a:pPr algn="ctr" defTabSz="457200" rtl="1">
                        <a:defRPr sz="1100" b="1">
                          <a:solidFill>
                            <a:srgbClr val="33334D"/>
                          </a:solidFill>
                          <a:sym typeface="Arial"/>
                        </a:defRPr>
                      </a:pPr>
                      <a:r>
                        <a:rPr lang="ar-JO" sz="1600" dirty="0"/>
                        <a:t>16: 1-8</a:t>
                      </a:r>
                      <a:endParaRPr sz="1600" dirty="0"/>
                    </a:p>
                  </a:txBody>
                  <a:tcPr marL="0" marR="0" marT="0" marB="0" anchor="ctr" horzOverflow="overflow">
                    <a:noFill/>
                  </a:tcPr>
                </a:tc>
                <a:tc>
                  <a:txBody>
                    <a:bodyPr/>
                    <a:lstStyle/>
                    <a:p>
                      <a:pPr algn="ctr" defTabSz="457200" rtl="1">
                        <a:defRPr sz="1100" b="1">
                          <a:solidFill>
                            <a:srgbClr val="33334D"/>
                          </a:solidFill>
                          <a:sym typeface="Arial"/>
                        </a:defRPr>
                      </a:pPr>
                      <a:r>
                        <a:rPr sz="1600" b="1" i="0" dirty="0" err="1">
                          <a:latin typeface="Arial" panose="020B0604020202020204" pitchFamily="34" charset="0"/>
                          <a:cs typeface="Arial" panose="020B0604020202020204" pitchFamily="34" charset="0"/>
                        </a:rPr>
                        <a:t>الخاتمة</a:t>
                      </a:r>
                      <a:r>
                        <a:rPr sz="1600" dirty="0"/>
                        <a:t> </a:t>
                      </a:r>
                    </a:p>
                    <a:p>
                      <a:pPr algn="ctr" defTabSz="457200" rtl="1">
                        <a:defRPr sz="1100" b="1">
                          <a:solidFill>
                            <a:srgbClr val="33334D"/>
                          </a:solidFill>
                          <a:sym typeface="Arial"/>
                        </a:defRPr>
                      </a:pPr>
                      <a:r>
                        <a:rPr lang="ar-JO" sz="1600" dirty="0"/>
                        <a:t>16: 9-20</a:t>
                      </a:r>
                      <a:endParaRPr sz="1600" dirty="0"/>
                    </a:p>
                  </a:txBody>
                  <a:tcPr marL="0" marR="0" marT="0" marB="0" anchor="ctr" horzOverflow="overflow">
                    <a:noFill/>
                  </a:tcPr>
                </a:tc>
                <a:extLst>
                  <a:ext uri="{0D108BD9-81ED-4DB2-BD59-A6C34878D82A}">
                    <a16:rowId xmlns:a16="http://schemas.microsoft.com/office/drawing/2014/main" val="10006"/>
                  </a:ext>
                </a:extLst>
              </a:tr>
              <a:tr h="957599">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التأكيد</a:t>
                      </a:r>
                      <a:r>
                        <a:rPr sz="2000" b="1" dirty="0">
                          <a:solidFill>
                            <a:srgbClr val="33334D"/>
                          </a:solidFill>
                          <a:sym typeface="Arial"/>
                        </a:rPr>
                        <a:t> </a:t>
                      </a:r>
                      <a:r>
                        <a:rPr sz="2000" b="1" dirty="0" err="1">
                          <a:solidFill>
                            <a:srgbClr val="33334D"/>
                          </a:solidFill>
                          <a:sym typeface="Arial"/>
                        </a:rPr>
                        <a:t>على</a:t>
                      </a:r>
                      <a:r>
                        <a:rPr sz="2000" b="1" dirty="0">
                          <a:solidFill>
                            <a:srgbClr val="33334D"/>
                          </a:solidFill>
                          <a:sym typeface="Arial"/>
                        </a:rPr>
                        <a:t> </a:t>
                      </a:r>
                      <a:r>
                        <a:rPr sz="2000" b="1" dirty="0" err="1">
                          <a:solidFill>
                            <a:srgbClr val="33334D"/>
                          </a:solidFill>
                          <a:sym typeface="Arial"/>
                        </a:rPr>
                        <a:t>سلطان</a:t>
                      </a:r>
                      <a:r>
                        <a:rPr sz="2000" b="1" dirty="0">
                          <a:solidFill>
                            <a:srgbClr val="33334D"/>
                          </a:solidFill>
                          <a:sym typeface="Arial"/>
                        </a:rPr>
                        <a:t> </a:t>
                      </a:r>
                      <a:r>
                        <a:rPr sz="2000" b="1" dirty="0" err="1">
                          <a:solidFill>
                            <a:srgbClr val="33334D"/>
                          </a:solidFill>
                          <a:sym typeface="Arial"/>
                        </a:rPr>
                        <a:t>المسيح</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التوتر</a:t>
                      </a:r>
                      <a:r>
                        <a:rPr sz="2000" b="1" dirty="0">
                          <a:solidFill>
                            <a:srgbClr val="33334D"/>
                          </a:solidFill>
                          <a:sym typeface="Arial"/>
                        </a:rPr>
                        <a:t> </a:t>
                      </a:r>
                      <a:r>
                        <a:rPr sz="2000" b="1" dirty="0" err="1">
                          <a:solidFill>
                            <a:srgbClr val="33334D"/>
                          </a:solidFill>
                          <a:sym typeface="Arial"/>
                        </a:rPr>
                        <a:t>بين</a:t>
                      </a:r>
                      <a:r>
                        <a:rPr sz="2000" b="1" dirty="0">
                          <a:solidFill>
                            <a:srgbClr val="33334D"/>
                          </a:solidFill>
                          <a:sym typeface="Arial"/>
                        </a:rPr>
                        <a:t> </a:t>
                      </a:r>
                      <a:r>
                        <a:rPr sz="2000" b="1" dirty="0" err="1">
                          <a:solidFill>
                            <a:srgbClr val="33334D"/>
                          </a:solidFill>
                          <a:sym typeface="Arial"/>
                        </a:rPr>
                        <a:t>الس</a:t>
                      </a:r>
                      <a:r>
                        <a:rPr lang="ar-JO" sz="2000" b="1" dirty="0">
                          <a:solidFill>
                            <a:srgbClr val="33334D"/>
                          </a:solidFill>
                          <a:sym typeface="Arial"/>
                        </a:rPr>
                        <a:t>ُ</a:t>
                      </a:r>
                      <a:r>
                        <a:rPr sz="2000" b="1" dirty="0">
                          <a:solidFill>
                            <a:srgbClr val="33334D"/>
                          </a:solidFill>
                          <a:sym typeface="Arial"/>
                        </a:rPr>
                        <a:t>ل</a:t>
                      </a:r>
                      <a:r>
                        <a:rPr lang="ar-JO" sz="2000" b="1" dirty="0">
                          <a:solidFill>
                            <a:srgbClr val="33334D"/>
                          </a:solidFill>
                          <a:sym typeface="Arial"/>
                        </a:rPr>
                        <a:t>ْ</a:t>
                      </a:r>
                      <a:r>
                        <a:rPr sz="2000" b="1" dirty="0" err="1">
                          <a:solidFill>
                            <a:srgbClr val="33334D"/>
                          </a:solidFill>
                          <a:sym typeface="Arial"/>
                        </a:rPr>
                        <a:t>طة</a:t>
                      </a:r>
                      <a:r>
                        <a:rPr sz="2000" b="1" dirty="0">
                          <a:solidFill>
                            <a:srgbClr val="33334D"/>
                          </a:solidFill>
                          <a:sym typeface="Arial"/>
                        </a:rPr>
                        <a:t> </a:t>
                      </a:r>
                      <a:r>
                        <a:rPr sz="2000" b="1" dirty="0" err="1">
                          <a:solidFill>
                            <a:srgbClr val="33334D"/>
                          </a:solidFill>
                          <a:sym typeface="Arial"/>
                        </a:rPr>
                        <a:t>والخدمة</a:t>
                      </a:r>
                      <a:r>
                        <a:rPr sz="2000" b="1" dirty="0">
                          <a:solidFill>
                            <a:srgbClr val="33334D"/>
                          </a:solidFill>
                          <a:sym typeface="Arial"/>
                        </a:rPr>
                        <a:t> </a:t>
                      </a:r>
                    </a:p>
                  </a:txBody>
                  <a:tcPr marL="45720" marR="45720" anchor="ctr" horzOverflow="overflow"/>
                </a:tc>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التأكيد</a:t>
                      </a:r>
                      <a:r>
                        <a:rPr sz="2000" b="1" dirty="0">
                          <a:solidFill>
                            <a:srgbClr val="33334D"/>
                          </a:solidFill>
                          <a:sym typeface="Arial"/>
                        </a:rPr>
                        <a:t> </a:t>
                      </a:r>
                      <a:r>
                        <a:rPr sz="2000" b="1" dirty="0" err="1">
                          <a:solidFill>
                            <a:srgbClr val="33334D"/>
                          </a:solidFill>
                          <a:sym typeface="Arial"/>
                        </a:rPr>
                        <a:t>على</a:t>
                      </a:r>
                      <a:r>
                        <a:rPr sz="2000" b="1" dirty="0">
                          <a:solidFill>
                            <a:srgbClr val="33334D"/>
                          </a:solidFill>
                          <a:sym typeface="Arial"/>
                        </a:rPr>
                        <a:t> </a:t>
                      </a:r>
                      <a:r>
                        <a:rPr sz="2000" b="1" dirty="0" err="1">
                          <a:solidFill>
                            <a:srgbClr val="33334D"/>
                          </a:solidFill>
                          <a:sym typeface="Arial"/>
                        </a:rPr>
                        <a:t>المسيح</a:t>
                      </a:r>
                      <a:r>
                        <a:rPr sz="2000" b="1" dirty="0">
                          <a:solidFill>
                            <a:srgbClr val="33334D"/>
                          </a:solidFill>
                          <a:sym typeface="Arial"/>
                        </a:rPr>
                        <a:t> </a:t>
                      </a:r>
                      <a:r>
                        <a:rPr sz="2000" b="1" dirty="0" err="1">
                          <a:solidFill>
                            <a:srgbClr val="33334D"/>
                          </a:solidFill>
                          <a:sym typeface="Arial"/>
                        </a:rPr>
                        <a:t>العبد</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7"/>
                  </a:ext>
                </a:extLst>
              </a:tr>
              <a:tr h="377236">
                <a:tc gridSpan="4">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٣ </a:t>
                      </a:r>
                      <a:r>
                        <a:rPr lang="ar-JO" sz="2000" b="1" dirty="0">
                          <a:solidFill>
                            <a:srgbClr val="33334D"/>
                          </a:solidFill>
                          <a:sym typeface="Arial"/>
                        </a:rPr>
                        <a:t> </a:t>
                      </a:r>
                      <a:r>
                        <a:rPr sz="2000" b="1" dirty="0" err="1">
                          <a:solidFill>
                            <a:srgbClr val="33334D"/>
                          </a:solidFill>
                          <a:sym typeface="Arial"/>
                        </a:rPr>
                        <a:t>سنوات</a:t>
                      </a:r>
                      <a:r>
                        <a:rPr sz="2000" b="1" dirty="0">
                          <a:solidFill>
                            <a:srgbClr val="33334D"/>
                          </a:solidFill>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٦ </a:t>
                      </a:r>
                      <a:r>
                        <a:rPr lang="ar-JO" sz="2000" b="1" dirty="0">
                          <a:solidFill>
                            <a:srgbClr val="33334D"/>
                          </a:solidFill>
                          <a:sym typeface="Arial"/>
                        </a:rPr>
                        <a:t> </a:t>
                      </a:r>
                      <a:r>
                        <a:rPr sz="2000" b="1" dirty="0" err="1">
                          <a:solidFill>
                            <a:srgbClr val="33334D"/>
                          </a:solidFill>
                          <a:sym typeface="Arial"/>
                        </a:rPr>
                        <a:t>أشهر</a:t>
                      </a:r>
                      <a:r>
                        <a:rPr sz="2000" b="1" dirty="0">
                          <a:solidFill>
                            <a:srgbClr val="33334D"/>
                          </a:solidFill>
                          <a:sym typeface="Arial"/>
                        </a:rPr>
                        <a:t> </a:t>
                      </a:r>
                    </a:p>
                  </a:txBody>
                  <a:tcPr marL="45720" marR="45720" anchor="ctr" horzOverflow="overflow">
                    <a:noFill/>
                  </a:tcPr>
                </a:tc>
                <a:tc gridSpan="4">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٨</a:t>
                      </a:r>
                      <a:r>
                        <a:rPr lang="ar-JO" sz="2000" b="1" dirty="0">
                          <a:solidFill>
                            <a:srgbClr val="33334D"/>
                          </a:solidFill>
                          <a:sym typeface="Arial"/>
                        </a:rPr>
                        <a:t> </a:t>
                      </a:r>
                      <a:r>
                        <a:rPr sz="2000" b="1" dirty="0" err="1">
                          <a:solidFill>
                            <a:srgbClr val="33334D"/>
                          </a:solidFill>
                          <a:sym typeface="Arial"/>
                        </a:rPr>
                        <a:t>أيام</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8"/>
                  </a:ext>
                </a:extLst>
              </a:tr>
              <a:tr h="377236">
                <a:tc gridSpan="9">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روما</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9"/>
                  </a:ext>
                </a:extLst>
              </a:tr>
              <a:tr h="667417">
                <a:tc gridSpan="9">
                  <a:txBody>
                    <a:bodyPr/>
                    <a:lstStyle/>
                    <a:p>
                      <a:pPr algn="ctr" defTabSz="457200" rtl="1">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كُت</a:t>
                      </a:r>
                      <a:r>
                        <a:rPr lang="ar-JO" sz="2000" b="1" dirty="0">
                          <a:solidFill>
                            <a:srgbClr val="33334D"/>
                          </a:solidFill>
                          <a:sym typeface="Arial"/>
                        </a:rPr>
                        <a:t>ِ</a:t>
                      </a:r>
                      <a:r>
                        <a:rPr sz="2000" b="1" dirty="0">
                          <a:solidFill>
                            <a:srgbClr val="33334D"/>
                          </a:solidFill>
                          <a:sym typeface="Arial"/>
                        </a:rPr>
                        <a:t>ب</a:t>
                      </a:r>
                      <a:r>
                        <a:rPr lang="ar-JO" sz="2000" b="1" dirty="0">
                          <a:solidFill>
                            <a:srgbClr val="33334D"/>
                          </a:solidFill>
                          <a:sym typeface="Arial"/>
                        </a:rPr>
                        <a:t> في أثناء الفترة الزمنية ما بين</a:t>
                      </a:r>
                      <a:r>
                        <a:rPr sz="2000" b="1" dirty="0">
                          <a:solidFill>
                            <a:srgbClr val="33334D"/>
                          </a:solidFill>
                          <a:sym typeface="Arial"/>
                        </a:rPr>
                        <a:t> ٦٤ - ٦٨ م 
</a:t>
                      </a:r>
                      <a:r>
                        <a:rPr sz="2000" b="1" dirty="0" err="1">
                          <a:solidFill>
                            <a:srgbClr val="33334D"/>
                          </a:solidFill>
                          <a:sym typeface="Arial"/>
                        </a:rPr>
                        <a:t>يُغط</a:t>
                      </a:r>
                      <a:r>
                        <a:rPr lang="ar-JO" sz="2000" b="1" dirty="0">
                          <a:solidFill>
                            <a:srgbClr val="33334D"/>
                          </a:solidFill>
                          <a:sym typeface="Arial"/>
                        </a:rPr>
                        <a:t>ِّ</a:t>
                      </a:r>
                      <a:r>
                        <a:rPr sz="2000" b="1" dirty="0">
                          <a:solidFill>
                            <a:srgbClr val="33334D"/>
                          </a:solidFill>
                          <a:sym typeface="Arial"/>
                        </a:rPr>
                        <a:t>ي</a:t>
                      </a:r>
                      <a:r>
                        <a:rPr lang="ar-JO" sz="2000" b="1" dirty="0">
                          <a:solidFill>
                            <a:srgbClr val="33334D"/>
                          </a:solidFill>
                          <a:sym typeface="Arial"/>
                        </a:rPr>
                        <a:t> الفترة الزمنية ما بين</a:t>
                      </a:r>
                      <a:r>
                        <a:rPr sz="2000" b="1" dirty="0">
                          <a:solidFill>
                            <a:srgbClr val="33334D"/>
                          </a:solidFill>
                          <a:sym typeface="Arial"/>
                        </a:rPr>
                        <a:t> ٢٩ - ٣٣ م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10"/>
                  </a:ext>
                </a:extLst>
              </a:tr>
            </a:tbl>
          </a:graphicData>
        </a:graphic>
      </p:graphicFrame>
      <p:sp>
        <p:nvSpPr>
          <p:cNvPr id="4466" name="Title 1"/>
          <p:cNvSpPr txBox="1">
            <a:spLocks noGrp="1"/>
          </p:cNvSpPr>
          <p:nvPr>
            <p:ph type="title" idx="4294967295"/>
          </p:nvPr>
        </p:nvSpPr>
        <p:spPr>
          <a:xfrm>
            <a:off x="2555775" y="38824"/>
            <a:ext cx="3816426" cy="634004"/>
          </a:xfrm>
          <a:prstGeom prst="rect">
            <a:avLst/>
          </a:prstGeom>
        </p:spPr>
        <p:txBody>
          <a:bodyPr lIns="45719" tIns="45719" rIns="45719" bIns="45719">
            <a:noAutofit/>
          </a:bodyPr>
          <a:lstStyle>
            <a:lvl1pPr defTabSz="777240">
              <a:defRPr sz="2380">
                <a:latin typeface="ＭＳ Ｐゴシック"/>
                <a:ea typeface="ＭＳ Ｐゴシック"/>
                <a:cs typeface="ＭＳ Ｐゴシック"/>
                <a:sym typeface="ＭＳ Ｐゴシック"/>
              </a:defRPr>
            </a:lvl1pPr>
          </a:lstStyle>
          <a:p>
            <a:pPr>
              <a:defRPr>
                <a:latin typeface="+mj-lt"/>
                <a:ea typeface="+mj-ea"/>
                <a:cs typeface="+mj-cs"/>
                <a:sym typeface="Arial"/>
              </a:defRPr>
            </a:pPr>
            <a:r>
              <a:rPr sz="3600" dirty="0" err="1">
                <a:latin typeface="Arial" panose="020B0604020202020204" pitchFamily="34" charset="0"/>
                <a:cs typeface="Arial" panose="020B0604020202020204" pitchFamily="34" charset="0"/>
                <a:sym typeface="ＭＳ Ｐゴシック"/>
              </a:rPr>
              <a:t>مخط</a:t>
            </a:r>
            <a:r>
              <a:rPr lang="ar-JO" sz="3600" dirty="0">
                <a:latin typeface="Arial" panose="020B0604020202020204" pitchFamily="34" charset="0"/>
                <a:cs typeface="Arial" panose="020B0604020202020204" pitchFamily="34" charset="0"/>
                <a:sym typeface="ＭＳ Ｐゴシック"/>
              </a:rPr>
              <a:t>َّ</a:t>
            </a:r>
            <a:r>
              <a:rPr sz="3600" dirty="0">
                <a:latin typeface="Arial" panose="020B0604020202020204" pitchFamily="34" charset="0"/>
                <a:cs typeface="Arial" panose="020B0604020202020204" pitchFamily="34" charset="0"/>
                <a:sym typeface="ＭＳ Ｐゴシック"/>
              </a:rPr>
              <a:t>ط </a:t>
            </a:r>
            <a:r>
              <a:rPr lang="ar-JO" sz="3600" dirty="0">
                <a:latin typeface="Arial" panose="020B0604020202020204" pitchFamily="34" charset="0"/>
                <a:cs typeface="Arial" panose="020B0604020202020204" pitchFamily="34" charset="0"/>
                <a:sym typeface="ＭＳ Ｐゴシック"/>
              </a:rPr>
              <a:t>إنجيل </a:t>
            </a:r>
            <a:r>
              <a:rPr sz="3600" dirty="0" err="1">
                <a:latin typeface="Arial" panose="020B0604020202020204" pitchFamily="34" charset="0"/>
                <a:cs typeface="Arial" panose="020B0604020202020204" pitchFamily="34" charset="0"/>
                <a:sym typeface="ＭＳ Ｐゴシック"/>
              </a:rPr>
              <a:t>مرقس</a:t>
            </a:r>
            <a:r>
              <a:rPr sz="3600" dirty="0">
                <a:latin typeface="Arial" panose="020B0604020202020204" pitchFamily="34" charset="0"/>
                <a:cs typeface="Arial" panose="020B0604020202020204" pitchFamily="34" charset="0"/>
                <a:sym typeface="ＭＳ Ｐゴシック"/>
              </a:rPr>
              <a:t> </a:t>
            </a:r>
          </a:p>
        </p:txBody>
      </p:sp>
      <p:sp>
        <p:nvSpPr>
          <p:cNvPr id="5" name="Text Box 50">
            <a:extLst>
              <a:ext uri="{FF2B5EF4-FFF2-40B4-BE49-F238E27FC236}">
                <a16:creationId xmlns:a16="http://schemas.microsoft.com/office/drawing/2014/main" id="{28DFEC06-D065-9AFE-B827-8550506EA4AD}"/>
              </a:ext>
            </a:extLst>
          </p:cNvPr>
          <p:cNvSpPr txBox="1"/>
          <p:nvPr/>
        </p:nvSpPr>
        <p:spPr>
          <a:xfrm>
            <a:off x="163321" y="2743585"/>
            <a:ext cx="8356734" cy="2431253"/>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30" tIns="45630" rIns="45630" bIns="45630">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2800" b="1" u="sng">
                <a:solidFill>
                  <a:srgbClr val="FFFFFF"/>
                </a:solidFill>
              </a:defRPr>
            </a:pPr>
            <a:r>
              <a:rPr kumimoji="0" lang="ar-SA" sz="2800" b="1" u="sng"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الآية المفتاحية</a:t>
            </a:r>
            <a:r>
              <a:rPr kumimoji="0"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endParaRPr kumimoji="0" sz="2800" b="1" u="sng"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1" eaLnBrk="1" fontAlgn="auto" latinLnBrk="0" hangingPunct="0">
              <a:lnSpc>
                <a:spcPct val="100000"/>
              </a:lnSpc>
              <a:spcBef>
                <a:spcPts val="0"/>
              </a:spcBef>
              <a:spcAft>
                <a:spcPts val="0"/>
              </a:spcAft>
              <a:buClrTx/>
              <a:buSzTx/>
              <a:buFontTx/>
              <a:buNone/>
              <a:tabLst/>
              <a:defRPr sz="2800" b="1">
                <a:solidFill>
                  <a:srgbClr val="FFFFFF"/>
                </a:solidFill>
              </a:defRPr>
            </a:pPr>
            <a:r>
              <a:rPr kumimoji="0" lang="ar-SA"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 ١٠ : ٤٥</a:t>
            </a:r>
          </a:p>
          <a:p>
            <a:pPr marL="0" marR="0" lvl="0" indent="0" algn="ctr" defTabSz="914400" rtl="1" eaLnBrk="1" fontAlgn="auto" latinLnBrk="0" hangingPunct="0">
              <a:lnSpc>
                <a:spcPct val="100000"/>
              </a:lnSpc>
              <a:spcBef>
                <a:spcPts val="0"/>
              </a:spcBef>
              <a:spcAft>
                <a:spcPts val="0"/>
              </a:spcAft>
              <a:buClrTx/>
              <a:buSzTx/>
              <a:buFontTx/>
              <a:buNone/>
              <a:tabLst/>
              <a:defRPr sz="2800" b="1">
                <a:solidFill>
                  <a:srgbClr val="FFFFFF"/>
                </a:solidFil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لأَنَّ ابْنَ الإِنْسَانِ أَيْضاً لَمْ يَأْتِ لِيُخْدَمَ بَلْ </a:t>
            </a:r>
            <a:r>
              <a:rPr kumimoji="0" lang="ar-SA" sz="48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لِيَخْدِمَ</a:t>
            </a: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وَ</a:t>
            </a:r>
            <a:r>
              <a:rPr kumimoji="0" lang="ar-SA" sz="48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لِيَبْذِلَ نَفْسَهُ </a:t>
            </a: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فِدْيَةً عَنْ كَثِيرِينَ. </a:t>
            </a:r>
          </a:p>
        </p:txBody>
      </p:sp>
      <p:sp>
        <p:nvSpPr>
          <p:cNvPr id="6" name="AutoShape 53">
            <a:extLst>
              <a:ext uri="{FF2B5EF4-FFF2-40B4-BE49-F238E27FC236}">
                <a16:creationId xmlns:a16="http://schemas.microsoft.com/office/drawing/2014/main" id="{A7B8EA2B-1276-A7E1-E3C0-4685D502E837}"/>
              </a:ext>
            </a:extLst>
          </p:cNvPr>
          <p:cNvSpPr/>
          <p:nvPr/>
        </p:nvSpPr>
        <p:spPr>
          <a:xfrm rot="1865547">
            <a:off x="1100849" y="1677658"/>
            <a:ext cx="762000" cy="2058940"/>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0"/>
                </a:lnTo>
                <a:lnTo>
                  <a:pt x="21600" y="5400"/>
                </a:lnTo>
                <a:lnTo>
                  <a:pt x="16200" y="5400"/>
                </a:lnTo>
                <a:lnTo>
                  <a:pt x="16200" y="21600"/>
                </a:lnTo>
                <a:lnTo>
                  <a:pt x="5400" y="21600"/>
                </a:lnTo>
                <a:lnTo>
                  <a:pt x="5400" y="5400"/>
                </a:lnTo>
                <a:close/>
              </a:path>
            </a:pathLst>
          </a:custGeom>
          <a:noFill/>
          <a:ln w="76200">
            <a:solidFill>
              <a:srgbClr val="FFFF00"/>
            </a:solidFill>
            <a:miter/>
          </a:ln>
        </p:spPr>
        <p:txBody>
          <a:bodyPr lIns="45719" rIns="45719" anchor="ctr"/>
          <a:lstStyle/>
          <a:p>
            <a:pPr marL="0" marR="0" lvl="0" indent="0" algn="ctr" defTabSz="914400" rtl="1" eaLnBrk="1" fontAlgn="auto" latinLnBrk="0" hangingPunct="0">
              <a:lnSpc>
                <a:spcPct val="100000"/>
              </a:lnSpc>
              <a:spcBef>
                <a:spcPts val="0"/>
              </a:spcBef>
              <a:spcAft>
                <a:spcPts val="0"/>
              </a:spcAft>
              <a:buClrTx/>
              <a:buSzTx/>
              <a:buFontTx/>
              <a:buNone/>
              <a:tabLst/>
              <a:defRPr>
                <a:solidFill>
                  <a:srgbClr val="FF0000"/>
                </a:solidFill>
              </a:defRPr>
            </a:pPr>
            <a:endParaRPr kumimoji="0" sz="2400" b="1"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endParaRPr>
          </a:p>
        </p:txBody>
      </p:sp>
      <p:sp>
        <p:nvSpPr>
          <p:cNvPr id="7" name="AutoShape 54">
            <a:extLst>
              <a:ext uri="{FF2B5EF4-FFF2-40B4-BE49-F238E27FC236}">
                <a16:creationId xmlns:a16="http://schemas.microsoft.com/office/drawing/2014/main" id="{BB8C57E2-B971-198C-3457-CD55DAAB7EC9}"/>
              </a:ext>
            </a:extLst>
          </p:cNvPr>
          <p:cNvSpPr/>
          <p:nvPr/>
        </p:nvSpPr>
        <p:spPr>
          <a:xfrm rot="1218025" flipH="1">
            <a:off x="5453230" y="1628792"/>
            <a:ext cx="762000" cy="2764539"/>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0"/>
                </a:lnTo>
                <a:lnTo>
                  <a:pt x="21600" y="5400"/>
                </a:lnTo>
                <a:lnTo>
                  <a:pt x="16200" y="5400"/>
                </a:lnTo>
                <a:lnTo>
                  <a:pt x="16200" y="21600"/>
                </a:lnTo>
                <a:lnTo>
                  <a:pt x="5400" y="21600"/>
                </a:lnTo>
                <a:lnTo>
                  <a:pt x="5400" y="5400"/>
                </a:lnTo>
                <a:close/>
              </a:path>
            </a:pathLst>
          </a:custGeom>
          <a:noFill/>
          <a:ln w="76200">
            <a:solidFill>
              <a:srgbClr val="FFFF00"/>
            </a:solidFill>
            <a:miter/>
          </a:ln>
        </p:spPr>
        <p:txBody>
          <a:bodyPr lIns="45719" rIns="45719" anchor="ctr"/>
          <a:lstStyle/>
          <a:p>
            <a:pPr marL="0" marR="0" lvl="0" indent="0" algn="ctr" defTabSz="914400" rtl="1" eaLnBrk="1" fontAlgn="auto" latinLnBrk="0" hangingPunct="0">
              <a:lnSpc>
                <a:spcPct val="100000"/>
              </a:lnSpc>
              <a:spcBef>
                <a:spcPts val="0"/>
              </a:spcBef>
              <a:spcAft>
                <a:spcPts val="0"/>
              </a:spcAft>
              <a:buClrTx/>
              <a:buSzTx/>
              <a:buFontTx/>
              <a:buNone/>
              <a:tabLst/>
              <a:defRPr>
                <a:solidFill>
                  <a:srgbClr val="FF0000"/>
                </a:solidFill>
              </a:defRPr>
            </a:pPr>
            <a:endParaRPr kumimoji="0" sz="2400" b="1"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1546004169"/>
      </p:ext>
    </p:extLst>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iterate>
                                    <p:tmAbs val="0"/>
                                  </p:iterate>
                                  <p:childTnLst>
                                    <p:set>
                                      <p:cBhvr>
                                        <p:cTn id="6" fill="hold"/>
                                        <p:tgtEl>
                                          <p:spTgt spid="4466"/>
                                        </p:tgtEl>
                                        <p:attrNameLst>
                                          <p:attrName>style.visibility</p:attrName>
                                        </p:attrNameLst>
                                      </p:cBhvr>
                                      <p:to>
                                        <p:strVal val="visible"/>
                                      </p:to>
                                    </p:set>
                                    <p:anim calcmode="lin" valueType="num">
                                      <p:cBhvr>
                                        <p:cTn id="7" dur="500" fill="hold"/>
                                        <p:tgtEl>
                                          <p:spTgt spid="4466"/>
                                        </p:tgtEl>
                                        <p:attrNameLst>
                                          <p:attrName>ppt_w</p:attrName>
                                        </p:attrNameLst>
                                      </p:cBhvr>
                                      <p:tavLst>
                                        <p:tav tm="0">
                                          <p:val>
                                            <p:fltVal val="0"/>
                                          </p:val>
                                        </p:tav>
                                        <p:tav tm="100000">
                                          <p:val>
                                            <p:strVal val="#ppt_w"/>
                                          </p:val>
                                        </p:tav>
                                      </p:tavLst>
                                    </p:anim>
                                    <p:anim calcmode="lin" valueType="num">
                                      <p:cBhvr>
                                        <p:cTn id="8" dur="500" fill="hold"/>
                                        <p:tgtEl>
                                          <p:spTgt spid="4466"/>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iterate>
                                    <p:tmAbs val="0"/>
                                  </p:iterate>
                                  <p:childTnLst>
                                    <p:set>
                                      <p:cBhvr>
                                        <p:cTn id="12" fill="hold"/>
                                        <p:tgtEl>
                                          <p:spTgt spid="5"/>
                                        </p:tgtEl>
                                        <p:attrNameLst>
                                          <p:attrName>style.visibility</p:attrName>
                                        </p:attrNameLst>
                                      </p:cBhvr>
                                      <p:to>
                                        <p:strVal val="visible"/>
                                      </p:to>
                                    </p:set>
                                    <p:anim calcmode="lin" valueType="num">
                                      <p:cBhvr>
                                        <p:cTn id="13" dur="500" fill="hold"/>
                                        <p:tgtEl>
                                          <p:spTgt spid="5"/>
                                        </p:tgtEl>
                                        <p:attrNameLst>
                                          <p:attrName>ppt_x</p:attrName>
                                        </p:attrNameLst>
                                      </p:cBhvr>
                                      <p:tavLst>
                                        <p:tav tm="0">
                                          <p:val>
                                            <p:strVal val="#ppt_x"/>
                                          </p:val>
                                        </p:tav>
                                        <p:tav tm="100000">
                                          <p:val>
                                            <p:strVal val="#ppt_x"/>
                                          </p:val>
                                        </p:tav>
                                      </p:tavLst>
                                    </p:anim>
                                    <p:anim calcmode="lin" valueType="num">
                                      <p:cBhvr>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iterate>
                                    <p:tmAbs val="0"/>
                                  </p:iterate>
                                  <p:childTnLst>
                                    <p:set>
                                      <p:cBhvr>
                                        <p:cTn id="18" fill="hold"/>
                                        <p:tgtEl>
                                          <p:spTgt spid="6"/>
                                        </p:tgtEl>
                                        <p:attrNameLst>
                                          <p:attrName>style.visibility</p:attrName>
                                        </p:attrNameLst>
                                      </p:cBhvr>
                                      <p:to>
                                        <p:strVal val="visible"/>
                                      </p:to>
                                    </p:set>
                                    <p:animEffect transition="in" filter="wipe(down)">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iterate>
                                    <p:tmAbs val="0"/>
                                  </p:iterate>
                                  <p:childTnLst>
                                    <p:set>
                                      <p:cBhvr>
                                        <p:cTn id="23" fill="hold"/>
                                        <p:tgtEl>
                                          <p:spTgt spid="7"/>
                                        </p:tgtEl>
                                        <p:attrNameLst>
                                          <p:attrName>style.visibility</p:attrName>
                                        </p:attrNameLst>
                                      </p:cBhvr>
                                      <p:to>
                                        <p:strVal val="visible"/>
                                      </p:to>
                                    </p:set>
                                    <p:animEffect transition="in" filter="wipe(down)">
                                      <p:cBhvr>
                                        <p:cTn id="2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66" grpId="0" animBg="1" advAuto="0"/>
      <p:bldP spid="5" grpId="0" animBg="1" advAuto="0"/>
      <p:bldP spid="6" grpId="0" animBg="1" advAuto="0"/>
      <p:bldP spid="7" grpId="0" animBg="1" advAuto="0"/>
    </p:bldLst>
  </p:timing>
</p:sld>
</file>

<file path=ppt/slides/slide13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95" name="Picture 2" descr="Picture 2"/>
          <p:cNvPicPr>
            <a:picLocks noChangeAspect="1"/>
          </p:cNvPicPr>
          <p:nvPr/>
        </p:nvPicPr>
        <p:blipFill>
          <a:blip r:embed="rId4" cstate="print"/>
          <a:stretch>
            <a:fillRect/>
          </a:stretch>
        </p:blipFill>
        <p:spPr>
          <a:xfrm>
            <a:off x="1733003" y="1916832"/>
            <a:ext cx="5575301" cy="4873559"/>
          </a:xfrm>
          <a:prstGeom prst="rect">
            <a:avLst/>
          </a:prstGeom>
          <a:ln w="12700">
            <a:miter lim="400000"/>
          </a:ln>
        </p:spPr>
      </p:pic>
      <p:sp>
        <p:nvSpPr>
          <p:cNvPr id="4497"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
        <p:nvSpPr>
          <p:cNvPr id="4" name="Rectangle 2">
            <a:extLst>
              <a:ext uri="{FF2B5EF4-FFF2-40B4-BE49-F238E27FC236}">
                <a16:creationId xmlns:a16="http://schemas.microsoft.com/office/drawing/2014/main" id="{95EFAC64-B7FD-8812-84AF-DE9827645398}"/>
              </a:ext>
            </a:extLst>
          </p:cNvPr>
          <p:cNvSpPr txBox="1">
            <a:spLocks/>
          </p:cNvSpPr>
          <p:nvPr/>
        </p:nvSpPr>
        <p:spPr>
          <a:xfrm>
            <a:off x="683568" y="232008"/>
            <a:ext cx="6912768" cy="2033255"/>
          </a:xfrm>
          <a:prstGeom prst="rect">
            <a:avLst/>
          </a:prstGeom>
          <a:noFill/>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nchor="t">
            <a:normAutofit/>
          </a:bodyPr>
          <a:lstStyle>
            <a:lvl1pPr marL="0" marR="0" indent="0" algn="ctr" defTabSz="914400" rtl="1" latinLnBrk="0">
              <a:lnSpc>
                <a:spcPct val="100000"/>
              </a:lnSpc>
              <a:spcBef>
                <a:spcPts val="0"/>
              </a:spcBef>
              <a:spcAft>
                <a:spcPts val="0"/>
              </a:spcAft>
              <a:buClrTx/>
              <a:buSzTx/>
              <a:buFontTx/>
              <a:buNone/>
              <a:tabLst/>
              <a:defRPr sz="4400" b="1" i="0" u="none" strike="noStrike" cap="none" spc="0" baseline="0">
                <a:solidFill>
                  <a:srgbClr val="FFFF66"/>
                </a:solidFill>
                <a:uFillTx/>
                <a:latin typeface="Trebuchet MS"/>
                <a:ea typeface="Trebuchet MS"/>
                <a:cs typeface="Trebuchet MS"/>
                <a:sym typeface="Trebuchet MS"/>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a:lstStyle>
          <a:p>
            <a:pPr marL="0" marR="0" lvl="0" indent="0" algn="ctr" defTabSz="914400" rtl="1" eaLnBrk="1" fontAlgn="auto" latinLnBrk="0" hangingPunct="1">
              <a:lnSpc>
                <a:spcPct val="100000"/>
              </a:lnSpc>
              <a:spcBef>
                <a:spcPts val="0"/>
              </a:spcBef>
              <a:spcAft>
                <a:spcPts val="0"/>
              </a:spcAft>
              <a:buClrTx/>
              <a:buSzTx/>
              <a:buFontTx/>
              <a:buNone/>
              <a:tabLst/>
              <a:defRPr sz="4800" b="1"/>
            </a:pPr>
            <a:r>
              <a:rPr kumimoji="0" lang="ar-JO" sz="48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Trebuchet MS"/>
              </a:rPr>
              <a:t>كيف يمكنك أن تكون </a:t>
            </a:r>
            <a:r>
              <a:rPr kumimoji="0" lang="ar-JO" sz="4800"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Trebuchet MS"/>
              </a:rPr>
              <a:t>تلميذاً</a:t>
            </a:r>
            <a:r>
              <a:rPr kumimoji="0" lang="ar-JO" sz="48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Trebuchet MS"/>
              </a:rPr>
              <a:t> حقيقيَّاً ليسوع في عالَم عِدائيّ؟</a:t>
            </a:r>
          </a:p>
        </p:txBody>
      </p:sp>
    </p:spTree>
    <p:extLst>
      <p:ext uri="{BB962C8B-B14F-4D97-AF65-F5344CB8AC3E}">
        <p14:creationId xmlns:p14="http://schemas.microsoft.com/office/powerpoint/2010/main" val="2838341701"/>
      </p:ext>
    </p:extLst>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97"/>
                                        </p:tgtEl>
                                        <p:attrNameLst>
                                          <p:attrName>style.visibility</p:attrName>
                                        </p:attrNameLst>
                                      </p:cBhvr>
                                      <p:to>
                                        <p:strVal val="visible"/>
                                      </p:to>
                                    </p:set>
                                    <p:anim calcmode="lin" valueType="num">
                                      <p:cBhvr>
                                        <p:cTn id="7" dur="500" fill="hold"/>
                                        <p:tgtEl>
                                          <p:spTgt spid="4497"/>
                                        </p:tgtEl>
                                        <p:attrNameLst>
                                          <p:attrName>ppt_x</p:attrName>
                                        </p:attrNameLst>
                                      </p:cBhvr>
                                      <p:tavLst>
                                        <p:tav tm="0">
                                          <p:val>
                                            <p:strVal val="#ppt_x"/>
                                          </p:val>
                                        </p:tav>
                                        <p:tav tm="100000">
                                          <p:val>
                                            <p:strVal val="#ppt_x"/>
                                          </p:val>
                                        </p:tav>
                                      </p:tavLst>
                                    </p:anim>
                                    <p:anim calcmode="lin" valueType="num">
                                      <p:cBhvr>
                                        <p:cTn id="8" dur="500" fill="hold"/>
                                        <p:tgtEl>
                                          <p:spTgt spid="449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7" grpId="0" animBg="1" advAuto="0"/>
    </p:bldLst>
  </p:timing>
</p:sld>
</file>

<file path=ppt/slides/slide137.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 name="Rectangle 2">
            <a:extLst>
              <a:ext uri="{FF2B5EF4-FFF2-40B4-BE49-F238E27FC236}">
                <a16:creationId xmlns:a16="http://schemas.microsoft.com/office/drawing/2014/main" id="{B2EFBE08-6F8B-E7B2-C00E-300F4923D559}"/>
              </a:ext>
            </a:extLst>
          </p:cNvPr>
          <p:cNvSpPr txBox="1">
            <a:spLocks/>
          </p:cNvSpPr>
          <p:nvPr/>
        </p:nvSpPr>
        <p:spPr>
          <a:xfrm>
            <a:off x="0" y="529705"/>
            <a:ext cx="9144000" cy="570550"/>
          </a:xfrm>
          <a:prstGeom prst="rect">
            <a:avLst/>
          </a:prstGeom>
          <a:noFill/>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nchor="ctr">
            <a:noAutofit/>
          </a:bodyPr>
          <a:lstStyle>
            <a:lvl1pPr marL="0" marR="0" indent="0" algn="ctr" defTabSz="777240" rtl="1" latinLnBrk="0">
              <a:lnSpc>
                <a:spcPct val="100000"/>
              </a:lnSpc>
              <a:spcBef>
                <a:spcPts val="0"/>
              </a:spcBef>
              <a:spcAft>
                <a:spcPts val="0"/>
              </a:spcAft>
              <a:buClrTx/>
              <a:buSzTx/>
              <a:buFontTx/>
              <a:buNone/>
              <a:tabLst/>
              <a:defRPr sz="3060" b="1" i="1" u="none" strike="noStrike" cap="none" spc="0" baseline="0">
                <a:solidFill>
                  <a:srgbClr val="FFFF66"/>
                </a:solidFill>
                <a:uFillTx/>
                <a:latin typeface="Trebuchet MS"/>
                <a:ea typeface="Trebuchet MS"/>
                <a:cs typeface="Trebuchet MS"/>
                <a:sym typeface="Trebuchet MS"/>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a:lstStyle>
          <a:p>
            <a:pPr marL="0" marR="0" lvl="0" indent="0" algn="ctr" defTabSz="777240" rtl="0" eaLnBrk="1" fontAlgn="auto" latinLnBrk="0" hangingPunct="1">
              <a:lnSpc>
                <a:spcPct val="100000"/>
              </a:lnSpc>
              <a:spcBef>
                <a:spcPts val="0"/>
              </a:spcBef>
              <a:spcAft>
                <a:spcPts val="0"/>
              </a:spcAft>
              <a:buClrTx/>
              <a:buSzTx/>
              <a:buFontTx/>
              <a:buNone/>
              <a:tabLst/>
              <a:defRPr/>
            </a:pPr>
            <a:r>
              <a:rPr kumimoji="0" lang="ar-JO" sz="480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Trebuchet MS"/>
              </a:rPr>
              <a:t>الكيفيَّة التي يمكنك بها أن تكون تلميذاً في عالم عِدائيّ</a:t>
            </a:r>
          </a:p>
        </p:txBody>
      </p:sp>
      <p:grpSp>
        <p:nvGrpSpPr>
          <p:cNvPr id="5" name="Rectangle 2">
            <a:extLst>
              <a:ext uri="{FF2B5EF4-FFF2-40B4-BE49-F238E27FC236}">
                <a16:creationId xmlns:a16="http://schemas.microsoft.com/office/drawing/2014/main" id="{89E54925-4DA1-7F5E-0542-18D40479CB9E}"/>
              </a:ext>
            </a:extLst>
          </p:cNvPr>
          <p:cNvGrpSpPr/>
          <p:nvPr/>
        </p:nvGrpSpPr>
        <p:grpSpPr>
          <a:xfrm>
            <a:off x="6851053" y="1638069"/>
            <a:ext cx="2101297" cy="3219145"/>
            <a:chOff x="6740761" y="-92088"/>
            <a:chExt cx="2101295" cy="3219144"/>
          </a:xfrm>
        </p:grpSpPr>
        <p:sp>
          <p:nvSpPr>
            <p:cNvPr id="6" name="Rectangle">
              <a:extLst>
                <a:ext uri="{FF2B5EF4-FFF2-40B4-BE49-F238E27FC236}">
                  <a16:creationId xmlns:a16="http://schemas.microsoft.com/office/drawing/2014/main" id="{8004752B-D9B1-998E-CB5B-CEB315E39B7E}"/>
                </a:ext>
              </a:extLst>
            </p:cNvPr>
            <p:cNvSpPr/>
            <p:nvPr/>
          </p:nvSpPr>
          <p:spPr>
            <a:xfrm>
              <a:off x="6740761" y="-92088"/>
              <a:ext cx="2101295" cy="3219144"/>
            </a:xfrm>
            <a:prstGeom prst="rect">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solidFill>
                    <a:srgbClr val="FFFFFF"/>
                  </a:solidFill>
                </a:defRPr>
              </a:pPr>
              <a:endParaRPr kumimoji="0" sz="4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7" name="لا تتشبث بالسلطة">
              <a:extLst>
                <a:ext uri="{FF2B5EF4-FFF2-40B4-BE49-F238E27FC236}">
                  <a16:creationId xmlns:a16="http://schemas.microsoft.com/office/drawing/2014/main" id="{8B8B9B8E-7D07-9926-495E-CD80F842636C}"/>
                </a:ext>
              </a:extLst>
            </p:cNvPr>
            <p:cNvSpPr txBox="1"/>
            <p:nvPr/>
          </p:nvSpPr>
          <p:spPr>
            <a:xfrm>
              <a:off x="6832200" y="806256"/>
              <a:ext cx="2009856" cy="1323437"/>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لا</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 </a:t>
              </a: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تتشب</a:t>
              </a: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ث</a:t>
              </a: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 </a:t>
              </a:r>
              <a:r>
                <a:rPr kumimoji="0" sz="4000" b="1" u="none" strike="noStrike" kern="0" cap="none" spc="-100" normalizeH="0" baseline="0" noProof="0" dirty="0" err="1">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بس</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ل</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ط</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تك</a:t>
              </a:r>
              <a:endPar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endParaRPr>
            </a:p>
          </p:txBody>
        </p:sp>
      </p:grpSp>
      <p:sp>
        <p:nvSpPr>
          <p:cNvPr id="8" name="Rectangle 2">
            <a:extLst>
              <a:ext uri="{FF2B5EF4-FFF2-40B4-BE49-F238E27FC236}">
                <a16:creationId xmlns:a16="http://schemas.microsoft.com/office/drawing/2014/main" id="{2F67ACD5-26F4-7A6D-2030-D9407FB1F180}"/>
              </a:ext>
            </a:extLst>
          </p:cNvPr>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sz="48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ＭＳ Ｐゴシック"/>
              </a:rPr>
              <a:t>مرقس</a:t>
            </a:r>
            <a:endParaRPr kumimoji="0"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endParaRPr>
          </a:p>
        </p:txBody>
      </p:sp>
      <p:graphicFrame>
        <p:nvGraphicFramePr>
          <p:cNvPr id="9" name="Table 2">
            <a:extLst>
              <a:ext uri="{FF2B5EF4-FFF2-40B4-BE49-F238E27FC236}">
                <a16:creationId xmlns:a16="http://schemas.microsoft.com/office/drawing/2014/main" id="{24916E3F-C8F9-E7B0-0814-8C3F3A989CFB}"/>
              </a:ext>
            </a:extLst>
          </p:cNvPr>
          <p:cNvGraphicFramePr/>
          <p:nvPr>
            <p:extLst>
              <p:ext uri="{D42A27DB-BD31-4B8C-83A1-F6EECF244321}">
                <p14:modId xmlns:p14="http://schemas.microsoft.com/office/powerpoint/2010/main" val="912390754"/>
              </p:ext>
            </p:extLst>
          </p:nvPr>
        </p:nvGraphicFramePr>
        <p:xfrm>
          <a:off x="45975" y="4857214"/>
          <a:ext cx="9052050" cy="570549"/>
        </p:xfrm>
        <a:graphic>
          <a:graphicData uri="http://schemas.openxmlformats.org/drawingml/2006/table">
            <a:tbl>
              <a:tblPr>
                <a:tableStyleId>{4C3C2611-4C71-4FC5-86AE-919BDF0F9419}</a:tableStyleId>
              </a:tblPr>
              <a:tblGrid>
                <a:gridCol w="2244939">
                  <a:extLst>
                    <a:ext uri="{9D8B030D-6E8A-4147-A177-3AD203B41FA5}">
                      <a16:colId xmlns:a16="http://schemas.microsoft.com/office/drawing/2014/main" val="20000"/>
                    </a:ext>
                  </a:extLst>
                </a:gridCol>
                <a:gridCol w="2281085">
                  <a:extLst>
                    <a:ext uri="{9D8B030D-6E8A-4147-A177-3AD203B41FA5}">
                      <a16:colId xmlns:a16="http://schemas.microsoft.com/office/drawing/2014/main" val="20001"/>
                    </a:ext>
                  </a:extLst>
                </a:gridCol>
                <a:gridCol w="2281085">
                  <a:extLst>
                    <a:ext uri="{9D8B030D-6E8A-4147-A177-3AD203B41FA5}">
                      <a16:colId xmlns:a16="http://schemas.microsoft.com/office/drawing/2014/main" val="20002"/>
                    </a:ext>
                  </a:extLst>
                </a:gridCol>
                <a:gridCol w="2244941">
                  <a:extLst>
                    <a:ext uri="{9D8B030D-6E8A-4147-A177-3AD203B41FA5}">
                      <a16:colId xmlns:a16="http://schemas.microsoft.com/office/drawing/2014/main" val="20003"/>
                    </a:ext>
                  </a:extLst>
                </a:gridCol>
              </a:tblGrid>
              <a:tr h="570549">
                <a:tc>
                  <a:txBody>
                    <a:bodyPr/>
                    <a:lstStyle/>
                    <a:p>
                      <a:pPr algn="ctr" defTabSz="457200" rtl="1">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16</a:t>
                      </a:r>
                      <a:endParaRPr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marL="0" marR="0" lvl="0" indent="0" algn="ctr" defTabSz="457200" rtl="1" eaLnBrk="1" fontAlgn="auto" latinLnBrk="0" hangingPunct="1">
                        <a:lnSpc>
                          <a:spcPct val="100000"/>
                        </a:lnSpc>
                        <a:spcBef>
                          <a:spcPts val="0"/>
                        </a:spcBef>
                        <a:spcAft>
                          <a:spcPts val="0"/>
                        </a:spcAft>
                        <a:buClrTx/>
                        <a:buSzTx/>
                        <a:buFontTx/>
                        <a:buNone/>
                        <a:tabLst/>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11-15</a:t>
                      </a:r>
                      <a:endParaRPr lang="en-US" sz="2400" dirty="0"/>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marL="0" marR="0" lvl="0" indent="0" algn="ctr" defTabSz="457200" rtl="1" eaLnBrk="1" fontAlgn="auto" latinLnBrk="0" hangingPunct="1">
                        <a:lnSpc>
                          <a:spcPct val="100000"/>
                        </a:lnSpc>
                        <a:spcBef>
                          <a:spcPts val="0"/>
                        </a:spcBef>
                        <a:spcAft>
                          <a:spcPts val="0"/>
                        </a:spcAft>
                        <a:buClrTx/>
                        <a:buSzTx/>
                        <a:buFontTx/>
                        <a:buNone/>
                        <a:tabLst/>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 14- 10: 52</a:t>
                      </a:r>
                      <a:endParaRPr lang="en-US"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algn="ctr" defTabSz="457200" rtl="1">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 1-13</a:t>
                      </a:r>
                      <a:endParaRPr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0"/>
                  </a:ext>
                </a:extLst>
              </a:tr>
            </a:tbl>
          </a:graphicData>
        </a:graphic>
      </p:graphicFrame>
      <p:grpSp>
        <p:nvGrpSpPr>
          <p:cNvPr id="11" name="Rectangle 2">
            <a:extLst>
              <a:ext uri="{FF2B5EF4-FFF2-40B4-BE49-F238E27FC236}">
                <a16:creationId xmlns:a16="http://schemas.microsoft.com/office/drawing/2014/main" id="{660A995C-9F25-3D95-E3A2-178DF70AEF86}"/>
              </a:ext>
            </a:extLst>
          </p:cNvPr>
          <p:cNvGrpSpPr/>
          <p:nvPr/>
        </p:nvGrpSpPr>
        <p:grpSpPr>
          <a:xfrm>
            <a:off x="4644008" y="1638069"/>
            <a:ext cx="2101297" cy="3219145"/>
            <a:chOff x="0" y="-1"/>
            <a:chExt cx="2101295" cy="3219144"/>
          </a:xfrm>
        </p:grpSpPr>
        <p:sp>
          <p:nvSpPr>
            <p:cNvPr id="12" name="Rectangle">
              <a:extLst>
                <a:ext uri="{FF2B5EF4-FFF2-40B4-BE49-F238E27FC236}">
                  <a16:creationId xmlns:a16="http://schemas.microsoft.com/office/drawing/2014/main" id="{E3286BD9-F8BE-D02D-7696-F414D645E903}"/>
                </a:ext>
              </a:extLst>
            </p:cNvPr>
            <p:cNvSpPr/>
            <p:nvPr/>
          </p:nvSpPr>
          <p:spPr>
            <a:xfrm>
              <a:off x="0" y="-1"/>
              <a:ext cx="2101295" cy="3219144"/>
            </a:xfrm>
            <a:prstGeom prst="rect">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solidFill>
                    <a:srgbClr val="FFFFFF"/>
                  </a:solidFill>
                </a:defRPr>
              </a:pPr>
              <a:endParaRPr kumimoji="0" sz="4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13" name="أخدم…">
              <a:extLst>
                <a:ext uri="{FF2B5EF4-FFF2-40B4-BE49-F238E27FC236}">
                  <a16:creationId xmlns:a16="http://schemas.microsoft.com/office/drawing/2014/main" id="{8E7E1431-0C4D-51FD-3C82-052568EC239F}"/>
                </a:ext>
              </a:extLst>
            </p:cNvPr>
            <p:cNvSpPr txBox="1"/>
            <p:nvPr/>
          </p:nvSpPr>
          <p:spPr>
            <a:xfrm>
              <a:off x="45720" y="640076"/>
              <a:ext cx="2009856" cy="1938989"/>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C00000"/>
                  </a:solidFill>
                  <a:latin typeface="Helvetica Neue Black Condensed"/>
                  <a:ea typeface="Helvetica Neue Black Condensed"/>
                  <a:cs typeface="Helvetica Neue Black Condensed"/>
                  <a:sym typeface="Helvetica Neue Black Condensed"/>
                </a:defRPr>
              </a:pP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ا</a:t>
              </a:r>
              <a:r>
                <a:rPr kumimoji="0" sz="4000" b="1" u="none" strike="noStrike" kern="0" cap="none" spc="-100" normalizeH="0" baseline="0" noProof="0" dirty="0" err="1">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خد</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م</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endParaRPr kumimoji="0" sz="4400" b="1" u="none" strike="noStrike" kern="0" cap="none" spc="-110" normalizeH="0" baseline="0" noProof="0" dirty="0">
                <a:ln>
                  <a:noFill/>
                </a:ln>
                <a:solidFill>
                  <a:srgbClr val="FFFFFF"/>
                </a:solidFill>
                <a:effectLst/>
                <a:uLnTx/>
                <a:uFillTx/>
                <a:latin typeface="Arial" panose="020B0604020202020204" pitchFamily="34" charset="0"/>
                <a:ea typeface="Helvetica Neue Black Condensed"/>
                <a:cs typeface="Arial" panose="020B0604020202020204" pitchFamily="34" charset="0"/>
                <a:sym typeface="Helvetica Neue Black Condensed"/>
              </a:endParaRPr>
            </a:p>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مث</a:t>
              </a: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ل</a:t>
              </a: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 </a:t>
              </a:r>
            </a:p>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يسوع</a:t>
              </a:r>
              <a:endPar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endParaRPr>
            </a:p>
          </p:txBody>
        </p:sp>
      </p:grpSp>
      <p:sp>
        <p:nvSpPr>
          <p:cNvPr id="14" name="Notched Right Arrow 1">
            <a:extLst>
              <a:ext uri="{FF2B5EF4-FFF2-40B4-BE49-F238E27FC236}">
                <a16:creationId xmlns:a16="http://schemas.microsoft.com/office/drawing/2014/main" id="{4A4FE429-C720-C46F-8E34-A12D801056D7}"/>
              </a:ext>
            </a:extLst>
          </p:cNvPr>
          <p:cNvSpPr/>
          <p:nvPr/>
        </p:nvSpPr>
        <p:spPr>
          <a:xfrm rot="10800000">
            <a:off x="6296890" y="2478501"/>
            <a:ext cx="816976" cy="1381349"/>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5400"/>
                </a:lnTo>
                <a:lnTo>
                  <a:pt x="10800" y="0"/>
                </a:lnTo>
                <a:lnTo>
                  <a:pt x="21600" y="10800"/>
                </a:lnTo>
                <a:lnTo>
                  <a:pt x="10800" y="21600"/>
                </a:lnTo>
                <a:lnTo>
                  <a:pt x="10800" y="16200"/>
                </a:lnTo>
                <a:lnTo>
                  <a:pt x="0" y="16200"/>
                </a:lnTo>
                <a:lnTo>
                  <a:pt x="5400" y="10800"/>
                </a:lnTo>
                <a:close/>
              </a:path>
            </a:pathLst>
          </a:custGeom>
          <a:solidFill>
            <a:srgbClr val="FFFF00"/>
          </a:solidFill>
          <a:ln w="38100">
            <a:solidFill>
              <a:srgbClr val="000000"/>
            </a:solidFill>
            <a:tailEnd type="stealth"/>
          </a:ln>
        </p:spPr>
        <p:txBody>
          <a:bodyPr lIns="45719" rIns="45719"/>
          <a:lstStyle/>
          <a:p>
            <a:pPr marL="0" marR="0" lvl="0" indent="0" algn="l" defTabSz="914400" rtl="0" eaLnBrk="1" fontAlgn="auto" latinLnBrk="0" hangingPunct="0">
              <a:lnSpc>
                <a:spcPct val="100000"/>
              </a:lnSpc>
              <a:spcBef>
                <a:spcPts val="0"/>
              </a:spcBef>
              <a:spcAft>
                <a:spcPts val="0"/>
              </a:spcAft>
              <a:buClrTx/>
              <a:buSzTx/>
              <a:buFontTx/>
              <a:buNone/>
              <a:tabLst/>
              <a:defRPr>
                <a:solidFill>
                  <a:srgbClr val="000000"/>
                </a:solidFill>
                <a:latin typeface="Comic Sans MS"/>
                <a:ea typeface="Comic Sans MS"/>
                <a:cs typeface="Comic Sans MS"/>
                <a:sym typeface="Comic Sans MS"/>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omic Sans MS"/>
            </a:endParaRPr>
          </a:p>
        </p:txBody>
      </p:sp>
    </p:spTree>
    <p:extLst>
      <p:ext uri="{BB962C8B-B14F-4D97-AF65-F5344CB8AC3E}">
        <p14:creationId xmlns:p14="http://schemas.microsoft.com/office/powerpoint/2010/main" val="2810579489"/>
      </p:ext>
    </p:extLst>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8"/>
                                        </p:tgtEl>
                                        <p:attrNameLst>
                                          <p:attrName>style.visibility</p:attrName>
                                        </p:attrNameLst>
                                      </p:cBhvr>
                                      <p:to>
                                        <p:strVal val="visible"/>
                                      </p:to>
                                    </p:set>
                                    <p:anim calcmode="lin" valueType="num">
                                      <p:cBhvr>
                                        <p:cTn id="7" dur="500" fill="hold"/>
                                        <p:tgtEl>
                                          <p:spTgt spid="8"/>
                                        </p:tgtEl>
                                        <p:attrNameLst>
                                          <p:attrName>ppt_x</p:attrName>
                                        </p:attrNameLst>
                                      </p:cBhvr>
                                      <p:tavLst>
                                        <p:tav tm="0">
                                          <p:val>
                                            <p:strVal val="#ppt_x"/>
                                          </p:val>
                                        </p:tav>
                                        <p:tav tm="100000">
                                          <p:val>
                                            <p:strVal val="#ppt_x"/>
                                          </p:val>
                                        </p:tav>
                                      </p:tavLst>
                                    </p:anim>
                                    <p:anim calcmode="lin" valueType="num">
                                      <p:cBhvr>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2" fill="hold" grpId="0" nodeType="clickEffect">
                                  <p:stCondLst>
                                    <p:cond delay="0"/>
                                  </p:stCondLst>
                                  <p:iterate>
                                    <p:tmAbs val="0"/>
                                  </p:iterate>
                                  <p:childTnLst>
                                    <p:set>
                                      <p:cBhvr>
                                        <p:cTn id="12" dur="1" fill="hold">
                                          <p:stCondLst>
                                            <p:cond delay="0"/>
                                          </p:stCondLst>
                                        </p:cTn>
                                        <p:tgtEl>
                                          <p:spTgt spid="14"/>
                                        </p:tgtEl>
                                        <p:attrNameLst>
                                          <p:attrName>style.visibility</p:attrName>
                                        </p:attrNameLst>
                                      </p:cBhvr>
                                      <p:to>
                                        <p:strVal val="visible"/>
                                      </p:to>
                                    </p:set>
                                    <p:animEffect transition="in" filter="wipe(right)">
                                      <p:cBhvr>
                                        <p:cTn id="13" dur="500"/>
                                        <p:tgtEl>
                                          <p:spTgt spid="14"/>
                                        </p:tgtEl>
                                      </p:cBhvr>
                                    </p:animEffect>
                                  </p:childTnLst>
                                </p:cTn>
                              </p:par>
                            </p:childTnLst>
                          </p:cTn>
                        </p:par>
                        <p:par>
                          <p:cTn id="14" fill="hold">
                            <p:stCondLst>
                              <p:cond delay="500"/>
                            </p:stCondLst>
                            <p:childTnLst>
                              <p:par>
                                <p:cTn id="15" presetID="22" presetClass="entr" presetSubtype="8" fill="hold" grpId="0" nodeType="afterEffect">
                                  <p:stCondLst>
                                    <p:cond delay="0"/>
                                  </p:stCondLst>
                                  <p:iterate>
                                    <p:tmAbs val="0"/>
                                  </p:iterate>
                                  <p:childTnLst>
                                    <p:set>
                                      <p:cBhvr>
                                        <p:cTn id="16" fill="hold"/>
                                        <p:tgtEl>
                                          <p:spTgt spid="11"/>
                                        </p:tgtEl>
                                        <p:attrNameLst>
                                          <p:attrName>style.visibility</p:attrName>
                                        </p:attrNameLst>
                                      </p:cBhvr>
                                      <p:to>
                                        <p:strVal val="visible"/>
                                      </p:to>
                                    </p:set>
                                    <p:animEffect transition="in" filter="wipe(left)">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advAuto="0"/>
      <p:bldP spid="11" grpId="0" animBg="1" advAuto="0"/>
      <p:bldP spid="14" grpId="0" animBg="1" advAuto="0"/>
    </p:bldLst>
  </p:timing>
</p:sld>
</file>

<file path=ppt/slides/slide13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Rectangle 2">
            <a:extLst>
              <a:ext uri="{FF2B5EF4-FFF2-40B4-BE49-F238E27FC236}">
                <a16:creationId xmlns:a16="http://schemas.microsoft.com/office/drawing/2014/main" id="{5058377C-8095-CB48-ACB3-5F30E088970B}"/>
              </a:ext>
            </a:extLst>
          </p:cNvPr>
          <p:cNvSpPr txBox="1">
            <a:spLocks noChangeArrowheads="1"/>
          </p:cNvSpPr>
          <p:nvPr/>
        </p:nvSpPr>
        <p:spPr bwMode="auto">
          <a:xfrm>
            <a:off x="0" y="3933056"/>
            <a:ext cx="9144000" cy="2924944"/>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fontAlgn="base">
              <a:spcBef>
                <a:spcPct val="0"/>
              </a:spcBef>
              <a:spcAft>
                <a:spcPct val="0"/>
              </a:spcAft>
              <a:defRPr sz="4400" b="1">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defRPr>
            </a:lvl1pPr>
            <a:lvl2pPr algn="ctr" eaLnBrk="0" fontAlgn="base">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a:spcBef>
                <a:spcPct val="0"/>
              </a:spcBef>
              <a:spcAft>
                <a:spcPct val="0"/>
              </a:spcAft>
              <a:defRPr sz="4400">
                <a:solidFill>
                  <a:schemeClr val="tx2"/>
                </a:solidFill>
                <a:latin typeface="Times New Roman" pitchFamily="-112" charset="0"/>
              </a:defRPr>
            </a:lvl6pPr>
            <a:lvl7pPr marL="914400" algn="ctr" eaLnBrk="0" fontAlgn="base">
              <a:spcBef>
                <a:spcPct val="0"/>
              </a:spcBef>
              <a:spcAft>
                <a:spcPct val="0"/>
              </a:spcAft>
              <a:defRPr sz="4400">
                <a:solidFill>
                  <a:schemeClr val="tx2"/>
                </a:solidFill>
                <a:latin typeface="Times New Roman" pitchFamily="-112" charset="0"/>
              </a:defRPr>
            </a:lvl7pPr>
            <a:lvl8pPr marL="1371600" algn="ctr" eaLnBrk="0" fontAlgn="base">
              <a:spcBef>
                <a:spcPct val="0"/>
              </a:spcBef>
              <a:spcAft>
                <a:spcPct val="0"/>
              </a:spcAft>
              <a:defRPr sz="4400">
                <a:solidFill>
                  <a:schemeClr val="tx2"/>
                </a:solidFill>
                <a:latin typeface="Times New Roman" pitchFamily="-112" charset="0"/>
              </a:defRPr>
            </a:lvl8pPr>
            <a:lvl9pPr marL="1828800" algn="ctr" eaLnBrk="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u="none" strike="noStrike" kern="0" cap="none" spc="0" normalizeH="0" baseline="0" noProof="0" dirty="0">
                <a:ln>
                  <a:noFill/>
                </a:ln>
                <a:solidFill>
                  <a:srgbClr val="FFFFFF"/>
                </a:solidFill>
                <a:effectLst>
                  <a:glow rad="127000">
                    <a:srgbClr val="000000"/>
                  </a:glow>
                </a:effectLst>
                <a:uLnTx/>
                <a:uFillTx/>
                <a:ea typeface="ＭＳ Ｐゴシック" charset="0"/>
                <a:sym typeface="Arial"/>
              </a:rPr>
              <a:t>مرقس ١ : ١٥</a:t>
            </a:r>
            <a:endParaRPr kumimoji="0" lang="en-US" sz="4400" u="none" strike="noStrike" kern="0" cap="none" spc="0" normalizeH="0" baseline="0" noProof="0" dirty="0">
              <a:ln>
                <a:noFill/>
              </a:ln>
              <a:solidFill>
                <a:srgbClr val="FFFFFF"/>
              </a:solidFill>
              <a:effectLst>
                <a:glow rad="127000">
                  <a:srgbClr val="000000"/>
                </a:glow>
              </a:effectLst>
              <a:uLnTx/>
              <a:uFillTx/>
              <a:ea typeface="ＭＳ Ｐゴシック"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SA" sz="3200" u="none" strike="noStrike" kern="0" cap="none" spc="0" normalizeH="0" baseline="0" noProof="0" dirty="0">
              <a:ln>
                <a:noFill/>
              </a:ln>
              <a:solidFill>
                <a:srgbClr val="FFFFFF"/>
              </a:solidFill>
              <a:effectLst>
                <a:glow rad="127000">
                  <a:srgbClr val="000000"/>
                </a:glow>
              </a:effectLst>
              <a:uLnTx/>
              <a:uFillTx/>
              <a:ea typeface="ＭＳ Ｐゴシック"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u="none" strike="noStrike" kern="0" cap="none" spc="0" normalizeH="0" baseline="0" noProof="0" dirty="0">
                <a:ln>
                  <a:noFill/>
                </a:ln>
                <a:solidFill>
                  <a:srgbClr val="FFFFFF"/>
                </a:solidFill>
                <a:effectLst>
                  <a:glow rad="127000">
                    <a:srgbClr val="000000"/>
                  </a:glow>
                </a:effectLst>
                <a:uLnTx/>
                <a:uFillTx/>
                <a:ea typeface="ＭＳ Ｐゴシック" charset="0"/>
                <a:sym typeface="Arial"/>
              </a:rPr>
              <a:t>وَيَقُولُ: «قَدْ كَمَلَ الزَّمَانُ وَاقْتَرَبَ مَلَكُوتُ اللَّهِ فَتُوبُوا وَآمِنُوا بِالإِنْجِيلِ». </a:t>
            </a:r>
          </a:p>
        </p:txBody>
      </p:sp>
    </p:spTree>
    <p:extLst>
      <p:ext uri="{BB962C8B-B14F-4D97-AF65-F5344CB8AC3E}">
        <p14:creationId xmlns:p14="http://schemas.microsoft.com/office/powerpoint/2010/main" val="353484829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1">
            <a:extLst>
              <a:ext uri="{FF2B5EF4-FFF2-40B4-BE49-F238E27FC236}">
                <a16:creationId xmlns:a16="http://schemas.microsoft.com/office/drawing/2014/main" id="{A3A7BF1B-CE50-6844-B34D-93065F934B6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900098" name="Rectangle 2"/>
          <p:cNvSpPr>
            <a:spLocks noGrp="1" noChangeArrowheads="1"/>
          </p:cNvSpPr>
          <p:nvPr>
            <p:ph type="ctrTitle"/>
          </p:nvPr>
        </p:nvSpPr>
        <p:spPr>
          <a:xfrm>
            <a:off x="107504" y="2060848"/>
            <a:ext cx="5637682" cy="4509120"/>
          </a:xfrm>
          <a:noFill/>
          <a:ln>
            <a:noFill/>
          </a:ln>
          <a:effectLst>
            <a:outerShdw blurRad="63500" dist="35921" dir="2700000" algn="ctr" rotWithShape="0">
              <a:srgbClr val="000000">
                <a:alpha val="74998"/>
              </a:srgbClr>
            </a:outerShdw>
          </a:effectLst>
        </p:spPr>
        <p:txBody>
          <a:bodyPr vert="horz" wrap="square" lIns="91440" tIns="45720" rIns="91440" bIns="45720" numCol="1" anchor="t" anchorCtr="0" compatLnSpc="1">
            <a:prstTxWarp prst="textNoShape">
              <a:avLst/>
            </a:prstTxWarp>
          </a:bodyPr>
          <a:lstStyle/>
          <a:p>
            <a:r>
              <a:rPr lang="ar-SA" dirty="0">
                <a:solidFill>
                  <a:srgbClr val="FFFFFF"/>
                </a:solidFill>
                <a:effectLst>
                  <a:glow rad="127000">
                    <a:srgbClr val="000000"/>
                  </a:glow>
                </a:effectLst>
                <a:ea typeface="ＭＳ Ｐゴシック" charset="0"/>
                <a:sym typeface="Arial"/>
              </a:rPr>
              <a:t>مرقس ١ : ١٧-١٨</a:t>
            </a:r>
            <a:br>
              <a:rPr lang="en-US" dirty="0">
                <a:solidFill>
                  <a:srgbClr val="FFFFFF"/>
                </a:solidFill>
                <a:effectLst>
                  <a:glow rad="127000">
                    <a:srgbClr val="000000"/>
                  </a:glow>
                </a:effectLst>
                <a:ea typeface="ＭＳ Ｐゴシック" charset="0"/>
                <a:sym typeface="Arial"/>
              </a:rPr>
            </a:br>
            <a:br>
              <a:rPr lang="ar-SA" dirty="0">
                <a:solidFill>
                  <a:srgbClr val="FFFFFF"/>
                </a:solidFill>
                <a:effectLst>
                  <a:glow rad="127000">
                    <a:srgbClr val="000000"/>
                  </a:glow>
                </a:effectLst>
                <a:ea typeface="ＭＳ Ｐゴシック" charset="0"/>
                <a:sym typeface="Arial"/>
              </a:rPr>
            </a:br>
            <a:r>
              <a:rPr lang="ar-SA" dirty="0">
                <a:solidFill>
                  <a:srgbClr val="FFFFFF"/>
                </a:solidFill>
                <a:effectLst>
                  <a:glow rad="127000">
                    <a:srgbClr val="000000"/>
                  </a:glow>
                </a:effectLst>
                <a:ea typeface="ＭＳ Ｐゴシック" charset="0"/>
                <a:sym typeface="Arial"/>
              </a:rPr>
              <a:t>١٧ فَقَالَ لَهُمَا يَسُوعُ: «هَلُمَّ وَرَائِي فَأَجْعَلُكُمَا تَصِيرَانِ صَيَّادَيِ النَّاسِ». ١٨ فَلِلْوَقْتِ تَرَكَا شِبَاكَهُمَا وَتَبِعَاهُ. </a:t>
            </a:r>
          </a:p>
        </p:txBody>
      </p:sp>
    </p:spTree>
    <p:extLst>
      <p:ext uri="{BB962C8B-B14F-4D97-AF65-F5344CB8AC3E}">
        <p14:creationId xmlns:p14="http://schemas.microsoft.com/office/powerpoint/2010/main" val="260094200"/>
      </p:ext>
    </p:extLst>
  </p:cSld>
  <p:clrMapOvr>
    <a:masterClrMapping/>
  </p:clrMapOvr>
  <p:transition/>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89" name="Picture 2" descr="Picture 2"/>
          <p:cNvPicPr>
            <a:picLocks noChangeAspect="1"/>
          </p:cNvPicPr>
          <p:nvPr/>
        </p:nvPicPr>
        <p:blipFill>
          <a:blip r:embed="rId4" cstate="print"/>
          <a:stretch>
            <a:fillRect/>
          </a:stretch>
        </p:blipFill>
        <p:spPr>
          <a:xfrm>
            <a:off x="0" y="0"/>
            <a:ext cx="9144000" cy="6861909"/>
          </a:xfrm>
          <a:prstGeom prst="rect">
            <a:avLst/>
          </a:prstGeom>
          <a:ln w="12700">
            <a:miter lim="400000"/>
          </a:ln>
        </p:spPr>
      </p:pic>
      <p:sp>
        <p:nvSpPr>
          <p:cNvPr id="4490" name="Rectangle 2"/>
          <p:cNvSpPr txBox="1">
            <a:spLocks noGrp="1"/>
          </p:cNvSpPr>
          <p:nvPr>
            <p:ph type="title"/>
          </p:nvPr>
        </p:nvSpPr>
        <p:spPr>
          <a:xfrm>
            <a:off x="0" y="232008"/>
            <a:ext cx="9144000" cy="769350"/>
          </a:xfrm>
          <a:prstGeom prst="rect">
            <a:avLst/>
          </a:prstGeom>
          <a:noFill/>
          <a:ln>
            <a:noFill/>
          </a:ln>
          <a:effectLst>
            <a:glow rad="228600">
              <a:srgbClr val="000000">
                <a:alpha val="81000"/>
              </a:srgbClr>
            </a:glow>
          </a:effectLst>
        </p:spPr>
        <p:txBody>
          <a:bodyPr vert="horz" wrap="square" lIns="91440" tIns="45720" rIns="91440" bIns="45720" numCol="1" anchor="ctr" anchorCtr="0" compatLnSpc="1">
            <a:prstTxWarp prst="textNoShape">
              <a:avLst/>
            </a:prstTxWarp>
            <a:normAutofit fontScale="90000"/>
          </a:bodyPr>
          <a:lstStyle>
            <a:lvl1pPr defTabSz="804672">
              <a:defRPr sz="4752" b="1"/>
            </a:lvl1pPr>
          </a:lstStyle>
          <a:p>
            <a:pPr rtl="0" eaLnBrk="0" fontAlgn="base" hangingPunct="0">
              <a:spcBef>
                <a:spcPct val="0"/>
              </a:spcBef>
              <a:spcAft>
                <a:spcPct val="0"/>
              </a:spcAft>
            </a:pPr>
            <a:r>
              <a:rPr sz="5400" dirty="0">
                <a:solidFill>
                  <a:srgbClr val="FFFFFF"/>
                </a:solidFill>
                <a:effectLst>
                  <a:glow rad="127000">
                    <a:srgbClr val="000000"/>
                  </a:glow>
                </a:effectLst>
                <a:latin typeface="Arial" panose="020B0604020202020204" pitchFamily="34" charset="0"/>
                <a:ea typeface="ＭＳ Ｐゴシック" charset="0"/>
              </a:rPr>
              <a:t>تلميذ</a:t>
            </a:r>
          </a:p>
        </p:txBody>
      </p:sp>
      <p:sp>
        <p:nvSpPr>
          <p:cNvPr id="4491"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91"/>
                                        </p:tgtEl>
                                        <p:attrNameLst>
                                          <p:attrName>style.visibility</p:attrName>
                                        </p:attrNameLst>
                                      </p:cBhvr>
                                      <p:to>
                                        <p:strVal val="visible"/>
                                      </p:to>
                                    </p:set>
                                    <p:anim calcmode="lin" valueType="num">
                                      <p:cBhvr>
                                        <p:cTn id="7" dur="500" fill="hold"/>
                                        <p:tgtEl>
                                          <p:spTgt spid="4491"/>
                                        </p:tgtEl>
                                        <p:attrNameLst>
                                          <p:attrName>ppt_x</p:attrName>
                                        </p:attrNameLst>
                                      </p:cBhvr>
                                      <p:tavLst>
                                        <p:tav tm="0">
                                          <p:val>
                                            <p:strVal val="#ppt_x"/>
                                          </p:val>
                                        </p:tav>
                                        <p:tav tm="100000">
                                          <p:val>
                                            <p:strVal val="#ppt_x"/>
                                          </p:val>
                                        </p:tav>
                                      </p:tavLst>
                                    </p:anim>
                                    <p:anim calcmode="lin" valueType="num">
                                      <p:cBhvr>
                                        <p:cTn id="8" dur="500" fill="hold"/>
                                        <p:tgtEl>
                                          <p:spTgt spid="449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1" grpId="0" animBg="1" advAuto="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70" name="Rectangle 1"/>
          <p:cNvSpPr/>
          <p:nvPr/>
        </p:nvSpPr>
        <p:spPr>
          <a:xfrm>
            <a:off x="0" y="0"/>
            <a:ext cx="9144000" cy="6858000"/>
          </a:xfrm>
          <a:prstGeom prst="rect">
            <a:avLst/>
          </a:prstGeom>
          <a:solidFill>
            <a:srgbClr val="000000"/>
          </a:solidFill>
          <a:ln>
            <a:solidFill>
              <a:srgbClr val="000000"/>
            </a:solidFill>
          </a:ln>
        </p:spPr>
        <p:txBody>
          <a:bodyPr lIns="45719" rIns="45719"/>
          <a:lstStyle/>
          <a:p>
            <a:pPr marL="0" marR="0" lvl="0" indent="0" algn="ctr" defTabSz="914400" rtl="0" eaLnBrk="1" fontAlgn="auto" latinLnBrk="0" hangingPunct="0">
              <a:lnSpc>
                <a:spcPct val="100000"/>
              </a:lnSpc>
              <a:spcBef>
                <a:spcPts val="0"/>
              </a:spcBef>
              <a:spcAft>
                <a:spcPts val="0"/>
              </a:spcAft>
              <a:buClrTx/>
              <a:buSzTx/>
              <a:buFontTx/>
              <a:buNone/>
              <a:tabLst/>
              <a:defRPr b="1">
                <a:solidFill>
                  <a:srgbClr val="000000"/>
                </a:solidFill>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5471" name="Title 2"/>
          <p:cNvSpPr txBox="1">
            <a:spLocks noGrp="1"/>
          </p:cNvSpPr>
          <p:nvPr>
            <p:ph type="title" idx="4294967295"/>
          </p:nvPr>
        </p:nvSpPr>
        <p:spPr>
          <a:xfrm>
            <a:off x="0" y="1168437"/>
            <a:ext cx="9144000" cy="2401711"/>
          </a:xfrm>
          <a:prstGeom prst="rect">
            <a:avLst/>
          </a:prstGeom>
          <a:noFill/>
        </p:spPr>
        <p:txBody>
          <a:bodyPr>
            <a:normAutofit fontScale="90000"/>
          </a:bodyPr>
          <a:lstStyle/>
          <a:p>
            <a:pPr defTabSz="832104" rtl="0">
              <a:defRPr sz="8008">
                <a:solidFill>
                  <a:srgbClr val="000000"/>
                </a:solidFill>
              </a:defRPr>
            </a:pPr>
            <a:r>
              <a:rPr dirty="0"/>
              <a:t>Slides on </a:t>
            </a:r>
            <a:br>
              <a:rPr dirty="0"/>
            </a:br>
            <a:r>
              <a:rPr dirty="0" err="1">
                <a:solidFill>
                  <a:srgbClr val="FFFFFF"/>
                </a:solidFill>
              </a:rPr>
              <a:t>مرق</a:t>
            </a:r>
            <a:r>
              <a:rPr lang="ar-JO" dirty="0">
                <a:solidFill>
                  <a:srgbClr val="FFFFFF"/>
                </a:solidFill>
              </a:rPr>
              <a:t>س 2</a:t>
            </a:r>
            <a:endParaRPr dirty="0">
              <a:solidFill>
                <a:srgbClr val="FFFFFF"/>
              </a:solidFill>
            </a:endParaRPr>
          </a:p>
        </p:txBody>
      </p:sp>
    </p:spTree>
    <p:extLst>
      <p:ext uri="{BB962C8B-B14F-4D97-AF65-F5344CB8AC3E}">
        <p14:creationId xmlns:p14="http://schemas.microsoft.com/office/powerpoint/2010/main" val="2080615252"/>
      </p:ext>
    </p:extLst>
  </p:cSld>
  <p:clrMapOvr>
    <a:masterClrMapping/>
  </p:clrMapOvr>
  <p:transition spd="med"/>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35496" y="4509120"/>
            <a:ext cx="8928100" cy="1446451"/>
          </a:xfrm>
          <a:prstGeom prst="rect">
            <a:avLst/>
          </a:prstGeom>
          <a:noFill/>
        </p:spPr>
        <p:txBody>
          <a:bodyPr wrap="square" lIns="91341" tIns="45671" rIns="91341" bIns="45671">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sym typeface="Arial"/>
              </a:rPr>
              <a:t>يسوع يغفر خطايا</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sym typeface="Arial"/>
              </a:rPr>
              <a:t>رجلٍ مفلوجٍ ويشفيه</a:t>
            </a:r>
            <a:endParaRPr kumimoji="0" lang="en-US" sz="4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sym typeface="Arial"/>
            </a:endParaRPr>
          </a:p>
        </p:txBody>
      </p:sp>
      <p:sp>
        <p:nvSpPr>
          <p:cNvPr id="4" name="TextBox 3"/>
          <p:cNvSpPr txBox="1"/>
          <p:nvPr/>
        </p:nvSpPr>
        <p:spPr>
          <a:xfrm>
            <a:off x="72132" y="4005064"/>
            <a:ext cx="8891464" cy="584677"/>
          </a:xfrm>
          <a:prstGeom prst="rect">
            <a:avLst/>
          </a:prstGeom>
          <a:noFill/>
        </p:spPr>
        <p:txBody>
          <a:bodyPr wrap="square" lIns="91341" tIns="45671" rIns="91341" bIns="45671">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sym typeface="Arial"/>
              </a:rPr>
              <a:t>مرقس 2: 2-12، لوقا 5: 17-26</a:t>
            </a:r>
            <a:endParaRPr kumimoji="0" lang="en-US"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sym typeface="Arial"/>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7" name="Group 6"/>
          <p:cNvGrpSpPr/>
          <p:nvPr/>
        </p:nvGrpSpPr>
        <p:grpSpPr>
          <a:xfrm>
            <a:off x="107504" y="116633"/>
            <a:ext cx="2660102" cy="1592508"/>
            <a:chOff x="5508104" y="620689"/>
            <a:chExt cx="2660102" cy="1592508"/>
          </a:xfrm>
        </p:grpSpPr>
        <p:grpSp>
          <p:nvGrpSpPr>
            <p:cNvPr id="9" name="Group 8"/>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1" u="none" strike="noStrike" kern="0" cap="none" spc="0" normalizeH="0" baseline="0" noProof="0" dirty="0">
                  <a:ln>
                    <a:noFill/>
                  </a:ln>
                  <a:solidFill>
                    <a:sysClr val="window" lastClr="FFFFFF"/>
                  </a:solidFill>
                  <a:effectLst/>
                  <a:uLnTx/>
                  <a:uFillTx/>
                  <a:latin typeface="Arial" panose="020B0604020202020204" pitchFamily="34" charset="0"/>
                  <a:ea typeface="Osaka"/>
                  <a:cs typeface="Arial" panose="020B0604020202020204" pitchFamily="34" charset="0"/>
                  <a:sym typeface="Arial"/>
                </a:endParaRPr>
              </a:p>
            </p:txBody>
          </p:sp>
        </p:grpSp>
        <p:sp>
          <p:nvSpPr>
            <p:cNvPr id="10" name="TextBox 9"/>
            <p:cNvSpPr txBox="1"/>
            <p:nvPr/>
          </p:nvSpPr>
          <p:spPr>
            <a:xfrm>
              <a:off x="6804248" y="648153"/>
              <a:ext cx="1224136" cy="1565044"/>
            </a:xfrm>
            <a:prstGeom prst="rect">
              <a:avLst/>
            </a:prstGeom>
            <a:noFill/>
          </p:spPr>
          <p:txBody>
            <a:bodyPr wrap="square" rtlCol="0">
              <a:spAutoFit/>
            </a:bodyPr>
            <a:lstStyle/>
            <a:p>
              <a:pPr marL="0" marR="0" lvl="0" indent="0" algn="r" defTabSz="914400" rtl="1" eaLnBrk="1" fontAlgn="auto" latinLnBrk="0" hangingPunct="1">
                <a:lnSpc>
                  <a:spcPct val="70000"/>
                </a:lnSpc>
                <a:spcBef>
                  <a:spcPts val="0"/>
                </a:spcBef>
                <a:spcAft>
                  <a:spcPts val="0"/>
                </a:spcAft>
                <a:buClrTx/>
                <a:buSzTx/>
                <a:buFontTx/>
                <a:buNone/>
                <a:tabLst/>
                <a:defRPr/>
              </a:pPr>
              <a:r>
                <a:rPr kumimoji="0" lang="ar-JO" altLang="zh-CN" sz="4400" b="1" u="none" strike="noStrike" kern="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sym typeface="Arial"/>
                </a:rPr>
                <a:t>صور   كتابية   مجانية</a:t>
              </a:r>
              <a:endParaRPr kumimoji="0" lang="en-GB" sz="6000" b="1" u="none" strike="noStrike" kern="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sym typeface="Arial"/>
              </a:endParaRPr>
            </a:p>
          </p:txBody>
        </p:sp>
      </p:grpSp>
    </p:spTree>
    <p:extLst>
      <p:ext uri="{BB962C8B-B14F-4D97-AF65-F5344CB8AC3E}">
        <p14:creationId xmlns:p14="http://schemas.microsoft.com/office/powerpoint/2010/main" val="315971159"/>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8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8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8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8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9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9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9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9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5.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95" name="Picture 2" descr="Picture 2"/>
          <p:cNvPicPr>
            <a:picLocks noChangeAspect="1"/>
          </p:cNvPicPr>
          <p:nvPr/>
        </p:nvPicPr>
        <p:blipFill>
          <a:blip r:embed="rId4" cstate="print"/>
          <a:stretch>
            <a:fillRect/>
          </a:stretch>
        </p:blipFill>
        <p:spPr>
          <a:xfrm>
            <a:off x="1733003" y="1916833"/>
            <a:ext cx="5575301" cy="4709160"/>
          </a:xfrm>
          <a:prstGeom prst="rect">
            <a:avLst/>
          </a:prstGeom>
          <a:ln w="12700">
            <a:miter lim="400000"/>
          </a:ln>
        </p:spPr>
      </p:pic>
      <p:sp>
        <p:nvSpPr>
          <p:cNvPr id="4497"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
        <p:nvSpPr>
          <p:cNvPr id="4" name="Rectangle 2">
            <a:extLst>
              <a:ext uri="{FF2B5EF4-FFF2-40B4-BE49-F238E27FC236}">
                <a16:creationId xmlns:a16="http://schemas.microsoft.com/office/drawing/2014/main" id="{D0348294-360B-0B21-262C-12690ABAACF9}"/>
              </a:ext>
            </a:extLst>
          </p:cNvPr>
          <p:cNvSpPr txBox="1">
            <a:spLocks/>
          </p:cNvSpPr>
          <p:nvPr/>
        </p:nvSpPr>
        <p:spPr>
          <a:xfrm>
            <a:off x="683568" y="232008"/>
            <a:ext cx="6912768" cy="2033255"/>
          </a:xfrm>
          <a:prstGeom prst="rect">
            <a:avLst/>
          </a:prstGeom>
          <a:noFill/>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nchor="t">
            <a:normAutofit/>
          </a:bodyPr>
          <a:lstStyle>
            <a:lvl1pPr marL="0" marR="0" indent="0" algn="ctr" defTabSz="914400" rtl="1" latinLnBrk="0">
              <a:lnSpc>
                <a:spcPct val="100000"/>
              </a:lnSpc>
              <a:spcBef>
                <a:spcPts val="0"/>
              </a:spcBef>
              <a:spcAft>
                <a:spcPts val="0"/>
              </a:spcAft>
              <a:buClrTx/>
              <a:buSzTx/>
              <a:buFontTx/>
              <a:buNone/>
              <a:tabLst/>
              <a:defRPr sz="4400" b="1" i="0" u="none" strike="noStrike" cap="none" spc="0" baseline="0">
                <a:solidFill>
                  <a:srgbClr val="FFFF66"/>
                </a:solidFill>
                <a:uFillTx/>
                <a:latin typeface="Trebuchet MS"/>
                <a:ea typeface="Trebuchet MS"/>
                <a:cs typeface="Trebuchet MS"/>
                <a:sym typeface="Trebuchet MS"/>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a:lstStyle>
          <a:p>
            <a:pPr marL="0" marR="0" lvl="0" indent="0" algn="ctr" defTabSz="914400" rtl="1" eaLnBrk="1" fontAlgn="auto" latinLnBrk="0" hangingPunct="1">
              <a:lnSpc>
                <a:spcPct val="100000"/>
              </a:lnSpc>
              <a:spcBef>
                <a:spcPts val="0"/>
              </a:spcBef>
              <a:spcAft>
                <a:spcPts val="0"/>
              </a:spcAft>
              <a:buClrTx/>
              <a:buSzTx/>
              <a:buFontTx/>
              <a:buNone/>
              <a:tabLst/>
              <a:defRPr sz="4800" b="1"/>
            </a:pPr>
            <a:r>
              <a:rPr kumimoji="0" lang="ar-JO" sz="48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Trebuchet MS"/>
              </a:rPr>
              <a:t>كيف يمكنك أن تكون </a:t>
            </a:r>
            <a:r>
              <a:rPr kumimoji="0" lang="ar-JO" sz="4800"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Trebuchet MS"/>
              </a:rPr>
              <a:t>تلميذاً</a:t>
            </a:r>
            <a:r>
              <a:rPr kumimoji="0" lang="ar-JO" sz="48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Trebuchet MS"/>
              </a:rPr>
              <a:t> حقيقيَّاً ليسوع في عالَم عِدائيّ؟</a:t>
            </a: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97"/>
                                        </p:tgtEl>
                                        <p:attrNameLst>
                                          <p:attrName>style.visibility</p:attrName>
                                        </p:attrNameLst>
                                      </p:cBhvr>
                                      <p:to>
                                        <p:strVal val="visible"/>
                                      </p:to>
                                    </p:set>
                                    <p:anim calcmode="lin" valueType="num">
                                      <p:cBhvr>
                                        <p:cTn id="7" dur="500" fill="hold"/>
                                        <p:tgtEl>
                                          <p:spTgt spid="4497"/>
                                        </p:tgtEl>
                                        <p:attrNameLst>
                                          <p:attrName>ppt_x</p:attrName>
                                        </p:attrNameLst>
                                      </p:cBhvr>
                                      <p:tavLst>
                                        <p:tav tm="0">
                                          <p:val>
                                            <p:strVal val="#ppt_x"/>
                                          </p:val>
                                        </p:tav>
                                        <p:tav tm="100000">
                                          <p:val>
                                            <p:strVal val="#ppt_x"/>
                                          </p:val>
                                        </p:tav>
                                      </p:tavLst>
                                    </p:anim>
                                    <p:anim calcmode="lin" valueType="num">
                                      <p:cBhvr>
                                        <p:cTn id="8" dur="500" fill="hold"/>
                                        <p:tgtEl>
                                          <p:spTgt spid="449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7" grpId="0" animBg="1" advAuto="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9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0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0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0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0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0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1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1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Rectangle 2">
            <a:extLst>
              <a:ext uri="{FF2B5EF4-FFF2-40B4-BE49-F238E27FC236}">
                <a16:creationId xmlns:a16="http://schemas.microsoft.com/office/drawing/2014/main" id="{DE81CF18-B1D3-C242-9B57-245547AFC2F4}"/>
              </a:ext>
            </a:extLst>
          </p:cNvPr>
          <p:cNvSpPr txBox="1">
            <a:spLocks noChangeArrowheads="1"/>
          </p:cNvSpPr>
          <p:nvPr/>
        </p:nvSpPr>
        <p:spPr bwMode="auto">
          <a:xfrm>
            <a:off x="0" y="29469"/>
            <a:ext cx="5796136" cy="527173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مرقس ٢ : ١٠-١١</a:t>
            </a:r>
            <a:endParaRPr kumimoji="0" lang="en-US" sz="4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SA" sz="4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١٠ وَلَكِنْ لِكَيْ تَعْلَمُوا أَنَّ لاِبْنِ الإِنْسَانِ سُلْطَاناً عَلَى الأَرْضِ أَنْ يَغْفِرَ الْخَطَايَا» - قَالَ لِلْمَفْلُوجِ: ١١ «لَكَ أَقُولُ قُمْ وَاحْمِلْ سَرِيرَكَ وَاذْهَبْ إِلَى بَيْتِكَ». </a:t>
            </a:r>
          </a:p>
        </p:txBody>
      </p:sp>
    </p:spTree>
    <p:extLst>
      <p:ext uri="{BB962C8B-B14F-4D97-AF65-F5344CB8AC3E}">
        <p14:creationId xmlns:p14="http://schemas.microsoft.com/office/powerpoint/2010/main" val="343083803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20"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99" name="Picture 1" descr="Picture 1"/>
          <p:cNvPicPr>
            <a:picLocks noChangeAspect="1"/>
          </p:cNvPicPr>
          <p:nvPr/>
        </p:nvPicPr>
        <p:blipFill>
          <a:blip r:embed="rId3" cstate="print"/>
          <a:stretch>
            <a:fillRect/>
          </a:stretch>
        </p:blipFill>
        <p:spPr>
          <a:xfrm>
            <a:off x="0" y="0"/>
            <a:ext cx="9144000" cy="6858000"/>
          </a:xfrm>
          <a:prstGeom prst="rect">
            <a:avLst/>
          </a:prstGeom>
          <a:ln w="12700">
            <a:miter lim="400000"/>
          </a:ln>
        </p:spPr>
      </p:pic>
      <p:sp>
        <p:nvSpPr>
          <p:cNvPr id="4500" name="Title 1"/>
          <p:cNvSpPr txBox="1">
            <a:spLocks noGrp="1"/>
          </p:cNvSpPr>
          <p:nvPr>
            <p:ph type="title"/>
          </p:nvPr>
        </p:nvSpPr>
        <p:spPr>
          <a:xfrm>
            <a:off x="-108520" y="639436"/>
            <a:ext cx="4491139" cy="4680522"/>
          </a:xfrm>
          <a:prstGeom prst="rect">
            <a:avLst/>
          </a:prstGeom>
          <a:noFill/>
          <a:ln>
            <a:noFill/>
          </a:ln>
          <a:effectLst/>
        </p:spPr>
        <p:txBody>
          <a:bodyPr vert="horz" wrap="square" lIns="91261" tIns="45631" rIns="91261" bIns="45631" numCol="1" anchor="ctr" anchorCtr="0" compatLnSpc="1">
            <a:prstTxWarp prst="textNoShape">
              <a:avLst/>
            </a:prstTxWarp>
          </a:bodyPr>
          <a:lstStyle>
            <a:lvl1pPr algn="l">
              <a:defRPr sz="3600" b="1">
                <a:solidFill>
                  <a:srgbClr val="FFFFFF"/>
                </a:solidFill>
                <a:latin typeface="+mj-lt"/>
                <a:ea typeface="+mj-ea"/>
                <a:cs typeface="+mj-cs"/>
                <a:sym typeface="Arial"/>
              </a:defRPr>
            </a:lvl1pPr>
          </a:lstStyle>
          <a:p>
            <a:pPr algn="r" defTabSz="456343" eaLnBrk="0" fontAlgn="base" hangingPunct="0">
              <a:spcBef>
                <a:spcPct val="0"/>
              </a:spcBef>
              <a:spcAft>
                <a:spcPct val="0"/>
              </a:spcAft>
            </a:pP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ماذا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ستفعل</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بصفتك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قائد</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للكنيسة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إذا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تعر</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ض</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أعضاء الكنيسة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إ</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ضطهاد</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و</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كان بعضهم</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يُلقَى به</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ليكون طعامًا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للأسود</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و</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كان كثيرون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منهم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يختبئون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ويعيشون حياةً سريَّةً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و</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كان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الجميع</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خائفين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p>
        </p:txBody>
      </p:sp>
      <p:sp>
        <p:nvSpPr>
          <p:cNvPr id="4501" name="Title 1"/>
          <p:cNvSpPr txBox="1"/>
          <p:nvPr/>
        </p:nvSpPr>
        <p:spPr>
          <a:xfrm>
            <a:off x="6084168" y="3402332"/>
            <a:ext cx="2830226" cy="1754145"/>
          </a:xfrm>
          <a:prstGeom prst="rect">
            <a:avLst/>
          </a:prstGeom>
          <a:noFill/>
          <a:ln w="12700">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vert="horz" wrap="square" lIns="91261" tIns="45631" rIns="91261" bIns="45631" numCol="1" anchor="ctr" anchorCtr="0" compatLnSpc="1">
            <a:prstTxWarp prst="textNoShape">
              <a:avLst/>
            </a:prstTxWarp>
            <a:normAutofit fontScale="77500" lnSpcReduction="20000"/>
          </a:bodyPr>
          <a:lstStyle>
            <a:lvl1pPr defTabSz="456343" eaLnBrk="0" fontAlgn="base">
              <a:spcBef>
                <a:spcPct val="0"/>
              </a:spcBef>
              <a:spcAft>
                <a:spcPct val="0"/>
              </a:spcAft>
              <a:defRPr kumimoji="1" sz="3600" b="1" kern="1200">
                <a:solidFill>
                  <a:schemeClr val="bg1"/>
                </a:solidFill>
                <a:effectLst>
                  <a:glow rad="228600">
                    <a:schemeClr val="tx1"/>
                  </a:glow>
                </a:effectLst>
                <a:latin typeface="Arial"/>
                <a:ea typeface="ＭＳ Ｐゴシック" charset="0"/>
                <a:cs typeface="Arial"/>
                <a:sym typeface="Calibri"/>
              </a:defRPr>
            </a:lvl1pPr>
            <a:lvl2pPr indent="0" algn="ctr">
              <a:defRPr sz="2800" b="1">
                <a:solidFill>
                  <a:srgbClr val="FFFFFF"/>
                </a:solidFill>
              </a:defRPr>
            </a:lvl2pPr>
            <a:lvl3pPr indent="0" algn="ctr">
              <a:defRPr sz="2800" b="1">
                <a:solidFill>
                  <a:srgbClr val="FFFFFF"/>
                </a:solidFill>
              </a:defRPr>
            </a:lvl3pPr>
            <a:lvl4pPr indent="0" algn="ctr">
              <a:defRPr sz="2800" b="1">
                <a:solidFill>
                  <a:srgbClr val="FFFFFF"/>
                </a:solidFill>
              </a:defRPr>
            </a:lvl4pPr>
            <a:lvl5pPr indent="0" algn="ctr">
              <a:defRPr sz="2800" b="1">
                <a:solidFill>
                  <a:srgbClr val="FFFFFF"/>
                </a:solidFill>
              </a:defRPr>
            </a:lvl5pPr>
            <a:lvl6pPr indent="456342" algn="ctr">
              <a:defRPr sz="2800" b="1">
                <a:solidFill>
                  <a:srgbClr val="FFFFFF"/>
                </a:solidFill>
              </a:defRPr>
            </a:lvl6pPr>
            <a:lvl7pPr indent="912690" algn="ctr">
              <a:defRPr sz="2800" b="1">
                <a:solidFill>
                  <a:srgbClr val="FFFFFF"/>
                </a:solidFill>
              </a:defRPr>
            </a:lvl7pPr>
            <a:lvl8pPr indent="1369015" algn="ctr">
              <a:defRPr sz="2800" b="1">
                <a:solidFill>
                  <a:srgbClr val="FFFFFF"/>
                </a:solidFill>
              </a:defRPr>
            </a:lvl8pPr>
            <a:lvl9pPr indent="1825374" algn="ctr">
              <a:defRPr sz="2800" b="1">
                <a:solidFill>
                  <a:srgbClr val="FFFFFF"/>
                </a:solidFill>
              </a:defRPr>
            </a:lvl9pPr>
          </a:lstStyle>
          <a:p>
            <a:pPr marL="0" marR="0" lvl="0" indent="0" algn="r" defTabSz="456343" rtl="1" eaLnBrk="0" fontAlgn="base" latinLnBrk="0" hangingPunct="0">
              <a:lnSpc>
                <a:spcPct val="100000"/>
              </a:lnSpc>
              <a:spcBef>
                <a:spcPct val="0"/>
              </a:spcBef>
              <a:spcAft>
                <a:spcPct val="0"/>
              </a:spcAft>
              <a:buClrTx/>
              <a:buSzTx/>
              <a:buFontTx/>
              <a:buNone/>
              <a:tabLst/>
              <a:defRPr/>
            </a:pP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كتب</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lang="ar-JO"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مرقس</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عن</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معاناة</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lang="ar-JO"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يسوع والآلام التي تَحَمَّلها (يسوع) من أجل</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lang="ar-JO"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تشجيع</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شعبه</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a:t>
            </a:r>
          </a:p>
        </p:txBody>
      </p:sp>
      <p:sp>
        <p:nvSpPr>
          <p:cNvPr id="2" name="Rectangle 2">
            <a:extLst>
              <a:ext uri="{FF2B5EF4-FFF2-40B4-BE49-F238E27FC236}">
                <a16:creationId xmlns:a16="http://schemas.microsoft.com/office/drawing/2014/main" id="{928EF100-3F01-E534-AEE6-C084567F64A5}"/>
              </a:ext>
            </a:extLst>
          </p:cNvPr>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Tree>
    <p:extLst>
      <p:ext uri="{BB962C8B-B14F-4D97-AF65-F5344CB8AC3E}">
        <p14:creationId xmlns:p14="http://schemas.microsoft.com/office/powerpoint/2010/main" val="2430953099"/>
      </p:ext>
    </p:extLst>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4501"/>
                                        </p:tgtEl>
                                        <p:attrNameLst>
                                          <p:attrName>style.visibility</p:attrName>
                                        </p:attrNameLst>
                                      </p:cBhvr>
                                      <p:to>
                                        <p:strVal val="visible"/>
                                      </p:to>
                                    </p:set>
                                    <p:animEffect transition="in" filter="fade">
                                      <p:cBhvr>
                                        <p:cTn id="7" dur="500"/>
                                        <p:tgtEl>
                                          <p:spTgt spid="4501"/>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iterate>
                                    <p:tmAbs val="0"/>
                                  </p:iterate>
                                  <p:childTnLst>
                                    <p:set>
                                      <p:cBhvr>
                                        <p:cTn id="11" fill="hold"/>
                                        <p:tgtEl>
                                          <p:spTgt spid="2"/>
                                        </p:tgtEl>
                                        <p:attrNameLst>
                                          <p:attrName>style.visibility</p:attrName>
                                        </p:attrNameLst>
                                      </p:cBhvr>
                                      <p:to>
                                        <p:strVal val="visible"/>
                                      </p:to>
                                    </p:set>
                                    <p:anim calcmode="lin" valueType="num">
                                      <p:cBhvr>
                                        <p:cTn id="12" dur="500" fill="hold"/>
                                        <p:tgtEl>
                                          <p:spTgt spid="2"/>
                                        </p:tgtEl>
                                        <p:attrNameLst>
                                          <p:attrName>ppt_x</p:attrName>
                                        </p:attrNameLst>
                                      </p:cBhvr>
                                      <p:tavLst>
                                        <p:tav tm="0">
                                          <p:val>
                                            <p:strVal val="#ppt_x"/>
                                          </p:val>
                                        </p:tav>
                                        <p:tav tm="100000">
                                          <p:val>
                                            <p:strVal val="#ppt_x"/>
                                          </p:val>
                                        </p:tav>
                                      </p:tavLst>
                                    </p:anim>
                                    <p:anim calcmode="lin" valueType="num">
                                      <p:cBhvr>
                                        <p:cTn id="13"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1" grpId="0" animBg="1" advAuto="0"/>
      <p:bldP spid="2" grpId="0" animBg="1" advAuto="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22"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24"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26"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28" name="image3.jpeg" descr="image3.jpeg"/>
          <p:cNvPicPr>
            <a:picLocks noChangeAspect="1"/>
          </p:cNvPicPr>
          <p:nvPr/>
        </p:nvPicPr>
        <p:blipFill>
          <a:blip r:embed="rId2" cstate="print"/>
          <a:stretch>
            <a:fillRect/>
          </a:stretch>
        </p:blipFill>
        <p:spPr>
          <a:xfrm>
            <a:off x="-596" y="26265"/>
            <a:ext cx="9145117" cy="6859119"/>
          </a:xfrm>
          <a:prstGeom prst="rect">
            <a:avLst/>
          </a:prstGeom>
          <a:ln w="12700">
            <a:miter lim="400000"/>
          </a:ln>
        </p:spPr>
      </p:pic>
      <p:sp>
        <p:nvSpPr>
          <p:cNvPr id="5529" name="Shape 221"/>
          <p:cNvSpPr txBox="1">
            <a:spLocks noGrp="1"/>
          </p:cNvSpPr>
          <p:nvPr>
            <p:ph type="title"/>
          </p:nvPr>
        </p:nvSpPr>
        <p:spPr>
          <a:xfrm>
            <a:off x="-1" y="-3141"/>
            <a:ext cx="5724130" cy="623830"/>
          </a:xfrm>
          <a:prstGeom prst="rect">
            <a:avLst/>
          </a:prstGeom>
        </p:spPr>
        <p:txBody>
          <a:bodyPr lIns="32887" tIns="32887" rIns="32887" bIns="32887"/>
          <a:lstStyle>
            <a:lvl1pPr defTabSz="314884">
              <a:defRPr sz="2400" b="1"/>
            </a:lvl1pPr>
          </a:lstStyle>
          <a:p>
            <a:r>
              <a:rPr dirty="0" err="1"/>
              <a:t>استخدمت</a:t>
            </a:r>
            <a:r>
              <a:rPr dirty="0"/>
              <a:t> </a:t>
            </a:r>
            <a:r>
              <a:rPr dirty="0" err="1"/>
              <a:t>بإذن</a:t>
            </a:r>
            <a:r>
              <a:rPr dirty="0"/>
              <a:t> </a:t>
            </a:r>
            <a:r>
              <a:rPr dirty="0" err="1"/>
              <a:t>رسمي</a:t>
            </a:r>
            <a:endParaRPr dirty="0"/>
          </a:p>
        </p:txBody>
      </p:sp>
      <p:sp>
        <p:nvSpPr>
          <p:cNvPr id="5530" name="Shape 222"/>
          <p:cNvSpPr/>
          <p:nvPr/>
        </p:nvSpPr>
        <p:spPr>
          <a:xfrm>
            <a:off x="395535" y="2448474"/>
            <a:ext cx="4968554" cy="69402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نظرًا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لإنتاج</a:t>
            </a:r>
            <a:r>
              <a:rPr b="1" dirty="0">
                <a:latin typeface="Arial" panose="020B0604020202020204" pitchFamily="34" charset="0"/>
                <a:cs typeface="Arial" panose="020B0604020202020204" pitchFamily="34" charset="0"/>
              </a:rPr>
              <a:t> Lumo </a:t>
            </a:r>
            <a:r>
              <a:rPr b="1" dirty="0" err="1">
                <a:latin typeface="Arial" panose="020B0604020202020204" pitchFamily="34" charset="0"/>
                <a:cs typeface="Arial" panose="020B0604020202020204" pitchFamily="34" charset="0"/>
              </a:rPr>
              <a:t>لمواد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النشر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الخاصة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به</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نأسف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لإبلاغك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بأنه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ترخيص</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صورنا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لعملاء</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آخرين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خارج</a:t>
            </a:r>
            <a:r>
              <a:rPr b="1" dirty="0">
                <a:latin typeface="Arial" panose="020B0604020202020204" pitchFamily="34" charset="0"/>
                <a:cs typeface="Arial" panose="020B0604020202020204" pitchFamily="34" charset="0"/>
              </a:rPr>
              <a:t>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freebibleimages.org</a:t>
            </a:r>
            <a:endParaRPr b="1" dirty="0">
              <a:latin typeface="Arial" panose="020B0604020202020204" pitchFamily="34" charset="0"/>
              <a:cs typeface="Arial" panose="020B0604020202020204" pitchFamily="34" charset="0"/>
            </a:endParaRPr>
          </a:p>
        </p:txBody>
      </p:sp>
      <p:sp>
        <p:nvSpPr>
          <p:cNvPr id="5531" name="Shape 223"/>
          <p:cNvSpPr/>
          <p:nvPr/>
        </p:nvSpPr>
        <p:spPr>
          <a:xfrm>
            <a:off x="1187624"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5532" name="Shape 227"/>
          <p:cNvSpPr/>
          <p:nvPr/>
        </p:nvSpPr>
        <p:spPr>
          <a:xfrm>
            <a:off x="409443" y="3148439"/>
            <a:ext cx="4940739" cy="95410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400" b="1">
                <a:solidFill>
                  <a:srgbClr val="000000"/>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هذه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ea typeface="ＭＳ Ｐゴシック"/>
                <a:cs typeface="Arial" panose="020B0604020202020204" pitchFamily="34" charset="0"/>
                <a:sym typeface="ＭＳ Ｐゴシック"/>
              </a:rPr>
              <a:t>مرخصة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الفيديو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النشر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الوسائط</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الأخرى</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لا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يمكن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توزيع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والملفات</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التي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تم</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تنزيلها</a:t>
            </a:r>
            <a:r>
              <a:rPr b="1" dirty="0">
                <a:latin typeface="Arial" panose="020B0604020202020204" pitchFamily="34" charset="0"/>
                <a:ea typeface="ＭＳ Ｐゴシック"/>
                <a:cs typeface="Arial" panose="020B0604020202020204" pitchFamily="34" charset="0"/>
                <a:sym typeface="ＭＳ Ｐゴシック"/>
              </a:rPr>
              <a:t> من خلال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موقع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ويب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آخر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cs typeface="Arial" panose="020B0604020202020204" pitchFamily="34" charset="0"/>
              </a:rPr>
              <a:t>freebibleimages.org</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سياق</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تؤدي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الرسالة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المصاحبة</a:t>
            </a:r>
            <a:r>
              <a:rPr b="1" dirty="0">
                <a:latin typeface="Arial" panose="020B0604020202020204" pitchFamily="34" charset="0"/>
                <a:ea typeface="ＭＳ Ｐゴシック"/>
                <a:cs typeface="Arial" panose="020B0604020202020204" pitchFamily="34" charset="0"/>
                <a:sym typeface="ＭＳ Ｐゴシック"/>
              </a:rPr>
              <a:t> إلى </a:t>
            </a:r>
            <a:r>
              <a:rPr b="1" dirty="0" err="1">
                <a:latin typeface="Arial" panose="020B0604020202020204" pitchFamily="34" charset="0"/>
                <a:ea typeface="ＭＳ Ｐゴシック"/>
                <a:cs typeface="Arial" panose="020B0604020202020204" pitchFamily="34" charset="0"/>
                <a:sym typeface="ＭＳ Ｐゴシック"/>
              </a:rPr>
              <a:t>تقويض</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الإيمان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المسيحي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والإنجيل</a:t>
            </a:r>
            <a:r>
              <a:rPr b="1" dirty="0">
                <a:latin typeface="Arial" panose="020B0604020202020204" pitchFamily="34" charset="0"/>
                <a:cs typeface="Arial" panose="020B0604020202020204" pitchFamily="34" charset="0"/>
              </a:rPr>
              <a:t>.</a:t>
            </a:r>
          </a:p>
        </p:txBody>
      </p:sp>
      <p:sp>
        <p:nvSpPr>
          <p:cNvPr id="5533" name="Shape 228"/>
          <p:cNvSpPr/>
          <p:nvPr/>
        </p:nvSpPr>
        <p:spPr>
          <a:xfrm>
            <a:off x="438919" y="4248515"/>
            <a:ext cx="4881786" cy="69402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استخدام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الصور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العروض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التقديمية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التعليمية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والمدونات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ووسائل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التواصل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الاجتماعي</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وكلها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يجب</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تكون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مصحوبة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بالإشارة</a:t>
            </a:r>
            <a:r>
              <a:rPr b="1" dirty="0">
                <a:latin typeface="Arial" panose="020B0604020202020204" pitchFamily="34" charset="0"/>
                <a:cs typeface="Arial" panose="020B0604020202020204" pitchFamily="34" charset="0"/>
              </a:rPr>
              <a:t> إلى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www.LumoProject.com</a:t>
            </a:r>
            <a:r>
              <a:rPr b="1" dirty="0">
                <a:latin typeface="Arial" panose="020B0604020202020204" pitchFamily="34" charset="0"/>
                <a:cs typeface="Arial" panose="020B0604020202020204" pitchFamily="34" charset="0"/>
              </a:rPr>
              <a:t>.</a:t>
            </a:r>
          </a:p>
        </p:txBody>
      </p:sp>
      <p:grpSp>
        <p:nvGrpSpPr>
          <p:cNvPr id="5536" name="Shape 229"/>
          <p:cNvGrpSpPr/>
          <p:nvPr/>
        </p:nvGrpSpPr>
        <p:grpSpPr>
          <a:xfrm>
            <a:off x="1763688" y="5037421"/>
            <a:ext cx="2212729" cy="623827"/>
            <a:chOff x="0" y="0"/>
            <a:chExt cx="2212727" cy="623826"/>
          </a:xfrm>
        </p:grpSpPr>
        <p:sp>
          <p:nvSpPr>
            <p:cNvPr id="5534" name="Rectangle"/>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84">
                <a:defRPr sz="1000" spc="-100">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5535" name="Picture courtesy of BBM © All Rights Reserved.…"/>
            <p:cNvSpPr txBox="1"/>
            <p:nvPr/>
          </p:nvSpPr>
          <p:spPr>
            <a:xfrm>
              <a:off x="0" y="-1"/>
              <a:ext cx="2212728" cy="62382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32887" tIns="32887" rIns="32887" bIns="32887" numCol="1" anchor="ctr">
              <a:normAutofit/>
            </a:bodyPr>
            <a:lstStyle/>
            <a:p>
              <a:pPr algn="ctr" defTabSz="314884">
                <a:defRPr sz="1000">
                  <a:solidFill>
                    <a:srgbClr val="000000"/>
                  </a:solidFill>
                </a:defRPr>
              </a:pPr>
              <a:r>
                <a:rPr b="1" dirty="0">
                  <a:latin typeface="Arial" panose="020B0604020202020204" pitchFamily="34" charset="0"/>
                  <a:cs typeface="Arial" panose="020B0604020202020204" pitchFamily="34" charset="0"/>
                </a:rPr>
                <a:t>Picture courtesy of BBM</a:t>
              </a:r>
              <a:br>
                <a:rPr b="1" dirty="0">
                  <a:latin typeface="Arial" panose="020B0604020202020204" pitchFamily="34" charset="0"/>
                  <a:cs typeface="Arial" panose="020B0604020202020204" pitchFamily="34" charset="0"/>
                </a:rPr>
              </a:br>
              <a:r>
                <a:rPr b="1" dirty="0">
                  <a:latin typeface="Arial" panose="020B0604020202020204" pitchFamily="34" charset="0"/>
                  <a:cs typeface="Arial" panose="020B0604020202020204" pitchFamily="34" charset="0"/>
                </a:rPr>
                <a:t>© All Rights Reserved.</a:t>
              </a:r>
              <a:endParaRPr b="1" spc="50" dirty="0">
                <a:latin typeface="Arial" panose="020B0604020202020204" pitchFamily="34" charset="0"/>
                <a:cs typeface="Arial" panose="020B0604020202020204" pitchFamily="34" charset="0"/>
              </a:endParaRPr>
            </a:p>
            <a:p>
              <a:pPr algn="ctr" defTabSz="314884">
                <a:defRPr sz="1000">
                  <a:solidFill>
                    <a:srgbClr val="000000"/>
                  </a:solidFill>
                </a:defRPr>
              </a:pPr>
              <a:r>
                <a:rPr b="1" dirty="0">
                  <a:latin typeface="Arial" panose="020B0604020202020204" pitchFamily="34" charset="0"/>
                  <a:cs typeface="Arial" panose="020B0604020202020204" pitchFamily="34" charset="0"/>
                </a:rPr>
                <a:t>www.bigbookmedia.com</a:t>
              </a:r>
            </a:p>
          </p:txBody>
        </p:sp>
      </p:grpSp>
      <p:pic>
        <p:nvPicPr>
          <p:cNvPr id="5537" name="Picture 1" descr="Picture 1"/>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5538" name="Shape 223"/>
          <p:cNvSpPr/>
          <p:nvPr/>
        </p:nvSpPr>
        <p:spPr>
          <a:xfrm>
            <a:off x="2051719"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مرقس</a:t>
            </a:r>
          </a:p>
        </p:txBody>
      </p:sp>
      <p:sp>
        <p:nvSpPr>
          <p:cNvPr id="5539" name="Shape 223"/>
          <p:cNvSpPr/>
          <p:nvPr/>
        </p:nvSpPr>
        <p:spPr>
          <a:xfrm>
            <a:off x="2915816"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5540" name="Shape 223"/>
          <p:cNvSpPr/>
          <p:nvPr/>
        </p:nvSpPr>
        <p:spPr>
          <a:xfrm>
            <a:off x="3779911"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يوحنا</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5" name="Text Box 2"/>
          <p:cNvSpPr txBox="1"/>
          <p:nvPr/>
        </p:nvSpPr>
        <p:spPr>
          <a:xfrm>
            <a:off x="8578532" y="381000"/>
            <a:ext cx="487998"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defRPr b="1">
                <a:solidFill>
                  <a:srgbClr val="000000"/>
                </a:solidFill>
              </a:defRPr>
            </a:lvl1pPr>
          </a:lstStyle>
          <a:p>
            <a:pPr marL="0" marR="0" lvl="0" indent="0" algn="r" defTabSz="914400" rtl="1"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٨٥</a:t>
            </a:r>
          </a:p>
        </p:txBody>
      </p:sp>
      <p:graphicFrame>
        <p:nvGraphicFramePr>
          <p:cNvPr id="4467" name="Table 1"/>
          <p:cNvGraphicFramePr/>
          <p:nvPr>
            <p:extLst>
              <p:ext uri="{D42A27DB-BD31-4B8C-83A1-F6EECF244321}">
                <p14:modId xmlns:p14="http://schemas.microsoft.com/office/powerpoint/2010/main" val="487084370"/>
              </p:ext>
            </p:extLst>
          </p:nvPr>
        </p:nvGraphicFramePr>
        <p:xfrm>
          <a:off x="0" y="692696"/>
          <a:ext cx="9144000" cy="6126480"/>
        </p:xfrm>
        <a:graphic>
          <a:graphicData uri="http://schemas.openxmlformats.org/drawingml/2006/table">
            <a:tbl>
              <a:tblPr firstRow="1">
                <a:tableStyleId>{4C3C2611-4C71-4FC5-86AE-919BDF0F9419}</a:tableStyleId>
              </a:tblPr>
              <a:tblGrid>
                <a:gridCol w="995415">
                  <a:extLst>
                    <a:ext uri="{9D8B030D-6E8A-4147-A177-3AD203B41FA5}">
                      <a16:colId xmlns:a16="http://schemas.microsoft.com/office/drawing/2014/main" val="20000"/>
                    </a:ext>
                  </a:extLst>
                </a:gridCol>
                <a:gridCol w="1027354">
                  <a:extLst>
                    <a:ext uri="{9D8B030D-6E8A-4147-A177-3AD203B41FA5}">
                      <a16:colId xmlns:a16="http://schemas.microsoft.com/office/drawing/2014/main" val="20001"/>
                    </a:ext>
                  </a:extLst>
                </a:gridCol>
                <a:gridCol w="880590">
                  <a:extLst>
                    <a:ext uri="{9D8B030D-6E8A-4147-A177-3AD203B41FA5}">
                      <a16:colId xmlns:a16="http://schemas.microsoft.com/office/drawing/2014/main" val="20002"/>
                    </a:ext>
                  </a:extLst>
                </a:gridCol>
                <a:gridCol w="991466">
                  <a:extLst>
                    <a:ext uri="{9D8B030D-6E8A-4147-A177-3AD203B41FA5}">
                      <a16:colId xmlns:a16="http://schemas.microsoft.com/office/drawing/2014/main" val="20003"/>
                    </a:ext>
                  </a:extLst>
                </a:gridCol>
                <a:gridCol w="1253239">
                  <a:extLst>
                    <a:ext uri="{9D8B030D-6E8A-4147-A177-3AD203B41FA5}">
                      <a16:colId xmlns:a16="http://schemas.microsoft.com/office/drawing/2014/main" val="20004"/>
                    </a:ext>
                  </a:extLst>
                </a:gridCol>
                <a:gridCol w="754777">
                  <a:extLst>
                    <a:ext uri="{9D8B030D-6E8A-4147-A177-3AD203B41FA5}">
                      <a16:colId xmlns:a16="http://schemas.microsoft.com/office/drawing/2014/main" val="20005"/>
                    </a:ext>
                  </a:extLst>
                </a:gridCol>
                <a:gridCol w="1330083">
                  <a:extLst>
                    <a:ext uri="{9D8B030D-6E8A-4147-A177-3AD203B41FA5}">
                      <a16:colId xmlns:a16="http://schemas.microsoft.com/office/drawing/2014/main" val="20006"/>
                    </a:ext>
                  </a:extLst>
                </a:gridCol>
                <a:gridCol w="880590">
                  <a:extLst>
                    <a:ext uri="{9D8B030D-6E8A-4147-A177-3AD203B41FA5}">
                      <a16:colId xmlns:a16="http://schemas.microsoft.com/office/drawing/2014/main" val="20007"/>
                    </a:ext>
                  </a:extLst>
                </a:gridCol>
                <a:gridCol w="1030486">
                  <a:extLst>
                    <a:ext uri="{9D8B030D-6E8A-4147-A177-3AD203B41FA5}">
                      <a16:colId xmlns:a16="http://schemas.microsoft.com/office/drawing/2014/main" val="20008"/>
                    </a:ext>
                  </a:extLst>
                </a:gridCol>
              </a:tblGrid>
              <a:tr h="609381">
                <a:tc gridSpan="9">
                  <a:txBody>
                    <a:bodyPr/>
                    <a:lstStyle/>
                    <a:p>
                      <a:pPr algn="ctr" rtl="1"/>
                      <a:r>
                        <a:rPr lang="ar-JO" sz="3600" b="1" i="0" u="none" strike="noStrike" cap="none" spc="0" baseline="0" dirty="0">
                          <a:solidFill>
                            <a:srgbClr val="FFFFFF"/>
                          </a:solidFill>
                          <a:uFillTx/>
                          <a:latin typeface="Arial" panose="020B0604020202020204" pitchFamily="34" charset="0"/>
                          <a:ea typeface="+mj-ea"/>
                          <a:cs typeface="Arial" panose="020B0604020202020204" pitchFamily="34" charset="0"/>
                          <a:sym typeface="ＭＳ Ｐゴシック"/>
                        </a:rPr>
                        <a:t>الإله</a:t>
                      </a:r>
                      <a:r>
                        <a:rPr lang="ar-JO" sz="2800" b="1" i="0" dirty="0">
                          <a:latin typeface="Arial" panose="020B0604020202020204" pitchFamily="34" charset="0"/>
                          <a:cs typeface="Arial" panose="020B0604020202020204" pitchFamily="34" charset="0"/>
                        </a:rPr>
                        <a:t> </a:t>
                      </a:r>
                      <a:r>
                        <a:rPr lang="ar-JO" sz="3600" b="1" i="0" u="none" strike="noStrike" cap="none" spc="0" baseline="0" dirty="0">
                          <a:solidFill>
                            <a:srgbClr val="FFFFFF"/>
                          </a:solidFill>
                          <a:uFillTx/>
                          <a:latin typeface="Arial" panose="020B0604020202020204" pitchFamily="34" charset="0"/>
                          <a:ea typeface="+mj-ea"/>
                          <a:cs typeface="Arial" panose="020B0604020202020204" pitchFamily="34" charset="0"/>
                          <a:sym typeface="Arial Narrow"/>
                        </a:rPr>
                        <a:t>الذي يُقدِّم نموذجًا عن المعاناة كخادم</a:t>
                      </a:r>
                    </a:p>
                  </a:txBody>
                  <a:tcPr marL="45720" marR="45720" anchor="ctr" horzOverflow="overflow">
                    <a:lnL>
                      <a:solidFill>
                        <a:srgbClr val="B7BB8C"/>
                      </a:solidFill>
                    </a:lnL>
                    <a:lnR>
                      <a:solidFill>
                        <a:srgbClr val="B7BB8C"/>
                      </a:solidFill>
                    </a:lnR>
                    <a:solidFill>
                      <a:srgbClr val="000000"/>
                    </a:solid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0"/>
                  </a:ext>
                </a:extLst>
              </a:tr>
              <a:tr h="551345">
                <a:tc gridSpan="5">
                  <a:txBody>
                    <a:bodyPr/>
                    <a:lstStyle/>
                    <a:p>
                      <a:pPr algn="ctr" defTabSz="457200" rtl="1">
                        <a:defRPr sz="1800">
                          <a:solidFill>
                            <a:srgbClr val="000000"/>
                          </a:solidFill>
                        </a:defRPr>
                      </a:pPr>
                      <a:r>
                        <a:rPr sz="3200" b="1" i="0" dirty="0" err="1">
                          <a:solidFill>
                            <a:srgbClr val="33334D"/>
                          </a:solidFill>
                          <a:latin typeface="Arial" panose="020B0604020202020204" pitchFamily="34" charset="0"/>
                          <a:cs typeface="Arial" panose="020B0604020202020204" pitchFamily="34" charset="0"/>
                          <a:sym typeface="Arial"/>
                        </a:rPr>
                        <a:t>الخدمة</a:t>
                      </a:r>
                      <a:r>
                        <a:rPr sz="2000" b="1" i="0" dirty="0">
                          <a:solidFill>
                            <a:srgbClr val="33334D"/>
                          </a:solidFill>
                          <a:latin typeface="Arial" panose="020B0604020202020204" pitchFamily="34" charset="0"/>
                          <a:cs typeface="Arial" panose="020B0604020202020204" pitchFamily="34" charset="0"/>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marL="0" marR="0" indent="0" algn="ctr" defTabSz="457200" rtl="1" latinLnBrk="0">
                        <a:lnSpc>
                          <a:spcPct val="100000"/>
                        </a:lnSpc>
                        <a:spcBef>
                          <a:spcPts val="0"/>
                        </a:spcBef>
                        <a:spcAft>
                          <a:spcPts val="0"/>
                        </a:spcAft>
                        <a:buClrTx/>
                        <a:buSzTx/>
                        <a:buFontTx/>
                        <a:buNone/>
                        <a:tabLst/>
                        <a:defRPr sz="1800">
                          <a:solidFill>
                            <a:srgbClr val="000000"/>
                          </a:solidFill>
                        </a:defRPr>
                      </a:pPr>
                      <a:r>
                        <a:rPr lang="ar-JO" sz="3200" b="1" i="0" u="none" strike="noStrike" cap="none" spc="0" baseline="0" dirty="0">
                          <a:solidFill>
                            <a:srgbClr val="33334D"/>
                          </a:solidFill>
                          <a:uFillTx/>
                          <a:latin typeface="Arial" panose="020B0604020202020204" pitchFamily="34" charset="0"/>
                          <a:ea typeface="+mj-ea"/>
                          <a:cs typeface="Arial" panose="020B0604020202020204" pitchFamily="34" charset="0"/>
                          <a:sym typeface="Arial"/>
                        </a:rPr>
                        <a:t>     الألم</a:t>
                      </a:r>
                      <a:endParaRPr sz="3200" b="1" i="0" u="none" strike="noStrike" cap="none" spc="0" baseline="0" dirty="0">
                        <a:solidFill>
                          <a:srgbClr val="33334D"/>
                        </a:solidFill>
                        <a:uFillTx/>
                        <a:latin typeface="Arial" panose="020B0604020202020204" pitchFamily="34" charset="0"/>
                        <a:ea typeface="+mj-ea"/>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1"/>
                  </a:ext>
                </a:extLst>
              </a:tr>
              <a:tr h="377236">
                <a:tc gridSpan="5">
                  <a:txBody>
                    <a:bodyPr/>
                    <a:lstStyle/>
                    <a:p>
                      <a:pPr algn="ctr" defTabSz="457200" rtl="1">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أقوال</a:t>
                      </a:r>
                      <a:r>
                        <a:rPr sz="2000" b="1" i="0" dirty="0">
                          <a:solidFill>
                            <a:srgbClr val="33334D"/>
                          </a:solidFill>
                          <a:latin typeface="Arial" panose="020B0604020202020204" pitchFamily="34" charset="0"/>
                          <a:cs typeface="Arial" panose="020B0604020202020204" pitchFamily="34" charset="0"/>
                          <a:sym typeface="Arial"/>
                        </a:rPr>
                        <a:t> </a:t>
                      </a:r>
                      <a:r>
                        <a:rPr lang="ar-JO" sz="2000" b="1" i="0" dirty="0">
                          <a:solidFill>
                            <a:srgbClr val="33334D"/>
                          </a:solidFill>
                          <a:latin typeface="Arial" panose="020B0604020202020204" pitchFamily="34" charset="0"/>
                          <a:cs typeface="Arial" panose="020B0604020202020204" pitchFamily="34" charset="0"/>
                          <a:sym typeface="Arial"/>
                        </a:rPr>
                        <a:t>وآيات</a:t>
                      </a:r>
                      <a:r>
                        <a:rPr sz="2000" b="1" i="0" dirty="0">
                          <a:solidFill>
                            <a:srgbClr val="33334D"/>
                          </a:solidFill>
                          <a:latin typeface="Arial" panose="020B0604020202020204" pitchFamily="34" charset="0"/>
                          <a:cs typeface="Arial" panose="020B0604020202020204" pitchFamily="34" charset="0"/>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الذبيحة (التضحية)</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2"/>
                  </a:ext>
                </a:extLst>
              </a:tr>
              <a:tr h="377236">
                <a:tc gridSpan="5">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الجليل</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وبيري</a:t>
                      </a:r>
                      <a:r>
                        <a:rPr lang="ar-JO" sz="2000" b="1" i="0" dirty="0">
                          <a:solidFill>
                            <a:srgbClr val="33334D"/>
                          </a:solidFill>
                          <a:latin typeface="Arial" panose="020B0604020202020204" pitchFamily="34" charset="0"/>
                          <a:cs typeface="Arial" panose="020B0604020202020204" pitchFamily="34" charset="0"/>
                          <a:sym typeface="Arial"/>
                        </a:rPr>
                        <a:t>ا (عبْر الأردن)</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يهوذا</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وأ</a:t>
                      </a:r>
                      <a:r>
                        <a:rPr lang="ar-JO" sz="2000" b="1" i="0" dirty="0">
                          <a:solidFill>
                            <a:srgbClr val="33334D"/>
                          </a:solidFill>
                          <a:latin typeface="Arial" panose="020B0604020202020204" pitchFamily="34" charset="0"/>
                          <a:cs typeface="Arial" panose="020B0604020202020204" pitchFamily="34" charset="0"/>
                          <a:sym typeface="Arial"/>
                        </a:rPr>
                        <a:t>و</a:t>
                      </a:r>
                      <a:r>
                        <a:rPr sz="2000" b="1" i="0" dirty="0" err="1">
                          <a:solidFill>
                            <a:srgbClr val="33334D"/>
                          </a:solidFill>
                          <a:latin typeface="Arial" panose="020B0604020202020204" pitchFamily="34" charset="0"/>
                          <a:cs typeface="Arial" panose="020B0604020202020204" pitchFamily="34" charset="0"/>
                          <a:sym typeface="Arial"/>
                        </a:rPr>
                        <a:t>رشليم</a:t>
                      </a:r>
                      <a:r>
                        <a:rPr sz="2000" b="1" i="0" dirty="0">
                          <a:solidFill>
                            <a:srgbClr val="33334D"/>
                          </a:solidFill>
                          <a:latin typeface="Arial" panose="020B0604020202020204" pitchFamily="34" charset="0"/>
                          <a:cs typeface="Arial" panose="020B0604020202020204" pitchFamily="34" charset="0"/>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3"/>
                  </a:ext>
                </a:extLst>
              </a:tr>
              <a:tr h="377236">
                <a:tc gridSpan="2">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آتٍ</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noFill/>
                  </a:tcPr>
                </a:tc>
                <a:tc hMerge="1">
                  <a:txBody>
                    <a:bodyPr/>
                    <a:lstStyle/>
                    <a:p>
                      <a:endParaRPr lang="ar-JO"/>
                    </a:p>
                  </a:txBody>
                  <a:tcPr/>
                </a:tc>
                <a:tc gridSpan="3">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معارضة</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الخدمة</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gridSpan="2">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ضح</a:t>
                      </a:r>
                      <a:r>
                        <a:rPr lang="ar-JO" sz="2000" b="1" i="0" dirty="0">
                          <a:solidFill>
                            <a:srgbClr val="33334D"/>
                          </a:solidFill>
                          <a:latin typeface="Arial" panose="020B0604020202020204" pitchFamily="34" charset="0"/>
                          <a:cs typeface="Arial" panose="020B0604020202020204" pitchFamily="34" charset="0"/>
                          <a:sym typeface="Arial"/>
                        </a:rPr>
                        <a:t>َّ</a:t>
                      </a:r>
                      <a:r>
                        <a:rPr sz="2000" b="1" i="0" dirty="0">
                          <a:solidFill>
                            <a:srgbClr val="33334D"/>
                          </a:solidFill>
                          <a:latin typeface="Arial" panose="020B0604020202020204" pitchFamily="34" charset="0"/>
                          <a:cs typeface="Arial" panose="020B0604020202020204" pitchFamily="34" charset="0"/>
                          <a:sym typeface="Arial"/>
                        </a:rPr>
                        <a:t>ى </a:t>
                      </a:r>
                      <a:r>
                        <a:rPr sz="2000" b="1" i="0" dirty="0" err="1">
                          <a:solidFill>
                            <a:srgbClr val="33334D"/>
                          </a:solidFill>
                          <a:latin typeface="Arial" panose="020B0604020202020204" pitchFamily="34" charset="0"/>
                          <a:cs typeface="Arial" panose="020B0604020202020204" pitchFamily="34" charset="0"/>
                          <a:sym typeface="Arial"/>
                        </a:rPr>
                        <a:t>بنفسه</a:t>
                      </a:r>
                      <a:r>
                        <a:rPr sz="2000" b="1" i="0" dirty="0">
                          <a:solidFill>
                            <a:srgbClr val="33334D"/>
                          </a:solidFill>
                          <a:latin typeface="Arial" panose="020B0604020202020204" pitchFamily="34" charset="0"/>
                          <a:cs typeface="Arial" panose="020B0604020202020204" pitchFamily="34" charset="0"/>
                          <a:sym typeface="Arial"/>
                        </a:rPr>
                        <a:t> </a:t>
                      </a:r>
                    </a:p>
                  </a:txBody>
                  <a:tcPr marL="45720" marR="45720" anchor="ctr" horzOverflow="overflow">
                    <a:noFill/>
                  </a:tcPr>
                </a:tc>
                <a:tc hMerge="1">
                  <a:txBody>
                    <a:bodyPr/>
                    <a:lstStyle/>
                    <a:p>
                      <a:endParaRPr lang="ar-JO"/>
                    </a:p>
                  </a:txBody>
                  <a:tcPr/>
                </a:tc>
                <a:tc gridSpan="2">
                  <a:txBody>
                    <a:bodyPr/>
                    <a:lstStyle/>
                    <a:p>
                      <a:pPr algn="ctr" defTabSz="457200">
                        <a:defRPr sz="1800">
                          <a:solidFill>
                            <a:srgbClr val="000000"/>
                          </a:solidFill>
                        </a:defRPr>
                      </a:pPr>
                      <a:r>
                        <a:rPr sz="2000" b="1" i="0" u="none" strike="noStrike" cap="none" spc="0" baseline="0" dirty="0" err="1">
                          <a:solidFill>
                            <a:srgbClr val="33334D"/>
                          </a:solidFill>
                          <a:uFillTx/>
                          <a:latin typeface="Arial" panose="020B0604020202020204" pitchFamily="34" charset="0"/>
                          <a:ea typeface="+mj-ea"/>
                          <a:cs typeface="Arial" panose="020B0604020202020204" pitchFamily="34" charset="0"/>
                          <a:sym typeface="Arial"/>
                        </a:rPr>
                        <a:t>القيامة</a:t>
                      </a:r>
                      <a:r>
                        <a:rPr b="1" i="0" dirty="0">
                          <a:solidFill>
                            <a:srgbClr val="33334D"/>
                          </a:solidFill>
                          <a:latin typeface="Arial" panose="020B0604020202020204" pitchFamily="34" charset="0"/>
                          <a:cs typeface="Arial" panose="020B0604020202020204" pitchFamily="34" charset="0"/>
                          <a:sym typeface="Arial"/>
                        </a:rPr>
                        <a:t> </a:t>
                      </a:r>
                    </a:p>
                  </a:txBody>
                  <a:tcPr marL="45720" marR="45720" anchor="ctr" horzOverflow="overflow">
                    <a:noFill/>
                  </a:tcPr>
                </a:tc>
                <a:tc hMerge="1">
                  <a:txBody>
                    <a:bodyPr/>
                    <a:lstStyle/>
                    <a:p>
                      <a:endParaRPr lang="ar-JO"/>
                    </a:p>
                  </a:txBody>
                  <a:tcPr/>
                </a:tc>
                <a:extLst>
                  <a:ext uri="{0D108BD9-81ED-4DB2-BD59-A6C34878D82A}">
                    <a16:rowId xmlns:a16="http://schemas.microsoft.com/office/drawing/2014/main" val="10004"/>
                  </a:ext>
                </a:extLst>
              </a:tr>
              <a:tr h="377236">
                <a:tc gridSpan="2">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1: 1-13</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tc>
                <a:tc hMerge="1">
                  <a:txBody>
                    <a:bodyPr/>
                    <a:lstStyle/>
                    <a:p>
                      <a:endParaRPr lang="ar-JO"/>
                    </a:p>
                  </a:txBody>
                  <a:tcPr/>
                </a:tc>
                <a:tc gridSpan="3">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1: 14- 10: 52</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gridSpan="2">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الأ</a:t>
                      </a:r>
                      <a:r>
                        <a:rPr sz="2000" b="1" i="0" dirty="0" err="1">
                          <a:solidFill>
                            <a:srgbClr val="33334D"/>
                          </a:solidFill>
                          <a:latin typeface="Arial" panose="020B0604020202020204" pitchFamily="34" charset="0"/>
                          <a:cs typeface="Arial" panose="020B0604020202020204" pitchFamily="34" charset="0"/>
                          <a:sym typeface="Arial"/>
                        </a:rPr>
                        <a:t>صحاحات</a:t>
                      </a:r>
                      <a:r>
                        <a:rPr sz="2000" b="1" i="0" dirty="0">
                          <a:solidFill>
                            <a:srgbClr val="33334D"/>
                          </a:solidFill>
                          <a:latin typeface="Arial" panose="020B0604020202020204" pitchFamily="34" charset="0"/>
                          <a:cs typeface="Arial" panose="020B0604020202020204" pitchFamily="34" charset="0"/>
                          <a:sym typeface="Arial"/>
                        </a:rPr>
                        <a:t> </a:t>
                      </a:r>
                      <a:r>
                        <a:rPr lang="ar-JO" sz="2000" b="1" i="0" dirty="0">
                          <a:solidFill>
                            <a:srgbClr val="33334D"/>
                          </a:solidFill>
                          <a:latin typeface="Arial" panose="020B0604020202020204" pitchFamily="34" charset="0"/>
                          <a:cs typeface="Arial" panose="020B0604020202020204" pitchFamily="34" charset="0"/>
                          <a:sym typeface="Arial"/>
                        </a:rPr>
                        <a:t>11-15</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tc>
                <a:tc hMerge="1">
                  <a:txBody>
                    <a:bodyPr/>
                    <a:lstStyle/>
                    <a:p>
                      <a:endParaRPr lang="ar-JO"/>
                    </a:p>
                  </a:txBody>
                  <a:tcPr/>
                </a:tc>
                <a:tc gridSpan="2">
                  <a:txBody>
                    <a:bodyPr/>
                    <a:lstStyle/>
                    <a:p>
                      <a:pPr algn="ctr" defTabSz="457200" rtl="1">
                        <a:defRPr sz="1800">
                          <a:solidFill>
                            <a:srgbClr val="000000"/>
                          </a:solidFill>
                        </a:defRPr>
                      </a:pPr>
                      <a:r>
                        <a:rPr lang="ar-JO" b="1" i="0" dirty="0">
                          <a:solidFill>
                            <a:srgbClr val="33334D"/>
                          </a:solidFill>
                          <a:latin typeface="Arial" panose="020B0604020202020204" pitchFamily="34" charset="0"/>
                          <a:cs typeface="Arial" panose="020B0604020202020204" pitchFamily="34" charset="0"/>
                          <a:sym typeface="Arial"/>
                        </a:rPr>
                        <a:t>ال</a:t>
                      </a:r>
                      <a:r>
                        <a:rPr b="1" i="0" dirty="0" err="1">
                          <a:solidFill>
                            <a:srgbClr val="33334D"/>
                          </a:solidFill>
                          <a:latin typeface="Arial" panose="020B0604020202020204" pitchFamily="34" charset="0"/>
                          <a:cs typeface="Arial" panose="020B0604020202020204" pitchFamily="34" charset="0"/>
                          <a:sym typeface="Arial"/>
                        </a:rPr>
                        <a:t>أصحاح</a:t>
                      </a:r>
                      <a:r>
                        <a:rPr b="1" i="0" dirty="0">
                          <a:solidFill>
                            <a:srgbClr val="33334D"/>
                          </a:solidFill>
                          <a:latin typeface="Arial" panose="020B0604020202020204" pitchFamily="34" charset="0"/>
                          <a:cs typeface="Arial" panose="020B0604020202020204" pitchFamily="34" charset="0"/>
                          <a:sym typeface="Arial"/>
                        </a:rPr>
                        <a:t> </a:t>
                      </a:r>
                      <a:r>
                        <a:rPr lang="ar-JO" b="1" i="0" dirty="0">
                          <a:solidFill>
                            <a:srgbClr val="33334D"/>
                          </a:solidFill>
                          <a:latin typeface="Arial" panose="020B0604020202020204" pitchFamily="34" charset="0"/>
                          <a:cs typeface="Arial" panose="020B0604020202020204" pitchFamily="34" charset="0"/>
                          <a:sym typeface="Arial"/>
                        </a:rPr>
                        <a:t>16</a:t>
                      </a:r>
                      <a:endParaRPr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tc>
                <a:tc hMerge="1">
                  <a:txBody>
                    <a:bodyPr/>
                    <a:lstStyle/>
                    <a:p>
                      <a:endParaRPr lang="ar-JO"/>
                    </a:p>
                  </a:txBody>
                  <a:tcPr/>
                </a:tc>
                <a:extLst>
                  <a:ext uri="{0D108BD9-81ED-4DB2-BD59-A6C34878D82A}">
                    <a16:rowId xmlns:a16="http://schemas.microsoft.com/office/drawing/2014/main" val="10005"/>
                  </a:ext>
                </a:extLst>
              </a:tr>
              <a:tr h="783490">
                <a:tc>
                  <a:txBody>
                    <a:bodyPr/>
                    <a:lstStyle/>
                    <a:p>
                      <a:pPr algn="ctr" defTabSz="457200" rtl="1">
                        <a:defRPr sz="1100" b="1">
                          <a:solidFill>
                            <a:srgbClr val="33334D"/>
                          </a:solidFill>
                          <a:sym typeface="Arial"/>
                        </a:defRPr>
                      </a:pPr>
                      <a:r>
                        <a:rPr lang="ar-SA" sz="1600" b="1" i="0" dirty="0">
                          <a:latin typeface="Arial" panose="020B0604020202020204" pitchFamily="34" charset="0"/>
                          <a:cs typeface="Arial" panose="020B0604020202020204" pitchFamily="34" charset="0"/>
                        </a:rPr>
                        <a:t>المعبود ويوحنا </a:t>
                      </a:r>
                    </a:p>
                    <a:p>
                      <a:pPr algn="ctr" defTabSz="457200" rtl="1">
                        <a:defRPr sz="1100" b="1">
                          <a:solidFill>
                            <a:srgbClr val="33334D"/>
                          </a:solidFill>
                          <a:sym typeface="Arial"/>
                        </a:defRPr>
                      </a:pPr>
                      <a:r>
                        <a:rPr lang="ar-JO" sz="1600" b="1" i="0" dirty="0">
                          <a:latin typeface="Arial" panose="020B0604020202020204" pitchFamily="34" charset="0"/>
                          <a:cs typeface="Arial" panose="020B0604020202020204" pitchFamily="34" charset="0"/>
                        </a:rPr>
                        <a:t>1: 1-8</a:t>
                      </a:r>
                      <a:endParaRPr sz="1600" b="1" i="0" dirty="0">
                        <a:latin typeface="Arial" panose="020B0604020202020204" pitchFamily="34" charset="0"/>
                        <a:cs typeface="Arial" panose="020B0604020202020204" pitchFamily="34" charset="0"/>
                      </a:endParaRPr>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b="1" i="0" dirty="0" err="1">
                          <a:latin typeface="Arial" panose="020B0604020202020204" pitchFamily="34" charset="0"/>
                          <a:cs typeface="Arial" panose="020B0604020202020204" pitchFamily="34" charset="0"/>
                        </a:rPr>
                        <a:t>المعمودية</a:t>
                      </a:r>
                      <a:r>
                        <a:rPr sz="1800" b="1" i="0" dirty="0">
                          <a:latin typeface="Arial" panose="020B0604020202020204" pitchFamily="34" charset="0"/>
                          <a:cs typeface="Arial" panose="020B0604020202020204" pitchFamily="34" charset="0"/>
                        </a:rPr>
                        <a:t> </a:t>
                      </a:r>
                      <a:r>
                        <a:rPr sz="1800" b="1" i="0" dirty="0" err="1">
                          <a:latin typeface="Arial" panose="020B0604020202020204" pitchFamily="34" charset="0"/>
                          <a:cs typeface="Arial" panose="020B0604020202020204" pitchFamily="34" charset="0"/>
                        </a:rPr>
                        <a:t>والتجربة</a:t>
                      </a:r>
                      <a:r>
                        <a:rPr sz="1800" b="1" i="0" dirty="0">
                          <a:latin typeface="Arial" panose="020B0604020202020204" pitchFamily="34" charset="0"/>
                          <a:cs typeface="Arial" panose="020B0604020202020204" pitchFamily="34" charset="0"/>
                        </a:rPr>
                        <a:t> </a:t>
                      </a:r>
                      <a:endParaRPr sz="3200" b="1" i="0" dirty="0">
                        <a:latin typeface="Arial" panose="020B0604020202020204" pitchFamily="34" charset="0"/>
                        <a:cs typeface="Arial" panose="020B0604020202020204" pitchFamily="34" charset="0"/>
                      </a:endParaRPr>
                    </a:p>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1: 9-13</a:t>
                      </a:r>
                      <a:endParaRPr sz="1800" b="1" i="0" dirty="0">
                        <a:latin typeface="Arial" panose="020B0604020202020204" pitchFamily="34" charset="0"/>
                        <a:cs typeface="Arial" panose="020B0604020202020204" pitchFamily="34" charset="0"/>
                      </a:endParaRPr>
                    </a:p>
                  </a:txBody>
                  <a:tcPr marL="0" marR="0" marT="0" marB="0" anchor="ctr" horzOverflow="overflow">
                    <a:noFill/>
                  </a:tcPr>
                </a:tc>
                <a:tc>
                  <a:txBody>
                    <a:bodyPr/>
                    <a:lstStyle/>
                    <a:p>
                      <a:pPr algn="ctr" defTabSz="457200" rtl="1">
                        <a:defRPr sz="1200" b="1">
                          <a:solidFill>
                            <a:srgbClr val="33334D"/>
                          </a:solidFill>
                          <a:sym typeface="Arial"/>
                        </a:defRPr>
                      </a:pPr>
                      <a:r>
                        <a:rPr sz="1800" b="1" i="0" dirty="0" err="1">
                          <a:latin typeface="Arial" panose="020B0604020202020204" pitchFamily="34" charset="0"/>
                          <a:cs typeface="Arial" panose="020B0604020202020204" pitchFamily="34" charset="0"/>
                        </a:rPr>
                        <a:t>مأمورية</a:t>
                      </a:r>
                      <a:endParaRPr lang="ar-JO" sz="1800" b="1" i="0" dirty="0">
                        <a:latin typeface="Arial" panose="020B0604020202020204" pitchFamily="34" charset="0"/>
                        <a:cs typeface="Arial" panose="020B0604020202020204" pitchFamily="34" charset="0"/>
                      </a:endParaRPr>
                    </a:p>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1: 14 –</a:t>
                      </a:r>
                    </a:p>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2: 12</a:t>
                      </a:r>
                      <a:endParaRPr sz="3200" b="1" i="0" dirty="0">
                        <a:latin typeface="Arial" panose="020B0604020202020204" pitchFamily="34" charset="0"/>
                        <a:cs typeface="Arial" panose="020B0604020202020204" pitchFamily="34" charset="0"/>
                      </a:endParaRPr>
                    </a:p>
                  </a:txBody>
                  <a:tcPr marL="0" marR="0" marT="0" marB="0" anchor="ctr" horzOverflow="overflow">
                    <a:noFill/>
                  </a:tcPr>
                </a:tc>
                <a:tc>
                  <a:txBody>
                    <a:bodyPr/>
                    <a:lstStyle/>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معارضة</a:t>
                      </a:r>
                    </a:p>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2: 13 –</a:t>
                      </a:r>
                    </a:p>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8: 26</a:t>
                      </a:r>
                      <a:endParaRPr sz="3200" b="1" i="0" dirty="0">
                        <a:latin typeface="Arial" panose="020B0604020202020204" pitchFamily="34" charset="0"/>
                        <a:cs typeface="Arial" panose="020B0604020202020204" pitchFamily="34" charset="0"/>
                      </a:endParaRPr>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b="1" i="0" dirty="0" err="1">
                          <a:latin typeface="Arial" panose="020B0604020202020204" pitchFamily="34" charset="0"/>
                          <a:cs typeface="Arial" panose="020B0604020202020204" pitchFamily="34" charset="0"/>
                        </a:rPr>
                        <a:t>توجيهات</a:t>
                      </a:r>
                      <a:endParaRPr lang="ar-JO" sz="1800" b="1" i="0" dirty="0">
                        <a:latin typeface="Arial" panose="020B0604020202020204" pitchFamily="34" charset="0"/>
                        <a:cs typeface="Arial" panose="020B0604020202020204" pitchFamily="34" charset="0"/>
                      </a:endParaRPr>
                    </a:p>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8: 27 – </a:t>
                      </a:r>
                    </a:p>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10: 52</a:t>
                      </a:r>
                      <a:endParaRPr sz="3200" b="1" i="0" dirty="0">
                        <a:latin typeface="Arial" panose="020B0604020202020204" pitchFamily="34" charset="0"/>
                        <a:cs typeface="Arial" panose="020B0604020202020204" pitchFamily="34" charset="0"/>
                      </a:endParaRPr>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b="1" i="0" dirty="0" err="1">
                          <a:latin typeface="Arial" panose="020B0604020202020204" pitchFamily="34" charset="0"/>
                          <a:cs typeface="Arial" panose="020B0604020202020204" pitchFamily="34" charset="0"/>
                        </a:rPr>
                        <a:t>رف</a:t>
                      </a:r>
                      <a:r>
                        <a:rPr lang="ar-JO" sz="1800" b="1" i="0" dirty="0">
                          <a:latin typeface="Arial" panose="020B0604020202020204" pitchFamily="34" charset="0"/>
                          <a:cs typeface="Arial" panose="020B0604020202020204" pitchFamily="34" charset="0"/>
                        </a:rPr>
                        <a:t>ْ</a:t>
                      </a:r>
                      <a:r>
                        <a:rPr sz="1800" b="1" i="0" dirty="0">
                          <a:latin typeface="Arial" panose="020B0604020202020204" pitchFamily="34" charset="0"/>
                          <a:cs typeface="Arial" panose="020B0604020202020204" pitchFamily="34" charset="0"/>
                        </a:rPr>
                        <a:t>ض</a:t>
                      </a:r>
                      <a:endParaRPr sz="3200" b="1" i="0" dirty="0">
                        <a:latin typeface="Arial" panose="020B0604020202020204" pitchFamily="34" charset="0"/>
                        <a:cs typeface="Arial" panose="020B0604020202020204" pitchFamily="34" charset="0"/>
                      </a:endParaRPr>
                    </a:p>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11-13</a:t>
                      </a:r>
                      <a:endParaRPr sz="1800" b="1" i="0" dirty="0">
                        <a:latin typeface="Arial" panose="020B0604020202020204" pitchFamily="34" charset="0"/>
                        <a:cs typeface="Arial" panose="020B0604020202020204" pitchFamily="34" charset="0"/>
                      </a:endParaRPr>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lang="ar-JO" sz="1800" b="1" i="0" dirty="0">
                          <a:latin typeface="Arial" panose="020B0604020202020204" pitchFamily="34" charset="0"/>
                          <a:cs typeface="Arial" panose="020B0604020202020204" pitchFamily="34" charset="0"/>
                        </a:rPr>
                        <a:t>آلام المسيح</a:t>
                      </a:r>
                      <a:endParaRPr sz="3200" b="1" i="0" dirty="0">
                        <a:latin typeface="Arial" panose="020B0604020202020204" pitchFamily="34" charset="0"/>
                        <a:cs typeface="Arial" panose="020B0604020202020204" pitchFamily="34" charset="0"/>
                      </a:endParaRPr>
                    </a:p>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14-15</a:t>
                      </a:r>
                      <a:endParaRPr sz="1800" b="1" i="0" dirty="0">
                        <a:latin typeface="Arial" panose="020B0604020202020204" pitchFamily="34" charset="0"/>
                        <a:cs typeface="Arial" panose="020B0604020202020204" pitchFamily="34" charset="0"/>
                      </a:endParaRPr>
                    </a:p>
                  </a:txBody>
                  <a:tcPr marL="0" marR="0" marT="0" marB="0" anchor="ctr" horzOverflow="overflow">
                    <a:noFill/>
                  </a:tcPr>
                </a:tc>
                <a:tc>
                  <a:txBody>
                    <a:bodyPr/>
                    <a:lstStyle/>
                    <a:p>
                      <a:pPr algn="ctr" defTabSz="457200" rtl="1">
                        <a:defRPr sz="1100" b="1">
                          <a:solidFill>
                            <a:srgbClr val="33334D"/>
                          </a:solidFill>
                          <a:sym typeface="Arial"/>
                        </a:defRPr>
                      </a:pPr>
                      <a:r>
                        <a:rPr sz="1600" b="1" i="0" dirty="0">
                          <a:latin typeface="Arial" panose="020B0604020202020204" pitchFamily="34" charset="0"/>
                          <a:cs typeface="Arial" panose="020B0604020202020204" pitchFamily="34" charset="0"/>
                        </a:rPr>
                        <a:t> </a:t>
                      </a:r>
                      <a:r>
                        <a:rPr sz="1600" b="1" i="0" dirty="0" err="1">
                          <a:latin typeface="Arial" panose="020B0604020202020204" pitchFamily="34" charset="0"/>
                          <a:cs typeface="Arial" panose="020B0604020202020204" pitchFamily="34" charset="0"/>
                        </a:rPr>
                        <a:t>برهان</a:t>
                      </a:r>
                      <a:r>
                        <a:rPr sz="1600" b="1" i="0" dirty="0">
                          <a:latin typeface="Arial" panose="020B0604020202020204" pitchFamily="34" charset="0"/>
                          <a:cs typeface="Arial" panose="020B0604020202020204" pitchFamily="34" charset="0"/>
                        </a:rPr>
                        <a:t> </a:t>
                      </a:r>
                    </a:p>
                    <a:p>
                      <a:pPr algn="ctr" defTabSz="457200" rtl="1">
                        <a:defRPr sz="1100" b="1">
                          <a:solidFill>
                            <a:srgbClr val="33334D"/>
                          </a:solidFill>
                          <a:sym typeface="Arial"/>
                        </a:defRPr>
                      </a:pPr>
                      <a:r>
                        <a:rPr lang="ar-JO" sz="1600" b="1" i="0" dirty="0">
                          <a:latin typeface="Arial" panose="020B0604020202020204" pitchFamily="34" charset="0"/>
                          <a:cs typeface="Arial" panose="020B0604020202020204" pitchFamily="34" charset="0"/>
                        </a:rPr>
                        <a:t>16: 1-8</a:t>
                      </a:r>
                      <a:endParaRPr sz="1600" b="1" i="0" dirty="0">
                        <a:latin typeface="Arial" panose="020B0604020202020204" pitchFamily="34" charset="0"/>
                        <a:cs typeface="Arial" panose="020B0604020202020204" pitchFamily="34" charset="0"/>
                      </a:endParaRPr>
                    </a:p>
                  </a:txBody>
                  <a:tcPr marL="0" marR="0" marT="0" marB="0" anchor="ctr" horzOverflow="overflow">
                    <a:noFill/>
                  </a:tcPr>
                </a:tc>
                <a:tc>
                  <a:txBody>
                    <a:bodyPr/>
                    <a:lstStyle/>
                    <a:p>
                      <a:pPr algn="ctr" defTabSz="457200" rtl="1">
                        <a:defRPr sz="1100" b="1">
                          <a:solidFill>
                            <a:srgbClr val="33334D"/>
                          </a:solidFill>
                          <a:sym typeface="Arial"/>
                        </a:defRPr>
                      </a:pPr>
                      <a:r>
                        <a:rPr sz="1600" b="1" i="0" dirty="0" err="1">
                          <a:latin typeface="Arial" panose="020B0604020202020204" pitchFamily="34" charset="0"/>
                          <a:cs typeface="Arial" panose="020B0604020202020204" pitchFamily="34" charset="0"/>
                        </a:rPr>
                        <a:t>الخاتمة</a:t>
                      </a:r>
                      <a:r>
                        <a:rPr sz="1600" b="1" i="0" dirty="0">
                          <a:latin typeface="Arial" panose="020B0604020202020204" pitchFamily="34" charset="0"/>
                          <a:cs typeface="Arial" panose="020B0604020202020204" pitchFamily="34" charset="0"/>
                        </a:rPr>
                        <a:t> </a:t>
                      </a:r>
                    </a:p>
                    <a:p>
                      <a:pPr algn="ctr" defTabSz="457200" rtl="1">
                        <a:defRPr sz="1100" b="1">
                          <a:solidFill>
                            <a:srgbClr val="33334D"/>
                          </a:solidFill>
                          <a:sym typeface="Arial"/>
                        </a:defRPr>
                      </a:pPr>
                      <a:r>
                        <a:rPr lang="ar-JO" sz="1600" b="1" i="0" dirty="0">
                          <a:latin typeface="Arial" panose="020B0604020202020204" pitchFamily="34" charset="0"/>
                          <a:cs typeface="Arial" panose="020B0604020202020204" pitchFamily="34" charset="0"/>
                        </a:rPr>
                        <a:t>16: 9-20</a:t>
                      </a:r>
                      <a:endParaRPr sz="1600" b="1" i="0" dirty="0">
                        <a:latin typeface="Arial" panose="020B0604020202020204" pitchFamily="34" charset="0"/>
                        <a:cs typeface="Arial" panose="020B0604020202020204" pitchFamily="34" charset="0"/>
                      </a:endParaRPr>
                    </a:p>
                  </a:txBody>
                  <a:tcPr marL="0" marR="0" marT="0" marB="0" anchor="ctr" horzOverflow="overflow">
                    <a:noFill/>
                  </a:tcPr>
                </a:tc>
                <a:extLst>
                  <a:ext uri="{0D108BD9-81ED-4DB2-BD59-A6C34878D82A}">
                    <a16:rowId xmlns:a16="http://schemas.microsoft.com/office/drawing/2014/main" val="10006"/>
                  </a:ext>
                </a:extLst>
              </a:tr>
              <a:tr h="957599">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التأكيد</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على</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سلطان</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المسيح</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التوتر</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بين</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الس</a:t>
                      </a:r>
                      <a:r>
                        <a:rPr lang="ar-JO" sz="2000" b="1" i="0" dirty="0">
                          <a:solidFill>
                            <a:srgbClr val="33334D"/>
                          </a:solidFill>
                          <a:latin typeface="Arial" panose="020B0604020202020204" pitchFamily="34" charset="0"/>
                          <a:cs typeface="Arial" panose="020B0604020202020204" pitchFamily="34" charset="0"/>
                          <a:sym typeface="Arial"/>
                        </a:rPr>
                        <a:t>ُ</a:t>
                      </a:r>
                      <a:r>
                        <a:rPr sz="2000" b="1" i="0" dirty="0">
                          <a:solidFill>
                            <a:srgbClr val="33334D"/>
                          </a:solidFill>
                          <a:latin typeface="Arial" panose="020B0604020202020204" pitchFamily="34" charset="0"/>
                          <a:cs typeface="Arial" panose="020B0604020202020204" pitchFamily="34" charset="0"/>
                          <a:sym typeface="Arial"/>
                        </a:rPr>
                        <a:t>ل</a:t>
                      </a:r>
                      <a:r>
                        <a:rPr lang="ar-JO" sz="2000" b="1" i="0" dirty="0">
                          <a:solidFill>
                            <a:srgbClr val="33334D"/>
                          </a:solidFill>
                          <a:latin typeface="Arial" panose="020B0604020202020204" pitchFamily="34" charset="0"/>
                          <a:cs typeface="Arial" panose="020B0604020202020204" pitchFamily="34" charset="0"/>
                          <a:sym typeface="Arial"/>
                        </a:rPr>
                        <a:t>ْ</a:t>
                      </a:r>
                      <a:r>
                        <a:rPr sz="2000" b="1" i="0" dirty="0" err="1">
                          <a:solidFill>
                            <a:srgbClr val="33334D"/>
                          </a:solidFill>
                          <a:latin typeface="Arial" panose="020B0604020202020204" pitchFamily="34" charset="0"/>
                          <a:cs typeface="Arial" panose="020B0604020202020204" pitchFamily="34" charset="0"/>
                          <a:sym typeface="Arial"/>
                        </a:rPr>
                        <a:t>طة</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والخدمة</a:t>
                      </a:r>
                      <a:r>
                        <a:rPr sz="2000" b="1" i="0" dirty="0">
                          <a:solidFill>
                            <a:srgbClr val="33334D"/>
                          </a:solidFill>
                          <a:latin typeface="Arial" panose="020B0604020202020204" pitchFamily="34" charset="0"/>
                          <a:cs typeface="Arial" panose="020B0604020202020204" pitchFamily="34" charset="0"/>
                          <a:sym typeface="Arial"/>
                        </a:rPr>
                        <a:t> </a:t>
                      </a:r>
                    </a:p>
                  </a:txBody>
                  <a:tcPr marL="45720" marR="45720" anchor="ctr" horzOverflow="overflow"/>
                </a:tc>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التأكيد</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على</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المسيح</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العبد</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7"/>
                  </a:ext>
                </a:extLst>
              </a:tr>
              <a:tr h="377236">
                <a:tc gridSpan="4">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٣ </a:t>
                      </a:r>
                      <a:r>
                        <a:rPr lang="ar-JO"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سنوات</a:t>
                      </a:r>
                      <a:r>
                        <a:rPr sz="2000" b="1" i="0" dirty="0">
                          <a:solidFill>
                            <a:srgbClr val="33334D"/>
                          </a:solidFill>
                          <a:latin typeface="Arial" panose="020B0604020202020204" pitchFamily="34" charset="0"/>
                          <a:cs typeface="Arial" panose="020B0604020202020204" pitchFamily="34" charset="0"/>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٦ </a:t>
                      </a:r>
                      <a:r>
                        <a:rPr lang="ar-JO"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أشهر</a:t>
                      </a:r>
                      <a:r>
                        <a:rPr sz="2000" b="1" i="0" dirty="0">
                          <a:solidFill>
                            <a:srgbClr val="33334D"/>
                          </a:solidFill>
                          <a:latin typeface="Arial" panose="020B0604020202020204" pitchFamily="34" charset="0"/>
                          <a:cs typeface="Arial" panose="020B0604020202020204" pitchFamily="34" charset="0"/>
                          <a:sym typeface="Arial"/>
                        </a:rPr>
                        <a:t> </a:t>
                      </a:r>
                    </a:p>
                  </a:txBody>
                  <a:tcPr marL="45720" marR="45720" anchor="ctr" horzOverflow="overflow">
                    <a:noFill/>
                  </a:tcPr>
                </a:tc>
                <a:tc gridSpan="4">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٨</a:t>
                      </a:r>
                      <a:r>
                        <a:rPr lang="ar-JO"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أيام</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8"/>
                  </a:ext>
                </a:extLst>
              </a:tr>
              <a:tr h="377236">
                <a:tc gridSpan="9">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روما</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9"/>
                  </a:ext>
                </a:extLst>
              </a:tr>
              <a:tr h="667417">
                <a:tc gridSpan="9">
                  <a:txBody>
                    <a:bodyPr/>
                    <a:lstStyle/>
                    <a:p>
                      <a:pPr algn="ctr" defTabSz="457200" rtl="1">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كُت</a:t>
                      </a:r>
                      <a:r>
                        <a:rPr lang="ar-JO" sz="2000" b="1" i="0" dirty="0">
                          <a:solidFill>
                            <a:srgbClr val="33334D"/>
                          </a:solidFill>
                          <a:latin typeface="Arial" panose="020B0604020202020204" pitchFamily="34" charset="0"/>
                          <a:cs typeface="Arial" panose="020B0604020202020204" pitchFamily="34" charset="0"/>
                          <a:sym typeface="Arial"/>
                        </a:rPr>
                        <a:t>ِ</a:t>
                      </a:r>
                      <a:r>
                        <a:rPr sz="2000" b="1" i="0" dirty="0">
                          <a:solidFill>
                            <a:srgbClr val="33334D"/>
                          </a:solidFill>
                          <a:latin typeface="Arial" panose="020B0604020202020204" pitchFamily="34" charset="0"/>
                          <a:cs typeface="Arial" panose="020B0604020202020204" pitchFamily="34" charset="0"/>
                          <a:sym typeface="Arial"/>
                        </a:rPr>
                        <a:t>ب</a:t>
                      </a:r>
                      <a:r>
                        <a:rPr lang="ar-JO" sz="2000" b="1" i="0" dirty="0">
                          <a:solidFill>
                            <a:srgbClr val="33334D"/>
                          </a:solidFill>
                          <a:latin typeface="Arial" panose="020B0604020202020204" pitchFamily="34" charset="0"/>
                          <a:cs typeface="Arial" panose="020B0604020202020204" pitchFamily="34" charset="0"/>
                          <a:sym typeface="Arial"/>
                        </a:rPr>
                        <a:t> في أثناء الفترة الزمنية ما بين</a:t>
                      </a:r>
                      <a:r>
                        <a:rPr sz="2000" b="1" i="0" dirty="0">
                          <a:solidFill>
                            <a:srgbClr val="33334D"/>
                          </a:solidFill>
                          <a:latin typeface="Arial" panose="020B0604020202020204" pitchFamily="34" charset="0"/>
                          <a:cs typeface="Arial" panose="020B0604020202020204" pitchFamily="34" charset="0"/>
                          <a:sym typeface="Arial"/>
                        </a:rPr>
                        <a:t> ٦٤ - ٦٨ م 
</a:t>
                      </a:r>
                      <a:r>
                        <a:rPr sz="2000" b="1" i="0" dirty="0" err="1">
                          <a:solidFill>
                            <a:srgbClr val="33334D"/>
                          </a:solidFill>
                          <a:latin typeface="Arial" panose="020B0604020202020204" pitchFamily="34" charset="0"/>
                          <a:cs typeface="Arial" panose="020B0604020202020204" pitchFamily="34" charset="0"/>
                          <a:sym typeface="Arial"/>
                        </a:rPr>
                        <a:t>يُغط</a:t>
                      </a:r>
                      <a:r>
                        <a:rPr lang="ar-JO" sz="2000" b="1" i="0" dirty="0">
                          <a:solidFill>
                            <a:srgbClr val="33334D"/>
                          </a:solidFill>
                          <a:latin typeface="Arial" panose="020B0604020202020204" pitchFamily="34" charset="0"/>
                          <a:cs typeface="Arial" panose="020B0604020202020204" pitchFamily="34" charset="0"/>
                          <a:sym typeface="Arial"/>
                        </a:rPr>
                        <a:t>ِّ</a:t>
                      </a:r>
                      <a:r>
                        <a:rPr sz="2000" b="1" i="0" dirty="0">
                          <a:solidFill>
                            <a:srgbClr val="33334D"/>
                          </a:solidFill>
                          <a:latin typeface="Arial" panose="020B0604020202020204" pitchFamily="34" charset="0"/>
                          <a:cs typeface="Arial" panose="020B0604020202020204" pitchFamily="34" charset="0"/>
                          <a:sym typeface="Arial"/>
                        </a:rPr>
                        <a:t>ي</a:t>
                      </a:r>
                      <a:r>
                        <a:rPr lang="ar-JO" sz="2000" b="1" i="0" dirty="0">
                          <a:solidFill>
                            <a:srgbClr val="33334D"/>
                          </a:solidFill>
                          <a:latin typeface="Arial" panose="020B0604020202020204" pitchFamily="34" charset="0"/>
                          <a:cs typeface="Arial" panose="020B0604020202020204" pitchFamily="34" charset="0"/>
                          <a:sym typeface="Arial"/>
                        </a:rPr>
                        <a:t> الفترة الزمنية ما بين</a:t>
                      </a:r>
                      <a:r>
                        <a:rPr sz="2000" b="1" i="0" dirty="0">
                          <a:solidFill>
                            <a:srgbClr val="33334D"/>
                          </a:solidFill>
                          <a:latin typeface="Arial" panose="020B0604020202020204" pitchFamily="34" charset="0"/>
                          <a:cs typeface="Arial" panose="020B0604020202020204" pitchFamily="34" charset="0"/>
                          <a:sym typeface="Arial"/>
                        </a:rPr>
                        <a:t> ٢٩ - ٣٣ م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10"/>
                  </a:ext>
                </a:extLst>
              </a:tr>
            </a:tbl>
          </a:graphicData>
        </a:graphic>
      </p:graphicFrame>
      <p:sp>
        <p:nvSpPr>
          <p:cNvPr id="4466" name="Title 1"/>
          <p:cNvSpPr txBox="1">
            <a:spLocks noGrp="1"/>
          </p:cNvSpPr>
          <p:nvPr>
            <p:ph type="title" idx="4294967295"/>
          </p:nvPr>
        </p:nvSpPr>
        <p:spPr>
          <a:xfrm>
            <a:off x="2555775" y="188640"/>
            <a:ext cx="3816426" cy="484188"/>
          </a:xfrm>
          <a:prstGeom prst="rect">
            <a:avLst/>
          </a:prstGeom>
        </p:spPr>
        <p:txBody>
          <a:bodyPr lIns="45719" tIns="45719" rIns="45719" bIns="45719">
            <a:noAutofit/>
          </a:bodyPr>
          <a:lstStyle>
            <a:lvl1pPr defTabSz="777240">
              <a:defRPr sz="2380">
                <a:latin typeface="ＭＳ Ｐゴシック"/>
                <a:ea typeface="ＭＳ Ｐゴシック"/>
                <a:cs typeface="ＭＳ Ｐゴシック"/>
                <a:sym typeface="ＭＳ Ｐゴシック"/>
              </a:defRPr>
            </a:lvl1pPr>
          </a:lstStyle>
          <a:p>
            <a:pPr>
              <a:defRPr>
                <a:latin typeface="+mj-lt"/>
                <a:ea typeface="+mj-ea"/>
                <a:cs typeface="+mj-cs"/>
                <a:sym typeface="Arial"/>
              </a:defRPr>
            </a:pPr>
            <a:r>
              <a:rPr sz="3600" dirty="0" err="1">
                <a:latin typeface="Arial" panose="020B0604020202020204" pitchFamily="34" charset="0"/>
                <a:cs typeface="Arial" panose="020B0604020202020204" pitchFamily="34" charset="0"/>
                <a:sym typeface="ＭＳ Ｐゴシック"/>
              </a:rPr>
              <a:t>مخط</a:t>
            </a:r>
            <a:r>
              <a:rPr lang="ar-JO" sz="3600" dirty="0">
                <a:latin typeface="Arial" panose="020B0604020202020204" pitchFamily="34" charset="0"/>
                <a:cs typeface="Arial" panose="020B0604020202020204" pitchFamily="34" charset="0"/>
                <a:sym typeface="ＭＳ Ｐゴシック"/>
              </a:rPr>
              <a:t>َّ</a:t>
            </a:r>
            <a:r>
              <a:rPr sz="3600" dirty="0">
                <a:latin typeface="Arial" panose="020B0604020202020204" pitchFamily="34" charset="0"/>
                <a:cs typeface="Arial" panose="020B0604020202020204" pitchFamily="34" charset="0"/>
                <a:sym typeface="ＭＳ Ｐゴシック"/>
              </a:rPr>
              <a:t>ط </a:t>
            </a:r>
            <a:r>
              <a:rPr lang="ar-JO" sz="3600" dirty="0">
                <a:latin typeface="Arial" panose="020B0604020202020204" pitchFamily="34" charset="0"/>
                <a:cs typeface="Arial" panose="020B0604020202020204" pitchFamily="34" charset="0"/>
                <a:sym typeface="ＭＳ Ｐゴシック"/>
              </a:rPr>
              <a:t>إنجيل </a:t>
            </a:r>
            <a:r>
              <a:rPr sz="3600" dirty="0" err="1">
                <a:latin typeface="Arial" panose="020B0604020202020204" pitchFamily="34" charset="0"/>
                <a:cs typeface="Arial" panose="020B0604020202020204" pitchFamily="34" charset="0"/>
                <a:sym typeface="ＭＳ Ｐゴシック"/>
              </a:rPr>
              <a:t>مرقس</a:t>
            </a:r>
            <a:r>
              <a:rPr sz="3600" dirty="0">
                <a:latin typeface="Arial" panose="020B0604020202020204" pitchFamily="34" charset="0"/>
                <a:cs typeface="Arial" panose="020B0604020202020204" pitchFamily="34" charset="0"/>
                <a:sym typeface="ＭＳ Ｐゴシック"/>
              </a:rPr>
              <a:t> </a:t>
            </a:r>
          </a:p>
        </p:txBody>
      </p:sp>
      <p:sp>
        <p:nvSpPr>
          <p:cNvPr id="2" name="Text Box 50">
            <a:extLst>
              <a:ext uri="{FF2B5EF4-FFF2-40B4-BE49-F238E27FC236}">
                <a16:creationId xmlns:a16="http://schemas.microsoft.com/office/drawing/2014/main" id="{B1BE8A0E-352D-4BB2-2E3E-5F8893B8206F}"/>
              </a:ext>
            </a:extLst>
          </p:cNvPr>
          <p:cNvSpPr txBox="1"/>
          <p:nvPr/>
        </p:nvSpPr>
        <p:spPr>
          <a:xfrm rot="20172581">
            <a:off x="3908455" y="2103692"/>
            <a:ext cx="4927492" cy="1754145"/>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30" tIns="45630" rIns="45630" bIns="45630">
            <a:spAutoFit/>
          </a:bodyPr>
          <a:lstStyle>
            <a:lvl1pPr algn="ctr">
              <a:defRPr sz="3600" b="1">
                <a:solidFill>
                  <a:srgbClr val="FFFFFF"/>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36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عارَضَ الكثيرون يسوع- ولذلك نحن أيضًا سنواجه المعارضة (2: 13- 8: 26)</a:t>
            </a:r>
            <a:endParaRPr kumimoji="0" sz="36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3740248114"/>
      </p:ext>
    </p:extLst>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iterate>
                                    <p:tmAbs val="0"/>
                                  </p:iterate>
                                  <p:childTnLst>
                                    <p:set>
                                      <p:cBhvr>
                                        <p:cTn id="6" fill="hold"/>
                                        <p:tgtEl>
                                          <p:spTgt spid="4466"/>
                                        </p:tgtEl>
                                        <p:attrNameLst>
                                          <p:attrName>style.visibility</p:attrName>
                                        </p:attrNameLst>
                                      </p:cBhvr>
                                      <p:to>
                                        <p:strVal val="visible"/>
                                      </p:to>
                                    </p:set>
                                    <p:anim calcmode="lin" valueType="num">
                                      <p:cBhvr>
                                        <p:cTn id="7" dur="500" fill="hold"/>
                                        <p:tgtEl>
                                          <p:spTgt spid="4466"/>
                                        </p:tgtEl>
                                        <p:attrNameLst>
                                          <p:attrName>ppt_w</p:attrName>
                                        </p:attrNameLst>
                                      </p:cBhvr>
                                      <p:tavLst>
                                        <p:tav tm="0">
                                          <p:val>
                                            <p:fltVal val="0"/>
                                          </p:val>
                                        </p:tav>
                                        <p:tav tm="100000">
                                          <p:val>
                                            <p:strVal val="#ppt_w"/>
                                          </p:val>
                                        </p:tav>
                                      </p:tavLst>
                                    </p:anim>
                                    <p:anim calcmode="lin" valueType="num">
                                      <p:cBhvr>
                                        <p:cTn id="8" dur="500" fill="hold"/>
                                        <p:tgtEl>
                                          <p:spTgt spid="4466"/>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iterate>
                                    <p:tmAbs val="0"/>
                                  </p:iterate>
                                  <p:childTnLst>
                                    <p:set>
                                      <p:cBhvr>
                                        <p:cTn id="12" fill="hold"/>
                                        <p:tgtEl>
                                          <p:spTgt spid="2"/>
                                        </p:tgtEl>
                                        <p:attrNameLst>
                                          <p:attrName>style.visibility</p:attrName>
                                        </p:attrNameLst>
                                      </p:cBhvr>
                                      <p:to>
                                        <p:strVal val="visible"/>
                                      </p:to>
                                    </p:set>
                                    <p:anim calcmode="lin" valueType="num">
                                      <p:cBhvr>
                                        <p:cTn id="13" dur="500" fill="hold"/>
                                        <p:tgtEl>
                                          <p:spTgt spid="2"/>
                                        </p:tgtEl>
                                        <p:attrNameLst>
                                          <p:attrName>ppt_x</p:attrName>
                                        </p:attrNameLst>
                                      </p:cBhvr>
                                      <p:tavLst>
                                        <p:tav tm="0">
                                          <p:val>
                                            <p:strVal val="#ppt_x"/>
                                          </p:val>
                                        </p:tav>
                                        <p:tav tm="100000">
                                          <p:val>
                                            <p:strVal val="#ppt_x"/>
                                          </p:val>
                                        </p:tav>
                                      </p:tavLst>
                                    </p:anim>
                                    <p:anim calcmode="lin" valueType="num">
                                      <p:cBhvr>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66" grpId="0" animBg="1" advAuto="0"/>
      <p:bldP spid="2" grpId="0" animBg="1" advAuto="0"/>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47" name="Rectangle 1"/>
          <p:cNvSpPr/>
          <p:nvPr/>
        </p:nvSpPr>
        <p:spPr>
          <a:xfrm>
            <a:off x="0" y="0"/>
            <a:ext cx="9144000" cy="6858000"/>
          </a:xfrm>
          <a:prstGeom prst="rect">
            <a:avLst/>
          </a:prstGeom>
          <a:solidFill>
            <a:srgbClr val="000000"/>
          </a:solidFill>
          <a:ln>
            <a:solidFill>
              <a:srgbClr val="000000"/>
            </a:solidFill>
          </a:ln>
        </p:spPr>
        <p:txBody>
          <a:bodyPr lIns="45719" rIns="45719"/>
          <a:lstStyle/>
          <a:p>
            <a:pPr algn="ctr">
              <a:defRPr b="1">
                <a:solidFill>
                  <a:srgbClr val="000000"/>
                </a:solidFill>
              </a:defRPr>
            </a:pPr>
            <a:endParaRPr b="1" dirty="0">
              <a:latin typeface="Arial" panose="020B0604020202020204" pitchFamily="34" charset="0"/>
              <a:cs typeface="Arial" panose="020B0604020202020204" pitchFamily="34" charset="0"/>
            </a:endParaRPr>
          </a:p>
        </p:txBody>
      </p:sp>
      <p:sp>
        <p:nvSpPr>
          <p:cNvPr id="5548" name="Title 2"/>
          <p:cNvSpPr txBox="1">
            <a:spLocks noGrp="1"/>
          </p:cNvSpPr>
          <p:nvPr>
            <p:ph type="title" idx="4294967295"/>
          </p:nvPr>
        </p:nvSpPr>
        <p:spPr>
          <a:xfrm>
            <a:off x="0" y="1168437"/>
            <a:ext cx="9144000" cy="2401711"/>
          </a:xfrm>
          <a:prstGeom prst="rect">
            <a:avLst/>
          </a:prstGeom>
          <a:noFill/>
        </p:spPr>
        <p:txBody>
          <a:bodyPr>
            <a:normAutofit fontScale="90000"/>
          </a:bodyPr>
          <a:lstStyle/>
          <a:p>
            <a:pPr defTabSz="832104" rtl="0">
              <a:defRPr sz="8008">
                <a:solidFill>
                  <a:srgbClr val="000000"/>
                </a:solidFill>
              </a:defRPr>
            </a:pPr>
            <a:r>
              <a:rPr dirty="0"/>
              <a:t>Slides on </a:t>
            </a:r>
            <a:br>
              <a:rPr dirty="0"/>
            </a:br>
            <a:r>
              <a:rPr dirty="0" err="1">
                <a:solidFill>
                  <a:srgbClr val="FFFFFF"/>
                </a:solidFill>
              </a:rPr>
              <a:t>مرقس</a:t>
            </a:r>
            <a:r>
              <a:rPr lang="en-US" dirty="0">
                <a:solidFill>
                  <a:srgbClr val="FFFFFF"/>
                </a:solidFill>
              </a:rPr>
              <a:t> </a:t>
            </a:r>
            <a:r>
              <a:rPr lang="ar-JO" dirty="0">
                <a:solidFill>
                  <a:srgbClr val="FFFFFF"/>
                </a:solidFill>
              </a:rPr>
              <a:t>3</a:t>
            </a:r>
            <a:endParaRPr dirty="0">
              <a:solidFill>
                <a:srgbClr val="FFFFFF"/>
              </a:solidFill>
            </a:endParaRPr>
          </a:p>
        </p:txBody>
      </p:sp>
    </p:spTree>
  </p:cSld>
  <p:clrMapOvr>
    <a:masterClrMapping/>
  </p:clrMapOvr>
  <p:transition spd="med"/>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Rectangle 2">
            <a:extLst>
              <a:ext uri="{FF2B5EF4-FFF2-40B4-BE49-F238E27FC236}">
                <a16:creationId xmlns:a16="http://schemas.microsoft.com/office/drawing/2014/main" id="{5942765E-E271-BA45-93A2-CE666A8B1471}"/>
              </a:ext>
            </a:extLst>
          </p:cNvPr>
          <p:cNvSpPr txBox="1">
            <a:spLocks noChangeArrowheads="1"/>
          </p:cNvSpPr>
          <p:nvPr/>
        </p:nvSpPr>
        <p:spPr bwMode="auto">
          <a:xfrm>
            <a:off x="35496" y="4005064"/>
            <a:ext cx="9144000" cy="2852936"/>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٢ فَصَارُوا يُرَاقِبُونَهُ: هَلْ يَشْفِيهِ فِي السَّبْتِ؟ لِكَيْ يَشْتَكُوا عَلَيْهِ.</a:t>
            </a:r>
            <a:endParaRPr kumimoji="0" lang="en-US"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مرقس ٣ : ١-٢ </a:t>
            </a:r>
          </a:p>
        </p:txBody>
      </p:sp>
      <p:sp>
        <p:nvSpPr>
          <p:cNvPr id="5" name="Rectangle 2">
            <a:extLst>
              <a:ext uri="{FF2B5EF4-FFF2-40B4-BE49-F238E27FC236}">
                <a16:creationId xmlns:a16="http://schemas.microsoft.com/office/drawing/2014/main" id="{3EAE1923-5258-1142-9489-091E1BEFC6B0}"/>
              </a:ext>
            </a:extLst>
          </p:cNvPr>
          <p:cNvSpPr txBox="1">
            <a:spLocks noChangeArrowheads="1"/>
          </p:cNvSpPr>
          <p:nvPr/>
        </p:nvSpPr>
        <p:spPr bwMode="auto">
          <a:xfrm>
            <a:off x="-10224" y="25152"/>
            <a:ext cx="9144000" cy="18196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ثُمَّ دَخَلَ أَيْضاً إِلَى الْمَجْمَعِ وَكَانَ هُنَاكَ رَجُلٌ يَدُهُ يَابِسَةٌ.</a:t>
            </a:r>
            <a:endParaRPr kumimoji="0" lang="en-US"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p:txBody>
      </p:sp>
    </p:spTree>
    <p:extLst>
      <p:ext uri="{BB962C8B-B14F-4D97-AF65-F5344CB8AC3E}">
        <p14:creationId xmlns:p14="http://schemas.microsoft.com/office/powerpoint/2010/main" val="386272018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 name="Title 1">
            <a:extLst>
              <a:ext uri="{FF2B5EF4-FFF2-40B4-BE49-F238E27FC236}">
                <a16:creationId xmlns:a16="http://schemas.microsoft.com/office/drawing/2014/main" id="{BB7C780B-B0F2-4345-AD5F-DEC9A0EEC77D}"/>
              </a:ext>
            </a:extLst>
          </p:cNvPr>
          <p:cNvSpPr>
            <a:spLocks noGrp="1"/>
          </p:cNvSpPr>
          <p:nvPr>
            <p:ph type="title" idx="4294967295"/>
          </p:nvPr>
        </p:nvSpPr>
        <p:spPr>
          <a:xfrm>
            <a:off x="-8370" y="-998524"/>
            <a:ext cx="5786028" cy="584725"/>
          </a:xfrm>
          <a:noFill/>
        </p:spPr>
        <p:txBody>
          <a:bodyPr wrap="square" lIns="91389" tIns="45695" rIns="91389" bIns="45695">
            <a:spAutoFit/>
          </a:bodyPr>
          <a:lstStyle/>
          <a:p>
            <a:pPr eaLnBrk="0" hangingPunct="0"/>
            <a:r>
              <a:rPr lang="en-US" sz="3200" kern="1200" dirty="0">
                <a:solidFill>
                  <a:srgbClr val="FFFFFF"/>
                </a:solidFill>
                <a:effectLst>
                  <a:glow rad="228600">
                    <a:srgbClr val="000000">
                      <a:alpha val="75000"/>
                    </a:srgbClr>
                  </a:glow>
                  <a:outerShdw blurRad="50800" dist="88900" dir="2700000" algn="tl" rotWithShape="0">
                    <a:srgbClr val="000000"/>
                  </a:outerShdw>
                </a:effectLst>
                <a:ea typeface="ＭＳ Ｐゴシック" charset="0"/>
              </a:rPr>
              <a:t>Mark 3:20-21 NLT</a:t>
            </a:r>
          </a:p>
        </p:txBody>
      </p:sp>
      <p:sp>
        <p:nvSpPr>
          <p:cNvPr id="4" name="TextBox 3">
            <a:extLst>
              <a:ext uri="{FF2B5EF4-FFF2-40B4-BE49-F238E27FC236}">
                <a16:creationId xmlns:a16="http://schemas.microsoft.com/office/drawing/2014/main" id="{8FA8E0BF-D9E5-C242-949C-6DE91DD144E5}"/>
              </a:ext>
            </a:extLst>
          </p:cNvPr>
          <p:cNvSpPr txBox="1"/>
          <p:nvPr/>
        </p:nvSpPr>
        <p:spPr>
          <a:xfrm>
            <a:off x="32544" y="3717032"/>
            <a:ext cx="9144000" cy="2062052"/>
          </a:xfrm>
          <a:prstGeom prst="rect">
            <a:avLst/>
          </a:prstGeom>
          <a:noFill/>
        </p:spPr>
        <p:txBody>
          <a:bodyPr wrap="square" lIns="91389" tIns="45695" rIns="91389" bIns="45695">
            <a:spAutoFit/>
          </a:body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SA" sz="3200" b="1" u="none" strike="noStrike" kern="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cs typeface="Arial" panose="020B0604020202020204" pitchFamily="34" charset="0"/>
                <a:sym typeface="Arial"/>
              </a:rPr>
              <a:t>مرقس ٣ : ٢٠-٢١</a:t>
            </a:r>
            <a:endParaRPr kumimoji="0" lang="en-US" sz="3200" b="1" u="none" strike="noStrike" kern="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cs typeface="Arial" panose="020B0604020202020204" pitchFamily="34" charset="0"/>
              <a:sym typeface="Arial"/>
            </a:endParaRPr>
          </a:p>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ar-SA" sz="3200" b="1" u="none" strike="noStrike" kern="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cs typeface="Arial" panose="020B0604020202020204" pitchFamily="34" charset="0"/>
              <a:sym typeface="Arial"/>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SA" sz="3200" b="1" u="none" strike="noStrike" kern="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cs typeface="Arial" panose="020B0604020202020204" pitchFamily="34" charset="0"/>
                <a:sym typeface="Arial"/>
              </a:rPr>
              <a:t>٢٠ فَاجْتَمَعَ أَيْضاً جَمْعٌ حَتَّى لَمْ يَقْدِرُوا وَلاَ عَلَى أَكْلِ خُبْزٍ.</a:t>
            </a:r>
            <a:br>
              <a:rPr kumimoji="0" lang="en-US" sz="3200" b="1" u="none" strike="noStrike" kern="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cs typeface="Arial" panose="020B0604020202020204" pitchFamily="34" charset="0"/>
                <a:sym typeface="Arial"/>
              </a:rPr>
            </a:br>
            <a:r>
              <a:rPr kumimoji="0" lang="ar-SA" sz="3200" b="1" u="none" strike="noStrike" kern="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cs typeface="Arial" panose="020B0604020202020204" pitchFamily="34" charset="0"/>
                <a:sym typeface="Arial"/>
              </a:rPr>
              <a:t> ٢١ وَلَمَّا سَمِعَ أَقْرِبَاؤُهُ خَرَجُوا لِيُمْسِكُوهُ لأَنَّهُمْ قَالُوا: «إِنَّهُ مُخْتَلٌّ!». </a:t>
            </a:r>
          </a:p>
        </p:txBody>
      </p:sp>
    </p:spTree>
    <p:extLst>
      <p:ext uri="{BB962C8B-B14F-4D97-AF65-F5344CB8AC3E}">
        <p14:creationId xmlns:p14="http://schemas.microsoft.com/office/powerpoint/2010/main" val="296913571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36513" y="-26988"/>
            <a:ext cx="9215438" cy="6884988"/>
          </a:xfrm>
          <a:prstGeom prst="rect">
            <a:avLst/>
          </a:prstGeom>
          <a:gradFill flip="none" rotWithShape="1">
            <a:gsLst>
              <a:gs pos="0">
                <a:srgbClr val="000090"/>
              </a:gs>
              <a:gs pos="100000">
                <a:srgbClr val="010101"/>
              </a:gs>
            </a:gsLst>
            <a:path path="circle">
              <a:fillToRect l="50000" t="50000" r="50000" b="50000"/>
            </a:path>
            <a:tileRect/>
          </a:gradFill>
          <a:ln w="9525" cap="flat" cmpd="sng" algn="ctr">
            <a:noFill/>
            <a:prstDash val="solid"/>
            <a:round/>
            <a:headEnd type="none" w="med" len="med"/>
            <a:tailEnd type="none" w="med" len="med"/>
          </a:ln>
          <a:effectLst/>
        </p:spPr>
        <p:txBody>
          <a:bodyPr lIns="91261" tIns="45631" rIns="91261" bIns="4563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pitchFamily="-108" charset="0"/>
              <a:ea typeface="ＭＳ Ｐゴシック" charset="0"/>
              <a:cs typeface="+mn-cs"/>
            </a:endParaRPr>
          </a:p>
        </p:txBody>
      </p:sp>
      <p:sp>
        <p:nvSpPr>
          <p:cNvPr id="507906" name="Rectangle 2"/>
          <p:cNvSpPr>
            <a:spLocks noGrp="1" noChangeArrowheads="1"/>
          </p:cNvSpPr>
          <p:nvPr>
            <p:ph type="ctrTitle"/>
          </p:nvPr>
        </p:nvSpPr>
        <p:spPr>
          <a:xfrm>
            <a:off x="-144016" y="-27384"/>
            <a:ext cx="9396536" cy="762000"/>
          </a:xfrm>
          <a:solidFill>
            <a:srgbClr val="701A1F"/>
          </a:solidFill>
          <a:effectLst>
            <a:outerShdw blurRad="63500" dist="35921" dir="2700000" algn="ctr" rotWithShape="0">
              <a:srgbClr val="000000">
                <a:alpha val="74998"/>
              </a:srgbClr>
            </a:outerShdw>
          </a:effectLst>
        </p:spPr>
        <p:txBody>
          <a:bodyPr/>
          <a:lstStyle/>
          <a:p>
            <a:pPr eaLnBrk="1" hangingPunct="1">
              <a:defRPr/>
            </a:pPr>
            <a:r>
              <a:rPr kumimoji="1" lang="ar-JO" sz="3600" dirty="0">
                <a:solidFill>
                  <a:schemeClr val="tx1"/>
                </a:solidFill>
                <a:cs typeface="Arial" panose="020B0604020202020204" pitchFamily="34" charset="0"/>
              </a:rPr>
              <a:t>اضطهاد مدينة المسيح له</a:t>
            </a:r>
            <a:endParaRPr kumimoji="1" lang="en-US" sz="3600" dirty="0">
              <a:solidFill>
                <a:schemeClr val="tx1"/>
              </a:solidFill>
              <a:cs typeface="Arial" panose="020B0604020202020204" pitchFamily="34" charset="0"/>
            </a:endParaRPr>
          </a:p>
        </p:txBody>
      </p:sp>
      <p:sp>
        <p:nvSpPr>
          <p:cNvPr id="507922" name="Text Box 18"/>
          <p:cNvSpPr txBox="1">
            <a:spLocks noChangeArrowheads="1"/>
          </p:cNvSpPr>
          <p:nvPr/>
        </p:nvSpPr>
        <p:spPr bwMode="auto">
          <a:xfrm>
            <a:off x="71439" y="4941905"/>
            <a:ext cx="9037637" cy="830817"/>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أليس هذا هو النجار ابن مريم وأخو يعقوب و</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يوسف</a:t>
            </a:r>
            <a:endPar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ويهوذا وسمعان أو ليست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أخواته</a:t>
            </a:r>
            <a:r>
              <a:rPr kumimoji="0" lang="ar-LB"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ههنا عندنا فكانوا يعثرون به (مرقس 6: 3)</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31" name="Text Box 27"/>
          <p:cNvSpPr txBox="1">
            <a:spLocks noChangeArrowheads="1"/>
          </p:cNvSpPr>
          <p:nvPr/>
        </p:nvSpPr>
        <p:spPr bwMode="auto">
          <a:xfrm>
            <a:off x="5508625" y="1125576"/>
            <a:ext cx="2675371" cy="52304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الرجال باللون الأبيض</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32" name="Text Box 28"/>
          <p:cNvSpPr txBox="1">
            <a:spLocks noChangeArrowheads="1"/>
          </p:cNvSpPr>
          <p:nvPr/>
        </p:nvSpPr>
        <p:spPr bwMode="auto">
          <a:xfrm>
            <a:off x="5508663" y="1557376"/>
            <a:ext cx="2627281" cy="52304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النساء باللون الأصفر</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grpSp>
        <p:nvGrpSpPr>
          <p:cNvPr id="10" name="Group 9"/>
          <p:cNvGrpSpPr>
            <a:grpSpLocks/>
          </p:cNvGrpSpPr>
          <p:nvPr/>
        </p:nvGrpSpPr>
        <p:grpSpPr bwMode="auto">
          <a:xfrm>
            <a:off x="1054138" y="2565465"/>
            <a:ext cx="8270875" cy="1655110"/>
            <a:chOff x="909936" y="2564904"/>
            <a:chExt cx="8270576" cy="1655528"/>
          </a:xfrm>
        </p:grpSpPr>
        <p:sp>
          <p:nvSpPr>
            <p:cNvPr id="507912" name="Text Box 8"/>
            <p:cNvSpPr txBox="1">
              <a:spLocks noChangeArrowheads="1"/>
            </p:cNvSpPr>
            <p:nvPr/>
          </p:nvSpPr>
          <p:spPr bwMode="auto">
            <a:xfrm>
              <a:off x="2195765" y="3284225"/>
              <a:ext cx="1944618"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يوسف</a:t>
              </a:r>
              <a:endPar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07914" name="Text Box 10"/>
            <p:cNvSpPr txBox="1">
              <a:spLocks noChangeArrowheads="1"/>
            </p:cNvSpPr>
            <p:nvPr/>
          </p:nvSpPr>
          <p:spPr bwMode="auto">
            <a:xfrm>
              <a:off x="3419683" y="3697080"/>
              <a:ext cx="1873182"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يهوذا</a:t>
              </a:r>
              <a:endPar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07924" name="Text Box 20"/>
            <p:cNvSpPr txBox="1">
              <a:spLocks noChangeArrowheads="1"/>
            </p:cNvSpPr>
            <p:nvPr/>
          </p:nvSpPr>
          <p:spPr bwMode="auto">
            <a:xfrm>
              <a:off x="909936" y="3697080"/>
              <a:ext cx="2057326"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يعقوب</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07908" name="Line 4"/>
            <p:cNvSpPr>
              <a:spLocks noChangeShapeType="1"/>
            </p:cNvSpPr>
            <p:nvPr/>
          </p:nvSpPr>
          <p:spPr bwMode="auto">
            <a:xfrm>
              <a:off x="1956061" y="2980935"/>
              <a:ext cx="6216425" cy="15879"/>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11" name="Line 7"/>
            <p:cNvSpPr>
              <a:spLocks noChangeShapeType="1"/>
            </p:cNvSpPr>
            <p:nvPr/>
          </p:nvSpPr>
          <p:spPr bwMode="auto">
            <a:xfrm>
              <a:off x="5597655" y="2980935"/>
              <a:ext cx="0" cy="457316"/>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13" name="Line 9"/>
            <p:cNvSpPr>
              <a:spLocks noChangeShapeType="1"/>
            </p:cNvSpPr>
            <p:nvPr/>
          </p:nvSpPr>
          <p:spPr bwMode="auto">
            <a:xfrm>
              <a:off x="8172486" y="2980935"/>
              <a:ext cx="0" cy="457316"/>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21" name="Line 17"/>
            <p:cNvSpPr>
              <a:spLocks noChangeShapeType="1"/>
            </p:cNvSpPr>
            <p:nvPr/>
          </p:nvSpPr>
          <p:spPr bwMode="auto">
            <a:xfrm>
              <a:off x="3129181" y="2564904"/>
              <a:ext cx="3175" cy="817771"/>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8" name="Text Box 8"/>
            <p:cNvSpPr txBox="1">
              <a:spLocks noChangeArrowheads="1"/>
            </p:cNvSpPr>
            <p:nvPr/>
          </p:nvSpPr>
          <p:spPr bwMode="auto">
            <a:xfrm>
              <a:off x="5796084" y="3697080"/>
              <a:ext cx="2016052" cy="52335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defPPr>
                <a:defRPr lang="en-US"/>
              </a:defPPr>
              <a:lvl1pPr eaLnBrk="0" hangingPunct="0">
                <a:defRPr sz="2000" b="1">
                  <a:solidFill>
                    <a:srgbClr val="F3B600"/>
                  </a:solidFill>
                  <a:latin typeface="Arial" charset="0"/>
                  <a:cs typeface="Arial" charset="0"/>
                </a:defRPr>
              </a:lvl1pPr>
              <a:lvl2pPr marL="37931725" indent="-37474525">
                <a:defRPr>
                  <a:latin typeface="Times" charset="0"/>
                </a:defRPr>
              </a:lvl2pPr>
              <a:lvl3pPr>
                <a:defRPr>
                  <a:latin typeface="Times" charset="0"/>
                </a:defRPr>
              </a:lvl3pPr>
              <a:lvl4pPr>
                <a:defRPr>
                  <a:latin typeface="Times" charset="0"/>
                </a:defRPr>
              </a:lvl4pPr>
              <a:lvl5pPr>
                <a:defRPr>
                  <a:latin typeface="Times" charset="0"/>
                </a:defRPr>
              </a:lvl5pPr>
              <a:lvl6pPr marL="457200" eaLnBrk="0" fontAlgn="base" hangingPunct="0">
                <a:spcBef>
                  <a:spcPct val="0"/>
                </a:spcBef>
                <a:spcAft>
                  <a:spcPct val="0"/>
                </a:spcAft>
                <a:defRPr>
                  <a:latin typeface="Times" charset="0"/>
                </a:defRPr>
              </a:lvl6pPr>
              <a:lvl7pPr marL="914400" eaLnBrk="0" fontAlgn="base" hangingPunct="0">
                <a:spcBef>
                  <a:spcPct val="0"/>
                </a:spcBef>
                <a:spcAft>
                  <a:spcPct val="0"/>
                </a:spcAft>
                <a:defRPr>
                  <a:latin typeface="Times" charset="0"/>
                </a:defRPr>
              </a:lvl7pPr>
              <a:lvl8pPr marL="1371600" eaLnBrk="0" fontAlgn="base" hangingPunct="0">
                <a:spcBef>
                  <a:spcPct val="0"/>
                </a:spcBef>
                <a:spcAft>
                  <a:spcPct val="0"/>
                </a:spcAft>
                <a:defRPr>
                  <a:latin typeface="Times" charset="0"/>
                </a:defRPr>
              </a:lvl8pPr>
              <a:lvl9pPr marL="1828800" eaLnBrk="0" fontAlgn="base" hangingPunct="0">
                <a:spcBef>
                  <a:spcPct val="0"/>
                </a:spcBef>
                <a:spcAft>
                  <a:spcPct val="0"/>
                </a:spcAft>
                <a:defRPr>
                  <a:latin typeface="Times"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أخت 1</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39" name="Text Box 10"/>
            <p:cNvSpPr txBox="1">
              <a:spLocks noChangeArrowheads="1"/>
            </p:cNvSpPr>
            <p:nvPr/>
          </p:nvSpPr>
          <p:spPr bwMode="auto">
            <a:xfrm>
              <a:off x="7164460" y="3284225"/>
              <a:ext cx="2016052" cy="52335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defPPr>
                <a:defRPr lang="en-US"/>
              </a:defPPr>
              <a:lvl1pPr eaLnBrk="0" hangingPunct="0">
                <a:defRPr sz="2000" b="1">
                  <a:solidFill>
                    <a:srgbClr val="F3B600"/>
                  </a:solidFill>
                  <a:latin typeface="Arial" charset="0"/>
                  <a:cs typeface="Arial" charset="0"/>
                </a:defRPr>
              </a:lvl1pPr>
              <a:lvl2pPr marL="37931725" indent="-37474525">
                <a:defRPr>
                  <a:latin typeface="Times" charset="0"/>
                </a:defRPr>
              </a:lvl2pPr>
              <a:lvl3pPr>
                <a:defRPr>
                  <a:latin typeface="Times" charset="0"/>
                </a:defRPr>
              </a:lvl3pPr>
              <a:lvl4pPr>
                <a:defRPr>
                  <a:latin typeface="Times" charset="0"/>
                </a:defRPr>
              </a:lvl4pPr>
              <a:lvl5pPr>
                <a:defRPr>
                  <a:latin typeface="Times" charset="0"/>
                </a:defRPr>
              </a:lvl5pPr>
              <a:lvl6pPr marL="457200" eaLnBrk="0" fontAlgn="base" hangingPunct="0">
                <a:spcBef>
                  <a:spcPct val="0"/>
                </a:spcBef>
                <a:spcAft>
                  <a:spcPct val="0"/>
                </a:spcAft>
                <a:defRPr>
                  <a:latin typeface="Times" charset="0"/>
                </a:defRPr>
              </a:lvl6pPr>
              <a:lvl7pPr marL="914400" eaLnBrk="0" fontAlgn="base" hangingPunct="0">
                <a:spcBef>
                  <a:spcPct val="0"/>
                </a:spcBef>
                <a:spcAft>
                  <a:spcPct val="0"/>
                </a:spcAft>
                <a:defRPr>
                  <a:latin typeface="Times" charset="0"/>
                </a:defRPr>
              </a:lvl7pPr>
              <a:lvl8pPr marL="1371600" eaLnBrk="0" fontAlgn="base" hangingPunct="0">
                <a:spcBef>
                  <a:spcPct val="0"/>
                </a:spcBef>
                <a:spcAft>
                  <a:spcPct val="0"/>
                </a:spcAft>
                <a:defRPr>
                  <a:latin typeface="Times" charset="0"/>
                </a:defRPr>
              </a:lvl8pPr>
              <a:lvl9pPr marL="1828800" eaLnBrk="0" fontAlgn="base" hangingPunct="0">
                <a:spcBef>
                  <a:spcPct val="0"/>
                </a:spcBef>
                <a:spcAft>
                  <a:spcPct val="0"/>
                </a:spcAft>
                <a:defRPr>
                  <a:latin typeface="Times"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أخت 2</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40" name="Text Box 20"/>
            <p:cNvSpPr txBox="1">
              <a:spLocks noChangeArrowheads="1"/>
            </p:cNvSpPr>
            <p:nvPr/>
          </p:nvSpPr>
          <p:spPr bwMode="auto">
            <a:xfrm>
              <a:off x="4581691" y="3284225"/>
              <a:ext cx="2057326"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سمعان</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1" name="Line 7"/>
            <p:cNvSpPr>
              <a:spLocks noChangeShapeType="1"/>
            </p:cNvSpPr>
            <p:nvPr/>
          </p:nvSpPr>
          <p:spPr bwMode="auto">
            <a:xfrm>
              <a:off x="4427709" y="2980935"/>
              <a:ext cx="0" cy="72090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2" name="Line 9"/>
            <p:cNvSpPr>
              <a:spLocks noChangeShapeType="1"/>
            </p:cNvSpPr>
            <p:nvPr/>
          </p:nvSpPr>
          <p:spPr bwMode="auto">
            <a:xfrm>
              <a:off x="6875545" y="2980935"/>
              <a:ext cx="0" cy="792364"/>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3" name="Line 19"/>
            <p:cNvSpPr>
              <a:spLocks noChangeShapeType="1"/>
            </p:cNvSpPr>
            <p:nvPr/>
          </p:nvSpPr>
          <p:spPr bwMode="auto">
            <a:xfrm>
              <a:off x="1956061" y="2980935"/>
              <a:ext cx="23811" cy="879699"/>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44" name="Text Box 8"/>
          <p:cNvSpPr txBox="1">
            <a:spLocks noChangeArrowheads="1"/>
          </p:cNvSpPr>
          <p:nvPr/>
        </p:nvSpPr>
        <p:spPr bwMode="auto">
          <a:xfrm>
            <a:off x="1817689" y="1557376"/>
            <a:ext cx="719707" cy="5230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مريم</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45" name="Text Box 20"/>
          <p:cNvSpPr txBox="1">
            <a:spLocks noChangeArrowheads="1"/>
          </p:cNvSpPr>
          <p:nvPr/>
        </p:nvSpPr>
        <p:spPr bwMode="auto">
          <a:xfrm>
            <a:off x="3203576" y="1557376"/>
            <a:ext cx="2057400" cy="523875"/>
          </a:xfrm>
          <a:prstGeom prst="rect">
            <a:avLst/>
          </a:prstGeom>
          <a:noFill/>
          <a:ln w="9525">
            <a:noFill/>
            <a:miter lim="800000"/>
            <a:headEnd/>
            <a:tailEnd/>
          </a:ln>
          <a:effectLst/>
        </p:spPr>
        <p:txBody>
          <a:bodyPr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يوسف</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nvGrpSpPr>
          <p:cNvPr id="300043" name="Group 12"/>
          <p:cNvGrpSpPr>
            <a:grpSpLocks/>
          </p:cNvGrpSpPr>
          <p:nvPr/>
        </p:nvGrpSpPr>
        <p:grpSpPr bwMode="auto">
          <a:xfrm>
            <a:off x="34925" y="149799"/>
            <a:ext cx="1657350" cy="1223963"/>
            <a:chOff x="-318282" y="980728"/>
            <a:chExt cx="1800200" cy="1224136"/>
          </a:xfrm>
        </p:grpSpPr>
        <p:sp>
          <p:nvSpPr>
            <p:cNvPr id="12" name="Cloud 11"/>
            <p:cNvSpPr/>
            <p:nvPr/>
          </p:nvSpPr>
          <p:spPr bwMode="auto">
            <a:xfrm>
              <a:off x="-318282" y="980728"/>
              <a:ext cx="1800200" cy="1224136"/>
            </a:xfrm>
            <a:prstGeom prst="cloud">
              <a:avLst/>
            </a:prstGeom>
            <a:solidFill>
              <a:srgbClr val="FFFFFF"/>
            </a:solidFill>
            <a:ln w="9525" cap="flat" cmpd="sng" algn="ctr">
              <a:solidFill>
                <a:schemeClr val="tx1"/>
              </a:solid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pitchFamily="-108" charset="0"/>
                <a:ea typeface="ＭＳ Ｐゴシック" charset="0"/>
                <a:cs typeface="+mn-cs"/>
              </a:endParaRPr>
            </a:p>
          </p:txBody>
        </p:sp>
        <p:sp>
          <p:nvSpPr>
            <p:cNvPr id="300056" name="Text Box 8"/>
            <p:cNvSpPr txBox="1">
              <a:spLocks noChangeArrowheads="1"/>
            </p:cNvSpPr>
            <p:nvPr/>
          </p:nvSpPr>
          <p:spPr bwMode="auto">
            <a:xfrm>
              <a:off x="83882" y="1106741"/>
              <a:ext cx="1181353" cy="9542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1822CD"/>
                  </a:solidFill>
                  <a:effectLst/>
                  <a:uLnTx/>
                  <a:uFillTx/>
                  <a:latin typeface="Arial" panose="020B0604020202020204" pitchFamily="34" charset="0"/>
                  <a:ea typeface="ＭＳ Ｐゴシック" charset="0"/>
                  <a:cs typeface="Arial" panose="020B0604020202020204" pitchFamily="34" charset="0"/>
                </a:rPr>
                <a:t>الروح القدس</a:t>
              </a:r>
              <a:endParaRPr kumimoji="0" lang="en-US" sz="2000" b="1" i="0" u="none" strike="noStrike" kern="1200" cap="none" spc="0" normalizeH="0" baseline="0" noProof="0" dirty="0">
                <a:ln>
                  <a:noFill/>
                </a:ln>
                <a:solidFill>
                  <a:srgbClr val="1822CD"/>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9" name="Group 8"/>
          <p:cNvGrpSpPr>
            <a:grpSpLocks/>
          </p:cNvGrpSpPr>
          <p:nvPr/>
        </p:nvGrpSpPr>
        <p:grpSpPr bwMode="auto">
          <a:xfrm>
            <a:off x="2411451" y="2108200"/>
            <a:ext cx="1728787" cy="457200"/>
            <a:chOff x="2267744" y="2107704"/>
            <a:chExt cx="1728192" cy="457200"/>
          </a:xfrm>
        </p:grpSpPr>
        <p:sp>
          <p:nvSpPr>
            <p:cNvPr id="46" name="Line 4"/>
            <p:cNvSpPr>
              <a:spLocks noChangeShapeType="1"/>
            </p:cNvSpPr>
            <p:nvPr/>
          </p:nvSpPr>
          <p:spPr bwMode="auto">
            <a:xfrm>
              <a:off x="2267744" y="2564904"/>
              <a:ext cx="1728192"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8" name="Line 17"/>
            <p:cNvSpPr>
              <a:spLocks noChangeShapeType="1"/>
            </p:cNvSpPr>
            <p:nvPr/>
          </p:nvSpPr>
          <p:spPr bwMode="auto">
            <a:xfrm>
              <a:off x="2267744" y="2107704"/>
              <a:ext cx="0" cy="45720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9" name="Line 17"/>
            <p:cNvSpPr>
              <a:spLocks noChangeShapeType="1"/>
            </p:cNvSpPr>
            <p:nvPr/>
          </p:nvSpPr>
          <p:spPr bwMode="auto">
            <a:xfrm>
              <a:off x="3995936" y="2107704"/>
              <a:ext cx="0" cy="45720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1" name="Group 10"/>
          <p:cNvGrpSpPr>
            <a:grpSpLocks/>
          </p:cNvGrpSpPr>
          <p:nvPr/>
        </p:nvGrpSpPr>
        <p:grpSpPr bwMode="auto">
          <a:xfrm>
            <a:off x="144463" y="1229901"/>
            <a:ext cx="2124075" cy="2577858"/>
            <a:chOff x="0" y="1229256"/>
            <a:chExt cx="2123728" cy="2578293"/>
          </a:xfrm>
        </p:grpSpPr>
        <p:sp>
          <p:nvSpPr>
            <p:cNvPr id="507925" name="Text Box 21"/>
            <p:cNvSpPr txBox="1">
              <a:spLocks noChangeArrowheads="1"/>
            </p:cNvSpPr>
            <p:nvPr/>
          </p:nvSpPr>
          <p:spPr bwMode="auto">
            <a:xfrm>
              <a:off x="0" y="3284241"/>
              <a:ext cx="1476134" cy="523308"/>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يسوع</a:t>
              </a:r>
              <a:endPar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nvGrpSpPr>
            <p:cNvPr id="300047" name="Group 7"/>
            <p:cNvGrpSpPr>
              <a:grpSpLocks/>
            </p:cNvGrpSpPr>
            <p:nvPr/>
          </p:nvGrpSpPr>
          <p:grpSpPr bwMode="auto">
            <a:xfrm>
              <a:off x="395222" y="1229256"/>
              <a:ext cx="1728506" cy="2199471"/>
              <a:chOff x="467230" y="1229256"/>
              <a:chExt cx="1728506" cy="2199471"/>
            </a:xfrm>
          </p:grpSpPr>
          <p:sp>
            <p:nvSpPr>
              <p:cNvPr id="507926" name="Line 22"/>
              <p:cNvSpPr>
                <a:spLocks noChangeShapeType="1"/>
              </p:cNvSpPr>
              <p:nvPr/>
            </p:nvSpPr>
            <p:spPr bwMode="auto">
              <a:xfrm>
                <a:off x="827534" y="2564981"/>
                <a:ext cx="4761" cy="863746"/>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 name="Line 4"/>
              <p:cNvSpPr>
                <a:spLocks noChangeShapeType="1"/>
              </p:cNvSpPr>
              <p:nvPr/>
            </p:nvSpPr>
            <p:spPr bwMode="auto">
              <a:xfrm>
                <a:off x="467230" y="2564981"/>
                <a:ext cx="172850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1" name="Line 17"/>
              <p:cNvSpPr>
                <a:spLocks noChangeShapeType="1"/>
              </p:cNvSpPr>
              <p:nvPr/>
            </p:nvSpPr>
            <p:spPr bwMode="auto">
              <a:xfrm>
                <a:off x="467230" y="1229256"/>
                <a:ext cx="0" cy="1335725"/>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2" name="Line 17"/>
              <p:cNvSpPr>
                <a:spLocks noChangeShapeType="1"/>
              </p:cNvSpPr>
              <p:nvPr/>
            </p:nvSpPr>
            <p:spPr bwMode="auto">
              <a:xfrm>
                <a:off x="2195736" y="2107704"/>
                <a:ext cx="0" cy="457277"/>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spTree>
    <p:extLst>
      <p:ext uri="{BB962C8B-B14F-4D97-AF65-F5344CB8AC3E}">
        <p14:creationId xmlns:p14="http://schemas.microsoft.com/office/powerpoint/2010/main" val="368655267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4">
                                            <p:txEl>
                                              <p:pRg st="0" end="0"/>
                                            </p:txEl>
                                          </p:spTgt>
                                        </p:tgtEl>
                                        <p:attrNameLst>
                                          <p:attrName>style.visibility</p:attrName>
                                        </p:attrNameLst>
                                      </p:cBhvr>
                                      <p:to>
                                        <p:strVal val="visible"/>
                                      </p:to>
                                    </p:set>
                                    <p:animEffect transition="in" filter="dissolve">
                                      <p:cBhvr>
                                        <p:cTn id="7" dur="500"/>
                                        <p:tgtEl>
                                          <p:spTgt spid="4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507931"/>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nodeType="clickEffect">
                                  <p:stCondLst>
                                    <p:cond delay="0"/>
                                  </p:stCondLst>
                                  <p:childTnLst>
                                    <p:set>
                                      <p:cBhvr>
                                        <p:cTn id="19" dur="1" fill="hold">
                                          <p:stCondLst>
                                            <p:cond delay="0"/>
                                          </p:stCondLst>
                                        </p:cTn>
                                        <p:tgtEl>
                                          <p:spTgt spid="9"/>
                                        </p:tgtEl>
                                        <p:attrNameLst>
                                          <p:attrName>style.visibility</p:attrName>
                                        </p:attrNameLst>
                                      </p:cBhvr>
                                      <p:to>
                                        <p:strVal val="visible"/>
                                      </p:to>
                                    </p:set>
                                  </p:childTnLst>
                                </p:cTn>
                              </p:par>
                              <p:par>
                                <p:cTn id="20" presetID="9" presetClass="entr" presetSubtype="0" fill="hold" grpId="0" nodeType="withEffect">
                                  <p:stCondLst>
                                    <p:cond delay="0"/>
                                  </p:stCondLst>
                                  <p:childTnLst>
                                    <p:set>
                                      <p:cBhvr>
                                        <p:cTn id="21" dur="1" fill="hold">
                                          <p:stCondLst>
                                            <p:cond delay="0"/>
                                          </p:stCondLst>
                                        </p:cTn>
                                        <p:tgtEl>
                                          <p:spTgt spid="45">
                                            <p:txEl>
                                              <p:pRg st="0" end="0"/>
                                            </p:txEl>
                                          </p:spTgt>
                                        </p:tgtEl>
                                        <p:attrNameLst>
                                          <p:attrName>style.visibility</p:attrName>
                                        </p:attrNameLst>
                                      </p:cBhvr>
                                      <p:to>
                                        <p:strVal val="visible"/>
                                      </p:to>
                                    </p:set>
                                    <p:animEffect transition="in" filter="dissolve">
                                      <p:cBhvr>
                                        <p:cTn id="22" dur="500"/>
                                        <p:tgtEl>
                                          <p:spTgt spid="45">
                                            <p:txEl>
                                              <p:pRg st="0" end="0"/>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507922"/>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7922" grpId="0"/>
      <p:bldP spid="507931" grpId="0"/>
      <p:bldP spid="44" grpId="0" build="p" autoUpdateAnimBg="0"/>
      <p:bldP spid="45" grpId="0" build="p" autoUpdateAnimBg="0"/>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E379568A-B908-4DCD-9933-F0CCBB5408C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i="0"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rPr>
              <a:t>ج. رفض المسيح وعرضه من قبل القادة</a:t>
            </a:r>
            <a:endParaRPr kumimoji="0" lang="en-US" sz="4800" b="1" i="0"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64</a:t>
            </a:r>
            <a:endParaRPr kumimoji="0" lang="de-DE"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12: 22-37</a:t>
            </a:r>
            <a:r>
              <a:rPr kumimoji="0" lang="ar-LB"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r>
              <a:rPr kumimoji="0" lang="ar-JO"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مرقس 3: 20-30</a:t>
            </a:r>
            <a:endParaRPr kumimoji="0" lang="de-DE"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756189"/>
            <a:ext cx="9144000" cy="2232248"/>
          </a:xfrm>
          <a:prstGeom prst="rect">
            <a:avLst/>
          </a:prstGeom>
          <a:noFill/>
          <a:ln w="9525">
            <a:noFill/>
            <a:miter lim="800000"/>
            <a:headEnd/>
            <a:tailEnd/>
          </a:ln>
          <a:effectLst/>
        </p:spPr>
        <p:txBody>
          <a:bodyPr anchor="ctr"/>
          <a:lstStyle/>
          <a:p>
            <a:pPr marL="0" marR="0" lvl="0" indent="0" algn="ctr" defTabSz="914400" rtl="1" eaLnBrk="1" fontAlgn="base" latinLnBrk="0" hangingPunct="1">
              <a:lnSpc>
                <a:spcPct val="100000"/>
              </a:lnSpc>
              <a:spcBef>
                <a:spcPct val="20000"/>
              </a:spcBef>
              <a:spcAft>
                <a:spcPts val="0"/>
              </a:spcAft>
              <a:buClr>
                <a:srgbClr val="FFCC00"/>
              </a:buClr>
              <a:buSzPct val="70000"/>
              <a:buFontTx/>
              <a:buNone/>
              <a:tabLst/>
              <a:defRPr/>
            </a:pPr>
            <a:r>
              <a:rPr kumimoji="0" lang="ar-JO"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يدافع يسوع عن نفسه أمام الفريسيين الذين ينسبون طرد </a:t>
            </a:r>
            <a:endParaRPr kumimoji="0" lang="ar-LB"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1" eaLnBrk="1" fontAlgn="base" latinLnBrk="0" hangingPunct="1">
              <a:lnSpc>
                <a:spcPct val="100000"/>
              </a:lnSpc>
              <a:spcBef>
                <a:spcPct val="20000"/>
              </a:spcBef>
              <a:spcAft>
                <a:spcPts val="0"/>
              </a:spcAft>
              <a:buClr>
                <a:srgbClr val="FFCC00"/>
              </a:buClr>
              <a:buSzPct val="70000"/>
              <a:buFontTx/>
              <a:buNone/>
              <a:tabLst/>
              <a:defRPr/>
            </a:pPr>
            <a:r>
              <a:rPr kumimoji="0" lang="ar-JO"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الأرواح الشريرة إلى الشيطان لأن مصير إسرائيل يعتمد </a:t>
            </a:r>
            <a:endParaRPr kumimoji="0" lang="ar-LB"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1" eaLnBrk="1" fontAlgn="base" latinLnBrk="0" hangingPunct="1">
              <a:lnSpc>
                <a:spcPct val="100000"/>
              </a:lnSpc>
              <a:spcBef>
                <a:spcPct val="20000"/>
              </a:spcBef>
              <a:spcAft>
                <a:spcPts val="0"/>
              </a:spcAft>
              <a:buClr>
                <a:srgbClr val="FFCC00"/>
              </a:buClr>
              <a:buSzPct val="70000"/>
              <a:buFontTx/>
              <a:buNone/>
              <a:tabLst/>
              <a:defRPr/>
            </a:pPr>
            <a:r>
              <a:rPr kumimoji="0" lang="ar-JO"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على استجابتهم</a:t>
            </a:r>
            <a:endParaRPr kumimoji="0" lang="en-US"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726974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4" name="Rectangle 2">
            <a:extLst>
              <a:ext uri="{FF2B5EF4-FFF2-40B4-BE49-F238E27FC236}">
                <a16:creationId xmlns:a16="http://schemas.microsoft.com/office/drawing/2014/main" id="{188FEEF8-3EBD-74D2-E664-E9898329660E}"/>
              </a:ext>
            </a:extLst>
          </p:cNvPr>
          <p:cNvSpPr txBox="1">
            <a:spLocks/>
          </p:cNvSpPr>
          <p:nvPr/>
        </p:nvSpPr>
        <p:spPr>
          <a:xfrm>
            <a:off x="0" y="529705"/>
            <a:ext cx="9144000" cy="570550"/>
          </a:xfrm>
          <a:prstGeom prst="rect">
            <a:avLst/>
          </a:prstGeom>
          <a:noFill/>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nchor="ctr">
            <a:noAutofit/>
          </a:bodyPr>
          <a:lstStyle>
            <a:lvl1pPr marL="0" marR="0" indent="0" algn="ctr" defTabSz="777240" rtl="1" latinLnBrk="0">
              <a:lnSpc>
                <a:spcPct val="100000"/>
              </a:lnSpc>
              <a:spcBef>
                <a:spcPts val="0"/>
              </a:spcBef>
              <a:spcAft>
                <a:spcPts val="0"/>
              </a:spcAft>
              <a:buClrTx/>
              <a:buSzTx/>
              <a:buFontTx/>
              <a:buNone/>
              <a:tabLst/>
              <a:defRPr sz="3060" b="1" i="1" u="none" strike="noStrike" cap="none" spc="0" baseline="0">
                <a:solidFill>
                  <a:srgbClr val="FFFF66"/>
                </a:solidFill>
                <a:uFillTx/>
                <a:latin typeface="Trebuchet MS"/>
                <a:ea typeface="Trebuchet MS"/>
                <a:cs typeface="Trebuchet MS"/>
                <a:sym typeface="Trebuchet MS"/>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a:lstStyle>
          <a:p>
            <a:pPr marL="0" marR="0" lvl="0" indent="0" algn="ctr" defTabSz="777240" rtl="0" eaLnBrk="1" fontAlgn="auto" latinLnBrk="0" hangingPunct="1">
              <a:lnSpc>
                <a:spcPct val="100000"/>
              </a:lnSpc>
              <a:spcBef>
                <a:spcPts val="0"/>
              </a:spcBef>
              <a:spcAft>
                <a:spcPts val="0"/>
              </a:spcAft>
              <a:buClrTx/>
              <a:buSzTx/>
              <a:buFontTx/>
              <a:buNone/>
              <a:tabLst/>
              <a:defRPr/>
            </a:pPr>
            <a:r>
              <a:rPr kumimoji="0" lang="ar-JO" sz="480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Trebuchet MS"/>
              </a:rPr>
              <a:t>الكيفيَّة التي يمكنك بها أن تكون تلميذاً في عالم عِدائيّ</a:t>
            </a:r>
          </a:p>
        </p:txBody>
      </p:sp>
      <p:grpSp>
        <p:nvGrpSpPr>
          <p:cNvPr id="5" name="Rectangle 2">
            <a:extLst>
              <a:ext uri="{FF2B5EF4-FFF2-40B4-BE49-F238E27FC236}">
                <a16:creationId xmlns:a16="http://schemas.microsoft.com/office/drawing/2014/main" id="{C5DCF17A-67FF-39B8-FDD1-DDBCF7E22B28}"/>
              </a:ext>
            </a:extLst>
          </p:cNvPr>
          <p:cNvGrpSpPr/>
          <p:nvPr/>
        </p:nvGrpSpPr>
        <p:grpSpPr>
          <a:xfrm>
            <a:off x="6851053" y="1638069"/>
            <a:ext cx="2101297" cy="3219145"/>
            <a:chOff x="6740761" y="-92088"/>
            <a:chExt cx="2101295" cy="3219144"/>
          </a:xfrm>
        </p:grpSpPr>
        <p:sp>
          <p:nvSpPr>
            <p:cNvPr id="6" name="Rectangle">
              <a:extLst>
                <a:ext uri="{FF2B5EF4-FFF2-40B4-BE49-F238E27FC236}">
                  <a16:creationId xmlns:a16="http://schemas.microsoft.com/office/drawing/2014/main" id="{E5A1AE7F-9074-7A37-4B71-8D1E05EDCA09}"/>
                </a:ext>
              </a:extLst>
            </p:cNvPr>
            <p:cNvSpPr/>
            <p:nvPr/>
          </p:nvSpPr>
          <p:spPr>
            <a:xfrm>
              <a:off x="6740761" y="-92088"/>
              <a:ext cx="2101295" cy="3219144"/>
            </a:xfrm>
            <a:prstGeom prst="rect">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solidFill>
                    <a:srgbClr val="FFFFFF"/>
                  </a:solidFill>
                </a:defRPr>
              </a:pPr>
              <a:endParaRPr kumimoji="0" sz="4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7" name="لا تتشبث بالسلطة">
              <a:extLst>
                <a:ext uri="{FF2B5EF4-FFF2-40B4-BE49-F238E27FC236}">
                  <a16:creationId xmlns:a16="http://schemas.microsoft.com/office/drawing/2014/main" id="{9C3E4CF0-9E25-0786-5C54-B4FF7043B349}"/>
                </a:ext>
              </a:extLst>
            </p:cNvPr>
            <p:cNvSpPr txBox="1"/>
            <p:nvPr/>
          </p:nvSpPr>
          <p:spPr>
            <a:xfrm>
              <a:off x="6832200" y="806256"/>
              <a:ext cx="2009856" cy="1323437"/>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لا</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 </a:t>
              </a: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تتشب</a:t>
              </a: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ث</a:t>
              </a: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 </a:t>
              </a:r>
              <a:r>
                <a:rPr kumimoji="0" sz="4000" b="1" u="none" strike="noStrike" kern="0" cap="none" spc="-100" normalizeH="0" baseline="0" noProof="0" dirty="0" err="1">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بس</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ل</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ط</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تك</a:t>
              </a:r>
              <a:endPar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endParaRPr>
            </a:p>
          </p:txBody>
        </p:sp>
      </p:grpSp>
      <p:sp>
        <p:nvSpPr>
          <p:cNvPr id="8" name="Rectangle 2">
            <a:extLst>
              <a:ext uri="{FF2B5EF4-FFF2-40B4-BE49-F238E27FC236}">
                <a16:creationId xmlns:a16="http://schemas.microsoft.com/office/drawing/2014/main" id="{7F499396-61E4-0383-9768-D80B16205D4D}"/>
              </a:ext>
            </a:extLst>
          </p:cNvPr>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sz="48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ＭＳ Ｐゴシック"/>
              </a:rPr>
              <a:t>مرقس</a:t>
            </a:r>
            <a:endParaRPr kumimoji="0"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endParaRPr>
          </a:p>
        </p:txBody>
      </p:sp>
      <p:graphicFrame>
        <p:nvGraphicFramePr>
          <p:cNvPr id="9" name="Table 2">
            <a:extLst>
              <a:ext uri="{FF2B5EF4-FFF2-40B4-BE49-F238E27FC236}">
                <a16:creationId xmlns:a16="http://schemas.microsoft.com/office/drawing/2014/main" id="{A629B7F7-7957-14B8-11CA-72D78646BEA3}"/>
              </a:ext>
            </a:extLst>
          </p:cNvPr>
          <p:cNvGraphicFramePr/>
          <p:nvPr>
            <p:extLst>
              <p:ext uri="{D42A27DB-BD31-4B8C-83A1-F6EECF244321}">
                <p14:modId xmlns:p14="http://schemas.microsoft.com/office/powerpoint/2010/main" val="3166325545"/>
              </p:ext>
            </p:extLst>
          </p:nvPr>
        </p:nvGraphicFramePr>
        <p:xfrm>
          <a:off x="45975" y="4857214"/>
          <a:ext cx="9052050" cy="570549"/>
        </p:xfrm>
        <a:graphic>
          <a:graphicData uri="http://schemas.openxmlformats.org/drawingml/2006/table">
            <a:tbl>
              <a:tblPr>
                <a:tableStyleId>{4C3C2611-4C71-4FC5-86AE-919BDF0F9419}</a:tableStyleId>
              </a:tblPr>
              <a:tblGrid>
                <a:gridCol w="2244939">
                  <a:extLst>
                    <a:ext uri="{9D8B030D-6E8A-4147-A177-3AD203B41FA5}">
                      <a16:colId xmlns:a16="http://schemas.microsoft.com/office/drawing/2014/main" val="20000"/>
                    </a:ext>
                  </a:extLst>
                </a:gridCol>
                <a:gridCol w="2281085">
                  <a:extLst>
                    <a:ext uri="{9D8B030D-6E8A-4147-A177-3AD203B41FA5}">
                      <a16:colId xmlns:a16="http://schemas.microsoft.com/office/drawing/2014/main" val="20001"/>
                    </a:ext>
                  </a:extLst>
                </a:gridCol>
                <a:gridCol w="2281085">
                  <a:extLst>
                    <a:ext uri="{9D8B030D-6E8A-4147-A177-3AD203B41FA5}">
                      <a16:colId xmlns:a16="http://schemas.microsoft.com/office/drawing/2014/main" val="20002"/>
                    </a:ext>
                  </a:extLst>
                </a:gridCol>
                <a:gridCol w="2244941">
                  <a:extLst>
                    <a:ext uri="{9D8B030D-6E8A-4147-A177-3AD203B41FA5}">
                      <a16:colId xmlns:a16="http://schemas.microsoft.com/office/drawing/2014/main" val="20003"/>
                    </a:ext>
                  </a:extLst>
                </a:gridCol>
              </a:tblGrid>
              <a:tr h="570549">
                <a:tc>
                  <a:txBody>
                    <a:bodyPr/>
                    <a:lstStyle/>
                    <a:p>
                      <a:pPr algn="ctr" defTabSz="457200" rtl="1">
                        <a:defRPr sz="1800">
                          <a:solidFill>
                            <a:srgbClr val="000000"/>
                          </a:solidFill>
                        </a:defRPr>
                      </a:pPr>
                      <a:r>
                        <a:rPr lang="ar-JO" sz="2400" b="1" dirty="0">
                          <a:solidFill>
                            <a:srgbClr val="FFFFFF"/>
                          </a:solidFill>
                          <a:effectLst>
                            <a:outerShdw blurRad="38100" dist="38100" dir="2700000" rotWithShape="0">
                              <a:srgbClr val="000000">
                                <a:alpha val="43137"/>
                              </a:srgbClr>
                            </a:outerShdw>
                          </a:effectLst>
                          <a:sym typeface="Arial"/>
                        </a:rPr>
                        <a:t>16</a:t>
                      </a:r>
                      <a:endParaRPr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marL="0" marR="0" lvl="0" indent="0" algn="ctr" defTabSz="457200" rtl="1" eaLnBrk="1" fontAlgn="auto" latinLnBrk="0" hangingPunct="1">
                        <a:lnSpc>
                          <a:spcPct val="100000"/>
                        </a:lnSpc>
                        <a:spcBef>
                          <a:spcPts val="0"/>
                        </a:spcBef>
                        <a:spcAft>
                          <a:spcPts val="0"/>
                        </a:spcAft>
                        <a:buClrTx/>
                        <a:buSzTx/>
                        <a:buFontTx/>
                        <a:buNone/>
                        <a:tabLst/>
                        <a:defRPr sz="1800">
                          <a:solidFill>
                            <a:srgbClr val="000000"/>
                          </a:solidFill>
                        </a:defRPr>
                      </a:pPr>
                      <a:r>
                        <a:rPr lang="ar-JO" sz="2400" b="1" dirty="0">
                          <a:solidFill>
                            <a:srgbClr val="FFFFFF"/>
                          </a:solidFill>
                          <a:effectLst>
                            <a:outerShdw blurRad="38100" dist="38100" dir="2700000" rotWithShape="0">
                              <a:srgbClr val="000000">
                                <a:alpha val="43137"/>
                              </a:srgbClr>
                            </a:outerShdw>
                          </a:effectLst>
                          <a:sym typeface="Arial"/>
                        </a:rPr>
                        <a:t>11-15</a:t>
                      </a:r>
                      <a:endParaRPr lang="en-US" sz="2400" dirty="0"/>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marL="0" marR="0" lvl="0" indent="0" algn="ctr" defTabSz="457200" rtl="1" eaLnBrk="1" fontAlgn="auto" latinLnBrk="0" hangingPunct="1">
                        <a:lnSpc>
                          <a:spcPct val="100000"/>
                        </a:lnSpc>
                        <a:spcBef>
                          <a:spcPts val="0"/>
                        </a:spcBef>
                        <a:spcAft>
                          <a:spcPts val="0"/>
                        </a:spcAft>
                        <a:buClrTx/>
                        <a:buSzTx/>
                        <a:buFontTx/>
                        <a:buNone/>
                        <a:tabLst/>
                        <a:defRPr sz="1800">
                          <a:solidFill>
                            <a:srgbClr val="000000"/>
                          </a:solidFill>
                        </a:defRPr>
                      </a:pPr>
                      <a:r>
                        <a:rPr lang="ar-JO" sz="2400" b="1" dirty="0">
                          <a:solidFill>
                            <a:srgbClr val="FFFFFF"/>
                          </a:solidFill>
                          <a:effectLst>
                            <a:outerShdw blurRad="38100" dist="38100" dir="2700000" rotWithShape="0">
                              <a:srgbClr val="000000">
                                <a:alpha val="43137"/>
                              </a:srgbClr>
                            </a:outerShdw>
                          </a:effectLst>
                          <a:sym typeface="Arial"/>
                        </a:rPr>
                        <a:t>1: 14- 10: 52</a:t>
                      </a:r>
                      <a:endParaRPr lang="en-US"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algn="ctr" defTabSz="457200" rtl="1">
                        <a:defRPr sz="1800">
                          <a:solidFill>
                            <a:srgbClr val="000000"/>
                          </a:solidFill>
                        </a:defRPr>
                      </a:pPr>
                      <a:r>
                        <a:rPr lang="ar-JO" sz="2400" b="1" dirty="0">
                          <a:solidFill>
                            <a:srgbClr val="FFFFFF"/>
                          </a:solidFill>
                          <a:effectLst>
                            <a:outerShdw blurRad="38100" dist="38100" dir="2700000" rotWithShape="0">
                              <a:srgbClr val="000000">
                                <a:alpha val="43137"/>
                              </a:srgbClr>
                            </a:outerShdw>
                          </a:effectLst>
                          <a:sym typeface="Arial"/>
                        </a:rPr>
                        <a:t>1: 1-13</a:t>
                      </a:r>
                      <a:endParaRPr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0"/>
                  </a:ext>
                </a:extLst>
              </a:tr>
            </a:tbl>
          </a:graphicData>
        </a:graphic>
      </p:graphicFrame>
      <p:grpSp>
        <p:nvGrpSpPr>
          <p:cNvPr id="10" name="Rectangle 2">
            <a:extLst>
              <a:ext uri="{FF2B5EF4-FFF2-40B4-BE49-F238E27FC236}">
                <a16:creationId xmlns:a16="http://schemas.microsoft.com/office/drawing/2014/main" id="{53F8BFDA-95E8-0730-AAE7-3DCE787FA28A}"/>
              </a:ext>
            </a:extLst>
          </p:cNvPr>
          <p:cNvGrpSpPr/>
          <p:nvPr/>
        </p:nvGrpSpPr>
        <p:grpSpPr>
          <a:xfrm>
            <a:off x="4644008" y="1638069"/>
            <a:ext cx="2101297" cy="3219145"/>
            <a:chOff x="0" y="-1"/>
            <a:chExt cx="2101295" cy="3219144"/>
          </a:xfrm>
        </p:grpSpPr>
        <p:sp>
          <p:nvSpPr>
            <p:cNvPr id="11" name="Rectangle">
              <a:extLst>
                <a:ext uri="{FF2B5EF4-FFF2-40B4-BE49-F238E27FC236}">
                  <a16:creationId xmlns:a16="http://schemas.microsoft.com/office/drawing/2014/main" id="{5BFEB811-5D61-1548-2838-6F2FA82D33AC}"/>
                </a:ext>
              </a:extLst>
            </p:cNvPr>
            <p:cNvSpPr/>
            <p:nvPr/>
          </p:nvSpPr>
          <p:spPr>
            <a:xfrm>
              <a:off x="0" y="-1"/>
              <a:ext cx="2101295" cy="3219144"/>
            </a:xfrm>
            <a:prstGeom prst="rect">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solidFill>
                    <a:srgbClr val="FFFFFF"/>
                  </a:solidFill>
                </a:defRPr>
              </a:pPr>
              <a:endParaRPr kumimoji="0" sz="4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12" name="أخدم…">
              <a:extLst>
                <a:ext uri="{FF2B5EF4-FFF2-40B4-BE49-F238E27FC236}">
                  <a16:creationId xmlns:a16="http://schemas.microsoft.com/office/drawing/2014/main" id="{8861E8D5-D3AB-F5E0-A122-4228063DF293}"/>
                </a:ext>
              </a:extLst>
            </p:cNvPr>
            <p:cNvSpPr txBox="1"/>
            <p:nvPr/>
          </p:nvSpPr>
          <p:spPr>
            <a:xfrm>
              <a:off x="45720" y="640076"/>
              <a:ext cx="2009856" cy="1938989"/>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C00000"/>
                  </a:solidFill>
                  <a:latin typeface="Helvetica Neue Black Condensed"/>
                  <a:ea typeface="Helvetica Neue Black Condensed"/>
                  <a:cs typeface="Helvetica Neue Black Condensed"/>
                  <a:sym typeface="Helvetica Neue Black Condensed"/>
                </a:defRPr>
              </a:pP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ا</a:t>
              </a:r>
              <a:r>
                <a:rPr kumimoji="0" sz="4000" b="1" u="none" strike="noStrike" kern="0" cap="none" spc="-100" normalizeH="0" baseline="0" noProof="0" dirty="0" err="1">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خد</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م</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endParaRPr kumimoji="0" sz="4400" b="1" u="none" strike="noStrike" kern="0" cap="none" spc="-110" normalizeH="0" baseline="0" noProof="0" dirty="0">
                <a:ln>
                  <a:noFill/>
                </a:ln>
                <a:solidFill>
                  <a:srgbClr val="FFFFFF"/>
                </a:solidFill>
                <a:effectLst/>
                <a:uLnTx/>
                <a:uFillTx/>
                <a:latin typeface="Arial" panose="020B0604020202020204" pitchFamily="34" charset="0"/>
                <a:ea typeface="Helvetica Neue Black Condensed"/>
                <a:cs typeface="Arial" panose="020B0604020202020204" pitchFamily="34" charset="0"/>
                <a:sym typeface="Helvetica Neue Black Condensed"/>
              </a:endParaRPr>
            </a:p>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مث</a:t>
              </a: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ل</a:t>
              </a: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 </a:t>
              </a:r>
            </a:p>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يسوع</a:t>
              </a:r>
              <a:endPar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endParaRPr>
            </a:p>
          </p:txBody>
        </p:sp>
      </p:grpSp>
      <p:sp>
        <p:nvSpPr>
          <p:cNvPr id="13" name="Notched Right Arrow 1">
            <a:extLst>
              <a:ext uri="{FF2B5EF4-FFF2-40B4-BE49-F238E27FC236}">
                <a16:creationId xmlns:a16="http://schemas.microsoft.com/office/drawing/2014/main" id="{9EFAD08E-8ACC-0551-52FE-49A1CA2598B0}"/>
              </a:ext>
            </a:extLst>
          </p:cNvPr>
          <p:cNvSpPr/>
          <p:nvPr/>
        </p:nvSpPr>
        <p:spPr>
          <a:xfrm rot="10800000">
            <a:off x="6296890" y="2478501"/>
            <a:ext cx="816976" cy="1381349"/>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5400"/>
                </a:lnTo>
                <a:lnTo>
                  <a:pt x="10800" y="0"/>
                </a:lnTo>
                <a:lnTo>
                  <a:pt x="21600" y="10800"/>
                </a:lnTo>
                <a:lnTo>
                  <a:pt x="10800" y="21600"/>
                </a:lnTo>
                <a:lnTo>
                  <a:pt x="10800" y="16200"/>
                </a:lnTo>
                <a:lnTo>
                  <a:pt x="0" y="16200"/>
                </a:lnTo>
                <a:lnTo>
                  <a:pt x="5400" y="10800"/>
                </a:lnTo>
                <a:close/>
              </a:path>
            </a:pathLst>
          </a:custGeom>
          <a:solidFill>
            <a:srgbClr val="FFFF00"/>
          </a:solidFill>
          <a:ln w="38100">
            <a:solidFill>
              <a:srgbClr val="000000"/>
            </a:solidFill>
            <a:tailEnd type="stealth"/>
          </a:ln>
        </p:spPr>
        <p:txBody>
          <a:bodyPr lIns="45719" rIns="45719"/>
          <a:lstStyle/>
          <a:p>
            <a:pPr marL="0" marR="0" lvl="0" indent="0" algn="l" defTabSz="914400" rtl="0" eaLnBrk="1" fontAlgn="auto" latinLnBrk="0" hangingPunct="0">
              <a:lnSpc>
                <a:spcPct val="100000"/>
              </a:lnSpc>
              <a:spcBef>
                <a:spcPts val="0"/>
              </a:spcBef>
              <a:spcAft>
                <a:spcPts val="0"/>
              </a:spcAft>
              <a:buClrTx/>
              <a:buSzTx/>
              <a:buFontTx/>
              <a:buNone/>
              <a:tabLst/>
              <a:defRPr>
                <a:solidFill>
                  <a:srgbClr val="000000"/>
                </a:solidFill>
                <a:latin typeface="Comic Sans MS"/>
                <a:ea typeface="Comic Sans MS"/>
                <a:cs typeface="Comic Sans MS"/>
                <a:sym typeface="Comic Sans MS"/>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omic Sans MS"/>
            </a:endParaRPr>
          </a:p>
        </p:txBody>
      </p:sp>
      <p:grpSp>
        <p:nvGrpSpPr>
          <p:cNvPr id="14" name="Rectangle 2">
            <a:extLst>
              <a:ext uri="{FF2B5EF4-FFF2-40B4-BE49-F238E27FC236}">
                <a16:creationId xmlns:a16="http://schemas.microsoft.com/office/drawing/2014/main" id="{AFE3BDAF-F6F6-25F2-B624-1D4B956547B6}"/>
              </a:ext>
            </a:extLst>
          </p:cNvPr>
          <p:cNvGrpSpPr/>
          <p:nvPr/>
        </p:nvGrpSpPr>
        <p:grpSpPr>
          <a:xfrm>
            <a:off x="2411760" y="1628800"/>
            <a:ext cx="2101297" cy="3219145"/>
            <a:chOff x="0" y="-1"/>
            <a:chExt cx="2101295" cy="3219144"/>
          </a:xfrm>
        </p:grpSpPr>
        <p:sp>
          <p:nvSpPr>
            <p:cNvPr id="15" name="Rectangle">
              <a:extLst>
                <a:ext uri="{FF2B5EF4-FFF2-40B4-BE49-F238E27FC236}">
                  <a16:creationId xmlns:a16="http://schemas.microsoft.com/office/drawing/2014/main" id="{9ED213F1-284F-DE21-2AC0-230F3E05FDEB}"/>
                </a:ext>
              </a:extLst>
            </p:cNvPr>
            <p:cNvSpPr/>
            <p:nvPr/>
          </p:nvSpPr>
          <p:spPr>
            <a:xfrm>
              <a:off x="0" y="-1"/>
              <a:ext cx="2101295" cy="3219144"/>
            </a:xfrm>
            <a:prstGeom prst="rect">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solidFill>
                    <a:srgbClr val="FFFFFF"/>
                  </a:solidFill>
                </a:defRPr>
              </a:pPr>
              <a:endParaRPr kumimoji="0" sz="4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16" name="تآلم…">
              <a:extLst>
                <a:ext uri="{FF2B5EF4-FFF2-40B4-BE49-F238E27FC236}">
                  <a16:creationId xmlns:a16="http://schemas.microsoft.com/office/drawing/2014/main" id="{2A9E42E5-F028-E4D6-BCCD-79DEE760C636}"/>
                </a:ext>
              </a:extLst>
            </p:cNvPr>
            <p:cNvSpPr txBox="1"/>
            <p:nvPr/>
          </p:nvSpPr>
          <p:spPr>
            <a:xfrm>
              <a:off x="45720" y="947853"/>
              <a:ext cx="2009856" cy="1323437"/>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C00000"/>
                  </a:solidFill>
                  <a:latin typeface="Helvetica Neue Black Condensed"/>
                  <a:ea typeface="Helvetica Neue Black Condensed"/>
                  <a:cs typeface="Helvetica Neue Black Condensed"/>
                  <a:sym typeface="Helvetica Neue Black Condensed"/>
                </a:defRPr>
              </a:pPr>
              <a:r>
                <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ت</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أ</a:t>
              </a:r>
              <a:r>
                <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ل</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َّـ</a:t>
              </a:r>
              <a:r>
                <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م</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 </a:t>
              </a:r>
              <a:endParaRPr kumimoji="0" sz="4000" b="1" u="none" strike="noStrike" kern="0" cap="none" spc="-110" normalizeH="0" baseline="0" noProof="0" dirty="0">
                <a:ln>
                  <a:noFill/>
                </a:ln>
                <a:solidFill>
                  <a:srgbClr val="FFFFFF"/>
                </a:solidFill>
                <a:effectLst/>
                <a:uLnTx/>
                <a:uFillTx/>
                <a:latin typeface="Arial" panose="020B0604020202020204" pitchFamily="34" charset="0"/>
                <a:ea typeface="Helvetica Neue Black Condensed"/>
                <a:cs typeface="Arial" panose="020B0604020202020204" pitchFamily="34" charset="0"/>
                <a:sym typeface="Helvetica Neue Black Condensed"/>
              </a:endParaRPr>
            </a:p>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مث</a:t>
              </a: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ل</a:t>
              </a: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 </a:t>
              </a: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يسوع</a:t>
              </a:r>
              <a:endPar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endParaRPr>
            </a:p>
          </p:txBody>
        </p:sp>
      </p:grpSp>
      <p:sp>
        <p:nvSpPr>
          <p:cNvPr id="17" name="Notched Right Arrow 1">
            <a:extLst>
              <a:ext uri="{FF2B5EF4-FFF2-40B4-BE49-F238E27FC236}">
                <a16:creationId xmlns:a16="http://schemas.microsoft.com/office/drawing/2014/main" id="{DC3C7C0A-A2E6-D0C1-19C6-579709D4D130}"/>
              </a:ext>
            </a:extLst>
          </p:cNvPr>
          <p:cNvSpPr/>
          <p:nvPr/>
        </p:nvSpPr>
        <p:spPr>
          <a:xfrm rot="10800000">
            <a:off x="4067945" y="2492896"/>
            <a:ext cx="816976" cy="1381349"/>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5400"/>
                </a:lnTo>
                <a:lnTo>
                  <a:pt x="10800" y="0"/>
                </a:lnTo>
                <a:lnTo>
                  <a:pt x="21600" y="10800"/>
                </a:lnTo>
                <a:lnTo>
                  <a:pt x="10800" y="21600"/>
                </a:lnTo>
                <a:lnTo>
                  <a:pt x="10800" y="16200"/>
                </a:lnTo>
                <a:lnTo>
                  <a:pt x="0" y="16200"/>
                </a:lnTo>
                <a:lnTo>
                  <a:pt x="5400" y="10800"/>
                </a:lnTo>
                <a:close/>
              </a:path>
            </a:pathLst>
          </a:custGeom>
          <a:solidFill>
            <a:srgbClr val="FFFF00"/>
          </a:solidFill>
          <a:ln w="38100">
            <a:solidFill>
              <a:srgbClr val="000000"/>
            </a:solidFill>
            <a:tailEnd type="stealth"/>
          </a:ln>
        </p:spPr>
        <p:txBody>
          <a:bodyPr lIns="45719" rIns="45719"/>
          <a:lstStyle/>
          <a:p>
            <a:pPr marL="0" marR="0" lvl="0" indent="0" algn="l" defTabSz="914400" rtl="0" eaLnBrk="1" fontAlgn="auto" latinLnBrk="0" hangingPunct="0">
              <a:lnSpc>
                <a:spcPct val="100000"/>
              </a:lnSpc>
              <a:spcBef>
                <a:spcPts val="0"/>
              </a:spcBef>
              <a:spcAft>
                <a:spcPts val="0"/>
              </a:spcAft>
              <a:buClrTx/>
              <a:buSzTx/>
              <a:buFontTx/>
              <a:buNone/>
              <a:tabLst/>
              <a:defRPr>
                <a:solidFill>
                  <a:srgbClr val="000000"/>
                </a:solidFill>
                <a:latin typeface="Comic Sans MS"/>
                <a:ea typeface="Comic Sans MS"/>
                <a:cs typeface="Comic Sans MS"/>
                <a:sym typeface="Comic Sans MS"/>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omic Sans MS"/>
            </a:endParaRPr>
          </a:p>
        </p:txBody>
      </p:sp>
      <p:grpSp>
        <p:nvGrpSpPr>
          <p:cNvPr id="18" name="Rectangle 2">
            <a:extLst>
              <a:ext uri="{FF2B5EF4-FFF2-40B4-BE49-F238E27FC236}">
                <a16:creationId xmlns:a16="http://schemas.microsoft.com/office/drawing/2014/main" id="{67C9164E-18B5-90D7-0744-A862DD1A292F}"/>
              </a:ext>
            </a:extLst>
          </p:cNvPr>
          <p:cNvGrpSpPr/>
          <p:nvPr/>
        </p:nvGrpSpPr>
        <p:grpSpPr>
          <a:xfrm>
            <a:off x="10397" y="1628799"/>
            <a:ext cx="2282552" cy="3219145"/>
            <a:chOff x="-181255" y="-1"/>
            <a:chExt cx="2282550" cy="3219144"/>
          </a:xfrm>
        </p:grpSpPr>
        <p:sp>
          <p:nvSpPr>
            <p:cNvPr id="19" name="Rectangle">
              <a:extLst>
                <a:ext uri="{FF2B5EF4-FFF2-40B4-BE49-F238E27FC236}">
                  <a16:creationId xmlns:a16="http://schemas.microsoft.com/office/drawing/2014/main" id="{FB5C19E3-D6E9-90C6-1D5E-32F0E48C878A}"/>
                </a:ext>
              </a:extLst>
            </p:cNvPr>
            <p:cNvSpPr/>
            <p:nvPr/>
          </p:nvSpPr>
          <p:spPr>
            <a:xfrm>
              <a:off x="0" y="-1"/>
              <a:ext cx="2101295" cy="3219144"/>
            </a:xfrm>
            <a:prstGeom prst="rect">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solidFill>
                    <a:srgbClr val="FFFFFF"/>
                  </a:solidFill>
                </a:defRPr>
              </a:pPr>
              <a:endParaRPr kumimoji="0" sz="4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20" name="سوف…">
              <a:extLst>
                <a:ext uri="{FF2B5EF4-FFF2-40B4-BE49-F238E27FC236}">
                  <a16:creationId xmlns:a16="http://schemas.microsoft.com/office/drawing/2014/main" id="{D86E4276-5041-7E61-D409-391712C617CD}"/>
                </a:ext>
              </a:extLst>
            </p:cNvPr>
            <p:cNvSpPr txBox="1"/>
            <p:nvPr/>
          </p:nvSpPr>
          <p:spPr>
            <a:xfrm>
              <a:off x="-181255" y="649346"/>
              <a:ext cx="2009856" cy="1938989"/>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سوف</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 </a:t>
              </a:r>
            </a:p>
            <a:p>
              <a:pPr marL="0" marR="0" lvl="0" indent="0" algn="ctr" defTabSz="914400" rtl="0" eaLnBrk="1" fontAlgn="auto" latinLnBrk="0" hangingPunct="0">
                <a:lnSpc>
                  <a:spcPct val="100000"/>
                </a:lnSpc>
                <a:spcBef>
                  <a:spcPts val="0"/>
                </a:spcBef>
                <a:spcAft>
                  <a:spcPts val="0"/>
                </a:spcAft>
                <a:buClrTx/>
                <a:buSzTx/>
                <a:buFontTx/>
                <a:buNone/>
                <a:tabLst/>
                <a:defRPr sz="4000" spc="-100">
                  <a:solidFill>
                    <a:srgbClr val="FF2600"/>
                  </a:solidFill>
                  <a:latin typeface="Helvetica Neue Black Condensed"/>
                  <a:ea typeface="Helvetica Neue Black Condensed"/>
                  <a:cs typeface="Helvetica Neue Black Condensed"/>
                  <a:sym typeface="Helvetica Neue Black Condensed"/>
                </a:defRPr>
              </a:pP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تقوم (من الموت)</a:t>
              </a:r>
              <a:endPar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endParaRPr>
            </a:p>
          </p:txBody>
        </p:sp>
      </p:grpSp>
      <p:sp>
        <p:nvSpPr>
          <p:cNvPr id="21" name="Notched Right Arrow 1">
            <a:extLst>
              <a:ext uri="{FF2B5EF4-FFF2-40B4-BE49-F238E27FC236}">
                <a16:creationId xmlns:a16="http://schemas.microsoft.com/office/drawing/2014/main" id="{4724636B-E804-8980-6547-8CA3A1908287}"/>
              </a:ext>
            </a:extLst>
          </p:cNvPr>
          <p:cNvSpPr/>
          <p:nvPr/>
        </p:nvSpPr>
        <p:spPr>
          <a:xfrm rot="10800000">
            <a:off x="1839000" y="2492896"/>
            <a:ext cx="816976" cy="1381349"/>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5400"/>
                </a:lnTo>
                <a:lnTo>
                  <a:pt x="10800" y="0"/>
                </a:lnTo>
                <a:lnTo>
                  <a:pt x="21600" y="10800"/>
                </a:lnTo>
                <a:lnTo>
                  <a:pt x="10800" y="21600"/>
                </a:lnTo>
                <a:lnTo>
                  <a:pt x="10800" y="16200"/>
                </a:lnTo>
                <a:lnTo>
                  <a:pt x="0" y="16200"/>
                </a:lnTo>
                <a:lnTo>
                  <a:pt x="5400" y="10800"/>
                </a:lnTo>
                <a:close/>
              </a:path>
            </a:pathLst>
          </a:custGeom>
          <a:solidFill>
            <a:srgbClr val="FFFF00"/>
          </a:solidFill>
          <a:ln w="38100">
            <a:solidFill>
              <a:srgbClr val="000000"/>
            </a:solidFill>
            <a:tailEnd type="stealth"/>
          </a:ln>
        </p:spPr>
        <p:txBody>
          <a:bodyPr lIns="45719" rIns="45719"/>
          <a:lstStyle/>
          <a:p>
            <a:pPr marL="0" marR="0" lvl="0" indent="0" algn="l" defTabSz="914400" rtl="0" eaLnBrk="1" fontAlgn="auto" latinLnBrk="0" hangingPunct="0">
              <a:lnSpc>
                <a:spcPct val="100000"/>
              </a:lnSpc>
              <a:spcBef>
                <a:spcPts val="0"/>
              </a:spcBef>
              <a:spcAft>
                <a:spcPts val="0"/>
              </a:spcAft>
              <a:buClrTx/>
              <a:buSzTx/>
              <a:buFontTx/>
              <a:buNone/>
              <a:tabLst/>
              <a:defRPr>
                <a:solidFill>
                  <a:srgbClr val="000000"/>
                </a:solidFill>
                <a:latin typeface="Comic Sans MS"/>
                <a:ea typeface="Comic Sans MS"/>
                <a:cs typeface="Comic Sans MS"/>
                <a:sym typeface="Comic Sans MS"/>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omic Sans MS"/>
            </a:endParaRPr>
          </a:p>
        </p:txBody>
      </p:sp>
    </p:spTree>
    <p:extLst>
      <p:ext uri="{BB962C8B-B14F-4D97-AF65-F5344CB8AC3E}">
        <p14:creationId xmlns:p14="http://schemas.microsoft.com/office/powerpoint/2010/main" val="1789460398"/>
      </p:ext>
    </p:extLst>
  </p:cSld>
  <p:clrMapOvr>
    <a:overrideClrMapping bg1="lt1" tx1="dk1" bg2="lt2" tx2="dk2" accent1="accent1" accent2="accent2" accent3="accent3" accent4="accent4" accent5="accent5" accent6="accent6" hlink="hlink" folHlink="folHlink"/>
  </p:clrMapOvr>
  <p:timing>
    <p:tnLst>
      <p:par>
        <p:cTn id="1" dur="indefinite" restart="never" fill="hold"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8"/>
                                        </p:tgtEl>
                                        <p:attrNameLst>
                                          <p:attrName>style.visibility</p:attrName>
                                        </p:attrNameLst>
                                      </p:cBhvr>
                                      <p:to>
                                        <p:strVal val="visible"/>
                                      </p:to>
                                    </p:set>
                                    <p:anim calcmode="lin" valueType="num">
                                      <p:cBhvr>
                                        <p:cTn id="7" dur="500" fill="hold"/>
                                        <p:tgtEl>
                                          <p:spTgt spid="8"/>
                                        </p:tgtEl>
                                        <p:attrNameLst>
                                          <p:attrName>ppt_x</p:attrName>
                                        </p:attrNameLst>
                                      </p:cBhvr>
                                      <p:tavLst>
                                        <p:tav tm="0">
                                          <p:val>
                                            <p:strVal val="#ppt_x"/>
                                          </p:val>
                                        </p:tav>
                                        <p:tav tm="100000">
                                          <p:val>
                                            <p:strVal val="#ppt_x"/>
                                          </p:val>
                                        </p:tav>
                                      </p:tavLst>
                                    </p:anim>
                                    <p:anim calcmode="lin" valueType="num">
                                      <p:cBhvr>
                                        <p:cTn id="8" dur="500" fill="hold"/>
                                        <p:tgtEl>
                                          <p:spTgt spid="8"/>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8" fill="hold" grpId="0" nodeType="afterEffect">
                                  <p:stCondLst>
                                    <p:cond delay="0"/>
                                  </p:stCondLst>
                                  <p:iterate>
                                    <p:tmAbs val="0"/>
                                  </p:iterate>
                                  <p:childTnLst>
                                    <p:set>
                                      <p:cBhvr>
                                        <p:cTn id="11" fill="hold"/>
                                        <p:tgtEl>
                                          <p:spTgt spid="10"/>
                                        </p:tgtEl>
                                        <p:attrNameLst>
                                          <p:attrName>style.visibility</p:attrName>
                                        </p:attrNameLst>
                                      </p:cBhvr>
                                      <p:to>
                                        <p:strVal val="visible"/>
                                      </p:to>
                                    </p:set>
                                    <p:animEffect transition="in" filter="wipe(left)">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iterate>
                                    <p:tmAbs val="0"/>
                                  </p:iterate>
                                  <p:childTnLst>
                                    <p:set>
                                      <p:cBhvr>
                                        <p:cTn id="16" fill="hold"/>
                                        <p:tgtEl>
                                          <p:spTgt spid="13"/>
                                        </p:tgtEl>
                                        <p:attrNameLst>
                                          <p:attrName>style.visibility</p:attrName>
                                        </p:attrNameLst>
                                      </p:cBhvr>
                                      <p:to>
                                        <p:strVal val="visible"/>
                                      </p:to>
                                    </p:set>
                                    <p:animEffect transition="in" filter="wipe(left)">
                                      <p:cBhvr>
                                        <p:cTn id="17" dur="500"/>
                                        <p:tgtEl>
                                          <p:spTgt spid="13"/>
                                        </p:tgtEl>
                                      </p:cBhvr>
                                    </p:animEffect>
                                  </p:childTnLst>
                                </p:cTn>
                              </p:par>
                            </p:childTnLst>
                          </p:cTn>
                        </p:par>
                        <p:par>
                          <p:cTn id="18" fill="hold">
                            <p:stCondLst>
                              <p:cond delay="500"/>
                            </p:stCondLst>
                            <p:childTnLst>
                              <p:par>
                                <p:cTn id="19" presetID="22" presetClass="entr" presetSubtype="8" fill="hold" grpId="0" nodeType="afterEffect">
                                  <p:stCondLst>
                                    <p:cond delay="0"/>
                                  </p:stCondLst>
                                  <p:iterate>
                                    <p:tmAbs val="0"/>
                                  </p:iterate>
                                  <p:childTnLst>
                                    <p:set>
                                      <p:cBhvr>
                                        <p:cTn id="20" fill="hold"/>
                                        <p:tgtEl>
                                          <p:spTgt spid="14"/>
                                        </p:tgtEl>
                                        <p:attrNameLst>
                                          <p:attrName>style.visibility</p:attrName>
                                        </p:attrNameLst>
                                      </p:cBhvr>
                                      <p:to>
                                        <p:strVal val="visible"/>
                                      </p:to>
                                    </p:set>
                                    <p:animEffect transition="in" filter="wipe(left)">
                                      <p:cBhvr>
                                        <p:cTn id="21" dur="50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grpId="0" nodeType="clickEffect">
                                  <p:stCondLst>
                                    <p:cond delay="0"/>
                                  </p:stCondLst>
                                  <p:iterate>
                                    <p:tmAbs val="0"/>
                                  </p:iterate>
                                  <p:childTnLst>
                                    <p:set>
                                      <p:cBhvr>
                                        <p:cTn id="25" fill="hold"/>
                                        <p:tgtEl>
                                          <p:spTgt spid="17"/>
                                        </p:tgtEl>
                                        <p:attrNameLst>
                                          <p:attrName>style.visibility</p:attrName>
                                        </p:attrNameLst>
                                      </p:cBhvr>
                                      <p:to>
                                        <p:strVal val="visible"/>
                                      </p:to>
                                    </p:set>
                                    <p:animEffect transition="in" filter="wipe(left)">
                                      <p:cBhvr>
                                        <p:cTn id="26" dur="500"/>
                                        <p:tgtEl>
                                          <p:spTgt spid="17"/>
                                        </p:tgtEl>
                                      </p:cBhvr>
                                    </p:animEffect>
                                  </p:childTnLst>
                                </p:cTn>
                              </p:par>
                            </p:childTnLst>
                          </p:cTn>
                        </p:par>
                        <p:par>
                          <p:cTn id="27" fill="hold">
                            <p:stCondLst>
                              <p:cond delay="500"/>
                            </p:stCondLst>
                            <p:childTnLst>
                              <p:par>
                                <p:cTn id="28" presetID="22" presetClass="entr" presetSubtype="8" fill="hold" grpId="0" nodeType="afterEffect">
                                  <p:stCondLst>
                                    <p:cond delay="0"/>
                                  </p:stCondLst>
                                  <p:iterate>
                                    <p:tmAbs val="0"/>
                                  </p:iterate>
                                  <p:childTnLst>
                                    <p:set>
                                      <p:cBhvr>
                                        <p:cTn id="29" fill="hold"/>
                                        <p:tgtEl>
                                          <p:spTgt spid="18"/>
                                        </p:tgtEl>
                                        <p:attrNameLst>
                                          <p:attrName>style.visibility</p:attrName>
                                        </p:attrNameLst>
                                      </p:cBhvr>
                                      <p:to>
                                        <p:strVal val="visible"/>
                                      </p:to>
                                    </p:set>
                                    <p:animEffect transition="in" filter="wipe(left)">
                                      <p:cBhvr>
                                        <p:cTn id="30" dur="500"/>
                                        <p:tgtEl>
                                          <p:spTgt spid="18"/>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grpId="0" nodeType="clickEffect">
                                  <p:stCondLst>
                                    <p:cond delay="0"/>
                                  </p:stCondLst>
                                  <p:iterate>
                                    <p:tmAbs val="0"/>
                                  </p:iterate>
                                  <p:childTnLst>
                                    <p:set>
                                      <p:cBhvr>
                                        <p:cTn id="34" fill="hold"/>
                                        <p:tgtEl>
                                          <p:spTgt spid="21"/>
                                        </p:tgtEl>
                                        <p:attrNameLst>
                                          <p:attrName>style.visibility</p:attrName>
                                        </p:attrNameLst>
                                      </p:cBhvr>
                                      <p:to>
                                        <p:strVal val="visible"/>
                                      </p:to>
                                    </p:set>
                                    <p:animEffect transition="in" filter="wipe(left)">
                                      <p:cBhvr>
                                        <p:cTn id="35"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advAuto="0"/>
      <p:bldP spid="10" grpId="0" animBg="1" advAuto="0"/>
      <p:bldP spid="13" grpId="0" animBg="1" advAuto="0"/>
      <p:bldP spid="14" grpId="0" animBg="1" advAuto="0"/>
      <p:bldP spid="17" grpId="0" animBg="1" advAuto="0"/>
      <p:bldP spid="18" grpId="0" animBg="1" advAuto="0"/>
      <p:bldP spid="21" grpId="0" animBg="1" advAuto="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62" name="Title 1"/>
          <p:cNvSpPr>
            <a:spLocks noGrp="1"/>
          </p:cNvSpPr>
          <p:nvPr>
            <p:ph type="ctrTitle"/>
          </p:nvPr>
        </p:nvSpPr>
        <p:spPr>
          <a:xfrm>
            <a:off x="323528" y="44624"/>
            <a:ext cx="8568952" cy="1368152"/>
          </a:xfrm>
        </p:spPr>
        <p:txBody>
          <a:bodyPr/>
          <a:lstStyle/>
          <a:p>
            <a:pPr>
              <a:defRPr/>
            </a:pPr>
            <a:r>
              <a:rPr lang="ar-JO" dirty="0">
                <a:effectLst>
                  <a:glow rad="292100">
                    <a:schemeClr val="tx1">
                      <a:alpha val="92000"/>
                    </a:schemeClr>
                  </a:glow>
                </a:effectLst>
                <a:ea typeface="ＭＳ Ｐゴシック" charset="0"/>
                <a:cs typeface="Arial" panose="020B0604020202020204" pitchFamily="34" charset="0"/>
              </a:rPr>
              <a:t>هل يغفر المسيح كل خطايا المؤمن؟</a:t>
            </a:r>
            <a:endParaRPr lang="en-US" dirty="0">
              <a:effectLst>
                <a:glow rad="292100">
                  <a:schemeClr val="tx1">
                    <a:alpha val="92000"/>
                  </a:schemeClr>
                </a:glow>
              </a:effectLst>
              <a:ea typeface="ＭＳ Ｐゴシック" charset="0"/>
              <a:cs typeface="Arial" panose="020B0604020202020204" pitchFamily="34" charset="0"/>
            </a:endParaRPr>
          </a:p>
        </p:txBody>
      </p:sp>
      <p:pic>
        <p:nvPicPr>
          <p:cNvPr id="105474" name="Picture 4"/>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971550" y="1413272"/>
            <a:ext cx="7296150" cy="5472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978271846"/>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106498" name="Title 1"/>
          <p:cNvSpPr>
            <a:spLocks noGrp="1"/>
          </p:cNvSpPr>
          <p:nvPr>
            <p:ph type="ctrTitle"/>
          </p:nvPr>
        </p:nvSpPr>
        <p:spPr>
          <a:xfrm>
            <a:off x="0" y="557213"/>
            <a:ext cx="9144000" cy="1143000"/>
          </a:xfrm>
        </p:spPr>
        <p:txBody>
          <a:bodyPr/>
          <a:lstStyle/>
          <a:p>
            <a:r>
              <a:rPr lang="ar-JO" dirty="0">
                <a:ea typeface="ＭＳ Ｐゴシック" charset="0"/>
                <a:cs typeface="Arial" panose="020B0604020202020204" pitchFamily="34" charset="0"/>
              </a:rPr>
              <a:t>التجديف ضد الروح القدس</a:t>
            </a:r>
            <a:endParaRPr lang="en-US" dirty="0">
              <a:ea typeface="ＭＳ Ｐゴシック" charset="0"/>
              <a:cs typeface="Arial" panose="020B0604020202020204" pitchFamily="34" charset="0"/>
            </a:endParaRPr>
          </a:p>
        </p:txBody>
      </p:sp>
      <p:sp>
        <p:nvSpPr>
          <p:cNvPr id="106500" name="Text Box 2"/>
          <p:cNvSpPr txBox="1">
            <a:spLocks noChangeArrowheads="1"/>
          </p:cNvSpPr>
          <p:nvPr/>
        </p:nvSpPr>
        <p:spPr bwMode="auto">
          <a:xfrm>
            <a:off x="5148263" y="1844676"/>
            <a:ext cx="3924300" cy="25544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marL="342900" indent="-3429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42900" marR="0" lvl="0" indent="-342900" algn="r" defTabSz="914400" rtl="1" eaLnBrk="1" fontAlgn="base" latinLnBrk="0" hangingPunct="1">
              <a:lnSpc>
                <a:spcPct val="100000"/>
              </a:lnSpc>
              <a:spcBef>
                <a:spcPct val="0"/>
              </a:spcBef>
              <a:spcAft>
                <a:spcPct val="0"/>
              </a:spcAft>
              <a:buClrTx/>
              <a:buSzTx/>
              <a:buFont typeface="Arial" charset="0"/>
              <a:buChar char="•"/>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هل سبق لك أن عرفت أي شخص يعتقد أنه ارتكب هذه الخطيئة؟</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ماذا حدث؟</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106501" name="Picture 7"/>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9050" y="1779588"/>
            <a:ext cx="5080000" cy="508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6502" name="Text Box 2"/>
          <p:cNvSpPr txBox="1">
            <a:spLocks noChangeArrowheads="1"/>
          </p:cNvSpPr>
          <p:nvPr/>
        </p:nvSpPr>
        <p:spPr bwMode="auto">
          <a:xfrm>
            <a:off x="3946525" y="15498"/>
            <a:ext cx="5197475" cy="584677"/>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marL="342900" indent="-3429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42900" marR="0" lvl="0" indent="-342900" algn="r" defTabSz="914400" rtl="1" eaLnBrk="1" fontAlgn="base" latinLnBrk="0" hangingPunct="1">
              <a:lnSpc>
                <a:spcPct val="100000"/>
              </a:lnSpc>
              <a:spcBef>
                <a:spcPct val="0"/>
              </a:spcBef>
              <a:spcAft>
                <a:spcPct val="0"/>
              </a:spcAft>
              <a:buClrTx/>
              <a:buSzTx/>
              <a:buFont typeface="Arial" charset="0"/>
              <a:buChar char="•"/>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في مجموعتك الصغيرة...</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1759363"/>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107522" name="Title 1"/>
          <p:cNvSpPr>
            <a:spLocks noGrp="1"/>
          </p:cNvSpPr>
          <p:nvPr>
            <p:ph type="ctrTitle"/>
          </p:nvPr>
        </p:nvSpPr>
        <p:spPr>
          <a:xfrm>
            <a:off x="0" y="44450"/>
            <a:ext cx="9144000" cy="1143000"/>
          </a:xfrm>
          <a:solidFill>
            <a:srgbClr val="800000"/>
          </a:solidFill>
        </p:spPr>
        <p:txBody>
          <a:bodyPr/>
          <a:lstStyle/>
          <a:p>
            <a:r>
              <a:rPr lang="ar-JO" dirty="0">
                <a:ea typeface="ＭＳ Ｐゴシック" charset="0"/>
                <a:cs typeface="Arial" panose="020B0604020202020204" pitchFamily="34" charset="0"/>
              </a:rPr>
              <a:t>آيات التجديف</a:t>
            </a:r>
            <a:endParaRPr lang="en-US" dirty="0">
              <a:ea typeface="ＭＳ Ｐゴシック" charset="0"/>
              <a:cs typeface="Arial" panose="020B0604020202020204" pitchFamily="34" charset="0"/>
            </a:endParaRPr>
          </a:p>
        </p:txBody>
      </p:sp>
      <p:sp>
        <p:nvSpPr>
          <p:cNvPr id="107523" name="Text Box 2"/>
          <p:cNvSpPr txBox="1">
            <a:spLocks noChangeArrowheads="1"/>
          </p:cNvSpPr>
          <p:nvPr/>
        </p:nvSpPr>
        <p:spPr bwMode="auto">
          <a:xfrm>
            <a:off x="7451746" y="87320"/>
            <a:ext cx="1584325"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xiv</a:t>
            </a:r>
          </a:p>
        </p:txBody>
      </p:sp>
      <p:sp>
        <p:nvSpPr>
          <p:cNvPr id="107524" name="Text Box 2"/>
          <p:cNvSpPr txBox="1">
            <a:spLocks noChangeArrowheads="1"/>
          </p:cNvSpPr>
          <p:nvPr/>
        </p:nvSpPr>
        <p:spPr bwMode="auto">
          <a:xfrm>
            <a:off x="214317" y="1476166"/>
            <a:ext cx="8706172" cy="48319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341" tIns="45671" rIns="91341" bIns="45671">
            <a:spAutoFit/>
          </a:bodyPr>
          <a:lstStyle>
            <a:lvl1pPr marL="514350" indent="-51435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65138" marR="0" lvl="0" indent="-452438" algn="r" defTabSz="914400" rtl="1"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a:t>
            </a:r>
            <a:r>
              <a:rPr kumimoji="0" lang="ar-JO" sz="2800" b="1" i="0"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متى 12: 31-32</a:t>
            </a:r>
            <a:r>
              <a:rPr kumimoji="0" lang="ar-LB"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لذلك أقول لكم ، كل خطيئة وتجديف يمكن أن يغفر - </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باستثناء التجديف على الروح القدس</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الذي </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لن يغفر أبدا</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32</a:t>
            </a:r>
            <a:r>
              <a:rPr kumimoji="0" lang="ar-LB"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كل من يتكلم ضد ابن الإنسان يمكن أن يغفر له، ولكن </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كل من يتكلم ضد الروح القدس لن يغفر له أبد</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 لا في هذا العالم ولا في العالم الآتي.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465138" marR="0" lvl="0" indent="-452438" algn="r" defTabSz="914400" rtl="1" eaLnBrk="1" fontAlgn="base" latinLnBrk="0" hangingPunct="1">
              <a:lnSpc>
                <a:spcPct val="100000"/>
              </a:lnSpc>
              <a:spcBef>
                <a:spcPct val="0"/>
              </a:spcBef>
              <a:spcAft>
                <a:spcPct val="0"/>
              </a:spcAft>
              <a:buClrTx/>
              <a:buSzTx/>
              <a:buFontTx/>
              <a:buNone/>
              <a:tabLst/>
              <a:defRPr/>
            </a:pPr>
            <a:r>
              <a:rPr kumimoji="0" lang="ar-JO" sz="2800" b="1" i="0"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a:t>
            </a:r>
            <a:r>
              <a:rPr kumimoji="0" lang="ar-JO" sz="2800" b="1" i="0"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مرقس 3: 28-29 </a:t>
            </a:r>
            <a:r>
              <a:rPr kumimoji="0" lang="ar-JO" sz="2800" b="1" i="0" u="none" strike="noStrike" kern="1200" cap="none" spc="0" normalizeH="0" baseline="3000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اَلْحَقَّ </a:t>
            </a:r>
            <a:r>
              <a:rPr kumimoji="0" lang="ar-JO" sz="2800" b="1"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اَلْحَقَّ أَقُولُ لَكُمْ: إِنَّ جَمِيعَ ٱلْخَطَايَا تُغْفَرُ لِبَنِي ٱلْبَشَرِ، وَٱلتَّجَادِيفَ ٱلَّتِي يُجَدِّفُونَهَا. </a:t>
            </a:r>
            <a:r>
              <a:rPr kumimoji="0" lang="ar-JO" sz="2800" b="1"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٢٩ </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وَلَكِنْ مَنْ جَدَّفَ عَلَى ٱلرُّوحِ ٱلْقُدُسِ فَلَيْسَ لَهُ مَغْفِرَةٌ إِلَى ٱلْأَبَدِ، بَلْ هُوَ مُسْتَوْجِبٌ دَيْنُونَةً أَبَدِيَّةً». أَقُولُ لَكُمْ: إِنَّ جَمِيعَ ٱلْخَطَايَا تُغْفَرُ لِبَنِي ٱلْبَشَرِ، </a:t>
            </a:r>
            <a:r>
              <a:rPr kumimoji="0" lang="ar-JO" sz="2800" b="1" i="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وَٱلتَّجَادِيفَ</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ٱلَّتِي</a:t>
            </a:r>
            <a:r>
              <a:rPr kumimoji="0" lang="ar-LB"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يُجَدِّفُونَهَا. </a:t>
            </a:r>
            <a:r>
              <a:rPr kumimoji="0" lang="ar-JO" sz="2800" b="1"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٢٩ </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وَلَكِنْ مَنْ جَدَّفَ عَلَى ٱلرُّوحِ ٱلْقُدُسِ فَلَيْسَ لَهُ مَغْفِرَةٌ إِلَى ٱلْأَبَدِ</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بَلْ هُوَ مُسْتَوْجِبٌ دَيْنُونَةً أَبَدِية.</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52485687"/>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62" name="Title 1"/>
          <p:cNvSpPr>
            <a:spLocks noGrp="1"/>
          </p:cNvSpPr>
          <p:nvPr>
            <p:ph type="ctrTitle"/>
          </p:nvPr>
        </p:nvSpPr>
        <p:spPr>
          <a:xfrm>
            <a:off x="107504" y="319683"/>
            <a:ext cx="8928992" cy="1466247"/>
          </a:xfrm>
        </p:spPr>
        <p:txBody>
          <a:bodyPr/>
          <a:lstStyle/>
          <a:p>
            <a:pPr rtl="1">
              <a:defRPr/>
            </a:pPr>
            <a:r>
              <a:rPr lang="ar-JO" sz="5400" dirty="0">
                <a:solidFill>
                  <a:srgbClr val="FFFF00"/>
                </a:solidFill>
                <a:effectLst>
                  <a:glow rad="292100">
                    <a:schemeClr val="tx1">
                      <a:alpha val="92000"/>
                    </a:schemeClr>
                  </a:glow>
                </a:effectLst>
                <a:ea typeface="ＭＳ Ｐゴシック" charset="0"/>
                <a:cs typeface="Arial" panose="020B0604020202020204" pitchFamily="34" charset="0"/>
              </a:rPr>
              <a:t>وجهات نظر غير مقبولة </a:t>
            </a:r>
            <a:r>
              <a:rPr lang="ar-JO" sz="5400" dirty="0">
                <a:solidFill>
                  <a:schemeClr val="bg1"/>
                </a:solidFill>
                <a:effectLst>
                  <a:glow rad="292100">
                    <a:schemeClr val="tx1">
                      <a:alpha val="92000"/>
                    </a:schemeClr>
                  </a:glow>
                </a:effectLst>
                <a:ea typeface="ＭＳ Ｐゴシック" charset="0"/>
                <a:cs typeface="Arial" panose="020B0604020202020204" pitchFamily="34" charset="0"/>
              </a:rPr>
              <a:t>حول التجديف</a:t>
            </a:r>
            <a:endParaRPr lang="en-US" sz="5400" dirty="0">
              <a:effectLst>
                <a:glow rad="292100">
                  <a:schemeClr val="tx1">
                    <a:alpha val="92000"/>
                  </a:schemeClr>
                </a:glow>
              </a:effectLst>
              <a:ea typeface="ＭＳ Ｐゴシック" charset="0"/>
              <a:cs typeface="Arial" panose="020B0604020202020204" pitchFamily="34" charset="0"/>
            </a:endParaRPr>
          </a:p>
        </p:txBody>
      </p:sp>
      <p:sp>
        <p:nvSpPr>
          <p:cNvPr id="3" name="Text Box 2"/>
          <p:cNvSpPr txBox="1">
            <a:spLocks noChangeArrowheads="1"/>
          </p:cNvSpPr>
          <p:nvPr/>
        </p:nvSpPr>
        <p:spPr bwMode="auto">
          <a:xfrm>
            <a:off x="8100392" y="86725"/>
            <a:ext cx="936104"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xiv</a:t>
            </a:r>
          </a:p>
        </p:txBody>
      </p:sp>
      <p:sp>
        <p:nvSpPr>
          <p:cNvPr id="9" name="Text Box 2"/>
          <p:cNvSpPr txBox="1">
            <a:spLocks noChangeArrowheads="1"/>
          </p:cNvSpPr>
          <p:nvPr/>
        </p:nvSpPr>
        <p:spPr bwMode="auto">
          <a:xfrm>
            <a:off x="611209" y="2338390"/>
            <a:ext cx="8137525" cy="26775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marL="628650" indent="-62865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628650" marR="0" lvl="0" indent="-628650" algn="r" defTabSz="914400" rtl="1" eaLnBrk="0" fontAlgn="base" latinLnBrk="0" hangingPunct="0">
              <a:lnSpc>
                <a:spcPct val="100000"/>
              </a:lnSpc>
              <a:spcBef>
                <a:spcPts val="2400"/>
              </a:spcBef>
              <a:spcAft>
                <a:spcPct val="0"/>
              </a:spcAft>
              <a:buClrTx/>
              <a:buSzTx/>
              <a:buFontTx/>
              <a:buAutoNum type="arabicPeriod"/>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استخدام </a:t>
            </a:r>
            <a:r>
              <a:rPr kumimoji="0" lang="ar-JO" sz="3200" b="1" i="0"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اسم المسيح عبثاً </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628650" marR="0" lvl="0" indent="-628650" algn="r" defTabSz="914400" rtl="1" eaLnBrk="0" fontAlgn="base" latinLnBrk="0" hangingPunct="0">
              <a:lnSpc>
                <a:spcPct val="100000"/>
              </a:lnSpc>
              <a:spcBef>
                <a:spcPts val="2400"/>
              </a:spcBef>
              <a:spcAft>
                <a:spcPct val="0"/>
              </a:spcAft>
              <a:buClrTx/>
              <a:buSzTx/>
              <a:buFontTx/>
              <a:buAutoNum type="arabicPeriod"/>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نمط حياة خاطئ يجعل </a:t>
            </a:r>
            <a:r>
              <a:rPr kumimoji="0" lang="ar-JO" sz="3200" b="1" i="0"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المؤمن</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يفقد خلاصه إلى الأبد (غير قابل للتوبة</a:t>
            </a:r>
            <a:r>
              <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a:p>
            <a:pPr marL="628650" marR="0" lvl="0" indent="-628650" algn="r" defTabSz="914400" rtl="1" eaLnBrk="0" fontAlgn="base" latinLnBrk="0" hangingPunct="0">
              <a:lnSpc>
                <a:spcPct val="100000"/>
              </a:lnSpc>
              <a:spcBef>
                <a:spcPts val="2400"/>
              </a:spcBef>
              <a:spcAft>
                <a:spcPct val="0"/>
              </a:spcAft>
              <a:buClrTx/>
              <a:buSzTx/>
              <a:buFontTx/>
              <a:buAutoNum type="arabicPeriod"/>
              <a:tabLst/>
              <a:defRPr/>
            </a:pPr>
            <a:r>
              <a:rPr kumimoji="0" lang="ar-LB"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المؤمنون بتوقف المواهب الروحية لن يدخلوا</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LB"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السماء</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0537118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3" presetClass="entr" presetSubtype="0" fill="hold" grpId="0"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Effect transition="in" filter="fade">
                                      <p:cBhvr>
                                        <p:cTn id="7" dur="100"/>
                                        <p:tgtEl>
                                          <p:spTgt spid="9">
                                            <p:txEl>
                                              <p:pRg st="0" end="0"/>
                                            </p:txEl>
                                          </p:spTgt>
                                        </p:tgtEl>
                                      </p:cBhvr>
                                    </p:animEffect>
                                    <p:anim calcmode="lin" valueType="num">
                                      <p:cBhvr>
                                        <p:cTn id="8" dur="4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9" dur="400" fill="hold"/>
                                        <p:tgtEl>
                                          <p:spTgt spid="9">
                                            <p:txEl>
                                              <p:pRg st="0" end="0"/>
                                            </p:txEl>
                                          </p:spTgt>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9">
                                            <p:txEl>
                                              <p:pRg st="0" end="0"/>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9">
                                            <p:txEl>
                                              <p:pRg st="0" end="0"/>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12" fill="hold">
                      <p:stCondLst>
                        <p:cond delay="indefinite"/>
                      </p:stCondLst>
                      <p:childTnLst>
                        <p:par>
                          <p:cTn id="13" fill="hold">
                            <p:stCondLst>
                              <p:cond delay="0"/>
                            </p:stCondLst>
                            <p:childTnLst>
                              <p:par>
                                <p:cTn id="14" presetID="43" presetClass="entr" presetSubtype="0" fill="hold" grpId="0" nodeType="clickEffect">
                                  <p:stCondLst>
                                    <p:cond delay="0"/>
                                  </p:stCondLst>
                                  <p:childTnLst>
                                    <p:set>
                                      <p:cBhvr>
                                        <p:cTn id="15" dur="1" fill="hold">
                                          <p:stCondLst>
                                            <p:cond delay="0"/>
                                          </p:stCondLst>
                                        </p:cTn>
                                        <p:tgtEl>
                                          <p:spTgt spid="9">
                                            <p:txEl>
                                              <p:pRg st="1" end="1"/>
                                            </p:txEl>
                                          </p:spTgt>
                                        </p:tgtEl>
                                        <p:attrNameLst>
                                          <p:attrName>style.visibility</p:attrName>
                                        </p:attrNameLst>
                                      </p:cBhvr>
                                      <p:to>
                                        <p:strVal val="visible"/>
                                      </p:to>
                                    </p:set>
                                    <p:animEffect transition="in" filter="fade">
                                      <p:cBhvr>
                                        <p:cTn id="16" dur="100"/>
                                        <p:tgtEl>
                                          <p:spTgt spid="9">
                                            <p:txEl>
                                              <p:pRg st="1" end="1"/>
                                            </p:txEl>
                                          </p:spTgt>
                                        </p:tgtEl>
                                      </p:cBhvr>
                                    </p:animEffect>
                                    <p:anim calcmode="lin" valueType="num">
                                      <p:cBhvr>
                                        <p:cTn id="17" dur="400" fill="hold"/>
                                        <p:tgtEl>
                                          <p:spTgt spid="9">
                                            <p:txEl>
                                              <p:pRg st="1" end="1"/>
                                            </p:txEl>
                                          </p:spTgt>
                                        </p:tgtEl>
                                        <p:attrNameLst>
                                          <p:attrName>ppt_x</p:attrName>
                                        </p:attrNameLst>
                                      </p:cBhvr>
                                      <p:tavLst>
                                        <p:tav tm="0">
                                          <p:val>
                                            <p:strVal val="#ppt_x"/>
                                          </p:val>
                                        </p:tav>
                                        <p:tav tm="100000">
                                          <p:val>
                                            <p:strVal val="#ppt_x"/>
                                          </p:val>
                                        </p:tav>
                                      </p:tavLst>
                                    </p:anim>
                                    <p:anim calcmode="lin" valueType="num">
                                      <p:cBhvr>
                                        <p:cTn id="18" dur="400" fill="hold"/>
                                        <p:tgtEl>
                                          <p:spTgt spid="9">
                                            <p:txEl>
                                              <p:pRg st="1" end="1"/>
                                            </p:txEl>
                                          </p:spTgt>
                                        </p:tgtEl>
                                        <p:attrNameLst>
                                          <p:attrName>ppt_y</p:attrName>
                                        </p:attrNameLst>
                                      </p:cBhvr>
                                      <p:tavLst>
                                        <p:tav tm="0">
                                          <p:val>
                                            <p:strVal val="#ppt_y+0.31"/>
                                          </p:val>
                                        </p:tav>
                                        <p:tav tm="100000">
                                          <p:val>
                                            <p:strVal val="#ppt_y+0.31"/>
                                          </p:val>
                                        </p:tav>
                                      </p:tavLst>
                                    </p:anim>
                                    <p:anim calcmode="lin" valueType="num">
                                      <p:cBhvr>
                                        <p:cTn id="19" dur="600" decel="50000" fill="hold">
                                          <p:stCondLst>
                                            <p:cond delay="400"/>
                                          </p:stCondLst>
                                        </p:cTn>
                                        <p:tgtEl>
                                          <p:spTgt spid="9">
                                            <p:txEl>
                                              <p:pRg st="1" end="1"/>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0" dur="600" decel="50000" fill="hold">
                                          <p:stCondLst>
                                            <p:cond delay="400"/>
                                          </p:stCondLst>
                                        </p:cTn>
                                        <p:tgtEl>
                                          <p:spTgt spid="9">
                                            <p:txEl>
                                              <p:pRg st="1" end="1"/>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43" presetClass="entr" presetSubtype="0" fill="hold" grpId="0" nodeType="clickEffect">
                                  <p:stCondLst>
                                    <p:cond delay="0"/>
                                  </p:stCondLst>
                                  <p:childTnLst>
                                    <p:set>
                                      <p:cBhvr>
                                        <p:cTn id="24" dur="1" fill="hold">
                                          <p:stCondLst>
                                            <p:cond delay="0"/>
                                          </p:stCondLst>
                                        </p:cTn>
                                        <p:tgtEl>
                                          <p:spTgt spid="9">
                                            <p:txEl>
                                              <p:pRg st="2" end="2"/>
                                            </p:txEl>
                                          </p:spTgt>
                                        </p:tgtEl>
                                        <p:attrNameLst>
                                          <p:attrName>style.visibility</p:attrName>
                                        </p:attrNameLst>
                                      </p:cBhvr>
                                      <p:to>
                                        <p:strVal val="visible"/>
                                      </p:to>
                                    </p:set>
                                    <p:animEffect transition="in" filter="fade">
                                      <p:cBhvr>
                                        <p:cTn id="25" dur="100"/>
                                        <p:tgtEl>
                                          <p:spTgt spid="9">
                                            <p:txEl>
                                              <p:pRg st="2" end="2"/>
                                            </p:txEl>
                                          </p:spTgt>
                                        </p:tgtEl>
                                      </p:cBhvr>
                                    </p:animEffect>
                                    <p:anim calcmode="lin" valueType="num">
                                      <p:cBhvr>
                                        <p:cTn id="26" dur="4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7" dur="400" fill="hold"/>
                                        <p:tgtEl>
                                          <p:spTgt spid="9">
                                            <p:txEl>
                                              <p:pRg st="2" end="2"/>
                                            </p:txEl>
                                          </p:spTgt>
                                        </p:tgtEl>
                                        <p:attrNameLst>
                                          <p:attrName>ppt_y</p:attrName>
                                        </p:attrNameLst>
                                      </p:cBhvr>
                                      <p:tavLst>
                                        <p:tav tm="0">
                                          <p:val>
                                            <p:strVal val="#ppt_y+0.31"/>
                                          </p:val>
                                        </p:tav>
                                        <p:tav tm="100000">
                                          <p:val>
                                            <p:strVal val="#ppt_y+0.31"/>
                                          </p:val>
                                        </p:tav>
                                      </p:tavLst>
                                    </p:anim>
                                    <p:anim calcmode="lin" valueType="num">
                                      <p:cBhvr>
                                        <p:cTn id="28" dur="600" decel="50000" fill="hold">
                                          <p:stCondLst>
                                            <p:cond delay="400"/>
                                          </p:stCondLst>
                                        </p:cTn>
                                        <p:tgtEl>
                                          <p:spTgt spid="9">
                                            <p:txEl>
                                              <p:pRg st="2" end="2"/>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9" dur="600" decel="50000" fill="hold">
                                          <p:stCondLst>
                                            <p:cond delay="400"/>
                                          </p:stCondLst>
                                        </p:cTn>
                                        <p:tgtEl>
                                          <p:spTgt spid="9">
                                            <p:txEl>
                                              <p:pRg st="2" end="2"/>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2"/>
          <p:cNvSpPr txBox="1">
            <a:spLocks noChangeArrowheads="1"/>
          </p:cNvSpPr>
          <p:nvPr/>
        </p:nvSpPr>
        <p:spPr bwMode="auto">
          <a:xfrm>
            <a:off x="8100392" y="86725"/>
            <a:ext cx="936104"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xiv</a:t>
            </a:r>
          </a:p>
        </p:txBody>
      </p:sp>
      <p:sp>
        <p:nvSpPr>
          <p:cNvPr id="9" name="Text Box 2"/>
          <p:cNvSpPr txBox="1">
            <a:spLocks noChangeArrowheads="1"/>
          </p:cNvSpPr>
          <p:nvPr/>
        </p:nvSpPr>
        <p:spPr bwMode="auto">
          <a:xfrm>
            <a:off x="554408" y="2137296"/>
            <a:ext cx="8208912" cy="341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627998" marR="0" lvl="0" indent="-627998" algn="r" defTabSz="914400" rtl="1"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   يمكن أن تحدث هذه الخطيئة فقط أثناء خدم</a:t>
            </a:r>
            <a:r>
              <a:rPr kumimoji="0" lang="ar-LB"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ة يسوع</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الأرضية، وبالتالي لا يمكن أن تحدث اليوم. يسوع </a:t>
            </a:r>
            <a:r>
              <a:rPr kumimoji="0" lang="ar-LB"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غير</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LB"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موجود هنا </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جسدياً </a:t>
            </a:r>
            <a:r>
              <a:rPr kumimoji="0" lang="ar-LB"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ولا </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يصنع المعجزات - يجب أن </a:t>
            </a:r>
            <a:r>
              <a:rPr kumimoji="0" lang="ar-LB"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تحصل هذه الخطية</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بوجهه</a:t>
            </a:r>
            <a:r>
              <a:rPr kumimoji="0" lang="ar-LB"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أو أمامه</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627998" marR="0" lvl="0" indent="-627998" algn="r" defTabSz="914400" rtl="1"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a:t>
            </a:r>
            <a:r>
              <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عدم إيمان غير </a:t>
            </a:r>
            <a:r>
              <a:rPr kumimoji="0" lang="ar-LB"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مسيحي يستمر حتى الموت.</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627998" marR="0" lvl="0" indent="-627998" algn="l" defTabSz="914400" rtl="0" eaLnBrk="1" fontAlgn="base" latinLnBrk="0" hangingPunct="1">
              <a:lnSpc>
                <a:spcPct val="100000"/>
              </a:lnSpc>
              <a:spcBef>
                <a:spcPct val="0"/>
              </a:spcBef>
              <a:spcAft>
                <a:spcPct val="0"/>
              </a:spcAft>
              <a:buClrTx/>
              <a:buSzTx/>
              <a:buFont typeface="Arial"/>
              <a:buChar char="•"/>
              <a:tabLst/>
              <a:defRPr/>
            </a:pPr>
            <a:endParaRPr kumimoji="0" lang="en-US" sz="24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p:txBody>
      </p:sp>
      <p:sp>
        <p:nvSpPr>
          <p:cNvPr id="5" name="Title 1">
            <a:extLst>
              <a:ext uri="{FF2B5EF4-FFF2-40B4-BE49-F238E27FC236}">
                <a16:creationId xmlns:a16="http://schemas.microsoft.com/office/drawing/2014/main" id="{2A89B893-59A4-4EDA-E03F-3B482FBC70BF}"/>
              </a:ext>
            </a:extLst>
          </p:cNvPr>
          <p:cNvSpPr txBox="1">
            <a:spLocks/>
          </p:cNvSpPr>
          <p:nvPr/>
        </p:nvSpPr>
        <p:spPr bwMode="auto">
          <a:xfrm>
            <a:off x="107504" y="276819"/>
            <a:ext cx="8928992" cy="14662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b="1" i="0">
                <a:solidFill>
                  <a:srgbClr val="FFFFFF"/>
                </a:solidFill>
                <a:latin typeface="Arial" panose="020B0604020202020204" pitchFamily="34" charset="0"/>
                <a:ea typeface="+mj-ea"/>
                <a:cs typeface="+mj-cs"/>
              </a:defRPr>
            </a:lvl1pPr>
            <a:lvl2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5pPr>
            <a:lvl6pPr marL="456726"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3455"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0172"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6907"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5400" b="1" i="0" u="none" strike="noStrike" kern="0" cap="none" spc="0" normalizeH="0" baseline="0" noProof="0" dirty="0">
                <a:ln>
                  <a:noFill/>
                </a:ln>
                <a:solidFill>
                  <a:srgbClr val="FFFF00"/>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وجهات نظر غير مقبولة </a:t>
            </a:r>
            <a:r>
              <a:rPr kumimoji="0" lang="ar-JO" sz="5400" b="1" i="0" u="none" strike="noStrike" kern="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حول التجديف</a:t>
            </a:r>
            <a:endParaRPr kumimoji="0" lang="en-US" sz="5400" b="1" i="0" u="none" strike="noStrike" kern="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539759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3" presetClass="entr" presetSubtype="0" fill="hold" grpId="0"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Effect transition="in" filter="fade">
                                      <p:cBhvr>
                                        <p:cTn id="7" dur="100"/>
                                        <p:tgtEl>
                                          <p:spTgt spid="9">
                                            <p:txEl>
                                              <p:pRg st="0" end="0"/>
                                            </p:txEl>
                                          </p:spTgt>
                                        </p:tgtEl>
                                      </p:cBhvr>
                                    </p:animEffect>
                                    <p:anim calcmode="lin" valueType="num">
                                      <p:cBhvr>
                                        <p:cTn id="8" dur="4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9" dur="400" fill="hold"/>
                                        <p:tgtEl>
                                          <p:spTgt spid="9">
                                            <p:txEl>
                                              <p:pRg st="0" end="0"/>
                                            </p:txEl>
                                          </p:spTgt>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9">
                                            <p:txEl>
                                              <p:pRg st="0" end="0"/>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9">
                                            <p:txEl>
                                              <p:pRg st="0" end="0"/>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12" fill="hold">
                      <p:stCondLst>
                        <p:cond delay="indefinite"/>
                      </p:stCondLst>
                      <p:childTnLst>
                        <p:par>
                          <p:cTn id="13" fill="hold">
                            <p:stCondLst>
                              <p:cond delay="0"/>
                            </p:stCondLst>
                            <p:childTnLst>
                              <p:par>
                                <p:cTn id="14" presetID="43" presetClass="entr" presetSubtype="0" fill="hold" grpId="0" nodeType="clickEffect">
                                  <p:stCondLst>
                                    <p:cond delay="0"/>
                                  </p:stCondLst>
                                  <p:childTnLst>
                                    <p:set>
                                      <p:cBhvr>
                                        <p:cTn id="15" dur="1" fill="hold">
                                          <p:stCondLst>
                                            <p:cond delay="0"/>
                                          </p:stCondLst>
                                        </p:cTn>
                                        <p:tgtEl>
                                          <p:spTgt spid="9">
                                            <p:txEl>
                                              <p:pRg st="1" end="1"/>
                                            </p:txEl>
                                          </p:spTgt>
                                        </p:tgtEl>
                                        <p:attrNameLst>
                                          <p:attrName>style.visibility</p:attrName>
                                        </p:attrNameLst>
                                      </p:cBhvr>
                                      <p:to>
                                        <p:strVal val="visible"/>
                                      </p:to>
                                    </p:set>
                                    <p:animEffect transition="in" filter="fade">
                                      <p:cBhvr>
                                        <p:cTn id="16" dur="100"/>
                                        <p:tgtEl>
                                          <p:spTgt spid="9">
                                            <p:txEl>
                                              <p:pRg st="1" end="1"/>
                                            </p:txEl>
                                          </p:spTgt>
                                        </p:tgtEl>
                                      </p:cBhvr>
                                    </p:animEffect>
                                    <p:anim calcmode="lin" valueType="num">
                                      <p:cBhvr>
                                        <p:cTn id="17" dur="400" fill="hold"/>
                                        <p:tgtEl>
                                          <p:spTgt spid="9">
                                            <p:txEl>
                                              <p:pRg st="1" end="1"/>
                                            </p:txEl>
                                          </p:spTgt>
                                        </p:tgtEl>
                                        <p:attrNameLst>
                                          <p:attrName>ppt_x</p:attrName>
                                        </p:attrNameLst>
                                      </p:cBhvr>
                                      <p:tavLst>
                                        <p:tav tm="0">
                                          <p:val>
                                            <p:strVal val="#ppt_x"/>
                                          </p:val>
                                        </p:tav>
                                        <p:tav tm="100000">
                                          <p:val>
                                            <p:strVal val="#ppt_x"/>
                                          </p:val>
                                        </p:tav>
                                      </p:tavLst>
                                    </p:anim>
                                    <p:anim calcmode="lin" valueType="num">
                                      <p:cBhvr>
                                        <p:cTn id="18" dur="400" fill="hold"/>
                                        <p:tgtEl>
                                          <p:spTgt spid="9">
                                            <p:txEl>
                                              <p:pRg st="1" end="1"/>
                                            </p:txEl>
                                          </p:spTgt>
                                        </p:tgtEl>
                                        <p:attrNameLst>
                                          <p:attrName>ppt_y</p:attrName>
                                        </p:attrNameLst>
                                      </p:cBhvr>
                                      <p:tavLst>
                                        <p:tav tm="0">
                                          <p:val>
                                            <p:strVal val="#ppt_y+0.31"/>
                                          </p:val>
                                        </p:tav>
                                        <p:tav tm="100000">
                                          <p:val>
                                            <p:strVal val="#ppt_y+0.31"/>
                                          </p:val>
                                        </p:tav>
                                      </p:tavLst>
                                    </p:anim>
                                    <p:anim calcmode="lin" valueType="num">
                                      <p:cBhvr>
                                        <p:cTn id="19" dur="600" decel="50000" fill="hold">
                                          <p:stCondLst>
                                            <p:cond delay="400"/>
                                          </p:stCondLst>
                                        </p:cTn>
                                        <p:tgtEl>
                                          <p:spTgt spid="9">
                                            <p:txEl>
                                              <p:pRg st="1" end="1"/>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0" dur="600" decel="50000" fill="hold">
                                          <p:stCondLst>
                                            <p:cond delay="400"/>
                                          </p:stCondLst>
                                        </p:cTn>
                                        <p:tgtEl>
                                          <p:spTgt spid="9">
                                            <p:txEl>
                                              <p:pRg st="1" end="1"/>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2"/>
          <p:cNvSpPr txBox="1">
            <a:spLocks noChangeArrowheads="1"/>
          </p:cNvSpPr>
          <p:nvPr/>
        </p:nvSpPr>
        <p:spPr bwMode="auto">
          <a:xfrm>
            <a:off x="8100392" y="86725"/>
            <a:ext cx="936104"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xiv</a:t>
            </a:r>
          </a:p>
        </p:txBody>
      </p:sp>
      <p:sp>
        <p:nvSpPr>
          <p:cNvPr id="9" name="Text Box 2"/>
          <p:cNvSpPr txBox="1">
            <a:spLocks noChangeArrowheads="1"/>
          </p:cNvSpPr>
          <p:nvPr/>
        </p:nvSpPr>
        <p:spPr bwMode="auto">
          <a:xfrm>
            <a:off x="482968" y="2608800"/>
            <a:ext cx="3024336" cy="29238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627998" marR="0" lvl="0" indent="-627998" algn="r" defTabSz="914400" rtl="1"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a:t>
            </a:r>
            <a:r>
              <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SA"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عهر</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627998" marR="0" lvl="0" indent="-627998" algn="r" defTabSz="914400" rtl="1"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627998" marR="0" lvl="0" indent="-627998" algn="r" defTabSz="914400" rtl="1" eaLnBrk="0" fontAlgn="base" latinLnBrk="0" hangingPunct="0">
              <a:lnSpc>
                <a:spcPct val="100000"/>
              </a:lnSpc>
              <a:spcBef>
                <a:spcPct val="0"/>
              </a:spcBef>
              <a:spcAft>
                <a:spcPct val="0"/>
              </a:spcAft>
              <a:buClrTx/>
              <a:buSzTx/>
              <a:buFontTx/>
              <a:buAutoNum type="arabicPeriod" startAt="7"/>
              <a:tabLst/>
              <a:defRPr/>
            </a:pPr>
            <a:r>
              <a:rPr kumimoji="0" lang="ar-SA"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طلاق</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627998" marR="0" lvl="0" indent="-627998" algn="r" defTabSz="914400" rtl="1" eaLnBrk="0" fontAlgn="base" latinLnBrk="0" hangingPunct="0">
              <a:lnSpc>
                <a:spcPct val="100000"/>
              </a:lnSpc>
              <a:spcBef>
                <a:spcPct val="0"/>
              </a:spcBef>
              <a:spcAft>
                <a:spcPct val="0"/>
              </a:spcAft>
              <a:buClrTx/>
              <a:buSzTx/>
              <a:buFontTx/>
              <a:buAutoNum type="arabicPeriod" startAt="7"/>
              <a:tabLst/>
              <a:defRPr/>
            </a:pP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627998" marR="0" lvl="0" indent="-627998" algn="r" defTabSz="914400" rtl="1" eaLnBrk="0" fontAlgn="base" latinLnBrk="0" hangingPunct="0">
              <a:lnSpc>
                <a:spcPct val="100000"/>
              </a:lnSpc>
              <a:spcBef>
                <a:spcPct val="0"/>
              </a:spcBef>
              <a:spcAft>
                <a:spcPct val="0"/>
              </a:spcAft>
              <a:buClrTx/>
              <a:buSzTx/>
              <a:buFontTx/>
              <a:buAutoNum type="arabicPeriod" startAt="7"/>
              <a:tabLst/>
              <a:defRPr/>
            </a:pPr>
            <a:r>
              <a:rPr kumimoji="0" lang="ar-SA"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انتحار</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627998" marR="0" lvl="0" indent="-627998" algn="r" defTabSz="914400" rtl="1" eaLnBrk="1" fontAlgn="base" latinLnBrk="0" hangingPunct="1">
              <a:lnSpc>
                <a:spcPct val="100000"/>
              </a:lnSpc>
              <a:spcBef>
                <a:spcPct val="0"/>
              </a:spcBef>
              <a:spcAft>
                <a:spcPct val="0"/>
              </a:spcAft>
              <a:buClrTx/>
              <a:buSzTx/>
              <a:buFont typeface="Arial"/>
              <a:buChar char="•"/>
              <a:tabLst/>
              <a:defRPr/>
            </a:pPr>
            <a:endParaRPr kumimoji="0" lang="en-US" sz="24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p:txBody>
      </p:sp>
      <p:pic>
        <p:nvPicPr>
          <p:cNvPr id="143364"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775064" y="2230449"/>
            <a:ext cx="5029200" cy="3605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6DCD366B-8053-1CD2-A2BD-966C6F8F12E9}"/>
              </a:ext>
            </a:extLst>
          </p:cNvPr>
          <p:cNvSpPr txBox="1">
            <a:spLocks/>
          </p:cNvSpPr>
          <p:nvPr/>
        </p:nvSpPr>
        <p:spPr bwMode="auto">
          <a:xfrm>
            <a:off x="107504" y="333971"/>
            <a:ext cx="8928992" cy="14662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b="1" i="0">
                <a:solidFill>
                  <a:srgbClr val="FFFFFF"/>
                </a:solidFill>
                <a:latin typeface="Arial" panose="020B0604020202020204" pitchFamily="34" charset="0"/>
                <a:ea typeface="+mj-ea"/>
                <a:cs typeface="+mj-cs"/>
              </a:defRPr>
            </a:lvl1pPr>
            <a:lvl2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5pPr>
            <a:lvl6pPr marL="456726"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3455"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0172"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6907"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5400" b="1" i="0" u="none" strike="noStrike" kern="0" cap="none" spc="0" normalizeH="0" baseline="0" noProof="0" dirty="0">
                <a:ln>
                  <a:noFill/>
                </a:ln>
                <a:solidFill>
                  <a:srgbClr val="FFFF00"/>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وجهات نظر غير مقبولة </a:t>
            </a:r>
            <a:r>
              <a:rPr kumimoji="0" lang="ar-JO" sz="5400" b="1" i="0" u="none" strike="noStrike" kern="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حول التجديف</a:t>
            </a:r>
            <a:endParaRPr kumimoji="0" lang="en-US" sz="5400" b="1" i="0" u="none" strike="noStrike" kern="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496092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3" presetClass="entr" presetSubtype="0" fill="hold" grpId="0"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Effect transition="in" filter="fade">
                                      <p:cBhvr>
                                        <p:cTn id="7" dur="100"/>
                                        <p:tgtEl>
                                          <p:spTgt spid="9">
                                            <p:txEl>
                                              <p:pRg st="0" end="0"/>
                                            </p:txEl>
                                          </p:spTgt>
                                        </p:tgtEl>
                                      </p:cBhvr>
                                    </p:animEffect>
                                    <p:anim calcmode="lin" valueType="num">
                                      <p:cBhvr>
                                        <p:cTn id="8" dur="4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9" dur="400" fill="hold"/>
                                        <p:tgtEl>
                                          <p:spTgt spid="9">
                                            <p:txEl>
                                              <p:pRg st="0" end="0"/>
                                            </p:txEl>
                                          </p:spTgt>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9">
                                            <p:txEl>
                                              <p:pRg st="0" end="0"/>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9">
                                            <p:txEl>
                                              <p:pRg st="0" end="0"/>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12" fill="hold">
                      <p:stCondLst>
                        <p:cond delay="indefinite"/>
                      </p:stCondLst>
                      <p:childTnLst>
                        <p:par>
                          <p:cTn id="13" fill="hold">
                            <p:stCondLst>
                              <p:cond delay="0"/>
                            </p:stCondLst>
                            <p:childTnLst>
                              <p:par>
                                <p:cTn id="14" presetID="43" presetClass="entr" presetSubtype="0" fill="hold" grpId="0" nodeType="clickEffect">
                                  <p:stCondLst>
                                    <p:cond delay="0"/>
                                  </p:stCondLst>
                                  <p:childTnLst>
                                    <p:set>
                                      <p:cBhvr>
                                        <p:cTn id="15" dur="1" fill="hold">
                                          <p:stCondLst>
                                            <p:cond delay="0"/>
                                          </p:stCondLst>
                                        </p:cTn>
                                        <p:tgtEl>
                                          <p:spTgt spid="9">
                                            <p:txEl>
                                              <p:pRg st="2" end="2"/>
                                            </p:txEl>
                                          </p:spTgt>
                                        </p:tgtEl>
                                        <p:attrNameLst>
                                          <p:attrName>style.visibility</p:attrName>
                                        </p:attrNameLst>
                                      </p:cBhvr>
                                      <p:to>
                                        <p:strVal val="visible"/>
                                      </p:to>
                                    </p:set>
                                    <p:animEffect transition="in" filter="fade">
                                      <p:cBhvr>
                                        <p:cTn id="16" dur="100"/>
                                        <p:tgtEl>
                                          <p:spTgt spid="9">
                                            <p:txEl>
                                              <p:pRg st="2" end="2"/>
                                            </p:txEl>
                                          </p:spTgt>
                                        </p:tgtEl>
                                      </p:cBhvr>
                                    </p:animEffect>
                                    <p:anim calcmode="lin" valueType="num">
                                      <p:cBhvr>
                                        <p:cTn id="17" dur="4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18" dur="400" fill="hold"/>
                                        <p:tgtEl>
                                          <p:spTgt spid="9">
                                            <p:txEl>
                                              <p:pRg st="2" end="2"/>
                                            </p:txEl>
                                          </p:spTgt>
                                        </p:tgtEl>
                                        <p:attrNameLst>
                                          <p:attrName>ppt_y</p:attrName>
                                        </p:attrNameLst>
                                      </p:cBhvr>
                                      <p:tavLst>
                                        <p:tav tm="0">
                                          <p:val>
                                            <p:strVal val="#ppt_y+0.31"/>
                                          </p:val>
                                        </p:tav>
                                        <p:tav tm="100000">
                                          <p:val>
                                            <p:strVal val="#ppt_y+0.31"/>
                                          </p:val>
                                        </p:tav>
                                      </p:tavLst>
                                    </p:anim>
                                    <p:anim calcmode="lin" valueType="num">
                                      <p:cBhvr>
                                        <p:cTn id="19" dur="600" decel="50000" fill="hold">
                                          <p:stCondLst>
                                            <p:cond delay="400"/>
                                          </p:stCondLst>
                                        </p:cTn>
                                        <p:tgtEl>
                                          <p:spTgt spid="9">
                                            <p:txEl>
                                              <p:pRg st="2" end="2"/>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0" dur="600" decel="50000" fill="hold">
                                          <p:stCondLst>
                                            <p:cond delay="400"/>
                                          </p:stCondLst>
                                        </p:cTn>
                                        <p:tgtEl>
                                          <p:spTgt spid="9">
                                            <p:txEl>
                                              <p:pRg st="2" end="2"/>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43" presetClass="entr" presetSubtype="0" fill="hold" grpId="0" nodeType="clickEffect">
                                  <p:stCondLst>
                                    <p:cond delay="0"/>
                                  </p:stCondLst>
                                  <p:childTnLst>
                                    <p:set>
                                      <p:cBhvr>
                                        <p:cTn id="24" dur="1" fill="hold">
                                          <p:stCondLst>
                                            <p:cond delay="0"/>
                                          </p:stCondLst>
                                        </p:cTn>
                                        <p:tgtEl>
                                          <p:spTgt spid="9">
                                            <p:txEl>
                                              <p:pRg st="4" end="4"/>
                                            </p:txEl>
                                          </p:spTgt>
                                        </p:tgtEl>
                                        <p:attrNameLst>
                                          <p:attrName>style.visibility</p:attrName>
                                        </p:attrNameLst>
                                      </p:cBhvr>
                                      <p:to>
                                        <p:strVal val="visible"/>
                                      </p:to>
                                    </p:set>
                                    <p:animEffect transition="in" filter="fade">
                                      <p:cBhvr>
                                        <p:cTn id="25" dur="100"/>
                                        <p:tgtEl>
                                          <p:spTgt spid="9">
                                            <p:txEl>
                                              <p:pRg st="4" end="4"/>
                                            </p:txEl>
                                          </p:spTgt>
                                        </p:tgtEl>
                                      </p:cBhvr>
                                    </p:animEffect>
                                    <p:anim calcmode="lin" valueType="num">
                                      <p:cBhvr>
                                        <p:cTn id="26" dur="400" fill="hold"/>
                                        <p:tgtEl>
                                          <p:spTgt spid="9">
                                            <p:txEl>
                                              <p:pRg st="4" end="4"/>
                                            </p:txEl>
                                          </p:spTgt>
                                        </p:tgtEl>
                                        <p:attrNameLst>
                                          <p:attrName>ppt_x</p:attrName>
                                        </p:attrNameLst>
                                      </p:cBhvr>
                                      <p:tavLst>
                                        <p:tav tm="0">
                                          <p:val>
                                            <p:strVal val="#ppt_x"/>
                                          </p:val>
                                        </p:tav>
                                        <p:tav tm="100000">
                                          <p:val>
                                            <p:strVal val="#ppt_x"/>
                                          </p:val>
                                        </p:tav>
                                      </p:tavLst>
                                    </p:anim>
                                    <p:anim calcmode="lin" valueType="num">
                                      <p:cBhvr>
                                        <p:cTn id="27" dur="400" fill="hold"/>
                                        <p:tgtEl>
                                          <p:spTgt spid="9">
                                            <p:txEl>
                                              <p:pRg st="4" end="4"/>
                                            </p:txEl>
                                          </p:spTgt>
                                        </p:tgtEl>
                                        <p:attrNameLst>
                                          <p:attrName>ppt_y</p:attrName>
                                        </p:attrNameLst>
                                      </p:cBhvr>
                                      <p:tavLst>
                                        <p:tav tm="0">
                                          <p:val>
                                            <p:strVal val="#ppt_y+0.31"/>
                                          </p:val>
                                        </p:tav>
                                        <p:tav tm="100000">
                                          <p:val>
                                            <p:strVal val="#ppt_y+0.31"/>
                                          </p:val>
                                        </p:tav>
                                      </p:tavLst>
                                    </p:anim>
                                    <p:anim calcmode="lin" valueType="num">
                                      <p:cBhvr>
                                        <p:cTn id="28" dur="600" decel="50000" fill="hold">
                                          <p:stCondLst>
                                            <p:cond delay="400"/>
                                          </p:stCondLst>
                                        </p:cTn>
                                        <p:tgtEl>
                                          <p:spTgt spid="9">
                                            <p:txEl>
                                              <p:pRg st="4" end="4"/>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9" dur="600" decel="50000" fill="hold">
                                          <p:stCondLst>
                                            <p:cond delay="400"/>
                                          </p:stCondLst>
                                        </p:cTn>
                                        <p:tgtEl>
                                          <p:spTgt spid="9">
                                            <p:txEl>
                                              <p:pRg st="4" end="4"/>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385" name="Picture 1"/>
          <p:cNvPicPr>
            <a:picLocks noChangeAspect="1"/>
          </p:cNvPicPr>
          <p:nvPr/>
        </p:nvPicPr>
        <p:blipFill>
          <a:blip r:embed="rId2" cstate="screen">
            <a:extLst>
              <a:ext uri="{28A0092B-C50C-407E-A947-70E740481C1C}">
                <a14:useLocalDpi xmlns:a14="http://schemas.microsoft.com/office/drawing/2010/main"/>
              </a:ext>
            </a:extLst>
          </a:blip>
          <a:srcRect l="374" t="4781" r="-374" b="7217"/>
          <a:stretch>
            <a:fillRect/>
          </a:stretch>
        </p:blipFill>
        <p:spPr bwMode="auto">
          <a:xfrm>
            <a:off x="6351" y="-26988"/>
            <a:ext cx="9197975" cy="688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57762" name="Title 1"/>
          <p:cNvSpPr>
            <a:spLocks noGrp="1"/>
          </p:cNvSpPr>
          <p:nvPr>
            <p:ph type="ctrTitle"/>
          </p:nvPr>
        </p:nvSpPr>
        <p:spPr>
          <a:xfrm>
            <a:off x="0" y="6180"/>
            <a:ext cx="4283968" cy="2054667"/>
          </a:xfrm>
        </p:spPr>
        <p:txBody>
          <a:bodyPr/>
          <a:lstStyle/>
          <a:p>
            <a:pPr rtl="1">
              <a:defRPr/>
            </a:pPr>
            <a:r>
              <a:rPr lang="ar-JO" dirty="0">
                <a:effectLst>
                  <a:glow rad="292100">
                    <a:schemeClr val="tx1">
                      <a:alpha val="92000"/>
                    </a:schemeClr>
                  </a:glow>
                </a:effectLst>
                <a:ea typeface="ＭＳ Ｐゴシック" charset="0"/>
                <a:cs typeface="Arial" panose="020B0604020202020204" pitchFamily="34" charset="0"/>
              </a:rPr>
              <a:t>المشكلة التي تم حلها
</a:t>
            </a:r>
            <a:endParaRPr lang="en-US" dirty="0">
              <a:effectLst>
                <a:glow rad="292100">
                  <a:schemeClr val="tx1">
                    <a:alpha val="92000"/>
                  </a:schemeClr>
                </a:glow>
              </a:effectLst>
              <a:ea typeface="ＭＳ Ｐゴシック" charset="0"/>
              <a:cs typeface="Arial" panose="020B0604020202020204" pitchFamily="34" charset="0"/>
            </a:endParaRPr>
          </a:p>
        </p:txBody>
      </p:sp>
      <p:sp>
        <p:nvSpPr>
          <p:cNvPr id="3" name="Text Box 2"/>
          <p:cNvSpPr txBox="1">
            <a:spLocks noChangeArrowheads="1"/>
          </p:cNvSpPr>
          <p:nvPr/>
        </p:nvSpPr>
        <p:spPr bwMode="auto">
          <a:xfrm>
            <a:off x="8100392" y="86725"/>
            <a:ext cx="936104"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xiv</a:t>
            </a:r>
          </a:p>
        </p:txBody>
      </p:sp>
      <p:sp>
        <p:nvSpPr>
          <p:cNvPr id="9" name="Text Box 2"/>
          <p:cNvSpPr txBox="1">
            <a:spLocks noChangeArrowheads="1"/>
          </p:cNvSpPr>
          <p:nvPr/>
        </p:nvSpPr>
        <p:spPr bwMode="auto">
          <a:xfrm>
            <a:off x="3851920" y="3357013"/>
            <a:ext cx="4283968" cy="7693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42543" marR="0" lvl="0" indent="-342543" algn="r" defTabSz="914400" rtl="1" eaLnBrk="1" fontAlgn="base" latinLnBrk="0" hangingPunct="1">
              <a:lnSpc>
                <a:spcPct val="100000"/>
              </a:lnSpc>
              <a:spcBef>
                <a:spcPct val="0"/>
              </a:spcBef>
              <a:spcAft>
                <a:spcPct val="0"/>
              </a:spcAft>
              <a:buClrTx/>
              <a:buSzTx/>
              <a:buFont typeface="Arial"/>
              <a:buChar char="•"/>
              <a:tabLst/>
              <a:defRPr/>
            </a:pPr>
            <a:r>
              <a:rPr kumimoji="0" lang="ar-JO" sz="44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السياق</a:t>
            </a:r>
            <a:endParaRPr kumimoji="0" lang="en-US"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761116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Effect transition="in" filter="wipe(left)">
                                      <p:cBhvr>
                                        <p:cTn id="7" dur="500"/>
                                        <p:tgtEl>
                                          <p:spTgt spid="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5409" name="Picture 3" descr="Bible Word of God_thumb[1].jpg"/>
          <p:cNvPicPr>
            <a:picLocks noChangeAspect="1"/>
          </p:cNvPicPr>
          <p:nvPr/>
        </p:nvPicPr>
        <p:blipFill rotWithShape="1">
          <a:blip r:embed="rId3">
            <a:extLst>
              <a:ext uri="{28A0092B-C50C-407E-A947-70E740481C1C}">
                <a14:useLocalDpi xmlns:a14="http://schemas.microsoft.com/office/drawing/2010/main"/>
              </a:ext>
            </a:extLst>
          </a:blip>
          <a:srcRect r="2881" b="6002"/>
          <a:stretch/>
        </p:blipFill>
        <p:spPr bwMode="auto">
          <a:xfrm>
            <a:off x="23813" y="20638"/>
            <a:ext cx="3324051" cy="22562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57762" name="Title 1"/>
          <p:cNvSpPr>
            <a:spLocks noGrp="1"/>
          </p:cNvSpPr>
          <p:nvPr>
            <p:ph type="ctrTitle"/>
          </p:nvPr>
        </p:nvSpPr>
        <p:spPr>
          <a:xfrm>
            <a:off x="1619672" y="404664"/>
            <a:ext cx="6624736" cy="1143000"/>
          </a:xfrm>
        </p:spPr>
        <p:txBody>
          <a:bodyPr/>
          <a:lstStyle/>
          <a:p>
            <a:pPr>
              <a:defRPr/>
            </a:pPr>
            <a:r>
              <a:rPr lang="ar-JO" dirty="0">
                <a:effectLst>
                  <a:glow rad="292100">
                    <a:schemeClr val="tx1">
                      <a:alpha val="92000"/>
                    </a:schemeClr>
                  </a:glow>
                </a:effectLst>
                <a:ea typeface="ＭＳ Ｐゴシック" charset="0"/>
                <a:cs typeface="Arial" panose="020B0604020202020204" pitchFamily="34" charset="0"/>
              </a:rPr>
              <a:t>سياق النص
</a:t>
            </a:r>
            <a:endParaRPr lang="en-US" dirty="0">
              <a:effectLst>
                <a:glow rad="292100">
                  <a:schemeClr val="tx1">
                    <a:alpha val="92000"/>
                  </a:schemeClr>
                </a:glow>
              </a:effectLst>
              <a:ea typeface="ＭＳ Ｐゴシック" charset="0"/>
              <a:cs typeface="Arial" panose="020B0604020202020204" pitchFamily="34" charset="0"/>
            </a:endParaRPr>
          </a:p>
        </p:txBody>
      </p:sp>
      <p:sp>
        <p:nvSpPr>
          <p:cNvPr id="3" name="Text Box 2"/>
          <p:cNvSpPr txBox="1">
            <a:spLocks noChangeArrowheads="1"/>
          </p:cNvSpPr>
          <p:nvPr/>
        </p:nvSpPr>
        <p:spPr bwMode="auto">
          <a:xfrm>
            <a:off x="8100392" y="86725"/>
            <a:ext cx="936104"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xiv</a:t>
            </a:r>
          </a:p>
        </p:txBody>
      </p:sp>
      <p:sp>
        <p:nvSpPr>
          <p:cNvPr id="9" name="Text Box 2"/>
          <p:cNvSpPr txBox="1">
            <a:spLocks noChangeArrowheads="1"/>
          </p:cNvSpPr>
          <p:nvPr/>
        </p:nvSpPr>
        <p:spPr bwMode="auto">
          <a:xfrm>
            <a:off x="107504" y="2951073"/>
            <a:ext cx="8496944" cy="20620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513808" marR="0" lvl="0" indent="-513808" algn="r" defTabSz="914400" rtl="1" eaLnBrk="1" fontAlgn="base" latinLnBrk="0" hangingPunct="1">
              <a:lnSpc>
                <a:spcPct val="100000"/>
              </a:lnSpc>
              <a:spcBef>
                <a:spcPct val="0"/>
              </a:spcBef>
              <a:spcAft>
                <a:spcPct val="0"/>
              </a:spcAft>
              <a:buClrTx/>
              <a:buSzTx/>
              <a:buFont typeface="+mj-lt"/>
              <a:buAutoNum type="arabicPeriod"/>
              <a:tabLst/>
              <a:defRPr/>
            </a:pPr>
            <a:r>
              <a:rPr kumimoji="0" lang="ar-JO"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شفى المسيح أعمى/أبكم (متى 12: 22)</a:t>
            </a:r>
            <a:endParaRPr kumimoji="0" lang="en-US"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a:p>
            <a:pPr marL="513808" marR="0" lvl="0" indent="-513808" algn="r" defTabSz="914400" rtl="1" eaLnBrk="1" fontAlgn="base" latinLnBrk="0" hangingPunct="1">
              <a:lnSpc>
                <a:spcPct val="100000"/>
              </a:lnSpc>
              <a:spcBef>
                <a:spcPct val="0"/>
              </a:spcBef>
              <a:spcAft>
                <a:spcPct val="0"/>
              </a:spcAft>
              <a:buClrTx/>
              <a:buSzTx/>
              <a:buFont typeface="+mj-lt"/>
              <a:buAutoNum type="arabicPeriod"/>
              <a:tabLst/>
              <a:defRPr/>
            </a:pPr>
            <a:r>
              <a:rPr kumimoji="0" lang="ar-JO"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زعمت الحشود</a:t>
            </a:r>
            <a:r>
              <a:rPr kumimoji="0" lang="ar-LB"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a:t>
            </a:r>
            <a:r>
              <a:rPr kumimoji="0" lang="ar-JO"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 "إنه المسيح!"</a:t>
            </a:r>
            <a:endParaRPr kumimoji="0" lang="en-US"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a:p>
            <a:pPr marL="513808" marR="0" lvl="0" indent="-513808" algn="r" defTabSz="914400" rtl="1" eaLnBrk="1" fontAlgn="base" latinLnBrk="0" hangingPunct="1">
              <a:lnSpc>
                <a:spcPct val="100000"/>
              </a:lnSpc>
              <a:spcBef>
                <a:spcPct val="0"/>
              </a:spcBef>
              <a:spcAft>
                <a:spcPct val="0"/>
              </a:spcAft>
              <a:buClrTx/>
              <a:buSzTx/>
              <a:buFont typeface="+mj-lt"/>
              <a:buAutoNum type="arabicPeriod"/>
              <a:tabLst/>
              <a:defRPr/>
            </a:pPr>
            <a:r>
              <a:rPr kumimoji="0" lang="ar-JO"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قال الفريسيون</a:t>
            </a:r>
            <a:r>
              <a:rPr kumimoji="0" lang="ar-LB"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a:t>
            </a:r>
            <a:r>
              <a:rPr kumimoji="0" lang="ar-JO"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 "إنه شيطاني!"</a:t>
            </a:r>
            <a:endParaRPr kumimoji="0" lang="en-US"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a:p>
            <a:pPr marL="513808" marR="0" lvl="0" indent="-513808" algn="r" defTabSz="914400" rtl="1" eaLnBrk="1" fontAlgn="base" latinLnBrk="0" hangingPunct="1">
              <a:lnSpc>
                <a:spcPct val="100000"/>
              </a:lnSpc>
              <a:spcBef>
                <a:spcPct val="0"/>
              </a:spcBef>
              <a:spcAft>
                <a:spcPct val="0"/>
              </a:spcAft>
              <a:buClrTx/>
              <a:buSzTx/>
              <a:buFont typeface="+mj-lt"/>
              <a:buAutoNum type="arabicPeriod"/>
              <a:tabLst/>
              <a:defRPr/>
            </a:pPr>
            <a:r>
              <a:rPr kumimoji="0" lang="ar-JO"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أعطى يسوع ردا ثلاثيا (12: 25-29)</a:t>
            </a:r>
            <a:endParaRPr kumimoji="0" lang="en-US" sz="24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034351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Effect transition="in" filter="fade">
                                      <p:cBhvr>
                                        <p:cTn id="7" dur="1000"/>
                                        <p:tgtEl>
                                          <p:spTgt spid="9">
                                            <p:txEl>
                                              <p:pRg st="0" end="0"/>
                                            </p:txEl>
                                          </p:spTgt>
                                        </p:tgtEl>
                                      </p:cBhvr>
                                    </p:animEffect>
                                    <p:anim calcmode="lin" valueType="num">
                                      <p:cBhvr>
                                        <p:cTn id="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7" presetClass="entr" presetSubtype="0" fill="hold" grpId="0" nodeType="clickEffect">
                                  <p:stCondLst>
                                    <p:cond delay="0"/>
                                  </p:stCondLst>
                                  <p:childTnLst>
                                    <p:set>
                                      <p:cBhvr>
                                        <p:cTn id="13" dur="1" fill="hold">
                                          <p:stCondLst>
                                            <p:cond delay="0"/>
                                          </p:stCondLst>
                                        </p:cTn>
                                        <p:tgtEl>
                                          <p:spTgt spid="9">
                                            <p:txEl>
                                              <p:pRg st="1" end="1"/>
                                            </p:txEl>
                                          </p:spTgt>
                                        </p:tgtEl>
                                        <p:attrNameLst>
                                          <p:attrName>style.visibility</p:attrName>
                                        </p:attrNameLst>
                                      </p:cBhvr>
                                      <p:to>
                                        <p:strVal val="visible"/>
                                      </p:to>
                                    </p:set>
                                    <p:animEffect transition="in" filter="fade">
                                      <p:cBhvr>
                                        <p:cTn id="14" dur="1000"/>
                                        <p:tgtEl>
                                          <p:spTgt spid="9">
                                            <p:txEl>
                                              <p:pRg st="1" end="1"/>
                                            </p:txEl>
                                          </p:spTgt>
                                        </p:tgtEl>
                                      </p:cBhvr>
                                    </p:animEffect>
                                    <p:anim calcmode="lin" valueType="num">
                                      <p:cBhvr>
                                        <p:cTn id="15" dur="1000" fill="hold"/>
                                        <p:tgtEl>
                                          <p:spTgt spid="9">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9">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7" presetClass="entr" presetSubtype="0" fill="hold" grpId="0" nodeType="clickEffect">
                                  <p:stCondLst>
                                    <p:cond delay="0"/>
                                  </p:stCondLst>
                                  <p:childTnLst>
                                    <p:set>
                                      <p:cBhvr>
                                        <p:cTn id="20" dur="1" fill="hold">
                                          <p:stCondLst>
                                            <p:cond delay="0"/>
                                          </p:stCondLst>
                                        </p:cTn>
                                        <p:tgtEl>
                                          <p:spTgt spid="9">
                                            <p:txEl>
                                              <p:pRg st="2" end="2"/>
                                            </p:txEl>
                                          </p:spTgt>
                                        </p:tgtEl>
                                        <p:attrNameLst>
                                          <p:attrName>style.visibility</p:attrName>
                                        </p:attrNameLst>
                                      </p:cBhvr>
                                      <p:to>
                                        <p:strVal val="visible"/>
                                      </p:to>
                                    </p:set>
                                    <p:animEffect transition="in" filter="fade">
                                      <p:cBhvr>
                                        <p:cTn id="21" dur="1000"/>
                                        <p:tgtEl>
                                          <p:spTgt spid="9">
                                            <p:txEl>
                                              <p:pRg st="2" end="2"/>
                                            </p:txEl>
                                          </p:spTgt>
                                        </p:tgtEl>
                                      </p:cBhvr>
                                    </p:animEffect>
                                    <p:anim calcmode="lin" valueType="num">
                                      <p:cBhvr>
                                        <p:cTn id="22"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7" presetClass="entr" presetSubtype="0" fill="hold" grpId="0" nodeType="clickEffect">
                                  <p:stCondLst>
                                    <p:cond delay="0"/>
                                  </p:stCondLst>
                                  <p:childTnLst>
                                    <p:set>
                                      <p:cBhvr>
                                        <p:cTn id="27" dur="1" fill="hold">
                                          <p:stCondLst>
                                            <p:cond delay="0"/>
                                          </p:stCondLst>
                                        </p:cTn>
                                        <p:tgtEl>
                                          <p:spTgt spid="9">
                                            <p:txEl>
                                              <p:pRg st="3" end="3"/>
                                            </p:txEl>
                                          </p:spTgt>
                                        </p:tgtEl>
                                        <p:attrNameLst>
                                          <p:attrName>style.visibility</p:attrName>
                                        </p:attrNameLst>
                                      </p:cBhvr>
                                      <p:to>
                                        <p:strVal val="visible"/>
                                      </p:to>
                                    </p:set>
                                    <p:animEffect transition="in" filter="fade">
                                      <p:cBhvr>
                                        <p:cTn id="28" dur="1000"/>
                                        <p:tgtEl>
                                          <p:spTgt spid="9">
                                            <p:txEl>
                                              <p:pRg st="3" end="3"/>
                                            </p:txEl>
                                          </p:spTgt>
                                        </p:tgtEl>
                                      </p:cBhvr>
                                    </p:animEffect>
                                    <p:anim calcmode="lin" valueType="num">
                                      <p:cBhvr>
                                        <p:cTn id="29" dur="1000" fill="hold"/>
                                        <p:tgtEl>
                                          <p:spTgt spid="9">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9">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uiExpand="1" build="p"/>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385" name="Picture 1"/>
          <p:cNvPicPr>
            <a:picLocks noChangeAspect="1"/>
          </p:cNvPicPr>
          <p:nvPr/>
        </p:nvPicPr>
        <p:blipFill>
          <a:blip r:embed="rId2" cstate="screen">
            <a:extLst>
              <a:ext uri="{28A0092B-C50C-407E-A947-70E740481C1C}">
                <a14:useLocalDpi xmlns:a14="http://schemas.microsoft.com/office/drawing/2010/main"/>
              </a:ext>
            </a:extLst>
          </a:blip>
          <a:srcRect l="374" t="4781" r="-374" b="7217"/>
          <a:stretch>
            <a:fillRect/>
          </a:stretch>
        </p:blipFill>
        <p:spPr bwMode="auto">
          <a:xfrm>
            <a:off x="6351" y="-26988"/>
            <a:ext cx="9197975" cy="688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57762" name="Title 1"/>
          <p:cNvSpPr>
            <a:spLocks noGrp="1"/>
          </p:cNvSpPr>
          <p:nvPr>
            <p:ph type="ctrTitle"/>
          </p:nvPr>
        </p:nvSpPr>
        <p:spPr>
          <a:xfrm>
            <a:off x="0" y="6180"/>
            <a:ext cx="4283968" cy="2054667"/>
          </a:xfrm>
        </p:spPr>
        <p:txBody>
          <a:bodyPr/>
          <a:lstStyle/>
          <a:p>
            <a:pPr rtl="1">
              <a:defRPr/>
            </a:pPr>
            <a:r>
              <a:rPr lang="ar-JO" dirty="0">
                <a:effectLst>
                  <a:glow rad="292100">
                    <a:schemeClr val="tx1">
                      <a:alpha val="92000"/>
                    </a:schemeClr>
                  </a:glow>
                </a:effectLst>
                <a:ea typeface="ＭＳ Ｐゴシック" charset="0"/>
                <a:cs typeface="Arial" panose="020B0604020202020204" pitchFamily="34" charset="0"/>
              </a:rPr>
              <a:t>المشكلة التي تم حلها
</a:t>
            </a:r>
            <a:endParaRPr lang="en-US" dirty="0">
              <a:effectLst>
                <a:glow rad="292100">
                  <a:schemeClr val="tx1">
                    <a:alpha val="92000"/>
                  </a:schemeClr>
                </a:glow>
              </a:effectLst>
              <a:ea typeface="ＭＳ Ｐゴシック" charset="0"/>
              <a:cs typeface="Arial" panose="020B0604020202020204" pitchFamily="34" charset="0"/>
            </a:endParaRPr>
          </a:p>
        </p:txBody>
      </p:sp>
      <p:sp>
        <p:nvSpPr>
          <p:cNvPr id="3" name="Text Box 2"/>
          <p:cNvSpPr txBox="1">
            <a:spLocks noChangeArrowheads="1"/>
          </p:cNvSpPr>
          <p:nvPr/>
        </p:nvSpPr>
        <p:spPr bwMode="auto">
          <a:xfrm>
            <a:off x="8100392" y="86725"/>
            <a:ext cx="936104"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xiv</a:t>
            </a:r>
          </a:p>
        </p:txBody>
      </p:sp>
      <p:sp>
        <p:nvSpPr>
          <p:cNvPr id="9" name="Text Box 2"/>
          <p:cNvSpPr txBox="1">
            <a:spLocks noChangeArrowheads="1"/>
          </p:cNvSpPr>
          <p:nvPr/>
        </p:nvSpPr>
        <p:spPr bwMode="auto">
          <a:xfrm>
            <a:off x="3851920" y="3357013"/>
            <a:ext cx="4464496" cy="14464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42543" marR="0" lvl="0" indent="-342543" algn="r" defTabSz="914400" rtl="1" eaLnBrk="1" fontAlgn="base" latinLnBrk="0" hangingPunct="1">
              <a:lnSpc>
                <a:spcPct val="100000"/>
              </a:lnSpc>
              <a:spcBef>
                <a:spcPct val="0"/>
              </a:spcBef>
              <a:spcAft>
                <a:spcPct val="0"/>
              </a:spcAft>
              <a:buClrTx/>
              <a:buSzTx/>
              <a:buFont typeface="Arial"/>
              <a:buChar char="•"/>
              <a:tabLst/>
              <a:defRPr/>
            </a:pPr>
            <a:r>
              <a:rPr kumimoji="0" lang="ar-JO" sz="44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السياق
طبيعة الخطيئة</a:t>
            </a:r>
            <a:endParaRPr kumimoji="0" lang="en-US"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03388440"/>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62" name="Title 1"/>
          <p:cNvSpPr>
            <a:spLocks noGrp="1"/>
          </p:cNvSpPr>
          <p:nvPr>
            <p:ph type="ctrTitle"/>
          </p:nvPr>
        </p:nvSpPr>
        <p:spPr>
          <a:xfrm>
            <a:off x="1551706" y="341313"/>
            <a:ext cx="6624736" cy="1143000"/>
          </a:xfrm>
          <a:gradFill flip="none" rotWithShape="1">
            <a:gsLst>
              <a:gs pos="0">
                <a:srgbClr val="FF0000"/>
              </a:gs>
              <a:gs pos="100000">
                <a:srgbClr val="000000"/>
              </a:gs>
            </a:gsLst>
            <a:path path="circle">
              <a:fillToRect l="100000" t="100000"/>
            </a:path>
            <a:tileRect r="-100000" b="-100000"/>
          </a:gradFill>
        </p:spPr>
        <p:txBody>
          <a:bodyPr/>
          <a:lstStyle/>
          <a:p>
            <a:pPr>
              <a:defRPr/>
            </a:pPr>
            <a:r>
              <a:rPr lang="ar-JO" dirty="0">
                <a:effectLst>
                  <a:glow rad="292100">
                    <a:schemeClr val="tx1">
                      <a:alpha val="92000"/>
                    </a:schemeClr>
                  </a:glow>
                </a:effectLst>
                <a:ea typeface="ＭＳ Ｐゴシック" charset="0"/>
                <a:cs typeface="Arial" panose="020B0604020202020204" pitchFamily="34" charset="0"/>
              </a:rPr>
              <a:t>طبيعة الخطيئة</a:t>
            </a:r>
            <a:endParaRPr lang="en-US" dirty="0">
              <a:effectLst>
                <a:glow rad="292100">
                  <a:schemeClr val="tx1">
                    <a:alpha val="92000"/>
                  </a:schemeClr>
                </a:glow>
              </a:effectLst>
              <a:ea typeface="ＭＳ Ｐゴシック" charset="0"/>
              <a:cs typeface="Arial" panose="020B0604020202020204" pitchFamily="34" charset="0"/>
            </a:endParaRPr>
          </a:p>
        </p:txBody>
      </p:sp>
      <p:sp>
        <p:nvSpPr>
          <p:cNvPr id="3" name="Text Box 2"/>
          <p:cNvSpPr txBox="1">
            <a:spLocks noChangeArrowheads="1"/>
          </p:cNvSpPr>
          <p:nvPr/>
        </p:nvSpPr>
        <p:spPr bwMode="auto">
          <a:xfrm>
            <a:off x="8100392" y="86725"/>
            <a:ext cx="936104"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xv</a:t>
            </a:r>
          </a:p>
        </p:txBody>
      </p:sp>
      <p:sp>
        <p:nvSpPr>
          <p:cNvPr id="9" name="Text Box 2"/>
          <p:cNvSpPr txBox="1">
            <a:spLocks noChangeArrowheads="1"/>
          </p:cNvSpPr>
          <p:nvPr/>
        </p:nvSpPr>
        <p:spPr bwMode="auto">
          <a:xfrm>
            <a:off x="0" y="2230600"/>
            <a:ext cx="9071992" cy="28622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513808" marR="0" lvl="0" indent="-513808" algn="r" defTabSz="914400" rtl="1" eaLnBrk="1" fontAlgn="base" latinLnBrk="0" hangingPunct="1">
              <a:lnSpc>
                <a:spcPct val="100000"/>
              </a:lnSpc>
              <a:spcBef>
                <a:spcPct val="0"/>
              </a:spcBef>
              <a:spcAft>
                <a:spcPct val="0"/>
              </a:spcAft>
              <a:buClrTx/>
              <a:buSzTx/>
              <a:buFont typeface="+mj-lt"/>
              <a:buAutoNum type="arabicPeriod"/>
              <a:tabLst/>
              <a:defRPr/>
            </a:pPr>
            <a:r>
              <a:rPr kumimoji="0" lang="ar-LB"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تُنطق</a:t>
            </a:r>
            <a:endParaRPr kumimoji="0" lang="en-US"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a:p>
            <a:pPr marL="513808" marR="0" lvl="0" indent="-513808" algn="r" defTabSz="914400" rtl="1" eaLnBrk="1" fontAlgn="base" latinLnBrk="0" hangingPunct="1">
              <a:lnSpc>
                <a:spcPct val="100000"/>
              </a:lnSpc>
              <a:spcBef>
                <a:spcPct val="0"/>
              </a:spcBef>
              <a:spcAft>
                <a:spcPct val="0"/>
              </a:spcAft>
              <a:buClrTx/>
              <a:buSzTx/>
              <a:buFont typeface="+mj-lt"/>
              <a:buAutoNum type="arabicPeriod"/>
              <a:tabLst/>
              <a:defRPr/>
            </a:pPr>
            <a:r>
              <a:rPr kumimoji="0" lang="ar-JO"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ضد الروح القدس</a:t>
            </a:r>
            <a:endParaRPr kumimoji="0" lang="en-US"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a:p>
            <a:pPr marL="513808" marR="0" lvl="0" indent="-513808" algn="r" defTabSz="914400" rtl="1" eaLnBrk="1" fontAlgn="base" latinLnBrk="0" hangingPunct="1">
              <a:lnSpc>
                <a:spcPct val="100000"/>
              </a:lnSpc>
              <a:spcBef>
                <a:spcPct val="0"/>
              </a:spcBef>
              <a:spcAft>
                <a:spcPct val="0"/>
              </a:spcAft>
              <a:buClrTx/>
              <a:buSzTx/>
              <a:buFont typeface="+mj-lt"/>
              <a:buAutoNum type="arabicPeriod"/>
              <a:tabLst/>
              <a:defRPr/>
            </a:pPr>
            <a:r>
              <a:rPr kumimoji="0" lang="ar-JO"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نتائج</a:t>
            </a:r>
            <a:r>
              <a:rPr kumimoji="0" lang="ar-LB"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ها</a:t>
            </a:r>
            <a:r>
              <a:rPr kumimoji="0" lang="ar-JO"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 أبدية (أي التي يرتكبها فقط غير المؤمنين)</a:t>
            </a:r>
            <a:endParaRPr kumimoji="0" lang="en-US"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a:p>
            <a:pPr marL="513808" marR="0" lvl="0" indent="-513808" algn="r" defTabSz="914400" rtl="1" eaLnBrk="1" fontAlgn="base" latinLnBrk="0" hangingPunct="1">
              <a:lnSpc>
                <a:spcPct val="100000"/>
              </a:lnSpc>
              <a:spcBef>
                <a:spcPct val="0"/>
              </a:spcBef>
              <a:spcAft>
                <a:spcPct val="0"/>
              </a:spcAft>
              <a:buClrTx/>
              <a:buSzTx/>
              <a:buFont typeface="+mj-lt"/>
              <a:buAutoNum type="arabicPeriod"/>
              <a:tabLst/>
              <a:defRPr/>
            </a:pPr>
            <a:r>
              <a:rPr kumimoji="0" lang="ar-JO"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إسناد خاطئ</a:t>
            </a:r>
            <a:endParaRPr kumimoji="0" lang="en-US"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a:p>
            <a:pPr marL="513808" marR="0" lvl="0" indent="-513808" algn="r" defTabSz="914400" rtl="1" eaLnBrk="1" fontAlgn="base" latinLnBrk="0" hangingPunct="1">
              <a:lnSpc>
                <a:spcPct val="100000"/>
              </a:lnSpc>
              <a:spcBef>
                <a:spcPct val="0"/>
              </a:spcBef>
              <a:spcAft>
                <a:spcPct val="0"/>
              </a:spcAft>
              <a:buClrTx/>
              <a:buSzTx/>
              <a:buFont typeface="+mj-lt"/>
              <a:buAutoNum type="arabicPeriod"/>
              <a:tabLst/>
              <a:defRPr/>
            </a:pPr>
            <a:r>
              <a:rPr kumimoji="0" lang="ar-JO"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 "خطية </a:t>
            </a:r>
            <a:r>
              <a:rPr kumimoji="0" lang="ar-LB"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ليست ل</a:t>
            </a:r>
            <a:r>
              <a:rPr kumimoji="0" lang="ar-JO"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لموت" </a:t>
            </a:r>
            <a:r>
              <a:rPr kumimoji="0" lang="ar-JO"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a:t>
            </a:r>
            <a:r>
              <a:rPr kumimoji="0" lang="ar-LB"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1 </a:t>
            </a:r>
            <a:r>
              <a:rPr kumimoji="0" lang="ar-JO"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يو 5: 16-17؛ 1 كو 11: 30)</a:t>
            </a:r>
            <a:endParaRPr kumimoji="0" lang="en-US"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p:txBody>
      </p:sp>
      <p:pic>
        <p:nvPicPr>
          <p:cNvPr id="146436" name="Picture 1" descr="bomb.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07950" y="115888"/>
            <a:ext cx="1511300" cy="1593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982963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5" presetClass="entr" presetSubtype="0" fill="hold"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 calcmode="lin" valueType="num">
                                      <p:cBhvr>
                                        <p:cTn id="7" dur="500" decel="50000" fill="hold">
                                          <p:stCondLst>
                                            <p:cond delay="0"/>
                                          </p:stCondLst>
                                        </p:cTn>
                                        <p:tgtEl>
                                          <p:spTgt spid="9">
                                            <p:txEl>
                                              <p:pRg st="0" end="0"/>
                                            </p:txEl>
                                          </p:spTgt>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9">
                                            <p:txEl>
                                              <p:pRg st="0" end="0"/>
                                            </p:txEl>
                                          </p:spTgt>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9">
                                            <p:txEl>
                                              <p:pRg st="0" end="0"/>
                                            </p:txEl>
                                          </p:spTgt>
                                        </p:tgtEl>
                                        <p:attrNameLst>
                                          <p:attrName>ppt_w</p:attrName>
                                        </p:attrNameLst>
                                      </p:cBhvr>
                                      <p:tavLst>
                                        <p:tav tm="0">
                                          <p:val>
                                            <p:strVal val="#ppt_w*.05"/>
                                          </p:val>
                                        </p:tav>
                                        <p:tav tm="100000">
                                          <p:val>
                                            <p:strVal val="#ppt_w"/>
                                          </p:val>
                                        </p:tav>
                                      </p:tavLst>
                                    </p:anim>
                                    <p:anim calcmode="lin" valueType="num">
                                      <p:cBhvr>
                                        <p:cTn id="10" dur="1000" fill="hold"/>
                                        <p:tgtEl>
                                          <p:spTgt spid="9">
                                            <p:txEl>
                                              <p:pRg st="0" end="0"/>
                                            </p:txEl>
                                          </p:spTgt>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9">
                                            <p:txEl>
                                              <p:pRg st="0" end="0"/>
                                            </p:txEl>
                                          </p:spTgt>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9">
                                            <p:txEl>
                                              <p:pRg st="0" end="0"/>
                                            </p:txEl>
                                          </p:spTgt>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9">
                                            <p:txEl>
                                              <p:pRg st="0" end="0"/>
                                            </p:txEl>
                                          </p:spTgt>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9">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25" presetClass="entr" presetSubtype="0" fill="hold" nodeType="clickEffect">
                                  <p:stCondLst>
                                    <p:cond delay="0"/>
                                  </p:stCondLst>
                                  <p:childTnLst>
                                    <p:set>
                                      <p:cBhvr>
                                        <p:cTn id="18" dur="1" fill="hold">
                                          <p:stCondLst>
                                            <p:cond delay="0"/>
                                          </p:stCondLst>
                                        </p:cTn>
                                        <p:tgtEl>
                                          <p:spTgt spid="9">
                                            <p:txEl>
                                              <p:pRg st="1" end="1"/>
                                            </p:txEl>
                                          </p:spTgt>
                                        </p:tgtEl>
                                        <p:attrNameLst>
                                          <p:attrName>style.visibility</p:attrName>
                                        </p:attrNameLst>
                                      </p:cBhvr>
                                      <p:to>
                                        <p:strVal val="visible"/>
                                      </p:to>
                                    </p:set>
                                    <p:anim calcmode="lin" valueType="num">
                                      <p:cBhvr>
                                        <p:cTn id="19" dur="500" decel="50000" fill="hold">
                                          <p:stCondLst>
                                            <p:cond delay="0"/>
                                          </p:stCondLst>
                                        </p:cTn>
                                        <p:tgtEl>
                                          <p:spTgt spid="9">
                                            <p:txEl>
                                              <p:pRg st="1" end="1"/>
                                            </p:txEl>
                                          </p:spTgt>
                                        </p:tgtEl>
                                        <p:attrNameLst>
                                          <p:attrName>style.rotation</p:attrName>
                                        </p:attrNameLst>
                                      </p:cBhvr>
                                      <p:tavLst>
                                        <p:tav tm="0">
                                          <p:val>
                                            <p:fltVal val="-90"/>
                                          </p:val>
                                        </p:tav>
                                        <p:tav tm="100000">
                                          <p:val>
                                            <p:fltVal val="0"/>
                                          </p:val>
                                        </p:tav>
                                      </p:tavLst>
                                    </p:anim>
                                    <p:anim calcmode="lin" valueType="num">
                                      <p:cBhvr>
                                        <p:cTn id="20" dur="500" decel="50000" fill="hold">
                                          <p:stCondLst>
                                            <p:cond delay="0"/>
                                          </p:stCondLst>
                                        </p:cTn>
                                        <p:tgtEl>
                                          <p:spTgt spid="9">
                                            <p:txEl>
                                              <p:pRg st="1" end="1"/>
                                            </p:txEl>
                                          </p:spTgt>
                                        </p:tgtEl>
                                        <p:attrNameLst>
                                          <p:attrName>ppt_w</p:attrName>
                                        </p:attrNameLst>
                                      </p:cBhvr>
                                      <p:tavLst>
                                        <p:tav tm="0">
                                          <p:val>
                                            <p:strVal val="#ppt_w"/>
                                          </p:val>
                                        </p:tav>
                                        <p:tav tm="100000">
                                          <p:val>
                                            <p:strVal val="#ppt_w*.05"/>
                                          </p:val>
                                        </p:tav>
                                      </p:tavLst>
                                    </p:anim>
                                    <p:anim calcmode="lin" valueType="num">
                                      <p:cBhvr>
                                        <p:cTn id="21" dur="500" accel="50000" fill="hold">
                                          <p:stCondLst>
                                            <p:cond delay="500"/>
                                          </p:stCondLst>
                                        </p:cTn>
                                        <p:tgtEl>
                                          <p:spTgt spid="9">
                                            <p:txEl>
                                              <p:pRg st="1" end="1"/>
                                            </p:txEl>
                                          </p:spTgt>
                                        </p:tgtEl>
                                        <p:attrNameLst>
                                          <p:attrName>ppt_w</p:attrName>
                                        </p:attrNameLst>
                                      </p:cBhvr>
                                      <p:tavLst>
                                        <p:tav tm="0">
                                          <p:val>
                                            <p:strVal val="#ppt_w*.05"/>
                                          </p:val>
                                        </p:tav>
                                        <p:tav tm="100000">
                                          <p:val>
                                            <p:strVal val="#ppt_w"/>
                                          </p:val>
                                        </p:tav>
                                      </p:tavLst>
                                    </p:anim>
                                    <p:anim calcmode="lin" valueType="num">
                                      <p:cBhvr>
                                        <p:cTn id="22" dur="1000" fill="hold"/>
                                        <p:tgtEl>
                                          <p:spTgt spid="9">
                                            <p:txEl>
                                              <p:pRg st="1" end="1"/>
                                            </p:txEl>
                                          </p:spTgt>
                                        </p:tgtEl>
                                        <p:attrNameLst>
                                          <p:attrName>ppt_h</p:attrName>
                                        </p:attrNameLst>
                                      </p:cBhvr>
                                      <p:tavLst>
                                        <p:tav tm="0">
                                          <p:val>
                                            <p:strVal val="#ppt_h"/>
                                          </p:val>
                                        </p:tav>
                                        <p:tav tm="100000">
                                          <p:val>
                                            <p:strVal val="#ppt_h"/>
                                          </p:val>
                                        </p:tav>
                                      </p:tavLst>
                                    </p:anim>
                                    <p:anim calcmode="lin" valueType="num">
                                      <p:cBhvr>
                                        <p:cTn id="23" dur="500" decel="50000" fill="hold">
                                          <p:stCondLst>
                                            <p:cond delay="0"/>
                                          </p:stCondLst>
                                        </p:cTn>
                                        <p:tgtEl>
                                          <p:spTgt spid="9">
                                            <p:txEl>
                                              <p:pRg st="1" end="1"/>
                                            </p:txEl>
                                          </p:spTgt>
                                        </p:tgtEl>
                                        <p:attrNameLst>
                                          <p:attrName>ppt_x</p:attrName>
                                        </p:attrNameLst>
                                      </p:cBhvr>
                                      <p:tavLst>
                                        <p:tav tm="0">
                                          <p:val>
                                            <p:strVal val="#ppt_x+.4"/>
                                          </p:val>
                                        </p:tav>
                                        <p:tav tm="100000">
                                          <p:val>
                                            <p:strVal val="#ppt_x"/>
                                          </p:val>
                                        </p:tav>
                                      </p:tavLst>
                                    </p:anim>
                                    <p:anim calcmode="lin" valueType="num">
                                      <p:cBhvr>
                                        <p:cTn id="24" dur="500" decel="50000" fill="hold">
                                          <p:stCondLst>
                                            <p:cond delay="0"/>
                                          </p:stCondLst>
                                        </p:cTn>
                                        <p:tgtEl>
                                          <p:spTgt spid="9">
                                            <p:txEl>
                                              <p:pRg st="1" end="1"/>
                                            </p:txEl>
                                          </p:spTgt>
                                        </p:tgtEl>
                                        <p:attrNameLst>
                                          <p:attrName>ppt_y</p:attrName>
                                        </p:attrNameLst>
                                      </p:cBhvr>
                                      <p:tavLst>
                                        <p:tav tm="0">
                                          <p:val>
                                            <p:strVal val="#ppt_y-.2"/>
                                          </p:val>
                                        </p:tav>
                                        <p:tav tm="100000">
                                          <p:val>
                                            <p:strVal val="#ppt_y+.1"/>
                                          </p:val>
                                        </p:tav>
                                      </p:tavLst>
                                    </p:anim>
                                    <p:anim calcmode="lin" valueType="num">
                                      <p:cBhvr>
                                        <p:cTn id="25" dur="500" accel="50000" fill="hold">
                                          <p:stCondLst>
                                            <p:cond delay="500"/>
                                          </p:stCondLst>
                                        </p:cTn>
                                        <p:tgtEl>
                                          <p:spTgt spid="9">
                                            <p:txEl>
                                              <p:pRg st="1" end="1"/>
                                            </p:txEl>
                                          </p:spTgt>
                                        </p:tgtEl>
                                        <p:attrNameLst>
                                          <p:attrName>ppt_y</p:attrName>
                                        </p:attrNameLst>
                                      </p:cBhvr>
                                      <p:tavLst>
                                        <p:tav tm="0">
                                          <p:val>
                                            <p:strVal val="#ppt_y+.1"/>
                                          </p:val>
                                        </p:tav>
                                        <p:tav tm="100000">
                                          <p:val>
                                            <p:strVal val="#ppt_y"/>
                                          </p:val>
                                        </p:tav>
                                      </p:tavLst>
                                    </p:anim>
                                    <p:animEffect transition="in" filter="fade">
                                      <p:cBhvr>
                                        <p:cTn id="26" dur="1000" decel="50000">
                                          <p:stCondLst>
                                            <p:cond delay="0"/>
                                          </p:stCondLst>
                                        </p:cTn>
                                        <p:tgtEl>
                                          <p:spTgt spid="9">
                                            <p:txEl>
                                              <p:pRg st="1" end="1"/>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25" presetClass="entr" presetSubtype="0" fill="hold" nodeType="clickEffect">
                                  <p:stCondLst>
                                    <p:cond delay="0"/>
                                  </p:stCondLst>
                                  <p:childTnLst>
                                    <p:set>
                                      <p:cBhvr>
                                        <p:cTn id="30" dur="1" fill="hold">
                                          <p:stCondLst>
                                            <p:cond delay="0"/>
                                          </p:stCondLst>
                                        </p:cTn>
                                        <p:tgtEl>
                                          <p:spTgt spid="9">
                                            <p:txEl>
                                              <p:pRg st="2" end="2"/>
                                            </p:txEl>
                                          </p:spTgt>
                                        </p:tgtEl>
                                        <p:attrNameLst>
                                          <p:attrName>style.visibility</p:attrName>
                                        </p:attrNameLst>
                                      </p:cBhvr>
                                      <p:to>
                                        <p:strVal val="visible"/>
                                      </p:to>
                                    </p:set>
                                    <p:anim calcmode="lin" valueType="num">
                                      <p:cBhvr>
                                        <p:cTn id="31" dur="500" decel="50000" fill="hold">
                                          <p:stCondLst>
                                            <p:cond delay="0"/>
                                          </p:stCondLst>
                                        </p:cTn>
                                        <p:tgtEl>
                                          <p:spTgt spid="9">
                                            <p:txEl>
                                              <p:pRg st="2" end="2"/>
                                            </p:txEl>
                                          </p:spTgt>
                                        </p:tgtEl>
                                        <p:attrNameLst>
                                          <p:attrName>style.rotation</p:attrName>
                                        </p:attrNameLst>
                                      </p:cBhvr>
                                      <p:tavLst>
                                        <p:tav tm="0">
                                          <p:val>
                                            <p:fltVal val="-90"/>
                                          </p:val>
                                        </p:tav>
                                        <p:tav tm="100000">
                                          <p:val>
                                            <p:fltVal val="0"/>
                                          </p:val>
                                        </p:tav>
                                      </p:tavLst>
                                    </p:anim>
                                    <p:anim calcmode="lin" valueType="num">
                                      <p:cBhvr>
                                        <p:cTn id="32" dur="500" decel="50000" fill="hold">
                                          <p:stCondLst>
                                            <p:cond delay="0"/>
                                          </p:stCondLst>
                                        </p:cTn>
                                        <p:tgtEl>
                                          <p:spTgt spid="9">
                                            <p:txEl>
                                              <p:pRg st="2" end="2"/>
                                            </p:txEl>
                                          </p:spTgt>
                                        </p:tgtEl>
                                        <p:attrNameLst>
                                          <p:attrName>ppt_w</p:attrName>
                                        </p:attrNameLst>
                                      </p:cBhvr>
                                      <p:tavLst>
                                        <p:tav tm="0">
                                          <p:val>
                                            <p:strVal val="#ppt_w"/>
                                          </p:val>
                                        </p:tav>
                                        <p:tav tm="100000">
                                          <p:val>
                                            <p:strVal val="#ppt_w*.05"/>
                                          </p:val>
                                        </p:tav>
                                      </p:tavLst>
                                    </p:anim>
                                    <p:anim calcmode="lin" valueType="num">
                                      <p:cBhvr>
                                        <p:cTn id="33" dur="500" accel="50000" fill="hold">
                                          <p:stCondLst>
                                            <p:cond delay="500"/>
                                          </p:stCondLst>
                                        </p:cTn>
                                        <p:tgtEl>
                                          <p:spTgt spid="9">
                                            <p:txEl>
                                              <p:pRg st="2" end="2"/>
                                            </p:txEl>
                                          </p:spTgt>
                                        </p:tgtEl>
                                        <p:attrNameLst>
                                          <p:attrName>ppt_w</p:attrName>
                                        </p:attrNameLst>
                                      </p:cBhvr>
                                      <p:tavLst>
                                        <p:tav tm="0">
                                          <p:val>
                                            <p:strVal val="#ppt_w*.05"/>
                                          </p:val>
                                        </p:tav>
                                        <p:tav tm="100000">
                                          <p:val>
                                            <p:strVal val="#ppt_w"/>
                                          </p:val>
                                        </p:tav>
                                      </p:tavLst>
                                    </p:anim>
                                    <p:anim calcmode="lin" valueType="num">
                                      <p:cBhvr>
                                        <p:cTn id="34" dur="1000" fill="hold"/>
                                        <p:tgtEl>
                                          <p:spTgt spid="9">
                                            <p:txEl>
                                              <p:pRg st="2" end="2"/>
                                            </p:txEl>
                                          </p:spTgt>
                                        </p:tgtEl>
                                        <p:attrNameLst>
                                          <p:attrName>ppt_h</p:attrName>
                                        </p:attrNameLst>
                                      </p:cBhvr>
                                      <p:tavLst>
                                        <p:tav tm="0">
                                          <p:val>
                                            <p:strVal val="#ppt_h"/>
                                          </p:val>
                                        </p:tav>
                                        <p:tav tm="100000">
                                          <p:val>
                                            <p:strVal val="#ppt_h"/>
                                          </p:val>
                                        </p:tav>
                                      </p:tavLst>
                                    </p:anim>
                                    <p:anim calcmode="lin" valueType="num">
                                      <p:cBhvr>
                                        <p:cTn id="35" dur="500" decel="50000" fill="hold">
                                          <p:stCondLst>
                                            <p:cond delay="0"/>
                                          </p:stCondLst>
                                        </p:cTn>
                                        <p:tgtEl>
                                          <p:spTgt spid="9">
                                            <p:txEl>
                                              <p:pRg st="2" end="2"/>
                                            </p:txEl>
                                          </p:spTgt>
                                        </p:tgtEl>
                                        <p:attrNameLst>
                                          <p:attrName>ppt_x</p:attrName>
                                        </p:attrNameLst>
                                      </p:cBhvr>
                                      <p:tavLst>
                                        <p:tav tm="0">
                                          <p:val>
                                            <p:strVal val="#ppt_x+.4"/>
                                          </p:val>
                                        </p:tav>
                                        <p:tav tm="100000">
                                          <p:val>
                                            <p:strVal val="#ppt_x"/>
                                          </p:val>
                                        </p:tav>
                                      </p:tavLst>
                                    </p:anim>
                                    <p:anim calcmode="lin" valueType="num">
                                      <p:cBhvr>
                                        <p:cTn id="36" dur="500" decel="50000" fill="hold">
                                          <p:stCondLst>
                                            <p:cond delay="0"/>
                                          </p:stCondLst>
                                        </p:cTn>
                                        <p:tgtEl>
                                          <p:spTgt spid="9">
                                            <p:txEl>
                                              <p:pRg st="2" end="2"/>
                                            </p:txEl>
                                          </p:spTgt>
                                        </p:tgtEl>
                                        <p:attrNameLst>
                                          <p:attrName>ppt_y</p:attrName>
                                        </p:attrNameLst>
                                      </p:cBhvr>
                                      <p:tavLst>
                                        <p:tav tm="0">
                                          <p:val>
                                            <p:strVal val="#ppt_y-.2"/>
                                          </p:val>
                                        </p:tav>
                                        <p:tav tm="100000">
                                          <p:val>
                                            <p:strVal val="#ppt_y+.1"/>
                                          </p:val>
                                        </p:tav>
                                      </p:tavLst>
                                    </p:anim>
                                    <p:anim calcmode="lin" valueType="num">
                                      <p:cBhvr>
                                        <p:cTn id="37" dur="500" accel="50000" fill="hold">
                                          <p:stCondLst>
                                            <p:cond delay="500"/>
                                          </p:stCondLst>
                                        </p:cTn>
                                        <p:tgtEl>
                                          <p:spTgt spid="9">
                                            <p:txEl>
                                              <p:pRg st="2" end="2"/>
                                            </p:txEl>
                                          </p:spTgt>
                                        </p:tgtEl>
                                        <p:attrNameLst>
                                          <p:attrName>ppt_y</p:attrName>
                                        </p:attrNameLst>
                                      </p:cBhvr>
                                      <p:tavLst>
                                        <p:tav tm="0">
                                          <p:val>
                                            <p:strVal val="#ppt_y+.1"/>
                                          </p:val>
                                        </p:tav>
                                        <p:tav tm="100000">
                                          <p:val>
                                            <p:strVal val="#ppt_y"/>
                                          </p:val>
                                        </p:tav>
                                      </p:tavLst>
                                    </p:anim>
                                    <p:animEffect transition="in" filter="fade">
                                      <p:cBhvr>
                                        <p:cTn id="38" dur="1000" decel="50000">
                                          <p:stCondLst>
                                            <p:cond delay="0"/>
                                          </p:stCondLst>
                                        </p:cTn>
                                        <p:tgtEl>
                                          <p:spTgt spid="9">
                                            <p:txEl>
                                              <p:pRg st="2" end="2"/>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25" presetClass="entr" presetSubtype="0" fill="hold" nodeType="clickEffect">
                                  <p:stCondLst>
                                    <p:cond delay="0"/>
                                  </p:stCondLst>
                                  <p:childTnLst>
                                    <p:set>
                                      <p:cBhvr>
                                        <p:cTn id="42" dur="1" fill="hold">
                                          <p:stCondLst>
                                            <p:cond delay="0"/>
                                          </p:stCondLst>
                                        </p:cTn>
                                        <p:tgtEl>
                                          <p:spTgt spid="9">
                                            <p:txEl>
                                              <p:pRg st="3" end="3"/>
                                            </p:txEl>
                                          </p:spTgt>
                                        </p:tgtEl>
                                        <p:attrNameLst>
                                          <p:attrName>style.visibility</p:attrName>
                                        </p:attrNameLst>
                                      </p:cBhvr>
                                      <p:to>
                                        <p:strVal val="visible"/>
                                      </p:to>
                                    </p:set>
                                    <p:anim calcmode="lin" valueType="num">
                                      <p:cBhvr>
                                        <p:cTn id="43" dur="500" decel="50000" fill="hold">
                                          <p:stCondLst>
                                            <p:cond delay="0"/>
                                          </p:stCondLst>
                                        </p:cTn>
                                        <p:tgtEl>
                                          <p:spTgt spid="9">
                                            <p:txEl>
                                              <p:pRg st="3" end="3"/>
                                            </p:txEl>
                                          </p:spTgt>
                                        </p:tgtEl>
                                        <p:attrNameLst>
                                          <p:attrName>style.rotation</p:attrName>
                                        </p:attrNameLst>
                                      </p:cBhvr>
                                      <p:tavLst>
                                        <p:tav tm="0">
                                          <p:val>
                                            <p:fltVal val="-90"/>
                                          </p:val>
                                        </p:tav>
                                        <p:tav tm="100000">
                                          <p:val>
                                            <p:fltVal val="0"/>
                                          </p:val>
                                        </p:tav>
                                      </p:tavLst>
                                    </p:anim>
                                    <p:anim calcmode="lin" valueType="num">
                                      <p:cBhvr>
                                        <p:cTn id="44" dur="500" decel="50000" fill="hold">
                                          <p:stCondLst>
                                            <p:cond delay="0"/>
                                          </p:stCondLst>
                                        </p:cTn>
                                        <p:tgtEl>
                                          <p:spTgt spid="9">
                                            <p:txEl>
                                              <p:pRg st="3" end="3"/>
                                            </p:txEl>
                                          </p:spTgt>
                                        </p:tgtEl>
                                        <p:attrNameLst>
                                          <p:attrName>ppt_w</p:attrName>
                                        </p:attrNameLst>
                                      </p:cBhvr>
                                      <p:tavLst>
                                        <p:tav tm="0">
                                          <p:val>
                                            <p:strVal val="#ppt_w"/>
                                          </p:val>
                                        </p:tav>
                                        <p:tav tm="100000">
                                          <p:val>
                                            <p:strVal val="#ppt_w*.05"/>
                                          </p:val>
                                        </p:tav>
                                      </p:tavLst>
                                    </p:anim>
                                    <p:anim calcmode="lin" valueType="num">
                                      <p:cBhvr>
                                        <p:cTn id="45" dur="500" accel="50000" fill="hold">
                                          <p:stCondLst>
                                            <p:cond delay="500"/>
                                          </p:stCondLst>
                                        </p:cTn>
                                        <p:tgtEl>
                                          <p:spTgt spid="9">
                                            <p:txEl>
                                              <p:pRg st="3" end="3"/>
                                            </p:txEl>
                                          </p:spTgt>
                                        </p:tgtEl>
                                        <p:attrNameLst>
                                          <p:attrName>ppt_w</p:attrName>
                                        </p:attrNameLst>
                                      </p:cBhvr>
                                      <p:tavLst>
                                        <p:tav tm="0">
                                          <p:val>
                                            <p:strVal val="#ppt_w*.05"/>
                                          </p:val>
                                        </p:tav>
                                        <p:tav tm="100000">
                                          <p:val>
                                            <p:strVal val="#ppt_w"/>
                                          </p:val>
                                        </p:tav>
                                      </p:tavLst>
                                    </p:anim>
                                    <p:anim calcmode="lin" valueType="num">
                                      <p:cBhvr>
                                        <p:cTn id="46" dur="1000" fill="hold"/>
                                        <p:tgtEl>
                                          <p:spTgt spid="9">
                                            <p:txEl>
                                              <p:pRg st="3" end="3"/>
                                            </p:txEl>
                                          </p:spTgt>
                                        </p:tgtEl>
                                        <p:attrNameLst>
                                          <p:attrName>ppt_h</p:attrName>
                                        </p:attrNameLst>
                                      </p:cBhvr>
                                      <p:tavLst>
                                        <p:tav tm="0">
                                          <p:val>
                                            <p:strVal val="#ppt_h"/>
                                          </p:val>
                                        </p:tav>
                                        <p:tav tm="100000">
                                          <p:val>
                                            <p:strVal val="#ppt_h"/>
                                          </p:val>
                                        </p:tav>
                                      </p:tavLst>
                                    </p:anim>
                                    <p:anim calcmode="lin" valueType="num">
                                      <p:cBhvr>
                                        <p:cTn id="47" dur="500" decel="50000" fill="hold">
                                          <p:stCondLst>
                                            <p:cond delay="0"/>
                                          </p:stCondLst>
                                        </p:cTn>
                                        <p:tgtEl>
                                          <p:spTgt spid="9">
                                            <p:txEl>
                                              <p:pRg st="3" end="3"/>
                                            </p:txEl>
                                          </p:spTgt>
                                        </p:tgtEl>
                                        <p:attrNameLst>
                                          <p:attrName>ppt_x</p:attrName>
                                        </p:attrNameLst>
                                      </p:cBhvr>
                                      <p:tavLst>
                                        <p:tav tm="0">
                                          <p:val>
                                            <p:strVal val="#ppt_x+.4"/>
                                          </p:val>
                                        </p:tav>
                                        <p:tav tm="100000">
                                          <p:val>
                                            <p:strVal val="#ppt_x"/>
                                          </p:val>
                                        </p:tav>
                                      </p:tavLst>
                                    </p:anim>
                                    <p:anim calcmode="lin" valueType="num">
                                      <p:cBhvr>
                                        <p:cTn id="48" dur="500" decel="50000" fill="hold">
                                          <p:stCondLst>
                                            <p:cond delay="0"/>
                                          </p:stCondLst>
                                        </p:cTn>
                                        <p:tgtEl>
                                          <p:spTgt spid="9">
                                            <p:txEl>
                                              <p:pRg st="3" end="3"/>
                                            </p:txEl>
                                          </p:spTgt>
                                        </p:tgtEl>
                                        <p:attrNameLst>
                                          <p:attrName>ppt_y</p:attrName>
                                        </p:attrNameLst>
                                      </p:cBhvr>
                                      <p:tavLst>
                                        <p:tav tm="0">
                                          <p:val>
                                            <p:strVal val="#ppt_y-.2"/>
                                          </p:val>
                                        </p:tav>
                                        <p:tav tm="100000">
                                          <p:val>
                                            <p:strVal val="#ppt_y+.1"/>
                                          </p:val>
                                        </p:tav>
                                      </p:tavLst>
                                    </p:anim>
                                    <p:anim calcmode="lin" valueType="num">
                                      <p:cBhvr>
                                        <p:cTn id="49" dur="500" accel="50000" fill="hold">
                                          <p:stCondLst>
                                            <p:cond delay="500"/>
                                          </p:stCondLst>
                                        </p:cTn>
                                        <p:tgtEl>
                                          <p:spTgt spid="9">
                                            <p:txEl>
                                              <p:pRg st="3" end="3"/>
                                            </p:txEl>
                                          </p:spTgt>
                                        </p:tgtEl>
                                        <p:attrNameLst>
                                          <p:attrName>ppt_y</p:attrName>
                                        </p:attrNameLst>
                                      </p:cBhvr>
                                      <p:tavLst>
                                        <p:tav tm="0">
                                          <p:val>
                                            <p:strVal val="#ppt_y+.1"/>
                                          </p:val>
                                        </p:tav>
                                        <p:tav tm="100000">
                                          <p:val>
                                            <p:strVal val="#ppt_y"/>
                                          </p:val>
                                        </p:tav>
                                      </p:tavLst>
                                    </p:anim>
                                    <p:animEffect transition="in" filter="fade">
                                      <p:cBhvr>
                                        <p:cTn id="50" dur="1000" decel="50000">
                                          <p:stCondLst>
                                            <p:cond delay="0"/>
                                          </p:stCondLst>
                                        </p:cTn>
                                        <p:tgtEl>
                                          <p:spTgt spid="9">
                                            <p:txEl>
                                              <p:pRg st="3" end="3"/>
                                            </p:txEl>
                                          </p:spTgt>
                                        </p:tgtEl>
                                      </p:cBhvr>
                                    </p:animEffect>
                                  </p:childTnLst>
                                </p:cTn>
                              </p:par>
                            </p:childTnLst>
                          </p:cTn>
                        </p:par>
                      </p:childTnLst>
                    </p:cTn>
                  </p:par>
                  <p:par>
                    <p:cTn id="51" fill="hold">
                      <p:stCondLst>
                        <p:cond delay="indefinite"/>
                      </p:stCondLst>
                      <p:childTnLst>
                        <p:par>
                          <p:cTn id="52" fill="hold">
                            <p:stCondLst>
                              <p:cond delay="0"/>
                            </p:stCondLst>
                            <p:childTnLst>
                              <p:par>
                                <p:cTn id="53" presetID="25" presetClass="entr" presetSubtype="0" fill="hold" nodeType="clickEffect">
                                  <p:stCondLst>
                                    <p:cond delay="0"/>
                                  </p:stCondLst>
                                  <p:childTnLst>
                                    <p:set>
                                      <p:cBhvr>
                                        <p:cTn id="54" dur="1" fill="hold">
                                          <p:stCondLst>
                                            <p:cond delay="0"/>
                                          </p:stCondLst>
                                        </p:cTn>
                                        <p:tgtEl>
                                          <p:spTgt spid="9">
                                            <p:txEl>
                                              <p:pRg st="4" end="4"/>
                                            </p:txEl>
                                          </p:spTgt>
                                        </p:tgtEl>
                                        <p:attrNameLst>
                                          <p:attrName>style.visibility</p:attrName>
                                        </p:attrNameLst>
                                      </p:cBhvr>
                                      <p:to>
                                        <p:strVal val="visible"/>
                                      </p:to>
                                    </p:set>
                                    <p:anim calcmode="lin" valueType="num">
                                      <p:cBhvr>
                                        <p:cTn id="55" dur="500" decel="50000" fill="hold">
                                          <p:stCondLst>
                                            <p:cond delay="0"/>
                                          </p:stCondLst>
                                        </p:cTn>
                                        <p:tgtEl>
                                          <p:spTgt spid="9">
                                            <p:txEl>
                                              <p:pRg st="4" end="4"/>
                                            </p:txEl>
                                          </p:spTgt>
                                        </p:tgtEl>
                                        <p:attrNameLst>
                                          <p:attrName>style.rotation</p:attrName>
                                        </p:attrNameLst>
                                      </p:cBhvr>
                                      <p:tavLst>
                                        <p:tav tm="0">
                                          <p:val>
                                            <p:fltVal val="-90"/>
                                          </p:val>
                                        </p:tav>
                                        <p:tav tm="100000">
                                          <p:val>
                                            <p:fltVal val="0"/>
                                          </p:val>
                                        </p:tav>
                                      </p:tavLst>
                                    </p:anim>
                                    <p:anim calcmode="lin" valueType="num">
                                      <p:cBhvr>
                                        <p:cTn id="56" dur="500" decel="50000" fill="hold">
                                          <p:stCondLst>
                                            <p:cond delay="0"/>
                                          </p:stCondLst>
                                        </p:cTn>
                                        <p:tgtEl>
                                          <p:spTgt spid="9">
                                            <p:txEl>
                                              <p:pRg st="4" end="4"/>
                                            </p:txEl>
                                          </p:spTgt>
                                        </p:tgtEl>
                                        <p:attrNameLst>
                                          <p:attrName>ppt_w</p:attrName>
                                        </p:attrNameLst>
                                      </p:cBhvr>
                                      <p:tavLst>
                                        <p:tav tm="0">
                                          <p:val>
                                            <p:strVal val="#ppt_w"/>
                                          </p:val>
                                        </p:tav>
                                        <p:tav tm="100000">
                                          <p:val>
                                            <p:strVal val="#ppt_w*.05"/>
                                          </p:val>
                                        </p:tav>
                                      </p:tavLst>
                                    </p:anim>
                                    <p:anim calcmode="lin" valueType="num">
                                      <p:cBhvr>
                                        <p:cTn id="57" dur="500" accel="50000" fill="hold">
                                          <p:stCondLst>
                                            <p:cond delay="500"/>
                                          </p:stCondLst>
                                        </p:cTn>
                                        <p:tgtEl>
                                          <p:spTgt spid="9">
                                            <p:txEl>
                                              <p:pRg st="4" end="4"/>
                                            </p:txEl>
                                          </p:spTgt>
                                        </p:tgtEl>
                                        <p:attrNameLst>
                                          <p:attrName>ppt_w</p:attrName>
                                        </p:attrNameLst>
                                      </p:cBhvr>
                                      <p:tavLst>
                                        <p:tav tm="0">
                                          <p:val>
                                            <p:strVal val="#ppt_w*.05"/>
                                          </p:val>
                                        </p:tav>
                                        <p:tav tm="100000">
                                          <p:val>
                                            <p:strVal val="#ppt_w"/>
                                          </p:val>
                                        </p:tav>
                                      </p:tavLst>
                                    </p:anim>
                                    <p:anim calcmode="lin" valueType="num">
                                      <p:cBhvr>
                                        <p:cTn id="58" dur="1000" fill="hold"/>
                                        <p:tgtEl>
                                          <p:spTgt spid="9">
                                            <p:txEl>
                                              <p:pRg st="4" end="4"/>
                                            </p:txEl>
                                          </p:spTgt>
                                        </p:tgtEl>
                                        <p:attrNameLst>
                                          <p:attrName>ppt_h</p:attrName>
                                        </p:attrNameLst>
                                      </p:cBhvr>
                                      <p:tavLst>
                                        <p:tav tm="0">
                                          <p:val>
                                            <p:strVal val="#ppt_h"/>
                                          </p:val>
                                        </p:tav>
                                        <p:tav tm="100000">
                                          <p:val>
                                            <p:strVal val="#ppt_h"/>
                                          </p:val>
                                        </p:tav>
                                      </p:tavLst>
                                    </p:anim>
                                    <p:anim calcmode="lin" valueType="num">
                                      <p:cBhvr>
                                        <p:cTn id="59" dur="500" decel="50000" fill="hold">
                                          <p:stCondLst>
                                            <p:cond delay="0"/>
                                          </p:stCondLst>
                                        </p:cTn>
                                        <p:tgtEl>
                                          <p:spTgt spid="9">
                                            <p:txEl>
                                              <p:pRg st="4" end="4"/>
                                            </p:txEl>
                                          </p:spTgt>
                                        </p:tgtEl>
                                        <p:attrNameLst>
                                          <p:attrName>ppt_x</p:attrName>
                                        </p:attrNameLst>
                                      </p:cBhvr>
                                      <p:tavLst>
                                        <p:tav tm="0">
                                          <p:val>
                                            <p:strVal val="#ppt_x+.4"/>
                                          </p:val>
                                        </p:tav>
                                        <p:tav tm="100000">
                                          <p:val>
                                            <p:strVal val="#ppt_x"/>
                                          </p:val>
                                        </p:tav>
                                      </p:tavLst>
                                    </p:anim>
                                    <p:anim calcmode="lin" valueType="num">
                                      <p:cBhvr>
                                        <p:cTn id="60" dur="500" decel="50000" fill="hold">
                                          <p:stCondLst>
                                            <p:cond delay="0"/>
                                          </p:stCondLst>
                                        </p:cTn>
                                        <p:tgtEl>
                                          <p:spTgt spid="9">
                                            <p:txEl>
                                              <p:pRg st="4" end="4"/>
                                            </p:txEl>
                                          </p:spTgt>
                                        </p:tgtEl>
                                        <p:attrNameLst>
                                          <p:attrName>ppt_y</p:attrName>
                                        </p:attrNameLst>
                                      </p:cBhvr>
                                      <p:tavLst>
                                        <p:tav tm="0">
                                          <p:val>
                                            <p:strVal val="#ppt_y-.2"/>
                                          </p:val>
                                        </p:tav>
                                        <p:tav tm="100000">
                                          <p:val>
                                            <p:strVal val="#ppt_y+.1"/>
                                          </p:val>
                                        </p:tav>
                                      </p:tavLst>
                                    </p:anim>
                                    <p:anim calcmode="lin" valueType="num">
                                      <p:cBhvr>
                                        <p:cTn id="61" dur="500" accel="50000" fill="hold">
                                          <p:stCondLst>
                                            <p:cond delay="500"/>
                                          </p:stCondLst>
                                        </p:cTn>
                                        <p:tgtEl>
                                          <p:spTgt spid="9">
                                            <p:txEl>
                                              <p:pRg st="4" end="4"/>
                                            </p:txEl>
                                          </p:spTgt>
                                        </p:tgtEl>
                                        <p:attrNameLst>
                                          <p:attrName>ppt_y</p:attrName>
                                        </p:attrNameLst>
                                      </p:cBhvr>
                                      <p:tavLst>
                                        <p:tav tm="0">
                                          <p:val>
                                            <p:strVal val="#ppt_y+.1"/>
                                          </p:val>
                                        </p:tav>
                                        <p:tav tm="100000">
                                          <p:val>
                                            <p:strVal val="#ppt_y"/>
                                          </p:val>
                                        </p:tav>
                                      </p:tavLst>
                                    </p:anim>
                                    <p:animEffect transition="in" filter="fade">
                                      <p:cBhvr>
                                        <p:cTn id="62" dur="1000" decel="50000">
                                          <p:stCondLst>
                                            <p:cond delay="0"/>
                                          </p:stCondLst>
                                        </p:cTn>
                                        <p:tgtEl>
                                          <p:spTgt spid="9">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24" name="Picture 2" descr="Picture 2"/>
          <p:cNvPicPr>
            <a:picLocks noChangeAspect="1"/>
          </p:cNvPicPr>
          <p:nvPr/>
        </p:nvPicPr>
        <p:blipFill>
          <a:blip r:embed="rId2" cstate="print"/>
          <a:stretch>
            <a:fillRect/>
          </a:stretch>
        </p:blipFill>
        <p:spPr>
          <a:xfrm>
            <a:off x="0" y="1143000"/>
            <a:ext cx="9144000" cy="4572000"/>
          </a:xfrm>
          <a:prstGeom prst="rect">
            <a:avLst/>
          </a:prstGeom>
          <a:ln w="12700">
            <a:miter lim="400000"/>
          </a:ln>
        </p:spPr>
      </p:pic>
      <p:sp>
        <p:nvSpPr>
          <p:cNvPr id="4525" name="Rectangle 2"/>
          <p:cNvSpPr txBox="1">
            <a:spLocks noGrp="1"/>
          </p:cNvSpPr>
          <p:nvPr>
            <p:ph type="title"/>
          </p:nvPr>
        </p:nvSpPr>
        <p:spPr>
          <a:xfrm>
            <a:off x="0" y="232008"/>
            <a:ext cx="9144000" cy="769350"/>
          </a:xfrm>
          <a:prstGeom prst="rect">
            <a:avLst/>
          </a:prstGeom>
          <a:effectLst>
            <a:outerShdw blurRad="63500" dist="35921" dir="2700000" rotWithShape="0">
              <a:srgbClr val="000000">
                <a:alpha val="74998"/>
              </a:srgbClr>
            </a:outerShdw>
          </a:effectLst>
        </p:spPr>
        <p:txBody>
          <a:bodyPr>
            <a:normAutofit fontScale="90000"/>
          </a:bodyPr>
          <a:lstStyle>
            <a:lvl1pPr defTabSz="804672">
              <a:defRPr sz="4752" b="1"/>
            </a:lvl1pPr>
          </a:lstStyle>
          <a:p>
            <a:pPr rtl="1">
              <a:defRPr/>
            </a:pPr>
            <a:r>
              <a:rPr dirty="0" err="1"/>
              <a:t>الفكرة</a:t>
            </a:r>
            <a:r>
              <a:rPr dirty="0"/>
              <a:t> </a:t>
            </a:r>
            <a:r>
              <a:rPr dirty="0" err="1"/>
              <a:t>الرئيسية</a:t>
            </a:r>
            <a:r>
              <a:rPr dirty="0"/>
              <a:t> </a:t>
            </a:r>
          </a:p>
        </p:txBody>
      </p:sp>
      <p:sp>
        <p:nvSpPr>
          <p:cNvPr id="4526" name="Rectangle 2"/>
          <p:cNvSpPr txBox="1"/>
          <p:nvPr/>
        </p:nvSpPr>
        <p:spPr>
          <a:xfrm>
            <a:off x="26284" y="1831490"/>
            <a:ext cx="9052560" cy="923330"/>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p>
            <a:pPr marL="0" marR="0" lvl="0" indent="0" algn="ctr" defTabSz="457200" rtl="1" eaLnBrk="1" fontAlgn="base" latinLnBrk="0" hangingPunct="1">
              <a:lnSpc>
                <a:spcPct val="100000"/>
              </a:lnSpc>
              <a:spcBef>
                <a:spcPct val="0"/>
              </a:spcBef>
              <a:spcAft>
                <a:spcPct val="0"/>
              </a:spcAft>
              <a:buClrTx/>
              <a:buSzTx/>
              <a:buFontTx/>
              <a:buNone/>
              <a:tabLst/>
              <a:defRPr sz="5400" b="1">
                <a:solidFill>
                  <a:srgbClr val="000000"/>
                </a:solidFill>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ا</a:t>
            </a:r>
            <a:r>
              <a:rPr kumimoji="0" sz="5400" b="1"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خدم</a:t>
            </a: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a:t>
            </a:r>
            <a:r>
              <a:rPr kumimoji="0"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 </a:t>
            </a:r>
            <a:r>
              <a:rPr kumimoji="0" sz="5400" b="1"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وت</a:t>
            </a: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أ</a:t>
            </a:r>
            <a:r>
              <a:rPr kumimoji="0"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ل</a:t>
            </a: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َّـ</a:t>
            </a:r>
            <a:r>
              <a:rPr kumimoji="0"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م</a:t>
            </a: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a:t>
            </a:r>
            <a:r>
              <a:rPr kumimoji="0"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 </a:t>
            </a:r>
            <a:r>
              <a:rPr kumimoji="0" sz="5400" b="1"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مث</a:t>
            </a: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a:t>
            </a:r>
            <a:r>
              <a:rPr kumimoji="0"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ل</a:t>
            </a: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a:t>
            </a:r>
            <a:r>
              <a:rPr kumimoji="0"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 </a:t>
            </a:r>
            <a:r>
              <a:rPr kumimoji="0" sz="5400" b="1" u="none" strike="noStrike" kern="1200" cap="none" spc="0" normalizeH="0" baseline="0" noProof="0" dirty="0" err="1">
                <a:ln>
                  <a:noFill/>
                </a:ln>
                <a:solidFill>
                  <a:srgbClr val="FF2600"/>
                </a:solidFill>
                <a:effectLst/>
                <a:uLnTx/>
                <a:uFillTx/>
                <a:latin typeface="Arial" panose="020B0604020202020204" pitchFamily="34" charset="0"/>
                <a:ea typeface="ＭＳ Ｐゴシック" charset="0"/>
                <a:cs typeface="Arial" panose="020B0604020202020204" pitchFamily="34" charset="0"/>
                <a:sym typeface="Arial"/>
              </a:rPr>
              <a:t>يسوع</a:t>
            </a:r>
            <a:r>
              <a:rPr kumimoji="0"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 </a:t>
            </a:r>
          </a:p>
        </p:txBody>
      </p:sp>
      <p:sp>
        <p:nvSpPr>
          <p:cNvPr id="4527" name="Rectangle 2"/>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base" latinLnBrk="0" hangingPunct="1">
              <a:lnSpc>
                <a:spcPct val="100000"/>
              </a:lnSpc>
              <a:spcBef>
                <a:spcPct val="0"/>
              </a:spcBef>
              <a:spcAft>
                <a:spcPct val="0"/>
              </a:spcAft>
              <a:buClrTx/>
              <a:buSzTx/>
              <a:buFontTx/>
              <a:buNone/>
              <a:tabLst/>
              <a:defRPr b="1">
                <a:latin typeface="+mj-lt"/>
                <a:ea typeface="+mj-ea"/>
                <a:cs typeface="+mj-cs"/>
                <a:sym typeface="Arial"/>
              </a:defRPr>
            </a:pPr>
            <a:r>
              <a:rPr kumimoji="0" sz="4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rPr>
              <a:t>مرقس</a:t>
            </a:r>
          </a:p>
        </p:txBody>
      </p:sp>
    </p:spTree>
  </p:cSld>
  <p:clrMapOvr>
    <a:masterClrMapping/>
  </p:clrMapOvr>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527"/>
                                        </p:tgtEl>
                                        <p:attrNameLst>
                                          <p:attrName>style.visibility</p:attrName>
                                        </p:attrNameLst>
                                      </p:cBhvr>
                                      <p:to>
                                        <p:strVal val="visible"/>
                                      </p:to>
                                    </p:set>
                                    <p:anim calcmode="lin" valueType="num">
                                      <p:cBhvr>
                                        <p:cTn id="7" dur="500" fill="hold"/>
                                        <p:tgtEl>
                                          <p:spTgt spid="4527"/>
                                        </p:tgtEl>
                                        <p:attrNameLst>
                                          <p:attrName>ppt_x</p:attrName>
                                        </p:attrNameLst>
                                      </p:cBhvr>
                                      <p:tavLst>
                                        <p:tav tm="0">
                                          <p:val>
                                            <p:strVal val="#ppt_x"/>
                                          </p:val>
                                        </p:tav>
                                        <p:tav tm="100000">
                                          <p:val>
                                            <p:strVal val="#ppt_x"/>
                                          </p:val>
                                        </p:tav>
                                      </p:tavLst>
                                    </p:anim>
                                    <p:anim calcmode="lin" valueType="num">
                                      <p:cBhvr>
                                        <p:cTn id="8" dur="500" fill="hold"/>
                                        <p:tgtEl>
                                          <p:spTgt spid="45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27" grpId="0" animBg="1" advAuto="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62" name="Title 1"/>
          <p:cNvSpPr>
            <a:spLocks noGrp="1"/>
          </p:cNvSpPr>
          <p:nvPr>
            <p:ph type="ctrTitle"/>
          </p:nvPr>
        </p:nvSpPr>
        <p:spPr>
          <a:xfrm>
            <a:off x="0" y="701824"/>
            <a:ext cx="9144000" cy="1143000"/>
          </a:xfrm>
          <a:solidFill>
            <a:srgbClr val="000090"/>
          </a:solidFill>
        </p:spPr>
        <p:txBody>
          <a:bodyPr/>
          <a:lstStyle/>
          <a:p>
            <a:pPr>
              <a:defRPr/>
            </a:pPr>
            <a:r>
              <a:rPr lang="ar-JO" dirty="0">
                <a:effectLst>
                  <a:glow rad="292100">
                    <a:schemeClr val="tx1">
                      <a:alpha val="92000"/>
                    </a:schemeClr>
                  </a:glow>
                </a:effectLst>
                <a:ea typeface="ＭＳ Ｐゴシック" charset="0"/>
                <a:cs typeface="Arial" panose="020B0604020202020204" pitchFamily="34" charset="0"/>
              </a:rPr>
              <a:t>اقتراحات للإرشاد</a:t>
            </a:r>
            <a:endParaRPr lang="en-US" dirty="0">
              <a:effectLst>
                <a:glow rad="292100">
                  <a:schemeClr val="tx1">
                    <a:alpha val="92000"/>
                  </a:schemeClr>
                </a:glow>
              </a:effectLst>
              <a:ea typeface="ＭＳ Ｐゴシック" charset="0"/>
              <a:cs typeface="Arial" panose="020B0604020202020204" pitchFamily="34" charset="0"/>
            </a:endParaRPr>
          </a:p>
        </p:txBody>
      </p:sp>
      <p:sp>
        <p:nvSpPr>
          <p:cNvPr id="3" name="Text Box 2"/>
          <p:cNvSpPr txBox="1">
            <a:spLocks noChangeArrowheads="1"/>
          </p:cNvSpPr>
          <p:nvPr/>
        </p:nvSpPr>
        <p:spPr bwMode="auto">
          <a:xfrm>
            <a:off x="8100392" y="86725"/>
            <a:ext cx="936104"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xv</a:t>
            </a:r>
          </a:p>
        </p:txBody>
      </p:sp>
      <p:sp>
        <p:nvSpPr>
          <p:cNvPr id="9" name="Text Box 2"/>
          <p:cNvSpPr txBox="1">
            <a:spLocks noChangeArrowheads="1"/>
          </p:cNvSpPr>
          <p:nvPr/>
        </p:nvSpPr>
        <p:spPr bwMode="auto">
          <a:xfrm>
            <a:off x="351537" y="3534980"/>
            <a:ext cx="2763142" cy="1569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أ. الكرازة</a:t>
            </a:r>
            <a:endParaRPr kumimoji="0" lang="en-US"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ب. الضمان</a:t>
            </a:r>
            <a:endParaRPr kumimoji="0" lang="en-US"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ت. التوبة</a:t>
            </a:r>
            <a:endParaRPr kumimoji="0" lang="en-US" sz="24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p:txBody>
      </p:sp>
      <p:pic>
        <p:nvPicPr>
          <p:cNvPr id="147460"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429000" y="2387605"/>
            <a:ext cx="5715000" cy="3822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259166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7" presetClass="entr" presetSubtype="0" fill="hold" grpId="0"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Effect transition="in" filter="fade">
                                      <p:cBhvr>
                                        <p:cTn id="7" dur="1000"/>
                                        <p:tgtEl>
                                          <p:spTgt spid="9">
                                            <p:txEl>
                                              <p:pRg st="0" end="0"/>
                                            </p:txEl>
                                          </p:spTgt>
                                        </p:tgtEl>
                                      </p:cBhvr>
                                    </p:animEffect>
                                    <p:anim calcmode="lin" valueType="num">
                                      <p:cBhvr>
                                        <p:cTn id="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9" dur="900" decel="100000" fill="hold"/>
                                        <p:tgtEl>
                                          <p:spTgt spid="9">
                                            <p:txEl>
                                              <p:pRg st="0" end="0"/>
                                            </p:txEl>
                                          </p:spTgt>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9">
                                            <p:txEl>
                                              <p:pRg st="0" end="0"/>
                                            </p:txEl>
                                          </p:spTgt>
                                        </p:tgtEl>
                                        <p:attrNameLst>
                                          <p:attrName>ppt_y</p:attrName>
                                        </p:attrNameLst>
                                      </p:cBhvr>
                                      <p:tavLst>
                                        <p:tav tm="0">
                                          <p:val>
                                            <p:strVal val="#ppt_y-.03"/>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37" presetClass="entr" presetSubtype="0" fill="hold" grpId="0" nodeType="clickEffect">
                                  <p:stCondLst>
                                    <p:cond delay="0"/>
                                  </p:stCondLst>
                                  <p:childTnLst>
                                    <p:set>
                                      <p:cBhvr>
                                        <p:cTn id="14" dur="1" fill="hold">
                                          <p:stCondLst>
                                            <p:cond delay="0"/>
                                          </p:stCondLst>
                                        </p:cTn>
                                        <p:tgtEl>
                                          <p:spTgt spid="9">
                                            <p:txEl>
                                              <p:pRg st="1" end="1"/>
                                            </p:txEl>
                                          </p:spTgt>
                                        </p:tgtEl>
                                        <p:attrNameLst>
                                          <p:attrName>style.visibility</p:attrName>
                                        </p:attrNameLst>
                                      </p:cBhvr>
                                      <p:to>
                                        <p:strVal val="visible"/>
                                      </p:to>
                                    </p:set>
                                    <p:animEffect transition="in" filter="fade">
                                      <p:cBhvr>
                                        <p:cTn id="15" dur="1000"/>
                                        <p:tgtEl>
                                          <p:spTgt spid="9">
                                            <p:txEl>
                                              <p:pRg st="1" end="1"/>
                                            </p:txEl>
                                          </p:spTgt>
                                        </p:tgtEl>
                                      </p:cBhvr>
                                    </p:animEffect>
                                    <p:anim calcmode="lin" valueType="num">
                                      <p:cBhvr>
                                        <p:cTn id="16" dur="1000" fill="hold"/>
                                        <p:tgtEl>
                                          <p:spTgt spid="9">
                                            <p:txEl>
                                              <p:pRg st="1" end="1"/>
                                            </p:txEl>
                                          </p:spTgt>
                                        </p:tgtEl>
                                        <p:attrNameLst>
                                          <p:attrName>ppt_x</p:attrName>
                                        </p:attrNameLst>
                                      </p:cBhvr>
                                      <p:tavLst>
                                        <p:tav tm="0">
                                          <p:val>
                                            <p:strVal val="#ppt_x"/>
                                          </p:val>
                                        </p:tav>
                                        <p:tav tm="100000">
                                          <p:val>
                                            <p:strVal val="#ppt_x"/>
                                          </p:val>
                                        </p:tav>
                                      </p:tavLst>
                                    </p:anim>
                                    <p:anim calcmode="lin" valueType="num">
                                      <p:cBhvr>
                                        <p:cTn id="17" dur="900" decel="100000" fill="hold"/>
                                        <p:tgtEl>
                                          <p:spTgt spid="9">
                                            <p:txEl>
                                              <p:pRg st="1" end="1"/>
                                            </p:txEl>
                                          </p:spTgt>
                                        </p:tgtEl>
                                        <p:attrNameLst>
                                          <p:attrName>ppt_y</p:attrName>
                                        </p:attrNameLst>
                                      </p:cBhvr>
                                      <p:tavLst>
                                        <p:tav tm="0">
                                          <p:val>
                                            <p:strVal val="#ppt_y+1"/>
                                          </p:val>
                                        </p:tav>
                                        <p:tav tm="100000">
                                          <p:val>
                                            <p:strVal val="#ppt_y-.03"/>
                                          </p:val>
                                        </p:tav>
                                      </p:tavLst>
                                    </p:anim>
                                    <p:anim calcmode="lin" valueType="num">
                                      <p:cBhvr>
                                        <p:cTn id="18" dur="100" accel="100000" fill="hold">
                                          <p:stCondLst>
                                            <p:cond delay="900"/>
                                          </p:stCondLst>
                                        </p:cTn>
                                        <p:tgtEl>
                                          <p:spTgt spid="9">
                                            <p:txEl>
                                              <p:pRg st="1" end="1"/>
                                            </p:txEl>
                                          </p:spTgt>
                                        </p:tgtEl>
                                        <p:attrNameLst>
                                          <p:attrName>ppt_y</p:attrName>
                                        </p:attrNameLst>
                                      </p:cBhvr>
                                      <p:tavLst>
                                        <p:tav tm="0">
                                          <p:val>
                                            <p:strVal val="#ppt_y-.03"/>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37" presetClass="entr" presetSubtype="0" fill="hold" grpId="0" nodeType="clickEffect">
                                  <p:stCondLst>
                                    <p:cond delay="0"/>
                                  </p:stCondLst>
                                  <p:childTnLst>
                                    <p:set>
                                      <p:cBhvr>
                                        <p:cTn id="22" dur="1" fill="hold">
                                          <p:stCondLst>
                                            <p:cond delay="0"/>
                                          </p:stCondLst>
                                        </p:cTn>
                                        <p:tgtEl>
                                          <p:spTgt spid="9">
                                            <p:txEl>
                                              <p:pRg st="2" end="2"/>
                                            </p:txEl>
                                          </p:spTgt>
                                        </p:tgtEl>
                                        <p:attrNameLst>
                                          <p:attrName>style.visibility</p:attrName>
                                        </p:attrNameLst>
                                      </p:cBhvr>
                                      <p:to>
                                        <p:strVal val="visible"/>
                                      </p:to>
                                    </p:set>
                                    <p:animEffect transition="in" filter="fade">
                                      <p:cBhvr>
                                        <p:cTn id="23" dur="1000"/>
                                        <p:tgtEl>
                                          <p:spTgt spid="9">
                                            <p:txEl>
                                              <p:pRg st="2" end="2"/>
                                            </p:txEl>
                                          </p:spTgt>
                                        </p:tgtEl>
                                      </p:cBhvr>
                                    </p:animEffect>
                                    <p:anim calcmode="lin" valueType="num">
                                      <p:cBhvr>
                                        <p:cTn id="24"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5" dur="900" decel="100000" fill="hold"/>
                                        <p:tgtEl>
                                          <p:spTgt spid="9">
                                            <p:txEl>
                                              <p:pRg st="2" end="2"/>
                                            </p:txEl>
                                          </p:spTgt>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9">
                                            <p:txEl>
                                              <p:pRg st="2" end="2"/>
                                            </p:txEl>
                                          </p:spTgt>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uiExpand="1" build="p"/>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60" name="Rectangle 1"/>
          <p:cNvSpPr/>
          <p:nvPr/>
        </p:nvSpPr>
        <p:spPr>
          <a:xfrm>
            <a:off x="0" y="0"/>
            <a:ext cx="9144000" cy="6858000"/>
          </a:xfrm>
          <a:prstGeom prst="rect">
            <a:avLst/>
          </a:prstGeom>
          <a:solidFill>
            <a:srgbClr val="000000"/>
          </a:solidFill>
          <a:ln>
            <a:solidFill>
              <a:srgbClr val="000000"/>
            </a:solidFill>
          </a:ln>
        </p:spPr>
        <p:txBody>
          <a:bodyPr lIns="45719" rIns="45719"/>
          <a:lstStyle/>
          <a:p>
            <a:pPr algn="ctr">
              <a:defRPr b="1">
                <a:solidFill>
                  <a:srgbClr val="000000"/>
                </a:solidFill>
              </a:defRPr>
            </a:pPr>
            <a:endParaRPr b="1" dirty="0">
              <a:latin typeface="Arial" panose="020B0604020202020204" pitchFamily="34" charset="0"/>
              <a:cs typeface="Arial" panose="020B0604020202020204" pitchFamily="34" charset="0"/>
            </a:endParaRPr>
          </a:p>
        </p:txBody>
      </p:sp>
      <p:sp>
        <p:nvSpPr>
          <p:cNvPr id="5561" name="Title 2"/>
          <p:cNvSpPr txBox="1">
            <a:spLocks noGrp="1"/>
          </p:cNvSpPr>
          <p:nvPr>
            <p:ph type="title" idx="4294967295"/>
          </p:nvPr>
        </p:nvSpPr>
        <p:spPr>
          <a:xfrm>
            <a:off x="0" y="1168437"/>
            <a:ext cx="9144000" cy="2401711"/>
          </a:xfrm>
          <a:prstGeom prst="rect">
            <a:avLst/>
          </a:prstGeom>
          <a:noFill/>
        </p:spPr>
        <p:txBody>
          <a:bodyPr>
            <a:normAutofit fontScale="90000"/>
          </a:bodyPr>
          <a:lstStyle/>
          <a:p>
            <a:pPr defTabSz="832104" rtl="0">
              <a:defRPr sz="8008">
                <a:solidFill>
                  <a:srgbClr val="000000"/>
                </a:solidFill>
              </a:defRPr>
            </a:pPr>
            <a:r>
              <a:rPr dirty="0"/>
              <a:t>Slides on </a:t>
            </a:r>
            <a:br>
              <a:rPr dirty="0"/>
            </a:br>
            <a:r>
              <a:rPr dirty="0" err="1">
                <a:solidFill>
                  <a:srgbClr val="FFFFFF"/>
                </a:solidFill>
              </a:rPr>
              <a:t>مرقس</a:t>
            </a:r>
            <a:r>
              <a:rPr lang="en-US" dirty="0">
                <a:solidFill>
                  <a:srgbClr val="FFFFFF"/>
                </a:solidFill>
              </a:rPr>
              <a:t> </a:t>
            </a:r>
            <a:r>
              <a:rPr lang="ar-JO" dirty="0">
                <a:solidFill>
                  <a:srgbClr val="FFFFFF"/>
                </a:solidFill>
              </a:rPr>
              <a:t>4</a:t>
            </a:r>
            <a:endParaRPr dirty="0">
              <a:solidFill>
                <a:srgbClr val="FFFFFF"/>
              </a:solidFill>
            </a:endParaRPr>
          </a:p>
        </p:txBody>
      </p:sp>
    </p:spTree>
  </p:cSld>
  <p:clrMapOvr>
    <a:masterClrMapping/>
  </p:clrMapOvr>
  <p:transition spd="med"/>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107505" y="4869160"/>
            <a:ext cx="8928100" cy="1200278"/>
          </a:xfrm>
          <a:prstGeom prst="rect">
            <a:avLst/>
          </a:prstGeom>
          <a:noFill/>
        </p:spPr>
        <p:txBody>
          <a:bodyPr wrap="square" lIns="91389" tIns="45695" rIns="91389" bIns="45695">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مَثَل الزارع</a:t>
            </a:r>
            <a:endParaRPr kumimoji="0" lang="en-US" sz="7200" b="1"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extBox 3"/>
          <p:cNvSpPr txBox="1"/>
          <p:nvPr/>
        </p:nvSpPr>
        <p:spPr>
          <a:xfrm>
            <a:off x="23365" y="4365107"/>
            <a:ext cx="9144000" cy="584739"/>
          </a:xfrm>
          <a:prstGeom prst="rect">
            <a:avLst/>
          </a:prstGeom>
          <a:noFill/>
        </p:spPr>
        <p:txBody>
          <a:bodyPr wrap="square" lIns="91389" tIns="45695" rIns="91389" bIns="45695">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متَّى 13: 1-23؛ مرقس 4: 1-20؛ لوقا 8: 1-15</a:t>
            </a:r>
            <a:endParaRPr kumimoji="0" lang="en-US" sz="3200" b="1"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8" name="Group 17">
            <a:extLst>
              <a:ext uri="{FF2B5EF4-FFF2-40B4-BE49-F238E27FC236}">
                <a16:creationId xmlns:a16="http://schemas.microsoft.com/office/drawing/2014/main" id="{502F000D-7D9E-2B4D-8105-72B747488B1C}"/>
              </a:ext>
            </a:extLst>
          </p:cNvPr>
          <p:cNvGrpSpPr/>
          <p:nvPr/>
        </p:nvGrpSpPr>
        <p:grpSpPr>
          <a:xfrm>
            <a:off x="6422964" y="188640"/>
            <a:ext cx="2707986" cy="1431062"/>
            <a:chOff x="238313" y="1456911"/>
            <a:chExt cx="2707986" cy="1431062"/>
          </a:xfrm>
        </p:grpSpPr>
        <p:grpSp>
          <p:nvGrpSpPr>
            <p:cNvPr id="19" name="Group 18">
              <a:extLst>
                <a:ext uri="{FF2B5EF4-FFF2-40B4-BE49-F238E27FC236}">
                  <a16:creationId xmlns:a16="http://schemas.microsoft.com/office/drawing/2014/main" id="{6EC7C2D1-A3AB-1440-9E8A-BEB55D509805}"/>
                </a:ext>
              </a:extLst>
            </p:cNvPr>
            <p:cNvGrpSpPr/>
            <p:nvPr/>
          </p:nvGrpSpPr>
          <p:grpSpPr>
            <a:xfrm>
              <a:off x="238313" y="1506508"/>
              <a:ext cx="2376264" cy="1252451"/>
              <a:chOff x="6444208" y="182050"/>
              <a:chExt cx="2376264" cy="1252451"/>
            </a:xfrm>
          </p:grpSpPr>
          <p:pic>
            <p:nvPicPr>
              <p:cNvPr id="21" name="Picture 1" descr="22_John_Baptist_Prison_JPEG_1024.jpg">
                <a:extLst>
                  <a:ext uri="{FF2B5EF4-FFF2-40B4-BE49-F238E27FC236}">
                    <a16:creationId xmlns:a16="http://schemas.microsoft.com/office/drawing/2014/main" id="{65DF1661-00B7-8A43-B898-87BD6C4286F9}"/>
                  </a:ext>
                </a:extLst>
              </p:cNvPr>
              <p:cNvPicPr>
                <a:picLocks noChangeAspect="1"/>
              </p:cNvPicPr>
              <p:nvPr/>
            </p:nvPicPr>
            <p:blipFill rotWithShape="1">
              <a:blip r:embed="rId4"/>
              <a:srcRect l="11929" t="7918" r="10554" b="37606"/>
              <a:stretch/>
            </p:blipFill>
            <p:spPr bwMode="auto">
              <a:xfrm>
                <a:off x="6444208" y="182050"/>
                <a:ext cx="2376264" cy="1252451"/>
              </a:xfrm>
              <a:prstGeom prst="rect">
                <a:avLst/>
              </a:prstGeom>
              <a:noFill/>
              <a:ln w="9525">
                <a:noFill/>
                <a:miter lim="800000"/>
                <a:headEnd/>
                <a:tailEnd/>
              </a:ln>
            </p:spPr>
          </p:pic>
          <p:sp>
            <p:nvSpPr>
              <p:cNvPr id="22" name="Rectangle 21">
                <a:extLst>
                  <a:ext uri="{FF2B5EF4-FFF2-40B4-BE49-F238E27FC236}">
                    <a16:creationId xmlns:a16="http://schemas.microsoft.com/office/drawing/2014/main" id="{174970A9-C842-CF4C-8F21-F129BED27C1A}"/>
                  </a:ext>
                </a:extLst>
              </p:cNvPr>
              <p:cNvSpPr/>
              <p:nvPr/>
            </p:nvSpPr>
            <p:spPr bwMode="auto">
              <a:xfrm>
                <a:off x="7668344" y="188639"/>
                <a:ext cx="1080120" cy="523220"/>
              </a:xfrm>
              <a:prstGeom prst="rect">
                <a:avLst/>
              </a:prstGeom>
              <a:solidFill>
                <a:srgbClr val="FFFFFF"/>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r" defTabSz="914400" rtl="1" eaLnBrk="1" fontAlgn="auto" latinLnBrk="0" hangingPunct="1">
                  <a:lnSpc>
                    <a:spcPct val="100000"/>
                  </a:lnSpc>
                  <a:spcBef>
                    <a:spcPct val="50000"/>
                  </a:spcBef>
                  <a:spcAft>
                    <a:spcPts val="0"/>
                  </a:spcAft>
                  <a:buClrTx/>
                  <a:buSzTx/>
                  <a:buFontTx/>
                  <a:buNone/>
                  <a:tabLst/>
                  <a:defRPr/>
                </a:pPr>
                <a:endParaRPr kumimoji="0" lang="en-US"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20" name="TextBox 19">
              <a:extLst>
                <a:ext uri="{FF2B5EF4-FFF2-40B4-BE49-F238E27FC236}">
                  <a16:creationId xmlns:a16="http://schemas.microsoft.com/office/drawing/2014/main" id="{C76F3745-391A-A043-865B-95335825561D}"/>
                </a:ext>
              </a:extLst>
            </p:cNvPr>
            <p:cNvSpPr txBox="1"/>
            <p:nvPr/>
          </p:nvSpPr>
          <p:spPr>
            <a:xfrm>
              <a:off x="1403648" y="1456911"/>
              <a:ext cx="1542651" cy="1431062"/>
            </a:xfrm>
            <a:prstGeom prst="rect">
              <a:avLst/>
            </a:prstGeom>
            <a:noFill/>
            <a:effectLst/>
          </p:spPr>
          <p:txBody>
            <a:bodyPr wrap="square" lIns="91341" tIns="45671" rIns="91341" bIns="45671" rtlCol="0">
              <a:spAutoFit/>
            </a:bodyPr>
            <a:lstStyle/>
            <a:p>
              <a:pPr marL="0" marR="0" lvl="0" indent="0" algn="r" defTabSz="914400" rtl="1" eaLnBrk="1" fontAlgn="auto" latinLnBrk="0" hangingPunct="1">
                <a:lnSpc>
                  <a:spcPct val="70000"/>
                </a:lnSpc>
                <a:spcBef>
                  <a:spcPts val="0"/>
                </a:spcBef>
                <a:spcAft>
                  <a:spcPts val="0"/>
                </a:spcAft>
                <a:buClrTx/>
                <a:buSzTx/>
                <a:buFontTx/>
                <a:buNone/>
                <a:tabLst/>
                <a:defRPr/>
              </a:pPr>
              <a:r>
                <a:rPr kumimoji="0" lang="ar-JO" altLang="zh-CN" sz="4000" b="1"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ea typeface="ＭＳ Ｐゴシック" charset="0"/>
                  <a:cs typeface="Arial" panose="020B0604020202020204" pitchFamily="34" charset="0"/>
                </a:rPr>
                <a:t>صور</a:t>
              </a:r>
              <a:br>
                <a:rPr kumimoji="0" lang="en-US" altLang="zh-CN" sz="4000" b="1"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ea typeface="ＭＳ Ｐゴシック" charset="0"/>
                  <a:cs typeface="Arial" panose="020B0604020202020204" pitchFamily="34" charset="0"/>
                </a:rPr>
              </a:br>
              <a:r>
                <a:rPr kumimoji="0" lang="ar-JO" altLang="zh-CN" sz="4000" b="1"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ea typeface="ＭＳ Ｐゴシック" charset="0"/>
                  <a:cs typeface="Arial" panose="020B0604020202020204" pitchFamily="34" charset="0"/>
                </a:rPr>
                <a:t>  </a:t>
              </a:r>
              <a:r>
                <a:rPr kumimoji="0" lang="ar-JO" altLang="zh-CN" sz="4000" b="1" u="none" strike="noStrike" kern="0" cap="none" spc="-250" normalizeH="0" baseline="0" noProof="0" dirty="0">
                  <a:ln>
                    <a:noFill/>
                  </a:ln>
                  <a:solidFill>
                    <a:srgbClr val="02B7DF"/>
                  </a:solidFill>
                  <a:effectLst/>
                  <a:uLnTx/>
                  <a:uFillTx/>
                  <a:latin typeface="Arial" panose="020B0604020202020204" pitchFamily="34" charset="0"/>
                  <a:ea typeface="ＭＳ Ｐゴシック" charset="0"/>
                  <a:cs typeface="Arial" panose="020B0604020202020204" pitchFamily="34" charset="0"/>
                </a:rPr>
                <a:t>كتابية</a:t>
              </a:r>
              <a:br>
                <a:rPr kumimoji="0" lang="en-US" altLang="zh-CN" sz="4000" b="1"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ea typeface="ＭＳ Ｐゴシック" charset="0"/>
                  <a:cs typeface="Arial" panose="020B0604020202020204" pitchFamily="34" charset="0"/>
                </a:rPr>
              </a:br>
              <a:r>
                <a:rPr kumimoji="0" lang="ar-JO" altLang="zh-CN" sz="4000" b="1"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ea typeface="ＭＳ Ｐゴシック" charset="0"/>
                  <a:cs typeface="Arial" panose="020B0604020202020204" pitchFamily="34" charset="0"/>
                </a:rPr>
                <a:t>    مجانية</a:t>
              </a:r>
              <a:endParaRPr kumimoji="0" lang="en-GB" sz="7200" b="1"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2663219533"/>
      </p:ext>
    </p:extLst>
  </p:cSld>
  <p:clrMapOvr>
    <a:masterClrMapping/>
  </p:clrMapOvr>
  <p:transition/>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7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7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7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7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8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8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8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29" name="Picture 1" descr="Picture 1"/>
          <p:cNvPicPr>
            <a:picLocks noChangeAspect="1"/>
          </p:cNvPicPr>
          <p:nvPr/>
        </p:nvPicPr>
        <p:blipFill>
          <a:blip r:embed="rId2" cstate="print"/>
          <a:stretch>
            <a:fillRect/>
          </a:stretch>
        </p:blipFill>
        <p:spPr>
          <a:xfrm>
            <a:off x="-13387" y="1454898"/>
            <a:ext cx="9144001" cy="6097906"/>
          </a:xfrm>
          <a:prstGeom prst="rect">
            <a:avLst/>
          </a:prstGeom>
          <a:ln w="12700">
            <a:miter lim="400000"/>
          </a:ln>
        </p:spPr>
      </p:pic>
      <p:sp>
        <p:nvSpPr>
          <p:cNvPr id="4530" name="Rectangle 2"/>
          <p:cNvSpPr txBox="1">
            <a:spLocks noGrp="1"/>
          </p:cNvSpPr>
          <p:nvPr>
            <p:ph type="title"/>
          </p:nvPr>
        </p:nvSpPr>
        <p:spPr>
          <a:xfrm>
            <a:off x="0" y="49784"/>
            <a:ext cx="9144000" cy="1086599"/>
          </a:xfrm>
          <a:prstGeom prst="rect">
            <a:avLst/>
          </a:prstGeom>
          <a:effectLst>
            <a:outerShdw blurRad="63500" dist="35921" dir="2700000" rotWithShape="0">
              <a:srgbClr val="000000">
                <a:alpha val="74998"/>
              </a:srgbClr>
            </a:outerShdw>
          </a:effectLst>
        </p:spPr>
        <p:txBody>
          <a:bodyPr anchor="t"/>
          <a:lstStyle>
            <a:lvl1pPr>
              <a:defRPr sz="4000" b="1"/>
            </a:lvl1pPr>
          </a:lstStyle>
          <a:p>
            <a:pPr rtl="1">
              <a:defRPr/>
            </a:pPr>
            <a:r>
              <a:rPr dirty="0" err="1"/>
              <a:t>كيف</a:t>
            </a:r>
            <a:r>
              <a:rPr dirty="0"/>
              <a:t> </a:t>
            </a:r>
            <a:r>
              <a:rPr dirty="0" err="1"/>
              <a:t>يمكنك</a:t>
            </a:r>
            <a:r>
              <a:rPr dirty="0"/>
              <a:t> </a:t>
            </a:r>
            <a:r>
              <a:rPr dirty="0" err="1"/>
              <a:t>أن</a:t>
            </a:r>
            <a:r>
              <a:rPr dirty="0"/>
              <a:t> </a:t>
            </a:r>
            <a:r>
              <a:rPr dirty="0" err="1"/>
              <a:t>تكون</a:t>
            </a:r>
            <a:r>
              <a:rPr dirty="0"/>
              <a:t> </a:t>
            </a:r>
            <a:r>
              <a:rPr dirty="0" err="1"/>
              <a:t>تلميذاً</a:t>
            </a:r>
            <a:r>
              <a:rPr dirty="0"/>
              <a:t> </a:t>
            </a:r>
            <a:r>
              <a:rPr dirty="0" err="1"/>
              <a:t>يتأل</a:t>
            </a:r>
            <a:r>
              <a:rPr lang="ar-JO" dirty="0"/>
              <a:t>َّـ</a:t>
            </a:r>
            <a:r>
              <a:rPr dirty="0"/>
              <a:t>م </a:t>
            </a:r>
            <a:r>
              <a:rPr dirty="0" err="1"/>
              <a:t>على</a:t>
            </a:r>
            <a:r>
              <a:rPr dirty="0"/>
              <a:t> </a:t>
            </a:r>
            <a:r>
              <a:rPr dirty="0" err="1"/>
              <a:t>غرار</a:t>
            </a:r>
            <a:r>
              <a:rPr dirty="0"/>
              <a:t> </a:t>
            </a:r>
            <a:r>
              <a:rPr dirty="0" err="1"/>
              <a:t>يسوع</a:t>
            </a:r>
            <a:r>
              <a:rPr dirty="0"/>
              <a:t>؟</a:t>
            </a:r>
          </a:p>
        </p:txBody>
      </p:sp>
      <p:sp>
        <p:nvSpPr>
          <p:cNvPr id="4531" name="Rectangle 2"/>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base" latinLnBrk="0" hangingPunct="1">
              <a:lnSpc>
                <a:spcPct val="100000"/>
              </a:lnSpc>
              <a:spcBef>
                <a:spcPct val="0"/>
              </a:spcBef>
              <a:spcAft>
                <a:spcPct val="0"/>
              </a:spcAft>
              <a:buClrTx/>
              <a:buSzTx/>
              <a:buFontTx/>
              <a:buNone/>
              <a:tabLst/>
              <a:defRPr b="1">
                <a:latin typeface="+mj-lt"/>
                <a:ea typeface="+mj-ea"/>
                <a:cs typeface="+mj-cs"/>
                <a:sym typeface="Arial"/>
              </a:defRPr>
            </a:pPr>
            <a:r>
              <a:rPr kumimoji="0" sz="4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rPr>
              <a:t>مرقس</a:t>
            </a:r>
          </a:p>
        </p:txBody>
      </p:sp>
    </p:spTree>
  </p:cSld>
  <p:clrMapOvr>
    <a:masterClrMapping/>
  </p:clrMapOvr>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531"/>
                                        </p:tgtEl>
                                        <p:attrNameLst>
                                          <p:attrName>style.visibility</p:attrName>
                                        </p:attrNameLst>
                                      </p:cBhvr>
                                      <p:to>
                                        <p:strVal val="visible"/>
                                      </p:to>
                                    </p:set>
                                    <p:anim calcmode="lin" valueType="num">
                                      <p:cBhvr>
                                        <p:cTn id="7" dur="500" fill="hold"/>
                                        <p:tgtEl>
                                          <p:spTgt spid="4531"/>
                                        </p:tgtEl>
                                        <p:attrNameLst>
                                          <p:attrName>ppt_x</p:attrName>
                                        </p:attrNameLst>
                                      </p:cBhvr>
                                      <p:tavLst>
                                        <p:tav tm="0">
                                          <p:val>
                                            <p:strVal val="#ppt_x"/>
                                          </p:val>
                                        </p:tav>
                                        <p:tav tm="100000">
                                          <p:val>
                                            <p:strVal val="#ppt_x"/>
                                          </p:val>
                                        </p:tav>
                                      </p:tavLst>
                                    </p:anim>
                                    <p:anim calcmode="lin" valueType="num">
                                      <p:cBhvr>
                                        <p:cTn id="8" dur="500" fill="hold"/>
                                        <p:tgtEl>
                                          <p:spTgt spid="45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31" grpId="0" animBg="1" advAuto="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8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8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9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9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9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9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9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0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0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05" name="Picture 1" descr="Picture 1"/>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5606" name="TextBox 3"/>
          <p:cNvSpPr txBox="1"/>
          <p:nvPr/>
        </p:nvSpPr>
        <p:spPr>
          <a:xfrm>
            <a:off x="4607495" y="500042"/>
            <a:ext cx="4501009" cy="507487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rtl="1">
              <a:lnSpc>
                <a:spcPct val="70000"/>
              </a:lnSpc>
              <a:defRPr sz="11500" spc="-250">
                <a:solidFill>
                  <a:srgbClr val="002060"/>
                </a:solidFill>
                <a:latin typeface="Avenir Black"/>
                <a:ea typeface="Avenir Black"/>
                <a:cs typeface="Avenir Black"/>
                <a:sym typeface="Avenir Black"/>
              </a:defRPr>
            </a:lvl1pPr>
          </a:lstStyle>
          <a:p>
            <a:r>
              <a:t>صور كتابية مجانية</a:t>
            </a:r>
          </a:p>
        </p:txBody>
      </p:sp>
      <p:sp>
        <p:nvSpPr>
          <p:cNvPr id="5607" name="Title 1"/>
          <p:cNvSpPr txBox="1">
            <a:spLocks noGrp="1"/>
          </p:cNvSpPr>
          <p:nvPr>
            <p:ph type="title"/>
          </p:nvPr>
        </p:nvSpPr>
        <p:spPr>
          <a:xfrm>
            <a:off x="-6657" y="4393931"/>
            <a:ext cx="9144001" cy="829776"/>
          </a:xfrm>
          <a:prstGeom prst="rect">
            <a:avLst/>
          </a:prstGeom>
          <a:solidFill>
            <a:srgbClr val="FFFFFF"/>
          </a:solidFill>
        </p:spPr>
        <p:txBody>
          <a:bodyPr lIns="32888" tIns="32888" rIns="32888" bIns="32888">
            <a:normAutofit fontScale="90000"/>
          </a:bodyPr>
          <a:lstStyle>
            <a:lvl1pPr defTabSz="240983">
              <a:defRPr sz="5400" spc="-150">
                <a:solidFill>
                  <a:srgbClr val="808080"/>
                </a:solidFill>
              </a:defRPr>
            </a:lvl1pPr>
          </a:lstStyle>
          <a:p>
            <a:r>
              <a:rPr dirty="0"/>
              <a:t>الكلمة </a:t>
            </a:r>
            <a:r>
              <a:rPr dirty="0" err="1"/>
              <a:t>في</a:t>
            </a:r>
            <a:r>
              <a:rPr dirty="0"/>
              <a:t> </a:t>
            </a:r>
            <a:r>
              <a:rPr dirty="0" err="1"/>
              <a:t>صور</a:t>
            </a:r>
            <a:endParaRPr dirty="0"/>
          </a:p>
        </p:txBody>
      </p:sp>
    </p:spTree>
  </p:cSld>
  <p:clrMapOvr>
    <a:masterClrMapping/>
  </p:clrMapOvr>
  <p:transition spd="med"/>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3"/>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Accordance" panose="00000400000000000000" pitchFamily="2" charset="-78"/>
              </a:rPr>
              <a:t>الكلمة المفتاحية</a:t>
            </a:r>
            <a:endParaRPr lang="en-US" sz="4800" dirty="0">
              <a:effectLst>
                <a:glow rad="127000">
                  <a:schemeClr val="tx1"/>
                </a:glow>
              </a:effectLst>
              <a:ea typeface="Accordance" panose="00000400000000000000" pitchFamily="2" charset="-78"/>
            </a:endParaRPr>
          </a:p>
        </p:txBody>
      </p:sp>
      <p:sp>
        <p:nvSpPr>
          <p:cNvPr id="5" name="Rectangle 2"/>
          <p:cNvSpPr txBox="1">
            <a:spLocks noChangeArrowheads="1"/>
          </p:cNvSpPr>
          <p:nvPr/>
        </p:nvSpPr>
        <p:spPr bwMode="auto">
          <a:xfrm>
            <a:off x="0" y="256490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السيادة</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مرقس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Text Box 24"/>
          <p:cNvSpPr txBox="1">
            <a:spLocks noChangeArrowheads="1"/>
          </p:cNvSpPr>
          <p:nvPr/>
        </p:nvSpPr>
        <p:spPr bwMode="auto">
          <a:xfrm>
            <a:off x="8448758" y="65344"/>
            <a:ext cx="527682"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CC"/>
                </a:solidFill>
                <a:effectLst/>
                <a:uLnTx/>
                <a:uFillTx/>
                <a:latin typeface="Arial" panose="020B0604020202020204" pitchFamily="34" charset="0"/>
                <a:ea typeface="Accordance" panose="00000400000000000000" pitchFamily="2" charset="-78"/>
                <a:cs typeface="Arial" panose="020B0604020202020204" pitchFamily="34" charset="0"/>
              </a:rPr>
              <a:t>93</a:t>
            </a: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38734627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33" name="Rectangle 2"/>
          <p:cNvSpPr txBox="1">
            <a:spLocks noGrp="1"/>
          </p:cNvSpPr>
          <p:nvPr>
            <p:ph type="title" idx="4294967295"/>
          </p:nvPr>
        </p:nvSpPr>
        <p:spPr>
          <a:xfrm>
            <a:off x="0" y="609600"/>
            <a:ext cx="9144000" cy="1143000"/>
          </a:xfrm>
          <a:prstGeom prst="rect">
            <a:avLst/>
          </a:prstGeom>
          <a:noFill/>
        </p:spPr>
        <p:txBody>
          <a:bodyPr/>
          <a:lstStyle>
            <a:lvl1pPr>
              <a:defRPr sz="4400" b="0">
                <a:solidFill>
                  <a:srgbClr val="220011"/>
                </a:solidFill>
                <a:latin typeface="Times New Roman"/>
                <a:ea typeface="Times New Roman"/>
                <a:cs typeface="Times New Roman"/>
                <a:sym typeface="Times New Roman"/>
              </a:defRPr>
            </a:lvl1pPr>
          </a:lstStyle>
          <a:p>
            <a:pPr rtl="0">
              <a:defRPr/>
            </a:pPr>
            <a:r>
              <a:rPr dirty="0">
                <a:solidFill>
                  <a:srgbClr val="000000"/>
                </a:solidFill>
              </a:rPr>
              <a:t>Black</a:t>
            </a:r>
          </a:p>
        </p:txBody>
      </p:sp>
    </p:spTree>
  </p:cSld>
  <p:clrMapOvr>
    <a:masterClrMapping/>
  </p:clrMapOvr>
  <p:transition spd="med"/>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09" name="image3.jpeg" descr="image3.jpeg"/>
          <p:cNvPicPr>
            <a:picLocks noChangeAspect="1"/>
          </p:cNvPicPr>
          <p:nvPr/>
        </p:nvPicPr>
        <p:blipFill>
          <a:blip r:embed="rId2" cstate="print"/>
          <a:stretch>
            <a:fillRect/>
          </a:stretch>
        </p:blipFill>
        <p:spPr>
          <a:xfrm>
            <a:off x="-596" y="26265"/>
            <a:ext cx="9145117" cy="6859119"/>
          </a:xfrm>
          <a:prstGeom prst="rect">
            <a:avLst/>
          </a:prstGeom>
          <a:ln w="12700">
            <a:miter lim="400000"/>
          </a:ln>
        </p:spPr>
      </p:pic>
      <p:sp>
        <p:nvSpPr>
          <p:cNvPr id="5610" name="Shape 221"/>
          <p:cNvSpPr txBox="1">
            <a:spLocks noGrp="1"/>
          </p:cNvSpPr>
          <p:nvPr>
            <p:ph type="title"/>
          </p:nvPr>
        </p:nvSpPr>
        <p:spPr>
          <a:xfrm>
            <a:off x="-1" y="-3141"/>
            <a:ext cx="5724130" cy="623830"/>
          </a:xfrm>
          <a:prstGeom prst="rect">
            <a:avLst/>
          </a:prstGeom>
        </p:spPr>
        <p:txBody>
          <a:bodyPr lIns="32887" tIns="32887" rIns="32887" bIns="32887"/>
          <a:lstStyle>
            <a:lvl1pPr defTabSz="314884">
              <a:defRPr sz="2400" b="1"/>
            </a:lvl1pPr>
          </a:lstStyle>
          <a:p>
            <a:r>
              <a:rPr dirty="0" err="1"/>
              <a:t>استخدمت</a:t>
            </a:r>
            <a:r>
              <a:rPr dirty="0"/>
              <a:t> </a:t>
            </a:r>
            <a:r>
              <a:rPr dirty="0" err="1"/>
              <a:t>بإذن</a:t>
            </a:r>
            <a:r>
              <a:rPr dirty="0"/>
              <a:t> </a:t>
            </a:r>
            <a:r>
              <a:rPr dirty="0" err="1"/>
              <a:t>رسمي</a:t>
            </a:r>
            <a:endParaRPr dirty="0"/>
          </a:p>
        </p:txBody>
      </p:sp>
      <p:sp>
        <p:nvSpPr>
          <p:cNvPr id="5611" name="Shape 222"/>
          <p:cNvSpPr/>
          <p:nvPr/>
        </p:nvSpPr>
        <p:spPr>
          <a:xfrm>
            <a:off x="395535" y="2448474"/>
            <a:ext cx="4968554" cy="69402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نظرًا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لإنتاج</a:t>
            </a:r>
            <a:r>
              <a:rPr b="1" dirty="0">
                <a:latin typeface="Arial" panose="020B0604020202020204" pitchFamily="34" charset="0"/>
                <a:cs typeface="Arial" panose="020B0604020202020204" pitchFamily="34" charset="0"/>
              </a:rPr>
              <a:t> Lumo </a:t>
            </a:r>
            <a:r>
              <a:rPr b="1" dirty="0" err="1">
                <a:latin typeface="Arial" panose="020B0604020202020204" pitchFamily="34" charset="0"/>
                <a:cs typeface="Arial" panose="020B0604020202020204" pitchFamily="34" charset="0"/>
              </a:rPr>
              <a:t>لمواد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النشر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الخاصة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به</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نأسف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لإبلاغك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بأنه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ترخيص</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صورنا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لعملاء</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آخرين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خارج</a:t>
            </a:r>
            <a:r>
              <a:rPr b="1" dirty="0">
                <a:latin typeface="Arial" panose="020B0604020202020204" pitchFamily="34" charset="0"/>
                <a:cs typeface="Arial" panose="020B0604020202020204" pitchFamily="34" charset="0"/>
              </a:rPr>
              <a:t>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freebibleimages.org</a:t>
            </a:r>
            <a:endParaRPr b="1" dirty="0">
              <a:latin typeface="Arial" panose="020B0604020202020204" pitchFamily="34" charset="0"/>
              <a:cs typeface="Arial" panose="020B0604020202020204" pitchFamily="34" charset="0"/>
            </a:endParaRPr>
          </a:p>
        </p:txBody>
      </p:sp>
      <p:sp>
        <p:nvSpPr>
          <p:cNvPr id="5612" name="Shape 223"/>
          <p:cNvSpPr/>
          <p:nvPr/>
        </p:nvSpPr>
        <p:spPr>
          <a:xfrm>
            <a:off x="1187624"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5613" name="Shape 227"/>
          <p:cNvSpPr/>
          <p:nvPr/>
        </p:nvSpPr>
        <p:spPr>
          <a:xfrm>
            <a:off x="409443" y="3148439"/>
            <a:ext cx="4940739" cy="95410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400" b="1">
                <a:solidFill>
                  <a:srgbClr val="000000"/>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هذه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ea typeface="ＭＳ Ｐゴシック"/>
                <a:cs typeface="Arial" panose="020B0604020202020204" pitchFamily="34" charset="0"/>
                <a:sym typeface="ＭＳ Ｐゴシック"/>
              </a:rPr>
              <a:t>مرخصة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الفيديو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النشر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الوسائط</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الأخرى</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لا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يمكن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توزيع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والملفات</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التي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تم</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تنزيلها</a:t>
            </a:r>
            <a:r>
              <a:rPr b="1" dirty="0">
                <a:latin typeface="Arial" panose="020B0604020202020204" pitchFamily="34" charset="0"/>
                <a:ea typeface="ＭＳ Ｐゴシック"/>
                <a:cs typeface="Arial" panose="020B0604020202020204" pitchFamily="34" charset="0"/>
                <a:sym typeface="ＭＳ Ｐゴシック"/>
              </a:rPr>
              <a:t> من خلال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موقع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ويب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آخر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cs typeface="Arial" panose="020B0604020202020204" pitchFamily="34" charset="0"/>
              </a:rPr>
              <a:t>freebibleimages.org</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سياق</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تؤدي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الرسالة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المصاحبة</a:t>
            </a:r>
            <a:r>
              <a:rPr b="1" dirty="0">
                <a:latin typeface="Arial" panose="020B0604020202020204" pitchFamily="34" charset="0"/>
                <a:ea typeface="ＭＳ Ｐゴシック"/>
                <a:cs typeface="Arial" panose="020B0604020202020204" pitchFamily="34" charset="0"/>
                <a:sym typeface="ＭＳ Ｐゴシック"/>
              </a:rPr>
              <a:t> إلى </a:t>
            </a:r>
            <a:r>
              <a:rPr b="1" dirty="0" err="1">
                <a:latin typeface="Arial" panose="020B0604020202020204" pitchFamily="34" charset="0"/>
                <a:ea typeface="ＭＳ Ｐゴシック"/>
                <a:cs typeface="Arial" panose="020B0604020202020204" pitchFamily="34" charset="0"/>
                <a:sym typeface="ＭＳ Ｐゴシック"/>
              </a:rPr>
              <a:t>تقويض</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الإيمان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المسيحي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والإنجيل</a:t>
            </a:r>
            <a:r>
              <a:rPr b="1" dirty="0">
                <a:latin typeface="Arial" panose="020B0604020202020204" pitchFamily="34" charset="0"/>
                <a:cs typeface="Arial" panose="020B0604020202020204" pitchFamily="34" charset="0"/>
              </a:rPr>
              <a:t>.</a:t>
            </a:r>
          </a:p>
        </p:txBody>
      </p:sp>
      <p:sp>
        <p:nvSpPr>
          <p:cNvPr id="5614" name="Shape 228"/>
          <p:cNvSpPr/>
          <p:nvPr/>
        </p:nvSpPr>
        <p:spPr>
          <a:xfrm>
            <a:off x="438919" y="4248515"/>
            <a:ext cx="4881786" cy="69402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استخدام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الصور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العروض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التقديمية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التعليمية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والمدونات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ووسائل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التواصل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الاجتماعي</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وكلها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يجب</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تكون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مصحوبة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بالإشارة</a:t>
            </a:r>
            <a:r>
              <a:rPr b="1" dirty="0">
                <a:latin typeface="Arial" panose="020B0604020202020204" pitchFamily="34" charset="0"/>
                <a:cs typeface="Arial" panose="020B0604020202020204" pitchFamily="34" charset="0"/>
              </a:rPr>
              <a:t> إلى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www.LumoProject.com</a:t>
            </a:r>
            <a:r>
              <a:rPr b="1" dirty="0">
                <a:latin typeface="Arial" panose="020B0604020202020204" pitchFamily="34" charset="0"/>
                <a:cs typeface="Arial" panose="020B0604020202020204" pitchFamily="34" charset="0"/>
              </a:rPr>
              <a:t>.</a:t>
            </a:r>
          </a:p>
        </p:txBody>
      </p:sp>
      <p:grpSp>
        <p:nvGrpSpPr>
          <p:cNvPr id="5617" name="Shape 229"/>
          <p:cNvGrpSpPr/>
          <p:nvPr/>
        </p:nvGrpSpPr>
        <p:grpSpPr>
          <a:xfrm>
            <a:off x="1763688" y="5037421"/>
            <a:ext cx="2212729" cy="623827"/>
            <a:chOff x="0" y="0"/>
            <a:chExt cx="2212727" cy="623826"/>
          </a:xfrm>
        </p:grpSpPr>
        <p:sp>
          <p:nvSpPr>
            <p:cNvPr id="5615" name="Rectangle"/>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84">
                <a:defRPr sz="1000" spc="-100">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5616" name="Picture courtesy of BBM © All Rights Reserved.…"/>
            <p:cNvSpPr txBox="1"/>
            <p:nvPr/>
          </p:nvSpPr>
          <p:spPr>
            <a:xfrm>
              <a:off x="0" y="-1"/>
              <a:ext cx="2212728" cy="62382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32887" tIns="32887" rIns="32887" bIns="32887" numCol="1" anchor="ctr">
              <a:normAutofit/>
            </a:bodyPr>
            <a:lstStyle/>
            <a:p>
              <a:pPr algn="ctr" defTabSz="314884">
                <a:defRPr sz="1000">
                  <a:solidFill>
                    <a:srgbClr val="000000"/>
                  </a:solidFill>
                </a:defRPr>
              </a:pPr>
              <a:r>
                <a:rPr b="1" dirty="0">
                  <a:latin typeface="Arial" panose="020B0604020202020204" pitchFamily="34" charset="0"/>
                  <a:cs typeface="Arial" panose="020B0604020202020204" pitchFamily="34" charset="0"/>
                </a:rPr>
                <a:t>Picture courtesy of BBM</a:t>
              </a:r>
              <a:br>
                <a:rPr b="1" dirty="0">
                  <a:latin typeface="Arial" panose="020B0604020202020204" pitchFamily="34" charset="0"/>
                  <a:cs typeface="Arial" panose="020B0604020202020204" pitchFamily="34" charset="0"/>
                </a:rPr>
              </a:br>
              <a:r>
                <a:rPr b="1" dirty="0">
                  <a:latin typeface="Arial" panose="020B0604020202020204" pitchFamily="34" charset="0"/>
                  <a:cs typeface="Arial" panose="020B0604020202020204" pitchFamily="34" charset="0"/>
                </a:rPr>
                <a:t>© All Rights Reserved.</a:t>
              </a:r>
              <a:endParaRPr b="1" spc="50" dirty="0">
                <a:latin typeface="Arial" panose="020B0604020202020204" pitchFamily="34" charset="0"/>
                <a:cs typeface="Arial" panose="020B0604020202020204" pitchFamily="34" charset="0"/>
              </a:endParaRPr>
            </a:p>
            <a:p>
              <a:pPr algn="ctr" defTabSz="314884">
                <a:defRPr sz="1000">
                  <a:solidFill>
                    <a:srgbClr val="000000"/>
                  </a:solidFill>
                </a:defRPr>
              </a:pPr>
              <a:r>
                <a:rPr b="1" dirty="0">
                  <a:latin typeface="Arial" panose="020B0604020202020204" pitchFamily="34" charset="0"/>
                  <a:cs typeface="Arial" panose="020B0604020202020204" pitchFamily="34" charset="0"/>
                </a:rPr>
                <a:t>www.bigbookmedia.com</a:t>
              </a:r>
            </a:p>
          </p:txBody>
        </p:sp>
      </p:grpSp>
      <p:pic>
        <p:nvPicPr>
          <p:cNvPr id="5618" name="Picture 1" descr="Picture 1"/>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5619" name="Shape 223"/>
          <p:cNvSpPr/>
          <p:nvPr/>
        </p:nvSpPr>
        <p:spPr>
          <a:xfrm>
            <a:off x="2051719"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مرقس</a:t>
            </a:r>
          </a:p>
        </p:txBody>
      </p:sp>
      <p:sp>
        <p:nvSpPr>
          <p:cNvPr id="5620" name="Shape 223"/>
          <p:cNvSpPr/>
          <p:nvPr/>
        </p:nvSpPr>
        <p:spPr>
          <a:xfrm>
            <a:off x="2915816"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5621" name="Shape 223"/>
          <p:cNvSpPr/>
          <p:nvPr/>
        </p:nvSpPr>
        <p:spPr>
          <a:xfrm>
            <a:off x="3779911"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يوحنا</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23" name="Rectangle 2"/>
          <p:cNvSpPr txBox="1">
            <a:spLocks noGrp="1"/>
          </p:cNvSpPr>
          <p:nvPr>
            <p:ph type="title"/>
          </p:nvPr>
        </p:nvSpPr>
        <p:spPr>
          <a:prstGeom prst="rect">
            <a:avLst/>
          </a:prstGeom>
        </p:spPr>
        <p:txBody>
          <a:bodyPr>
            <a:normAutofit/>
          </a:bodyPr>
          <a:lstStyle>
            <a:lvl1pPr defTabSz="804672" rtl="0">
              <a:defRPr sz="3872"/>
            </a:lvl1pPr>
          </a:lstStyle>
          <a:p>
            <a:r>
              <a:rPr dirty="0"/>
              <a:t>Know Your Soil 00899</a:t>
            </a:r>
          </a:p>
        </p:txBody>
      </p:sp>
      <p:pic>
        <p:nvPicPr>
          <p:cNvPr id="5624" name="Picture 3" descr="Picture 3"/>
          <p:cNvPicPr>
            <a:picLocks noChangeAspect="1"/>
          </p:cNvPicPr>
          <p:nvPr/>
        </p:nvPicPr>
        <p:blipFill>
          <a:blip r:embed="rId3" cstate="print"/>
          <a:stretch>
            <a:fillRect/>
          </a:stretch>
        </p:blipFill>
        <p:spPr>
          <a:xfrm>
            <a:off x="-19050" y="-14288"/>
            <a:ext cx="9182100" cy="6886576"/>
          </a:xfrm>
          <a:prstGeom prst="rect">
            <a:avLst/>
          </a:prstGeom>
          <a:ln w="12700">
            <a:miter lim="400000"/>
          </a:ln>
        </p:spPr>
      </p:pic>
      <p:sp>
        <p:nvSpPr>
          <p:cNvPr id="5625" name="Oval 1"/>
          <p:cNvSpPr/>
          <p:nvPr/>
        </p:nvSpPr>
        <p:spPr>
          <a:xfrm>
            <a:off x="0" y="914400"/>
            <a:ext cx="2286000" cy="1600200"/>
          </a:xfrm>
          <a:prstGeom prst="ellipse">
            <a:avLst/>
          </a:prstGeom>
          <a:solidFill>
            <a:srgbClr val="FFFFFF"/>
          </a:solidFill>
          <a:ln>
            <a:solidFill>
              <a:srgbClr val="00C795"/>
            </a:solidFill>
          </a:ln>
          <a:effectLst>
            <a:outerShdw blurRad="38100" dist="23000" dir="5400000" rotWithShape="0">
              <a:srgbClr val="000000">
                <a:alpha val="35000"/>
              </a:srgbClr>
            </a:outerShdw>
          </a:effectLst>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sz="1800">
                <a:solidFill>
                  <a:srgbClr val="FFFFFF"/>
                </a:solidFill>
                <a:latin typeface="Times New Roman"/>
                <a:ea typeface="Times New Roman"/>
                <a:cs typeface="Times New Roman"/>
                <a:sym typeface="Times New Roman"/>
              </a:defRPr>
            </a:pPr>
            <a:endParaRPr kumimoji="0" sz="1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Times New Roman"/>
            </a:endParaRPr>
          </a:p>
        </p:txBody>
      </p:sp>
      <p:sp>
        <p:nvSpPr>
          <p:cNvPr id="5626" name="TextBox 3"/>
          <p:cNvSpPr txBox="1"/>
          <p:nvPr/>
        </p:nvSpPr>
        <p:spPr>
          <a:xfrm>
            <a:off x="35496" y="1124744"/>
            <a:ext cx="2042161" cy="110799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a:defRPr b="1">
                <a:solidFill>
                  <a:srgbClr val="000000"/>
                </a:solidFill>
                <a:latin typeface="acme secret agent"/>
                <a:ea typeface="acme secret agent"/>
                <a:cs typeface="acme secret agent"/>
                <a:sym typeface="acme secret agent"/>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lang="ar-JO" sz="22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cme secret agent"/>
              </a:rPr>
              <a:t>أنا أعلم الأماكن التي لن تستطيع هذه البذار أن تنمو فيها</a:t>
            </a:r>
            <a:endParaRPr kumimoji="0" sz="22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cme secret agent"/>
            </a:endParaRPr>
          </a:p>
        </p:txBody>
      </p:sp>
      <p:sp>
        <p:nvSpPr>
          <p:cNvPr id="5627" name="TextBox 2"/>
          <p:cNvSpPr txBox="1"/>
          <p:nvPr/>
        </p:nvSpPr>
        <p:spPr>
          <a:xfrm>
            <a:off x="2520527" y="2895600"/>
            <a:ext cx="1013108" cy="95410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rIns="4571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2800" b="1">
                <a:solidFill>
                  <a:srgbClr val="000000"/>
                </a:solidFill>
              </a:defRPr>
            </a:pPr>
            <a:r>
              <a:rPr kumimoji="0" lang="ar-JO"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الأرض الجيدة</a:t>
            </a:r>
            <a:endParaRPr kumimoji="0"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5628" name="TextBox 7"/>
          <p:cNvSpPr txBox="1"/>
          <p:nvPr/>
        </p:nvSpPr>
        <p:spPr>
          <a:xfrm>
            <a:off x="-30481" y="152399"/>
            <a:ext cx="9128761" cy="7694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a:defRPr sz="4400" b="1">
                <a:solidFill>
                  <a:srgbClr val="000000"/>
                </a:solidFill>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lang="ar-JO" sz="4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أيُّها المزارعون، اعرِفوا أنواع التربة في حقلكم</a:t>
            </a:r>
            <a:endParaRPr kumimoji="0" sz="4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5629" name="TextBox 8"/>
          <p:cNvSpPr txBox="1"/>
          <p:nvPr/>
        </p:nvSpPr>
        <p:spPr>
          <a:xfrm>
            <a:off x="4021788" y="2895600"/>
            <a:ext cx="916274" cy="52322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2800" b="1">
                <a:solidFill>
                  <a:srgbClr val="000000"/>
                </a:solidFill>
              </a:defRPr>
            </a:pPr>
            <a:r>
              <a:rPr kumimoji="0" lang="ar-JO"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الطريق</a:t>
            </a:r>
            <a:endParaRPr kumimoji="0"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5630" name="TextBox 9"/>
          <p:cNvSpPr txBox="1"/>
          <p:nvPr/>
        </p:nvSpPr>
        <p:spPr>
          <a:xfrm>
            <a:off x="6222969" y="2895600"/>
            <a:ext cx="709488" cy="138499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rIns="4571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2800" b="1">
                <a:solidFill>
                  <a:srgbClr val="000000"/>
                </a:solidFill>
              </a:defRPr>
            </a:pPr>
            <a:r>
              <a:rPr kumimoji="0" lang="ar-JO"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مكانٌ مُحجِر</a:t>
            </a:r>
            <a:endParaRPr kumimoji="0"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5631" name="TextBox 10"/>
          <p:cNvSpPr txBox="1"/>
          <p:nvPr/>
        </p:nvSpPr>
        <p:spPr>
          <a:xfrm>
            <a:off x="8176451" y="2805113"/>
            <a:ext cx="950362" cy="138499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rIns="4571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2800" b="1">
                <a:solidFill>
                  <a:srgbClr val="000000"/>
                </a:solidFill>
              </a:defRPr>
            </a:pPr>
            <a:r>
              <a:rPr kumimoji="0" lang="ar-JO"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تربةٌ فيها شوك</a:t>
            </a:r>
            <a:endParaRPr kumimoji="0"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35" name="Picture 3" descr="Picture 3"/>
          <p:cNvPicPr>
            <a:picLocks noChangeAspect="1"/>
          </p:cNvPicPr>
          <p:nvPr/>
        </p:nvPicPr>
        <p:blipFill>
          <a:blip r:embed="rId2" cstate="print"/>
          <a:stretch>
            <a:fillRect/>
          </a:stretch>
        </p:blipFill>
        <p:spPr>
          <a:xfrm>
            <a:off x="0" y="0"/>
            <a:ext cx="9144000" cy="6851650"/>
          </a:xfrm>
          <a:prstGeom prst="rect">
            <a:avLst/>
          </a:prstGeom>
          <a:ln w="12700">
            <a:miter lim="400000"/>
          </a:ln>
        </p:spPr>
      </p:pic>
      <p:sp>
        <p:nvSpPr>
          <p:cNvPr id="5636" name="Text Box 4"/>
          <p:cNvSpPr txBox="1"/>
          <p:nvPr/>
        </p:nvSpPr>
        <p:spPr>
          <a:xfrm rot="21325563">
            <a:off x="192056" y="3193628"/>
            <a:ext cx="1965961" cy="40011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spcBef>
                <a:spcPts val="900"/>
              </a:spcBef>
              <a:defRPr sz="1600" b="1">
                <a:solidFill>
                  <a:srgbClr val="006600"/>
                </a:solidFill>
                <a:latin typeface="Comic Sans MS"/>
                <a:ea typeface="Comic Sans MS"/>
                <a:cs typeface="Comic Sans MS"/>
                <a:sym typeface="Comic Sans MS"/>
              </a:defRPr>
            </a:lvl1pPr>
          </a:lstStyle>
          <a:p>
            <a:r>
              <a:rPr lang="ar-JO" sz="2000" dirty="0">
                <a:latin typeface="Arial" panose="020B0604020202020204" pitchFamily="34" charset="0"/>
                <a:cs typeface="Arial" panose="020B0604020202020204" pitchFamily="34" charset="0"/>
              </a:rPr>
              <a:t>البيت</a:t>
            </a:r>
            <a:endParaRPr sz="2000" dirty="0">
              <a:latin typeface="Arial" panose="020B0604020202020204" pitchFamily="34" charset="0"/>
              <a:cs typeface="Arial" panose="020B0604020202020204" pitchFamily="34" charset="0"/>
            </a:endParaRPr>
          </a:p>
        </p:txBody>
      </p:sp>
      <p:sp>
        <p:nvSpPr>
          <p:cNvPr id="5637" name="Text Box 5"/>
          <p:cNvSpPr txBox="1"/>
          <p:nvPr/>
        </p:nvSpPr>
        <p:spPr>
          <a:xfrm>
            <a:off x="1330007" y="5681662"/>
            <a:ext cx="5253673" cy="634020"/>
          </a:xfrm>
          <a:prstGeom prst="rect">
            <a:avLst/>
          </a:prstGeom>
          <a:ln w="12700">
            <a:miter lim="400000"/>
          </a:ln>
          <a:effectLst>
            <a:outerShdw blurRad="254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nSpc>
                <a:spcPct val="80000"/>
              </a:lnSpc>
              <a:spcBef>
                <a:spcPts val="2600"/>
              </a:spcBef>
              <a:defRPr sz="4400">
                <a:solidFill>
                  <a:srgbClr val="000000"/>
                </a:solidFill>
                <a:latin typeface="Futura Md BT"/>
                <a:ea typeface="Futura Md BT"/>
                <a:cs typeface="Futura Md BT"/>
                <a:sym typeface="Futura Md BT"/>
              </a:defRPr>
            </a:lvl1pPr>
          </a:lstStyle>
          <a:p>
            <a:pPr algn="ctr"/>
            <a:r>
              <a:rPr lang="ar-JO" dirty="0"/>
              <a:t>أرض محروثة</a:t>
            </a:r>
            <a:endParaRPr dirty="0"/>
          </a:p>
        </p:txBody>
      </p:sp>
      <p:sp>
        <p:nvSpPr>
          <p:cNvPr id="5638" name="Text Box 6"/>
          <p:cNvSpPr txBox="1"/>
          <p:nvPr/>
        </p:nvSpPr>
        <p:spPr>
          <a:xfrm rot="21325563">
            <a:off x="2292318" y="3160290"/>
            <a:ext cx="1965961" cy="40011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spcBef>
                <a:spcPts val="900"/>
              </a:spcBef>
              <a:defRPr sz="1600" b="1">
                <a:solidFill>
                  <a:srgbClr val="004C72"/>
                </a:solidFill>
                <a:latin typeface="Comic Sans MS"/>
                <a:ea typeface="Comic Sans MS"/>
                <a:cs typeface="Comic Sans MS"/>
                <a:sym typeface="Comic Sans MS"/>
              </a:defRPr>
            </a:lvl1pPr>
          </a:lstStyle>
          <a:p>
            <a:r>
              <a:rPr lang="ar-JO" sz="2000" dirty="0">
                <a:latin typeface="Arial" panose="020B0604020202020204" pitchFamily="34" charset="0"/>
                <a:cs typeface="Arial" panose="020B0604020202020204" pitchFamily="34" charset="0"/>
              </a:rPr>
              <a:t>المدرسة</a:t>
            </a:r>
            <a:endParaRPr sz="2000" dirty="0">
              <a:latin typeface="Arial" panose="020B0604020202020204" pitchFamily="34" charset="0"/>
              <a:cs typeface="Arial" panose="020B0604020202020204" pitchFamily="34" charset="0"/>
            </a:endParaRPr>
          </a:p>
        </p:txBody>
      </p:sp>
      <p:sp>
        <p:nvSpPr>
          <p:cNvPr id="5639" name="Text Box 7"/>
          <p:cNvSpPr txBox="1"/>
          <p:nvPr/>
        </p:nvSpPr>
        <p:spPr>
          <a:xfrm rot="21325563">
            <a:off x="4916456" y="3169815"/>
            <a:ext cx="1965961" cy="40011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spcBef>
                <a:spcPts val="900"/>
              </a:spcBef>
              <a:defRPr sz="1600" b="1">
                <a:solidFill>
                  <a:srgbClr val="CC0000"/>
                </a:solidFill>
                <a:latin typeface="Comic Sans MS"/>
                <a:ea typeface="Comic Sans MS"/>
                <a:cs typeface="Comic Sans MS"/>
                <a:sym typeface="Comic Sans MS"/>
              </a:defRPr>
            </a:lvl1pPr>
          </a:lstStyle>
          <a:p>
            <a:r>
              <a:rPr lang="ar-JO" sz="2000" dirty="0">
                <a:latin typeface="Arial" panose="020B0604020202020204" pitchFamily="34" charset="0"/>
                <a:cs typeface="Arial" panose="020B0604020202020204" pitchFamily="34" charset="0"/>
              </a:rPr>
              <a:t>الكنيسة</a:t>
            </a:r>
            <a:endParaRPr sz="2000" dirty="0">
              <a:latin typeface="Arial" panose="020B0604020202020204" pitchFamily="34" charset="0"/>
              <a:cs typeface="Arial" panose="020B0604020202020204" pitchFamily="34" charset="0"/>
            </a:endParaRPr>
          </a:p>
        </p:txBody>
      </p:sp>
      <p:sp>
        <p:nvSpPr>
          <p:cNvPr id="5640" name="Text Box 8"/>
          <p:cNvSpPr txBox="1"/>
          <p:nvPr/>
        </p:nvSpPr>
        <p:spPr>
          <a:xfrm>
            <a:off x="6881494" y="5638800"/>
            <a:ext cx="2108836" cy="781752"/>
          </a:xfrm>
          <a:prstGeom prst="rect">
            <a:avLst/>
          </a:prstGeom>
          <a:ln w="12700">
            <a:miter lim="400000"/>
          </a:ln>
          <a:effectLst>
            <a:outerShdw blurRad="254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lnSpc>
                <a:spcPct val="80000"/>
              </a:lnSpc>
              <a:spcBef>
                <a:spcPts val="1600"/>
              </a:spcBef>
              <a:defRPr sz="2800">
                <a:solidFill>
                  <a:srgbClr val="000000"/>
                </a:solidFill>
                <a:latin typeface="Futura Md BT"/>
                <a:ea typeface="Futura Md BT"/>
                <a:cs typeface="Futura Md BT"/>
                <a:sym typeface="Futura Md BT"/>
              </a:defRPr>
            </a:lvl1pPr>
          </a:lstStyle>
          <a:p>
            <a:pPr algn="ctr"/>
            <a:r>
              <a:rPr lang="ar-JO" dirty="0"/>
              <a:t>أرض غير محروثة</a:t>
            </a:r>
            <a:endParaRPr dirty="0"/>
          </a:p>
        </p:txBody>
      </p:sp>
      <p:sp>
        <p:nvSpPr>
          <p:cNvPr id="5641" name="Text Box 9"/>
          <p:cNvSpPr txBox="1"/>
          <p:nvPr/>
        </p:nvSpPr>
        <p:spPr>
          <a:xfrm>
            <a:off x="1874520" y="457200"/>
            <a:ext cx="5394960" cy="92333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a:spcBef>
                <a:spcPts val="3200"/>
              </a:spcBef>
              <a:defRPr sz="5400" b="1">
                <a:solidFill>
                  <a:srgbClr val="000000"/>
                </a:solidFill>
              </a:defRPr>
            </a:pPr>
            <a:r>
              <a:rPr b="1" dirty="0">
                <a:latin typeface="Arial" panose="020B0604020202020204" pitchFamily="34" charset="0"/>
                <a:cs typeface="Arial" panose="020B0604020202020204" pitchFamily="34" charset="0"/>
              </a:rPr>
              <a:t>“</a:t>
            </a:r>
            <a:r>
              <a:rPr lang="ar-JO" b="1" dirty="0">
                <a:latin typeface="Arial Black"/>
                <a:cs typeface="Arial" panose="020B0604020202020204" pitchFamily="34" charset="0"/>
                <a:sym typeface="Arial Black"/>
              </a:rPr>
              <a:t>اليهود</a:t>
            </a:r>
            <a:r>
              <a:rPr b="1" dirty="0">
                <a:latin typeface="Arial" panose="020B0604020202020204" pitchFamily="34" charset="0"/>
                <a:cs typeface="Arial" panose="020B0604020202020204" pitchFamily="34" charset="0"/>
              </a:rPr>
              <a:t>”</a:t>
            </a:r>
          </a:p>
        </p:txBody>
      </p:sp>
    </p:spTree>
  </p:cSld>
  <p:clrMapOvr>
    <a:masterClrMapping/>
  </p:clrMapOvr>
  <p:transition spd="med"/>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43" name="Rectangle 2"/>
          <p:cNvSpPr txBox="1">
            <a:spLocks noGrp="1"/>
          </p:cNvSpPr>
          <p:nvPr>
            <p:ph type="title" idx="4294967295"/>
          </p:nvPr>
        </p:nvSpPr>
        <p:spPr>
          <a:xfrm>
            <a:off x="2147888" y="2805113"/>
            <a:ext cx="4640263" cy="1143001"/>
          </a:xfrm>
          <a:prstGeom prst="rect">
            <a:avLst/>
          </a:prstGeom>
          <a:noFill/>
        </p:spPr>
        <p:txBody>
          <a:bodyPr lIns="45715" tIns="45715" rIns="45715" bIns="45715">
            <a:normAutofit fontScale="90000"/>
          </a:bodyPr>
          <a:lstStyle>
            <a:lvl1pPr defTabSz="749808">
              <a:defRPr sz="3607" b="0">
                <a:latin typeface="Times New Roman"/>
                <a:ea typeface="Times New Roman"/>
                <a:cs typeface="Times New Roman"/>
                <a:sym typeface="Times New Roman"/>
              </a:defRPr>
            </a:lvl1pPr>
          </a:lstStyle>
          <a:p>
            <a:pPr rtl="0">
              <a:defRPr/>
            </a:pPr>
            <a:r>
              <a:rPr b="1" dirty="0">
                <a:latin typeface="Arial" panose="020B0604020202020204" pitchFamily="34" charset="0"/>
                <a:cs typeface="Arial" panose="020B0604020202020204" pitchFamily="34" charset="0"/>
              </a:rPr>
              <a:t>Church Today sowing 00895</a:t>
            </a:r>
          </a:p>
        </p:txBody>
      </p:sp>
      <p:pic>
        <p:nvPicPr>
          <p:cNvPr id="5644" name="Picture 3" descr="Picture 3"/>
          <p:cNvPicPr>
            <a:picLocks noChangeAspect="1"/>
          </p:cNvPicPr>
          <p:nvPr/>
        </p:nvPicPr>
        <p:blipFill>
          <a:blip r:embed="rId2" cstate="print"/>
          <a:stretch>
            <a:fillRect/>
          </a:stretch>
        </p:blipFill>
        <p:spPr>
          <a:xfrm>
            <a:off x="-19050" y="-14288"/>
            <a:ext cx="9182100" cy="6886576"/>
          </a:xfrm>
          <a:prstGeom prst="rect">
            <a:avLst/>
          </a:prstGeom>
          <a:ln w="12700">
            <a:miter lim="400000"/>
          </a:ln>
        </p:spPr>
      </p:pic>
      <p:sp>
        <p:nvSpPr>
          <p:cNvPr id="5645" name="Text Box 7"/>
          <p:cNvSpPr txBox="1"/>
          <p:nvPr/>
        </p:nvSpPr>
        <p:spPr>
          <a:xfrm>
            <a:off x="502919" y="1181100"/>
            <a:ext cx="4328161" cy="837152"/>
          </a:xfrm>
          <a:prstGeom prst="rect">
            <a:avLst/>
          </a:prstGeom>
          <a:ln w="12700">
            <a:miter lim="400000"/>
          </a:ln>
          <a:effectLst>
            <a:outerShdw blurRad="254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lnSpc>
                <a:spcPct val="80000"/>
              </a:lnSpc>
              <a:spcBef>
                <a:spcPts val="1200"/>
              </a:spcBef>
              <a:defRPr sz="2000">
                <a:solidFill>
                  <a:srgbClr val="000000"/>
                </a:solidFill>
                <a:latin typeface="acme secret agent"/>
                <a:ea typeface="acme secret agent"/>
                <a:cs typeface="acme secret agent"/>
                <a:sym typeface="acme secret agent"/>
              </a:defRPr>
            </a:lvl1pPr>
          </a:lstStyle>
          <a:p>
            <a:r>
              <a:rPr lang="ar-JO" b="1" dirty="0">
                <a:latin typeface="Arial" panose="020B0604020202020204" pitchFamily="34" charset="0"/>
                <a:cs typeface="Arial" panose="020B0604020202020204" pitchFamily="34" charset="0"/>
              </a:rPr>
              <a:t>هذه هي الطريقة التي ننشر بها الإنجيل دائمًا في الماضي. رائع! هذه الأعشاب تزداد سوءًا كل يوم! اوه حسناً!</a:t>
            </a:r>
            <a:endParaRPr b="1" dirty="0">
              <a:latin typeface="Arial" panose="020B0604020202020204" pitchFamily="34" charset="0"/>
              <a:cs typeface="Arial" panose="020B0604020202020204" pitchFamily="34" charset="0"/>
            </a:endParaRPr>
          </a:p>
        </p:txBody>
      </p:sp>
      <p:sp>
        <p:nvSpPr>
          <p:cNvPr id="5646" name="Text Box 7"/>
          <p:cNvSpPr txBox="1"/>
          <p:nvPr/>
        </p:nvSpPr>
        <p:spPr>
          <a:xfrm>
            <a:off x="45719" y="130175"/>
            <a:ext cx="7299961" cy="698012"/>
          </a:xfrm>
          <a:prstGeom prst="rect">
            <a:avLst/>
          </a:prstGeom>
          <a:ln w="12700">
            <a:miter lim="400000"/>
          </a:ln>
          <a:effectLst>
            <a:outerShdw blurRad="254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lnSpc>
                <a:spcPct val="80000"/>
              </a:lnSpc>
              <a:spcBef>
                <a:spcPts val="2800"/>
              </a:spcBef>
              <a:defRPr sz="4800">
                <a:solidFill>
                  <a:srgbClr val="000000"/>
                </a:solidFill>
                <a:latin typeface="acme secret agent"/>
                <a:ea typeface="acme secret agent"/>
                <a:cs typeface="acme secret agent"/>
                <a:sym typeface="acme secret agent"/>
              </a:defRPr>
            </a:lvl1pPr>
          </a:lstStyle>
          <a:p>
            <a:r>
              <a:rPr lang="ar-JO" b="1" dirty="0">
                <a:latin typeface="Arial" panose="020B0604020202020204" pitchFamily="34" charset="0"/>
                <a:cs typeface="Arial" panose="020B0604020202020204" pitchFamily="34" charset="0"/>
              </a:rPr>
              <a:t>الكنيسة اليوم</a:t>
            </a:r>
            <a:endParaRPr b="1" dirty="0">
              <a:latin typeface="Arial" panose="020B0604020202020204" pitchFamily="34" charset="0"/>
              <a:cs typeface="Arial" panose="020B0604020202020204" pitchFamily="34" charset="0"/>
            </a:endParaRPr>
          </a:p>
        </p:txBody>
      </p:sp>
      <p:sp>
        <p:nvSpPr>
          <p:cNvPr id="5647" name="Text Box 7"/>
          <p:cNvSpPr txBox="1"/>
          <p:nvPr/>
        </p:nvSpPr>
        <p:spPr>
          <a:xfrm rot="21095292">
            <a:off x="4286795" y="4367668"/>
            <a:ext cx="1432561" cy="683264"/>
          </a:xfrm>
          <a:prstGeom prst="rect">
            <a:avLst/>
          </a:prstGeom>
          <a:ln w="12700">
            <a:miter lim="400000"/>
          </a:ln>
          <a:effectLst>
            <a:outerShdw blurRad="254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lnSpc>
                <a:spcPct val="80000"/>
              </a:lnSpc>
              <a:spcBef>
                <a:spcPts val="1400"/>
              </a:spcBef>
              <a:defRPr>
                <a:solidFill>
                  <a:srgbClr val="000000"/>
                </a:solidFill>
                <a:latin typeface="Futura Bold"/>
                <a:ea typeface="Futura Bold"/>
                <a:cs typeface="Futura Bold"/>
                <a:sym typeface="Futura Bold"/>
              </a:defRPr>
            </a:lvl1pPr>
          </a:lstStyle>
          <a:p>
            <a:r>
              <a:rPr lang="ar-JO" b="1" dirty="0">
                <a:latin typeface="Arial" panose="020B0604020202020204" pitchFamily="34" charset="0"/>
                <a:cs typeface="Arial" panose="020B0604020202020204" pitchFamily="34" charset="0"/>
              </a:rPr>
              <a:t>بذار     الإنجيل</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49" name="Rectangle 2"/>
          <p:cNvSpPr txBox="1">
            <a:spLocks noGrp="1"/>
          </p:cNvSpPr>
          <p:nvPr>
            <p:ph type="title"/>
          </p:nvPr>
        </p:nvSpPr>
        <p:spPr>
          <a:prstGeom prst="rect">
            <a:avLst/>
          </a:prstGeom>
        </p:spPr>
        <p:txBody>
          <a:bodyPr>
            <a:normAutofit fontScale="90000"/>
          </a:bodyPr>
          <a:lstStyle>
            <a:lvl1pPr defTabSz="749808" rtl="0">
              <a:defRPr sz="3607"/>
            </a:lvl1pPr>
          </a:lstStyle>
          <a:p>
            <a:r>
              <a:t>Greeks – Unplowed Ground</a:t>
            </a:r>
          </a:p>
        </p:txBody>
      </p:sp>
      <p:pic>
        <p:nvPicPr>
          <p:cNvPr id="5650" name="Picture 3" descr="Picture 3"/>
          <p:cNvPicPr>
            <a:picLocks noChangeAspect="1"/>
          </p:cNvPicPr>
          <p:nvPr/>
        </p:nvPicPr>
        <p:blipFill>
          <a:blip r:embed="rId2" cstate="print"/>
          <a:stretch>
            <a:fillRect/>
          </a:stretch>
        </p:blipFill>
        <p:spPr>
          <a:xfrm>
            <a:off x="57150" y="1423987"/>
            <a:ext cx="8991600" cy="4697414"/>
          </a:xfrm>
          <a:prstGeom prst="rect">
            <a:avLst/>
          </a:prstGeom>
          <a:ln w="12700">
            <a:miter lim="400000"/>
          </a:ln>
        </p:spPr>
      </p:pic>
      <p:sp>
        <p:nvSpPr>
          <p:cNvPr id="5651" name="Text Box 4"/>
          <p:cNvSpPr txBox="1"/>
          <p:nvPr/>
        </p:nvSpPr>
        <p:spPr>
          <a:xfrm>
            <a:off x="2255520" y="6180137"/>
            <a:ext cx="5852160" cy="634020"/>
          </a:xfrm>
          <a:prstGeom prst="rect">
            <a:avLst/>
          </a:prstGeom>
          <a:ln w="12700">
            <a:miter lim="400000"/>
          </a:ln>
          <a:effectLst>
            <a:outerShdw blurRad="254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lnSpc>
                <a:spcPct val="80000"/>
              </a:lnSpc>
              <a:spcBef>
                <a:spcPts val="2600"/>
              </a:spcBef>
              <a:defRPr sz="4400">
                <a:solidFill>
                  <a:srgbClr val="000000"/>
                </a:solidFill>
                <a:latin typeface="Futura Md BT"/>
                <a:ea typeface="Futura Md BT"/>
                <a:cs typeface="Futura Md BT"/>
                <a:sym typeface="Futura Md BT"/>
              </a:defRPr>
            </a:lvl1pPr>
          </a:lstStyle>
          <a:p>
            <a:r>
              <a:rPr lang="ar-JO" dirty="0"/>
              <a:t>أرض غير محروثة</a:t>
            </a:r>
            <a:endParaRPr dirty="0"/>
          </a:p>
        </p:txBody>
      </p:sp>
      <p:sp>
        <p:nvSpPr>
          <p:cNvPr id="5652" name="Text Box 5"/>
          <p:cNvSpPr txBox="1"/>
          <p:nvPr/>
        </p:nvSpPr>
        <p:spPr>
          <a:xfrm>
            <a:off x="121920" y="6083300"/>
            <a:ext cx="2108836" cy="437043"/>
          </a:xfrm>
          <a:prstGeom prst="rect">
            <a:avLst/>
          </a:prstGeom>
          <a:ln w="12700">
            <a:miter lim="400000"/>
          </a:ln>
          <a:effectLst>
            <a:outerShdw blurRad="254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a:lnSpc>
                <a:spcPct val="80000"/>
              </a:lnSpc>
              <a:spcBef>
                <a:spcPts val="1600"/>
              </a:spcBef>
              <a:defRPr sz="2800">
                <a:solidFill>
                  <a:srgbClr val="000000"/>
                </a:solidFill>
                <a:latin typeface="Futura Md BT"/>
                <a:ea typeface="Futura Md BT"/>
                <a:cs typeface="Futura Md BT"/>
                <a:sym typeface="Futura Md BT"/>
              </a:defRPr>
            </a:pPr>
            <a:r>
              <a:rPr lang="ar-JO" dirty="0"/>
              <a:t>أرض محروثة</a:t>
            </a:r>
            <a:endParaRPr dirty="0"/>
          </a:p>
        </p:txBody>
      </p:sp>
      <p:sp>
        <p:nvSpPr>
          <p:cNvPr id="5653" name="Text Box 6"/>
          <p:cNvSpPr txBox="1"/>
          <p:nvPr/>
        </p:nvSpPr>
        <p:spPr>
          <a:xfrm>
            <a:off x="4003357" y="1676400"/>
            <a:ext cx="3459798" cy="387798"/>
          </a:xfrm>
          <a:prstGeom prst="rect">
            <a:avLst/>
          </a:prstGeom>
          <a:ln w="12700">
            <a:miter lim="400000"/>
          </a:ln>
          <a:effectLst>
            <a:outerShdw blurRad="254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nSpc>
                <a:spcPct val="80000"/>
              </a:lnSpc>
              <a:spcBef>
                <a:spcPts val="1400"/>
              </a:spcBef>
              <a:defRPr>
                <a:solidFill>
                  <a:srgbClr val="000000"/>
                </a:solidFill>
                <a:latin typeface="Futura Md BT"/>
                <a:ea typeface="Futura Md BT"/>
                <a:cs typeface="Futura Md BT"/>
                <a:sym typeface="Futura Md BT"/>
              </a:defRPr>
            </a:lvl1pPr>
          </a:lstStyle>
          <a:p>
            <a:pPr algn="ctr"/>
            <a:r>
              <a:rPr lang="ar-JO" dirty="0"/>
              <a:t>البذور الملوثة</a:t>
            </a:r>
            <a:endParaRPr dirty="0"/>
          </a:p>
        </p:txBody>
      </p:sp>
      <p:sp>
        <p:nvSpPr>
          <p:cNvPr id="5654" name="Text Box 7"/>
          <p:cNvSpPr txBox="1"/>
          <p:nvPr/>
        </p:nvSpPr>
        <p:spPr>
          <a:xfrm>
            <a:off x="539553" y="807095"/>
            <a:ext cx="8025328" cy="461665"/>
          </a:xfrm>
          <a:prstGeom prst="rect">
            <a:avLst/>
          </a:prstGeom>
          <a:ln w="12700">
            <a:miter lim="400000"/>
          </a:ln>
          <a:effectLst>
            <a:outerShdw blurRad="254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rIns="45719">
            <a:spAutoFit/>
          </a:bodyPr>
          <a:lstStyle>
            <a:lvl1pPr algn="ctr">
              <a:lnSpc>
                <a:spcPct val="80000"/>
              </a:lnSpc>
              <a:spcBef>
                <a:spcPts val="1800"/>
              </a:spcBef>
              <a:defRPr sz="3000">
                <a:solidFill>
                  <a:srgbClr val="000000"/>
                </a:solidFill>
                <a:latin typeface="Futura Md BT"/>
                <a:ea typeface="Futura Md BT"/>
                <a:cs typeface="Futura Md BT"/>
                <a:sym typeface="Futura Md BT"/>
              </a:defRPr>
            </a:lvl1pPr>
          </a:lstStyle>
          <a:p>
            <a:r>
              <a:rPr lang="ar-JO" dirty="0"/>
              <a:t>الكنائس، المدارس، وسائل الإعلام والبيوت تبذر بذار الدمار</a:t>
            </a:r>
            <a:endParaRPr dirty="0"/>
          </a:p>
        </p:txBody>
      </p:sp>
      <p:sp>
        <p:nvSpPr>
          <p:cNvPr id="5655" name="Text Box 8"/>
          <p:cNvSpPr txBox="1"/>
          <p:nvPr/>
        </p:nvSpPr>
        <p:spPr>
          <a:xfrm>
            <a:off x="1874520" y="-76200"/>
            <a:ext cx="5394960" cy="92333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a:spcBef>
                <a:spcPts val="3200"/>
              </a:spcBef>
              <a:defRPr sz="5400" b="1">
                <a:solidFill>
                  <a:srgbClr val="000000"/>
                </a:solidFill>
              </a:defRPr>
            </a:pPr>
            <a:r>
              <a:rPr b="1" dirty="0">
                <a:latin typeface="Arial" panose="020B0604020202020204" pitchFamily="34" charset="0"/>
                <a:cs typeface="Arial" panose="020B0604020202020204" pitchFamily="34" charset="0"/>
              </a:rPr>
              <a:t>“</a:t>
            </a:r>
            <a:r>
              <a:rPr lang="ar-JO" b="1" dirty="0">
                <a:latin typeface="Arial Black"/>
                <a:cs typeface="Arial" panose="020B0604020202020204" pitchFamily="34" charset="0"/>
                <a:sym typeface="Arial Black"/>
              </a:rPr>
              <a:t>اليونانيون</a:t>
            </a:r>
            <a:r>
              <a:rPr b="1" dirty="0">
                <a:latin typeface="Arial" panose="020B0604020202020204" pitchFamily="34" charset="0"/>
                <a:cs typeface="Arial" panose="020B0604020202020204" pitchFamily="34" charset="0"/>
              </a:rPr>
              <a:t>”</a:t>
            </a:r>
          </a:p>
        </p:txBody>
      </p:sp>
    </p:spTree>
  </p:cSld>
  <p:clrMapOvr>
    <a:masterClrMapping/>
  </p:clrMapOvr>
  <p:transition spd="med"/>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57" name="Rectangle 2"/>
          <p:cNvSpPr txBox="1">
            <a:spLocks noGrp="1"/>
          </p:cNvSpPr>
          <p:nvPr>
            <p:ph type="title"/>
          </p:nvPr>
        </p:nvSpPr>
        <p:spPr>
          <a:xfrm>
            <a:off x="457200" y="381000"/>
            <a:ext cx="8229600" cy="1143000"/>
          </a:xfrm>
          <a:prstGeom prst="rect">
            <a:avLst/>
          </a:prstGeom>
        </p:spPr>
        <p:txBody>
          <a:bodyPr/>
          <a:lstStyle>
            <a:lvl1pPr>
              <a:defRPr sz="6000" b="1"/>
            </a:lvl1pPr>
          </a:lstStyle>
          <a:p>
            <a:pPr rtl="0">
              <a:defRPr/>
            </a:pPr>
            <a:r>
              <a:rPr dirty="0">
                <a:latin typeface="Arial" panose="020B0604020202020204" pitchFamily="34" charset="0"/>
                <a:cs typeface="Arial" panose="020B0604020202020204" pitchFamily="34" charset="0"/>
              </a:rPr>
              <a:t>Blank NAS</a:t>
            </a:r>
          </a:p>
        </p:txBody>
      </p:sp>
      <p:pic>
        <p:nvPicPr>
          <p:cNvPr id="5658" name="Picture 3" descr="Picture 3"/>
          <p:cNvPicPr>
            <a:picLocks noChangeAspect="1"/>
          </p:cNvPicPr>
          <p:nvPr/>
        </p:nvPicPr>
        <p:blipFill>
          <a:blip r:embed="rId3" cstate="print"/>
          <a:stretch>
            <a:fillRect/>
          </a:stretch>
        </p:blipFill>
        <p:spPr>
          <a:xfrm>
            <a:off x="0" y="0"/>
            <a:ext cx="9144000" cy="6858000"/>
          </a:xfrm>
          <a:prstGeom prst="rect">
            <a:avLst/>
          </a:prstGeom>
          <a:ln w="12700">
            <a:miter lim="400000"/>
          </a:ln>
        </p:spPr>
      </p:pic>
      <p:sp>
        <p:nvSpPr>
          <p:cNvPr id="5659" name="Text Box 4"/>
          <p:cNvSpPr txBox="1"/>
          <p:nvPr/>
        </p:nvSpPr>
        <p:spPr>
          <a:xfrm>
            <a:off x="960119" y="2206371"/>
            <a:ext cx="7299961" cy="2086725"/>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a:lnSpc>
                <a:spcPct val="90000"/>
              </a:lnSpc>
              <a:defRPr sz="3600" b="1">
                <a:solidFill>
                  <a:srgbClr val="FFFFFF"/>
                </a:solidFill>
              </a:defRPr>
            </a:pPr>
            <a:r>
              <a:rPr lang="ar-SA" sz="4800" b="1" dirty="0">
                <a:latin typeface="Arial" panose="020B0604020202020204" pitchFamily="34" charset="0"/>
                <a:cs typeface="Arial" panose="020B0604020202020204" pitchFamily="34" charset="0"/>
              </a:rPr>
              <a:t>لأَنَّهُ هَكَذَا قَالَ الرَّبُّ لِرِجَالِ يَهُوذَا وَلأُورُشَلِيمَ: احْرُثُوا لأَنْفُسِكُمْ حَرْثاً وَلاَ تَزْرَعُوا فِي الأَشْوَاكِ. </a:t>
            </a:r>
          </a:p>
        </p:txBody>
      </p:sp>
      <p:sp>
        <p:nvSpPr>
          <p:cNvPr id="5660" name="Text Box 5"/>
          <p:cNvSpPr txBox="1"/>
          <p:nvPr/>
        </p:nvSpPr>
        <p:spPr>
          <a:xfrm>
            <a:off x="960119" y="457200"/>
            <a:ext cx="7147561" cy="923330"/>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spcBef>
                <a:spcPts val="3200"/>
              </a:spcBef>
              <a:defRPr sz="5400" b="1">
                <a:solidFill>
                  <a:srgbClr val="00FF00"/>
                </a:solidFill>
              </a:defRPr>
            </a:lvl1pPr>
          </a:lstStyle>
          <a:p>
            <a:r>
              <a:rPr lang="ar-JO" dirty="0">
                <a:latin typeface="Arial" panose="020B0604020202020204" pitchFamily="34" charset="0"/>
                <a:cs typeface="Arial" panose="020B0604020202020204" pitchFamily="34" charset="0"/>
              </a:rPr>
              <a:t>إ</a:t>
            </a:r>
            <a:r>
              <a:rPr lang="ar-SA" dirty="0">
                <a:latin typeface="Arial" panose="020B0604020202020204" pitchFamily="34" charset="0"/>
                <a:cs typeface="Arial" panose="020B0604020202020204" pitchFamily="34" charset="0"/>
              </a:rPr>
              <a:t>رميا ٤ : ٣</a:t>
            </a:r>
          </a:p>
        </p:txBody>
      </p:sp>
    </p:spTree>
  </p:cSld>
  <p:clrMapOvr>
    <a:masterClrMapping/>
  </p:clrMapOvr>
  <p:transition spd="med"/>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107504" y="4869160"/>
            <a:ext cx="8928100" cy="1200292"/>
          </a:xfrm>
          <a:prstGeom prst="rect">
            <a:avLst/>
          </a:prstGeom>
          <a:noFill/>
        </p:spPr>
        <p:txBody>
          <a:bodyPr wrap="square" lIns="91403" tIns="45702" rIns="91403" bIns="45702">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cs typeface="Arial" panose="020B0604020202020204" pitchFamily="34" charset="0"/>
              </a:rPr>
              <a:t>يسوع يُهدِّئ العاصفة</a:t>
            </a:r>
            <a:endParaRPr kumimoji="0" lang="en-US" sz="72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cs typeface="Arial" panose="020B0604020202020204" pitchFamily="34" charset="0"/>
            </a:endParaRPr>
          </a:p>
        </p:txBody>
      </p:sp>
      <p:sp>
        <p:nvSpPr>
          <p:cNvPr id="4" name="TextBox 3"/>
          <p:cNvSpPr txBox="1"/>
          <p:nvPr/>
        </p:nvSpPr>
        <p:spPr>
          <a:xfrm>
            <a:off x="5651484" y="1846844"/>
            <a:ext cx="3308844" cy="1938956"/>
          </a:xfrm>
          <a:prstGeom prst="rect">
            <a:avLst/>
          </a:prstGeom>
          <a:noFill/>
        </p:spPr>
        <p:txBody>
          <a:bodyPr wrap="none" lIns="91403" tIns="45702" rIns="91403" bIns="45702">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000000">
                      <a:satMod val="175000"/>
                      <a:alpha val="84237"/>
                    </a:srgbClr>
                  </a:glow>
                  <a:outerShdw blurRad="50800" dist="88900" dir="2700000" algn="tl" rotWithShape="0">
                    <a:srgbClr val="000000"/>
                  </a:outerShdw>
                </a:effectLst>
                <a:uLnTx/>
                <a:uFillTx/>
                <a:latin typeface="Arial" panose="020B0604020202020204" pitchFamily="34" charset="0"/>
                <a:cs typeface="Arial" panose="020B0604020202020204" pitchFamily="34" charset="0"/>
              </a:rPr>
              <a:t>متَّى 8: 23-27</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000000">
                      <a:satMod val="175000"/>
                      <a:alpha val="84237"/>
                    </a:srgbClr>
                  </a:glow>
                  <a:outerShdw blurRad="50800" dist="88900" dir="2700000" algn="tl" rotWithShape="0">
                    <a:srgbClr val="000000"/>
                  </a:outerShdw>
                </a:effectLst>
                <a:uLnTx/>
                <a:uFillTx/>
                <a:latin typeface="Arial" panose="020B0604020202020204" pitchFamily="34" charset="0"/>
                <a:cs typeface="Arial" panose="020B0604020202020204" pitchFamily="34" charset="0"/>
              </a:rPr>
              <a:t>مرقس 4: 35-41</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000000">
                      <a:satMod val="175000"/>
                      <a:alpha val="84237"/>
                    </a:srgbClr>
                  </a:glow>
                  <a:outerShdw blurRad="50800" dist="88900" dir="2700000" algn="tl" rotWithShape="0">
                    <a:srgbClr val="000000"/>
                  </a:outerShdw>
                </a:effectLst>
                <a:uLnTx/>
                <a:uFillTx/>
                <a:latin typeface="Arial" panose="020B0604020202020204" pitchFamily="34" charset="0"/>
                <a:cs typeface="Arial" panose="020B0604020202020204" pitchFamily="34" charset="0"/>
              </a:rPr>
              <a:t>لوقا 8: 22-25</a:t>
            </a:r>
            <a:endParaRPr kumimoji="0" lang="en-US" sz="4000" b="1" u="none" strike="noStrike" kern="1200" cap="none" spc="0" normalizeH="0" baseline="0" noProof="0" dirty="0">
              <a:ln>
                <a:noFill/>
              </a:ln>
              <a:solidFill>
                <a:srgbClr val="FFFFFF"/>
              </a:solidFill>
              <a:effectLst>
                <a:glow rad="228600">
                  <a:srgbClr val="000000">
                    <a:satMod val="175000"/>
                    <a:alpha val="84237"/>
                  </a:srgbClr>
                </a:glow>
                <a:outerShdw blurRad="50800" dist="88900" dir="2700000" algn="tl" rotWithShape="0">
                  <a:srgbClr val="000000"/>
                </a:outerShdw>
              </a:effectLst>
              <a:uLnTx/>
              <a:uFillTx/>
              <a:latin typeface="Arial" panose="020B0604020202020204" pitchFamily="34" charset="0"/>
              <a:cs typeface="Arial" panose="020B0604020202020204" pitchFamily="34" charset="0"/>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7" name="Group 6"/>
          <p:cNvGrpSpPr/>
          <p:nvPr/>
        </p:nvGrpSpPr>
        <p:grpSpPr>
          <a:xfrm>
            <a:off x="179512" y="188640"/>
            <a:ext cx="2660102" cy="1592508"/>
            <a:chOff x="5508104" y="620689"/>
            <a:chExt cx="2660102" cy="1592508"/>
          </a:xfrm>
        </p:grpSpPr>
        <p:grpSp>
          <p:nvGrpSpPr>
            <p:cNvPr id="9" name="Group 8"/>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grpSp>
        <p:sp>
          <p:nvSpPr>
            <p:cNvPr id="10" name="TextBox 9"/>
            <p:cNvSpPr txBox="1"/>
            <p:nvPr/>
          </p:nvSpPr>
          <p:spPr>
            <a:xfrm>
              <a:off x="6804248" y="648153"/>
              <a:ext cx="1224136" cy="1565044"/>
            </a:xfrm>
            <a:prstGeom prst="rect">
              <a:avLst/>
            </a:prstGeom>
            <a:noFill/>
          </p:spPr>
          <p:txBody>
            <a:bodyPr wrap="square" rtlCol="0">
              <a:spAutoFit/>
            </a:bodyPr>
            <a:lstStyle/>
            <a:p>
              <a:pPr marL="0" marR="0" lvl="0" indent="0" algn="r" defTabSz="914400" rtl="1" eaLnBrk="0" fontAlgn="base" latinLnBrk="0" hangingPunct="0">
                <a:lnSpc>
                  <a:spcPct val="70000"/>
                </a:lnSpc>
                <a:spcBef>
                  <a:spcPct val="0"/>
                </a:spcBef>
                <a:spcAft>
                  <a:spcPct val="0"/>
                </a:spcAft>
                <a:buClrTx/>
                <a:buSzTx/>
                <a:buFontTx/>
                <a:buNone/>
                <a:tabLst/>
                <a:defRPr/>
              </a:pPr>
              <a:r>
                <a:rPr kumimoji="0" lang="ar-JO" altLang="zh-CN" sz="4400" b="1"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صور   كتابية   مجانية</a:t>
              </a:r>
              <a:endParaRPr kumimoji="0" lang="en-GB" sz="6000" b="1"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552449081"/>
      </p:ext>
    </p:extLst>
  </p:cSld>
  <p:clrMapOvr>
    <a:masterClrMapping/>
  </p:clrMapOvr>
  <p:transition spd="med"/>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74"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76"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78"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99" name="Picture 1" descr="Picture 1"/>
          <p:cNvPicPr>
            <a:picLocks noChangeAspect="1"/>
          </p:cNvPicPr>
          <p:nvPr/>
        </p:nvPicPr>
        <p:blipFill>
          <a:blip r:embed="rId3" cstate="print"/>
          <a:stretch>
            <a:fillRect/>
          </a:stretch>
        </p:blipFill>
        <p:spPr>
          <a:xfrm>
            <a:off x="0" y="0"/>
            <a:ext cx="9144000" cy="6858000"/>
          </a:xfrm>
          <a:prstGeom prst="rect">
            <a:avLst/>
          </a:prstGeom>
          <a:ln w="12700">
            <a:miter lim="400000"/>
          </a:ln>
        </p:spPr>
      </p:pic>
      <p:sp>
        <p:nvSpPr>
          <p:cNvPr id="4500" name="Title 1"/>
          <p:cNvSpPr txBox="1">
            <a:spLocks noGrp="1"/>
          </p:cNvSpPr>
          <p:nvPr>
            <p:ph type="title"/>
          </p:nvPr>
        </p:nvSpPr>
        <p:spPr>
          <a:xfrm>
            <a:off x="-108520" y="639436"/>
            <a:ext cx="4491139" cy="4680522"/>
          </a:xfrm>
          <a:prstGeom prst="rect">
            <a:avLst/>
          </a:prstGeom>
          <a:noFill/>
          <a:ln>
            <a:noFill/>
          </a:ln>
          <a:effectLst/>
        </p:spPr>
        <p:txBody>
          <a:bodyPr vert="horz" wrap="square" lIns="91261" tIns="45631" rIns="91261" bIns="45631" numCol="1" anchor="ctr" anchorCtr="0" compatLnSpc="1">
            <a:prstTxWarp prst="textNoShape">
              <a:avLst/>
            </a:prstTxWarp>
          </a:bodyPr>
          <a:lstStyle>
            <a:lvl1pPr algn="l">
              <a:defRPr sz="3600" b="1">
                <a:solidFill>
                  <a:srgbClr val="FFFFFF"/>
                </a:solidFill>
                <a:latin typeface="+mj-lt"/>
                <a:ea typeface="+mj-ea"/>
                <a:cs typeface="+mj-cs"/>
                <a:sym typeface="Arial"/>
              </a:defRPr>
            </a:lvl1pPr>
          </a:lstStyle>
          <a:p>
            <a:pPr algn="r" defTabSz="456343" eaLnBrk="0" fontAlgn="base" hangingPunct="0">
              <a:spcBef>
                <a:spcPct val="0"/>
              </a:spcBef>
              <a:spcAft>
                <a:spcPct val="0"/>
              </a:spcAft>
            </a:pP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ماذا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ستفعل</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بصفتك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قائد</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للكنيسة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إذا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تعر</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ض</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أعضاء الكنيسة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ا</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ضطهاد</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و</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كان بعضهم</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يُلقَى به</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ليكون طعامًا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للأسود</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و</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كان كثيرون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منهم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يختبئون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ويعيشون حياةً سريَّةً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و</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كان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الجميع</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خائفين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p>
        </p:txBody>
      </p:sp>
      <p:sp>
        <p:nvSpPr>
          <p:cNvPr id="4501" name="Title 1"/>
          <p:cNvSpPr txBox="1"/>
          <p:nvPr/>
        </p:nvSpPr>
        <p:spPr>
          <a:xfrm>
            <a:off x="6084168" y="3402332"/>
            <a:ext cx="2830226" cy="1754145"/>
          </a:xfrm>
          <a:prstGeom prst="rect">
            <a:avLst/>
          </a:prstGeom>
          <a:noFill/>
          <a:ln w="12700">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vert="horz" wrap="square" lIns="91261" tIns="45631" rIns="91261" bIns="45631" numCol="1" anchor="ctr" anchorCtr="0" compatLnSpc="1">
            <a:prstTxWarp prst="textNoShape">
              <a:avLst/>
            </a:prstTxWarp>
            <a:normAutofit fontScale="77500" lnSpcReduction="20000"/>
          </a:bodyPr>
          <a:lstStyle>
            <a:lvl1pPr defTabSz="456343" eaLnBrk="0" fontAlgn="base">
              <a:spcBef>
                <a:spcPct val="0"/>
              </a:spcBef>
              <a:spcAft>
                <a:spcPct val="0"/>
              </a:spcAft>
              <a:defRPr kumimoji="1" sz="3600" b="1" kern="1200">
                <a:solidFill>
                  <a:schemeClr val="bg1"/>
                </a:solidFill>
                <a:effectLst>
                  <a:glow rad="228600">
                    <a:schemeClr val="tx1"/>
                  </a:glow>
                </a:effectLst>
                <a:latin typeface="Arial"/>
                <a:ea typeface="ＭＳ Ｐゴシック" charset="0"/>
                <a:cs typeface="Arial"/>
                <a:sym typeface="Calibri"/>
              </a:defRPr>
            </a:lvl1pPr>
            <a:lvl2pPr indent="0" algn="ctr">
              <a:defRPr sz="2800" b="1">
                <a:solidFill>
                  <a:srgbClr val="FFFFFF"/>
                </a:solidFill>
              </a:defRPr>
            </a:lvl2pPr>
            <a:lvl3pPr indent="0" algn="ctr">
              <a:defRPr sz="2800" b="1">
                <a:solidFill>
                  <a:srgbClr val="FFFFFF"/>
                </a:solidFill>
              </a:defRPr>
            </a:lvl3pPr>
            <a:lvl4pPr indent="0" algn="ctr">
              <a:defRPr sz="2800" b="1">
                <a:solidFill>
                  <a:srgbClr val="FFFFFF"/>
                </a:solidFill>
              </a:defRPr>
            </a:lvl4pPr>
            <a:lvl5pPr indent="0" algn="ctr">
              <a:defRPr sz="2800" b="1">
                <a:solidFill>
                  <a:srgbClr val="FFFFFF"/>
                </a:solidFill>
              </a:defRPr>
            </a:lvl5pPr>
            <a:lvl6pPr indent="456342" algn="ctr">
              <a:defRPr sz="2800" b="1">
                <a:solidFill>
                  <a:srgbClr val="FFFFFF"/>
                </a:solidFill>
              </a:defRPr>
            </a:lvl6pPr>
            <a:lvl7pPr indent="912690" algn="ctr">
              <a:defRPr sz="2800" b="1">
                <a:solidFill>
                  <a:srgbClr val="FFFFFF"/>
                </a:solidFill>
              </a:defRPr>
            </a:lvl7pPr>
            <a:lvl8pPr indent="1369015" algn="ctr">
              <a:defRPr sz="2800" b="1">
                <a:solidFill>
                  <a:srgbClr val="FFFFFF"/>
                </a:solidFill>
              </a:defRPr>
            </a:lvl8pPr>
            <a:lvl9pPr indent="1825374" algn="ctr">
              <a:defRPr sz="2800" b="1">
                <a:solidFill>
                  <a:srgbClr val="FFFFFF"/>
                </a:solidFill>
              </a:defRPr>
            </a:lvl9pPr>
          </a:lstStyle>
          <a:p>
            <a:pPr marL="0" marR="0" lvl="0" indent="0" algn="r" defTabSz="456343" rtl="1" eaLnBrk="0" fontAlgn="base" latinLnBrk="0" hangingPunct="0">
              <a:lnSpc>
                <a:spcPct val="100000"/>
              </a:lnSpc>
              <a:spcBef>
                <a:spcPct val="0"/>
              </a:spcBef>
              <a:spcAft>
                <a:spcPct val="0"/>
              </a:spcAft>
              <a:buClrTx/>
              <a:buSzTx/>
              <a:buFontTx/>
              <a:buNone/>
              <a:tabLst/>
              <a:defRPr/>
            </a:pP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كتب</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lang="ar-JO"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مرقس</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عن</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معاناة</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lang="ar-JO"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يسوع والآلام التي تَحَمَّلها (يسوع) من أجل</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lang="ar-JO"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تشجيع</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شعبه</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a:t>
            </a:r>
          </a:p>
        </p:txBody>
      </p:sp>
      <p:sp>
        <p:nvSpPr>
          <p:cNvPr id="2" name="Rectangle 2">
            <a:extLst>
              <a:ext uri="{FF2B5EF4-FFF2-40B4-BE49-F238E27FC236}">
                <a16:creationId xmlns:a16="http://schemas.microsoft.com/office/drawing/2014/main" id="{928EF100-3F01-E534-AEE6-C084567F64A5}"/>
              </a:ext>
            </a:extLst>
          </p:cNvPr>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4501"/>
                                        </p:tgtEl>
                                        <p:attrNameLst>
                                          <p:attrName>style.visibility</p:attrName>
                                        </p:attrNameLst>
                                      </p:cBhvr>
                                      <p:to>
                                        <p:strVal val="visible"/>
                                      </p:to>
                                    </p:set>
                                    <p:animEffect transition="in" filter="fade">
                                      <p:cBhvr>
                                        <p:cTn id="7" dur="500"/>
                                        <p:tgtEl>
                                          <p:spTgt spid="4501"/>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iterate>
                                    <p:tmAbs val="0"/>
                                  </p:iterate>
                                  <p:childTnLst>
                                    <p:set>
                                      <p:cBhvr>
                                        <p:cTn id="11" fill="hold"/>
                                        <p:tgtEl>
                                          <p:spTgt spid="2"/>
                                        </p:tgtEl>
                                        <p:attrNameLst>
                                          <p:attrName>style.visibility</p:attrName>
                                        </p:attrNameLst>
                                      </p:cBhvr>
                                      <p:to>
                                        <p:strVal val="visible"/>
                                      </p:to>
                                    </p:set>
                                    <p:anim calcmode="lin" valueType="num">
                                      <p:cBhvr>
                                        <p:cTn id="12" dur="500" fill="hold"/>
                                        <p:tgtEl>
                                          <p:spTgt spid="2"/>
                                        </p:tgtEl>
                                        <p:attrNameLst>
                                          <p:attrName>ppt_x</p:attrName>
                                        </p:attrNameLst>
                                      </p:cBhvr>
                                      <p:tavLst>
                                        <p:tav tm="0">
                                          <p:val>
                                            <p:strVal val="#ppt_x"/>
                                          </p:val>
                                        </p:tav>
                                        <p:tav tm="100000">
                                          <p:val>
                                            <p:strVal val="#ppt_x"/>
                                          </p:val>
                                        </p:tav>
                                      </p:tavLst>
                                    </p:anim>
                                    <p:anim calcmode="lin" valueType="num">
                                      <p:cBhvr>
                                        <p:cTn id="13"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1" grpId="0" animBg="1" advAuto="0"/>
      <p:bldP spid="2" grpId="0" animBg="1" advAuto="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80"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82"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84"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86"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27384"/>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Rectangle 2">
            <a:extLst>
              <a:ext uri="{FF2B5EF4-FFF2-40B4-BE49-F238E27FC236}">
                <a16:creationId xmlns:a16="http://schemas.microsoft.com/office/drawing/2014/main" id="{EDC81A25-2411-1345-9F02-7AC8F22CC79D}"/>
              </a:ext>
            </a:extLst>
          </p:cNvPr>
          <p:cNvSpPr txBox="1">
            <a:spLocks noChangeArrowheads="1"/>
          </p:cNvSpPr>
          <p:nvPr/>
        </p:nvSpPr>
        <p:spPr bwMode="auto">
          <a:xfrm>
            <a:off x="1528" y="3789040"/>
            <a:ext cx="9144000" cy="246342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مرقس ٤ : ٣٩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SA"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فَقَامَ وَانْتَهَرَ الرِّيحَ وَقَالَ لِلْبَحْرِ: «اسْكُتْ. ابْكَمْ». فَسَكَنَتِ الرِّيحُ وَصَارَ هُدُوءٌ عَظِيمٌ. </a:t>
            </a:r>
          </a:p>
        </p:txBody>
      </p:sp>
    </p:spTree>
    <p:extLst>
      <p:ext uri="{BB962C8B-B14F-4D97-AF65-F5344CB8AC3E}">
        <p14:creationId xmlns:p14="http://schemas.microsoft.com/office/powerpoint/2010/main" val="63740015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90"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92" name="Picture 1" descr="Picture 1"/>
          <p:cNvPicPr>
            <a:picLocks noChangeAspect="1"/>
          </p:cNvPicPr>
          <p:nvPr/>
        </p:nvPicPr>
        <p:blipFill>
          <a:blip r:embed="rId3"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94"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96"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98" name="image3.jpeg" descr="image3.jpeg"/>
          <p:cNvPicPr>
            <a:picLocks noChangeAspect="1"/>
          </p:cNvPicPr>
          <p:nvPr/>
        </p:nvPicPr>
        <p:blipFill>
          <a:blip r:embed="rId2" cstate="print"/>
          <a:stretch>
            <a:fillRect/>
          </a:stretch>
        </p:blipFill>
        <p:spPr>
          <a:xfrm>
            <a:off x="-596" y="26265"/>
            <a:ext cx="9145117" cy="6859119"/>
          </a:xfrm>
          <a:prstGeom prst="rect">
            <a:avLst/>
          </a:prstGeom>
          <a:ln w="12700">
            <a:miter lim="400000"/>
          </a:ln>
        </p:spPr>
      </p:pic>
      <p:sp>
        <p:nvSpPr>
          <p:cNvPr id="5699" name="Shape 221"/>
          <p:cNvSpPr txBox="1">
            <a:spLocks noGrp="1"/>
          </p:cNvSpPr>
          <p:nvPr>
            <p:ph type="title"/>
          </p:nvPr>
        </p:nvSpPr>
        <p:spPr>
          <a:xfrm>
            <a:off x="-1" y="-3141"/>
            <a:ext cx="5724130" cy="623830"/>
          </a:xfrm>
          <a:prstGeom prst="rect">
            <a:avLst/>
          </a:prstGeom>
        </p:spPr>
        <p:txBody>
          <a:bodyPr lIns="32887" tIns="32887" rIns="32887" bIns="32887"/>
          <a:lstStyle>
            <a:lvl1pPr defTabSz="314884">
              <a:defRPr sz="2400" b="1"/>
            </a:lvl1pPr>
          </a:lstStyle>
          <a:p>
            <a:r>
              <a:rPr dirty="0" err="1"/>
              <a:t>استخدمت</a:t>
            </a:r>
            <a:r>
              <a:rPr dirty="0"/>
              <a:t> </a:t>
            </a:r>
            <a:r>
              <a:rPr dirty="0" err="1"/>
              <a:t>بإذن</a:t>
            </a:r>
            <a:r>
              <a:rPr dirty="0"/>
              <a:t> </a:t>
            </a:r>
            <a:r>
              <a:rPr dirty="0" err="1"/>
              <a:t>رسمي</a:t>
            </a:r>
            <a:endParaRPr dirty="0"/>
          </a:p>
        </p:txBody>
      </p:sp>
      <p:sp>
        <p:nvSpPr>
          <p:cNvPr id="5700" name="Shape 222"/>
          <p:cNvSpPr/>
          <p:nvPr/>
        </p:nvSpPr>
        <p:spPr>
          <a:xfrm>
            <a:off x="395535" y="2448474"/>
            <a:ext cx="4968554" cy="69402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نظرًا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لإنتاج</a:t>
            </a:r>
            <a:r>
              <a:rPr b="1" dirty="0">
                <a:latin typeface="Arial" panose="020B0604020202020204" pitchFamily="34" charset="0"/>
                <a:cs typeface="Arial" panose="020B0604020202020204" pitchFamily="34" charset="0"/>
              </a:rPr>
              <a:t> Lumo </a:t>
            </a:r>
            <a:r>
              <a:rPr b="1" dirty="0" err="1">
                <a:latin typeface="Arial" panose="020B0604020202020204" pitchFamily="34" charset="0"/>
                <a:cs typeface="Arial" panose="020B0604020202020204" pitchFamily="34" charset="0"/>
              </a:rPr>
              <a:t>لمواد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النشر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الخاصة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به</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نأسف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لإبلاغك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بأنه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ترخيص</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صورنا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لعملاء</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آخرين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خارج</a:t>
            </a:r>
            <a:r>
              <a:rPr b="1" dirty="0">
                <a:latin typeface="Arial" panose="020B0604020202020204" pitchFamily="34" charset="0"/>
                <a:cs typeface="Arial" panose="020B0604020202020204" pitchFamily="34" charset="0"/>
              </a:rPr>
              <a:t>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freebibleimages.org</a:t>
            </a:r>
            <a:endParaRPr b="1" dirty="0">
              <a:latin typeface="Arial" panose="020B0604020202020204" pitchFamily="34" charset="0"/>
              <a:cs typeface="Arial" panose="020B0604020202020204" pitchFamily="34" charset="0"/>
            </a:endParaRPr>
          </a:p>
        </p:txBody>
      </p:sp>
      <p:sp>
        <p:nvSpPr>
          <p:cNvPr id="5701" name="Shape 223"/>
          <p:cNvSpPr/>
          <p:nvPr/>
        </p:nvSpPr>
        <p:spPr>
          <a:xfrm>
            <a:off x="1187624"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5702" name="Shape 227"/>
          <p:cNvSpPr/>
          <p:nvPr/>
        </p:nvSpPr>
        <p:spPr>
          <a:xfrm>
            <a:off x="409443" y="3148439"/>
            <a:ext cx="4940739" cy="95410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400" b="1">
                <a:solidFill>
                  <a:srgbClr val="000000"/>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هذه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ea typeface="ＭＳ Ｐゴシック"/>
                <a:cs typeface="Arial" panose="020B0604020202020204" pitchFamily="34" charset="0"/>
                <a:sym typeface="ＭＳ Ｐゴシック"/>
              </a:rPr>
              <a:t>مرخصة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الفيديو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النشر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الوسائط</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الأخرى</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لا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يمكن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توزيع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والملفات</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التي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تم</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تنزيلها</a:t>
            </a:r>
            <a:r>
              <a:rPr b="1" dirty="0">
                <a:latin typeface="Arial" panose="020B0604020202020204" pitchFamily="34" charset="0"/>
                <a:ea typeface="ＭＳ Ｐゴシック"/>
                <a:cs typeface="Arial" panose="020B0604020202020204" pitchFamily="34" charset="0"/>
                <a:sym typeface="ＭＳ Ｐゴシック"/>
              </a:rPr>
              <a:t> من خلال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موقع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ويب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آخر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cs typeface="Arial" panose="020B0604020202020204" pitchFamily="34" charset="0"/>
              </a:rPr>
              <a:t>freebibleimages.org</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سياق</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تؤدي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الرسالة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المصاحبة</a:t>
            </a:r>
            <a:r>
              <a:rPr b="1" dirty="0">
                <a:latin typeface="Arial" panose="020B0604020202020204" pitchFamily="34" charset="0"/>
                <a:ea typeface="ＭＳ Ｐゴシック"/>
                <a:cs typeface="Arial" panose="020B0604020202020204" pitchFamily="34" charset="0"/>
                <a:sym typeface="ＭＳ Ｐゴシック"/>
              </a:rPr>
              <a:t> إلى </a:t>
            </a:r>
            <a:r>
              <a:rPr b="1" dirty="0" err="1">
                <a:latin typeface="Arial" panose="020B0604020202020204" pitchFamily="34" charset="0"/>
                <a:ea typeface="ＭＳ Ｐゴシック"/>
                <a:cs typeface="Arial" panose="020B0604020202020204" pitchFamily="34" charset="0"/>
                <a:sym typeface="ＭＳ Ｐゴシック"/>
              </a:rPr>
              <a:t>تقويض</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الإيمان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المسيحي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والإنجيل</a:t>
            </a:r>
            <a:r>
              <a:rPr b="1" dirty="0">
                <a:latin typeface="Arial" panose="020B0604020202020204" pitchFamily="34" charset="0"/>
                <a:cs typeface="Arial" panose="020B0604020202020204" pitchFamily="34" charset="0"/>
              </a:rPr>
              <a:t>.</a:t>
            </a:r>
          </a:p>
        </p:txBody>
      </p:sp>
      <p:sp>
        <p:nvSpPr>
          <p:cNvPr id="5703" name="Shape 228"/>
          <p:cNvSpPr/>
          <p:nvPr/>
        </p:nvSpPr>
        <p:spPr>
          <a:xfrm>
            <a:off x="438919" y="4248515"/>
            <a:ext cx="4881786" cy="69402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استخدام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الصور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العروض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التقديمية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التعليمية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والمدونات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ووسائل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التواصل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الاجتماعي</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وكلها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يجب</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تكون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مصحوبة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بالإشارة</a:t>
            </a:r>
            <a:r>
              <a:rPr b="1" dirty="0">
                <a:latin typeface="Arial" panose="020B0604020202020204" pitchFamily="34" charset="0"/>
                <a:cs typeface="Arial" panose="020B0604020202020204" pitchFamily="34" charset="0"/>
              </a:rPr>
              <a:t> إلى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www.LumoProject.com</a:t>
            </a:r>
            <a:r>
              <a:rPr b="1" dirty="0">
                <a:latin typeface="Arial" panose="020B0604020202020204" pitchFamily="34" charset="0"/>
                <a:cs typeface="Arial" panose="020B0604020202020204" pitchFamily="34" charset="0"/>
              </a:rPr>
              <a:t>.</a:t>
            </a:r>
          </a:p>
        </p:txBody>
      </p:sp>
      <p:grpSp>
        <p:nvGrpSpPr>
          <p:cNvPr id="5706" name="Shape 229"/>
          <p:cNvGrpSpPr/>
          <p:nvPr/>
        </p:nvGrpSpPr>
        <p:grpSpPr>
          <a:xfrm>
            <a:off x="1763688" y="5037421"/>
            <a:ext cx="2212729" cy="623827"/>
            <a:chOff x="0" y="0"/>
            <a:chExt cx="2212727" cy="623826"/>
          </a:xfrm>
        </p:grpSpPr>
        <p:sp>
          <p:nvSpPr>
            <p:cNvPr id="5704" name="Rectangle"/>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84">
                <a:defRPr sz="1000" spc="-100">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5705" name="Picture courtesy of BBM © All Rights Reserved.…"/>
            <p:cNvSpPr txBox="1"/>
            <p:nvPr/>
          </p:nvSpPr>
          <p:spPr>
            <a:xfrm>
              <a:off x="0" y="-1"/>
              <a:ext cx="2212728" cy="62382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32887" tIns="32887" rIns="32887" bIns="32887" numCol="1" anchor="ctr">
              <a:normAutofit/>
            </a:bodyPr>
            <a:lstStyle/>
            <a:p>
              <a:pPr algn="ctr" defTabSz="314884">
                <a:defRPr sz="1000">
                  <a:solidFill>
                    <a:srgbClr val="000000"/>
                  </a:solidFill>
                </a:defRPr>
              </a:pPr>
              <a:r>
                <a:rPr b="1" dirty="0">
                  <a:latin typeface="Arial" panose="020B0604020202020204" pitchFamily="34" charset="0"/>
                  <a:cs typeface="Arial" panose="020B0604020202020204" pitchFamily="34" charset="0"/>
                </a:rPr>
                <a:t>Picture courtesy of BBM</a:t>
              </a:r>
              <a:br>
                <a:rPr b="1" dirty="0">
                  <a:latin typeface="Arial" panose="020B0604020202020204" pitchFamily="34" charset="0"/>
                  <a:cs typeface="Arial" panose="020B0604020202020204" pitchFamily="34" charset="0"/>
                </a:rPr>
              </a:br>
              <a:r>
                <a:rPr b="1" dirty="0">
                  <a:latin typeface="Arial" panose="020B0604020202020204" pitchFamily="34" charset="0"/>
                  <a:cs typeface="Arial" panose="020B0604020202020204" pitchFamily="34" charset="0"/>
                </a:rPr>
                <a:t>© All Rights Reserved.</a:t>
              </a:r>
              <a:endParaRPr b="1" spc="50" dirty="0">
                <a:latin typeface="Arial" panose="020B0604020202020204" pitchFamily="34" charset="0"/>
                <a:cs typeface="Arial" panose="020B0604020202020204" pitchFamily="34" charset="0"/>
              </a:endParaRPr>
            </a:p>
            <a:p>
              <a:pPr algn="ctr" defTabSz="314884">
                <a:defRPr sz="1000">
                  <a:solidFill>
                    <a:srgbClr val="000000"/>
                  </a:solidFill>
                </a:defRPr>
              </a:pPr>
              <a:r>
                <a:rPr b="1" dirty="0">
                  <a:latin typeface="Arial" panose="020B0604020202020204" pitchFamily="34" charset="0"/>
                  <a:cs typeface="Arial" panose="020B0604020202020204" pitchFamily="34" charset="0"/>
                </a:rPr>
                <a:t>www.bigbookmedia.com</a:t>
              </a:r>
            </a:p>
          </p:txBody>
        </p:sp>
      </p:grpSp>
      <p:pic>
        <p:nvPicPr>
          <p:cNvPr id="5707" name="Picture 1" descr="Picture 1"/>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5708" name="Shape 223"/>
          <p:cNvSpPr/>
          <p:nvPr/>
        </p:nvSpPr>
        <p:spPr>
          <a:xfrm>
            <a:off x="2051719"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مرقس</a:t>
            </a:r>
          </a:p>
        </p:txBody>
      </p:sp>
      <p:sp>
        <p:nvSpPr>
          <p:cNvPr id="5709" name="Shape 223"/>
          <p:cNvSpPr/>
          <p:nvPr/>
        </p:nvSpPr>
        <p:spPr>
          <a:xfrm>
            <a:off x="2915816"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5710" name="Shape 223"/>
          <p:cNvSpPr/>
          <p:nvPr/>
        </p:nvSpPr>
        <p:spPr>
          <a:xfrm>
            <a:off x="3779911"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يوحنا</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5424" name="Rectangle 2"/>
          <p:cNvSpPr txBox="1">
            <a:spLocks noGrp="1"/>
          </p:cNvSpPr>
          <p:nvPr>
            <p:ph type="title"/>
          </p:nvPr>
        </p:nvSpPr>
        <p:spPr>
          <a:xfrm>
            <a:off x="0" y="4724437"/>
            <a:ext cx="9144000" cy="2016126"/>
          </a:xfrm>
          <a:prstGeom prst="rect">
            <a:avLst/>
          </a:prstGeom>
          <a:effectLst>
            <a:outerShdw blurRad="63500" dist="35921" dir="2700000" rotWithShape="0">
              <a:srgbClr val="000000">
                <a:alpha val="74998"/>
              </a:srgbClr>
            </a:outerShdw>
          </a:effectLst>
        </p:spPr>
        <p:txBody>
          <a:bodyPr/>
          <a:lstStyle>
            <a:lvl1pPr>
              <a:defRPr sz="5400" b="1"/>
            </a:lvl1pPr>
          </a:lstStyle>
          <a:p>
            <a:pPr rtl="0">
              <a:defRPr/>
            </a:pPr>
            <a:r>
              <a:rPr dirty="0">
                <a:latin typeface="Arial" panose="020B0604020202020204" pitchFamily="34" charset="0"/>
                <a:cs typeface="Arial" panose="020B0604020202020204" pitchFamily="34" charset="0"/>
              </a:rPr>
              <a:t>Albert Einstein on Jesus</a:t>
            </a:r>
          </a:p>
        </p:txBody>
      </p:sp>
      <p:pic>
        <p:nvPicPr>
          <p:cNvPr id="5425" name="Picture 1" descr="Picture 1"/>
          <p:cNvPicPr>
            <a:picLocks noChangeAspect="1"/>
          </p:cNvPicPr>
          <p:nvPr/>
        </p:nvPicPr>
        <p:blipFill>
          <a:blip r:embed="rId4" cstate="print"/>
          <a:stretch>
            <a:fillRect/>
          </a:stretch>
        </p:blipFill>
        <p:spPr>
          <a:xfrm>
            <a:off x="-16325" y="237331"/>
            <a:ext cx="9196838" cy="6383338"/>
          </a:xfrm>
          <a:prstGeom prst="rect">
            <a:avLst/>
          </a:prstGeom>
          <a:ln w="12700">
            <a:miter lim="400000"/>
          </a:ln>
        </p:spPr>
      </p:pic>
      <p:sp>
        <p:nvSpPr>
          <p:cNvPr id="5426" name="TextBox 2"/>
          <p:cNvSpPr txBox="1"/>
          <p:nvPr/>
        </p:nvSpPr>
        <p:spPr>
          <a:xfrm>
            <a:off x="4572000" y="166688"/>
            <a:ext cx="4506792" cy="6432348"/>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30" tIns="45630" rIns="45630" bIns="45630">
            <a:spAutoFit/>
          </a:bodyPr>
          <a:lstStyle/>
          <a:p>
            <a:pPr marL="0" marR="0" lvl="0" indent="0" algn="r" defTabSz="457200" rtl="1" eaLnBrk="1" fontAlgn="auto" latinLnBrk="0" hangingPunct="0">
              <a:lnSpc>
                <a:spcPct val="100000"/>
              </a:lnSpc>
              <a:spcBef>
                <a:spcPts val="0"/>
              </a:spcBef>
              <a:spcAft>
                <a:spcPts val="0"/>
              </a:spcAft>
              <a:buClrTx/>
              <a:buSzTx/>
              <a:buFontTx/>
              <a:buNone/>
              <a:tabLst/>
              <a:defRPr sz="2800" b="1">
                <a:solidFill>
                  <a:srgbClr val="FFFFFF"/>
                </a:solidFill>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"عندما كنتُ طفلاً، تلقَّيْتُ تعليمي في كلٍّ من الكتاب المقدَّس والتلمود. أنا يهوديٌّ، ولكنِّي مفتونٌ بالشخصية المشرقة لذاك الناصريّ. لا يمكن لأحدٍ أن يقرأ الأناجيل دون أن يشعر بالحضور الحقيقيِّ ليسوع. إنَّ شخصيته تنبض في كلِّ كلمةٍ فيها. لا يمكن لأسطورةٍ أن تكون ممتلئةً بمثل هذه الحياة".</a:t>
            </a:r>
            <a:endParaRPr kumimoji="0" sz="3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r" defTabSz="457200" rtl="1" eaLnBrk="1" fontAlgn="auto" latinLnBrk="0" hangingPunct="0">
              <a:lnSpc>
                <a:spcPct val="100000"/>
              </a:lnSpc>
              <a:spcBef>
                <a:spcPts val="0"/>
              </a:spcBef>
              <a:spcAft>
                <a:spcPts val="0"/>
              </a:spcAft>
              <a:buClrTx/>
              <a:buSzTx/>
              <a:buFontTx/>
              <a:buNone/>
              <a:tabLst/>
              <a:defRPr b="1">
                <a:solidFill>
                  <a:srgbClr val="FFFFFF"/>
                </a:solidFill>
              </a:defRPr>
            </a:pPr>
            <a:endParaRPr kumimoji="0"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r" defTabSz="457200" rtl="1" eaLnBrk="1" fontAlgn="auto" latinLnBrk="0" hangingPunct="0">
              <a:lnSpc>
                <a:spcPct val="100000"/>
              </a:lnSpc>
              <a:spcBef>
                <a:spcPts val="0"/>
              </a:spcBef>
              <a:spcAft>
                <a:spcPts val="0"/>
              </a:spcAft>
              <a:buClrTx/>
              <a:buSzTx/>
              <a:buFontTx/>
              <a:buNone/>
              <a:tabLst/>
              <a:defRPr b="1">
                <a:solidFill>
                  <a:srgbClr val="FFFFFF"/>
                </a:solidFill>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ألبرت آينشتين</a:t>
            </a:r>
            <a:br>
              <a:rPr kumimoji="0"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1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مقالة في ساترداي إيفنينغ بوست (مقالة السبت مساء) يوم 26 من تشرين الأوَّل، عام 1929م</a:t>
            </a:r>
            <a:endParaRPr kumimoji="0" sz="1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cSld>
  <p:clrMapOvr>
    <a:overrideClrMapping bg1="dk1" tx1="lt1" bg2="dk2" tx2="lt2" accent1="accent1" accent2="accent2" accent3="accent3" accent4="accent4" accent5="accent5" accent6="accent6" hlink="hlink" folHlink="folHlink"/>
  </p:clrMapOvr>
  <p:transition spd="med"/>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12" name="Rectangle 1"/>
          <p:cNvSpPr/>
          <p:nvPr/>
        </p:nvSpPr>
        <p:spPr>
          <a:xfrm>
            <a:off x="0" y="0"/>
            <a:ext cx="9144000" cy="6858000"/>
          </a:xfrm>
          <a:prstGeom prst="rect">
            <a:avLst/>
          </a:prstGeom>
          <a:solidFill>
            <a:srgbClr val="000000"/>
          </a:solidFill>
          <a:ln>
            <a:solidFill>
              <a:srgbClr val="000000"/>
            </a:solidFill>
          </a:ln>
        </p:spPr>
        <p:txBody>
          <a:bodyPr lIns="45719" rIns="45719"/>
          <a:lstStyle/>
          <a:p>
            <a:pPr algn="ctr">
              <a:defRPr b="1">
                <a:solidFill>
                  <a:srgbClr val="000000"/>
                </a:solidFill>
              </a:defRPr>
            </a:pPr>
            <a:endParaRPr b="1" dirty="0">
              <a:latin typeface="Arial" panose="020B0604020202020204" pitchFamily="34" charset="0"/>
              <a:cs typeface="Arial" panose="020B0604020202020204" pitchFamily="34" charset="0"/>
            </a:endParaRPr>
          </a:p>
        </p:txBody>
      </p:sp>
      <p:sp>
        <p:nvSpPr>
          <p:cNvPr id="5713" name="Title 2"/>
          <p:cNvSpPr txBox="1">
            <a:spLocks noGrp="1"/>
          </p:cNvSpPr>
          <p:nvPr>
            <p:ph type="title" idx="4294967295"/>
          </p:nvPr>
        </p:nvSpPr>
        <p:spPr>
          <a:xfrm>
            <a:off x="0" y="1168437"/>
            <a:ext cx="9144000" cy="2401711"/>
          </a:xfrm>
          <a:prstGeom prst="rect">
            <a:avLst/>
          </a:prstGeom>
          <a:noFill/>
        </p:spPr>
        <p:txBody>
          <a:bodyPr>
            <a:normAutofit fontScale="90000"/>
          </a:bodyPr>
          <a:lstStyle/>
          <a:p>
            <a:pPr defTabSz="832104" rtl="0">
              <a:defRPr sz="8008">
                <a:solidFill>
                  <a:srgbClr val="000000"/>
                </a:solidFill>
              </a:defRPr>
            </a:pPr>
            <a:r>
              <a:rPr dirty="0"/>
              <a:t>Slides on </a:t>
            </a:r>
            <a:br>
              <a:rPr dirty="0"/>
            </a:br>
            <a:r>
              <a:rPr dirty="0" err="1">
                <a:solidFill>
                  <a:srgbClr val="FFFFFF"/>
                </a:solidFill>
              </a:rPr>
              <a:t>مرقس</a:t>
            </a:r>
            <a:r>
              <a:rPr lang="en-US" dirty="0">
                <a:solidFill>
                  <a:srgbClr val="FFFFFF"/>
                </a:solidFill>
              </a:rPr>
              <a:t> </a:t>
            </a:r>
            <a:r>
              <a:rPr lang="ar-JO" dirty="0">
                <a:solidFill>
                  <a:srgbClr val="FFFFFF"/>
                </a:solidFill>
              </a:rPr>
              <a:t>5</a:t>
            </a:r>
            <a:endParaRPr dirty="0">
              <a:solidFill>
                <a:srgbClr val="FFFFFF"/>
              </a:solidFill>
            </a:endParaRPr>
          </a:p>
        </p:txBody>
      </p:sp>
    </p:spTree>
  </p:cSld>
  <p:clrMapOvr>
    <a:masterClrMapping/>
  </p:clrMapOvr>
  <p:transition spd="med"/>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
            <a:extLst>
              <a:ext uri="{FF2B5EF4-FFF2-40B4-BE49-F238E27FC236}">
                <a16:creationId xmlns:a16="http://schemas.microsoft.com/office/drawing/2014/main" id="{9C679E96-C84D-EF4D-BF9C-C24F469659F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 name="TextBox 2"/>
          <p:cNvSpPr txBox="1"/>
          <p:nvPr/>
        </p:nvSpPr>
        <p:spPr>
          <a:xfrm>
            <a:off x="107504" y="5107867"/>
            <a:ext cx="8928100" cy="769405"/>
          </a:xfrm>
          <a:prstGeom prst="rect">
            <a:avLst/>
          </a:prstGeom>
          <a:noFill/>
        </p:spPr>
        <p:txBody>
          <a:bodyPr wrap="square" lIns="91403" tIns="45702" rIns="91403" bIns="4570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6BCBF4"/>
                </a:solidFill>
                <a:effectLst>
                  <a:glow rad="228600">
                    <a:schemeClr val="accent4">
                      <a:satMod val="175000"/>
                      <a:alpha val="36819"/>
                    </a:schemeClr>
                  </a:glow>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يسوع يسلم رجل البراري</a:t>
            </a:r>
            <a:endParaRPr kumimoji="0" lang="en-US" sz="4400" b="1" u="none" strike="noStrike" kern="1200" cap="none" spc="0" normalizeH="0" baseline="0" noProof="0" dirty="0">
              <a:ln>
                <a:noFill/>
              </a:ln>
              <a:solidFill>
                <a:srgbClr val="6BCBF4"/>
              </a:solidFill>
              <a:effectLst>
                <a:glow rad="228600">
                  <a:schemeClr val="accent4">
                    <a:satMod val="175000"/>
                    <a:alpha val="36819"/>
                  </a:schemeClr>
                </a:glow>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extBox 3"/>
          <p:cNvSpPr txBox="1"/>
          <p:nvPr/>
        </p:nvSpPr>
        <p:spPr>
          <a:xfrm>
            <a:off x="179512" y="4531803"/>
            <a:ext cx="6025934" cy="707850"/>
          </a:xfrm>
          <a:prstGeom prst="rect">
            <a:avLst/>
          </a:prstGeom>
          <a:noFill/>
        </p:spPr>
        <p:txBody>
          <a:bodyPr wrap="none" lIns="91403" tIns="45702" rIns="91403" bIns="4570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lang="ar-JO" sz="4000" b="1" kern="1200" dirty="0">
                <a:solidFill>
                  <a:srgbClr val="FFFFFF"/>
                </a:solidFill>
                <a:effectLst>
                  <a:glow rad="228600">
                    <a:schemeClr val="accent4">
                      <a:satMod val="175000"/>
                      <a:alpha val="36819"/>
                    </a:schemeClr>
                  </a:glow>
                  <a:outerShdw blurRad="50800" dist="88900" dir="2700000" algn="tl" rotWithShape="0">
                    <a:srgbClr val="000000"/>
                  </a:outerShdw>
                </a:effectLst>
                <a:latin typeface="Arial" panose="020B0604020202020204" pitchFamily="34" charset="0"/>
                <a:ea typeface="ＭＳ Ｐゴシック" charset="0"/>
                <a:cs typeface="Arial" panose="020B0604020202020204" pitchFamily="34" charset="0"/>
              </a:rPr>
              <a:t>مرقس 5: 1-20، لوقا 8: 26-29</a:t>
            </a:r>
            <a:endParaRPr kumimoji="0" lang="en-US" sz="4000" b="1" u="none" strike="noStrike" kern="1200" cap="none" spc="0" normalizeH="0" baseline="0" noProof="0" dirty="0">
              <a:ln>
                <a:noFill/>
              </a:ln>
              <a:solidFill>
                <a:srgbClr val="FFFFFF"/>
              </a:solidFill>
              <a:effectLst>
                <a:glow rad="228600">
                  <a:schemeClr val="accent4">
                    <a:satMod val="175000"/>
                    <a:alpha val="36819"/>
                  </a:scheme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 name="Group 1">
            <a:extLst>
              <a:ext uri="{FF2B5EF4-FFF2-40B4-BE49-F238E27FC236}">
                <a16:creationId xmlns:a16="http://schemas.microsoft.com/office/drawing/2014/main" id="{A9136E9D-52A4-B99D-B056-D00E1FDDACA6}"/>
              </a:ext>
            </a:extLst>
          </p:cNvPr>
          <p:cNvGrpSpPr/>
          <p:nvPr/>
        </p:nvGrpSpPr>
        <p:grpSpPr>
          <a:xfrm>
            <a:off x="6156176" y="226508"/>
            <a:ext cx="3456896" cy="1551664"/>
            <a:chOff x="5508104" y="620689"/>
            <a:chExt cx="3456896" cy="1551664"/>
          </a:xfrm>
        </p:grpSpPr>
        <p:grpSp>
          <p:nvGrpSpPr>
            <p:cNvPr id="5" name="Group 4">
              <a:extLst>
                <a:ext uri="{FF2B5EF4-FFF2-40B4-BE49-F238E27FC236}">
                  <a16:creationId xmlns:a16="http://schemas.microsoft.com/office/drawing/2014/main" id="{BBFCCA3A-51F8-5572-E5BE-E3EB644BA9C5}"/>
                </a:ext>
              </a:extLst>
            </p:cNvPr>
            <p:cNvGrpSpPr/>
            <p:nvPr/>
          </p:nvGrpSpPr>
          <p:grpSpPr>
            <a:xfrm>
              <a:off x="5508104" y="620689"/>
              <a:ext cx="2660102" cy="1394677"/>
              <a:chOff x="5508104" y="620689"/>
              <a:chExt cx="2660102" cy="1394677"/>
            </a:xfrm>
          </p:grpSpPr>
          <p:pic>
            <p:nvPicPr>
              <p:cNvPr id="8" name="Picture 1" descr="22_John_Baptist_Prison_JPEG_1024.jpg">
                <a:extLst>
                  <a:ext uri="{FF2B5EF4-FFF2-40B4-BE49-F238E27FC236}">
                    <a16:creationId xmlns:a16="http://schemas.microsoft.com/office/drawing/2014/main" id="{5A5623F7-FA53-7776-6EBB-9C2094EF1E37}"/>
                  </a:ext>
                </a:extLst>
              </p:cNvPr>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4" name="Rectangle 13">
                <a:extLst>
                  <a:ext uri="{FF2B5EF4-FFF2-40B4-BE49-F238E27FC236}">
                    <a16:creationId xmlns:a16="http://schemas.microsoft.com/office/drawing/2014/main" id="{C6454875-5B45-CB85-5BA4-4BA3C2EFBDBF}"/>
                  </a:ext>
                </a:extLst>
              </p:cNvPr>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grpSp>
        <p:sp>
          <p:nvSpPr>
            <p:cNvPr id="6" name="TextBox 5">
              <a:extLst>
                <a:ext uri="{FF2B5EF4-FFF2-40B4-BE49-F238E27FC236}">
                  <a16:creationId xmlns:a16="http://schemas.microsoft.com/office/drawing/2014/main" id="{0B006829-365C-DD6C-BBAB-72EFD7DCCDFD}"/>
                </a:ext>
              </a:extLst>
            </p:cNvPr>
            <p:cNvSpPr txBox="1"/>
            <p:nvPr/>
          </p:nvSpPr>
          <p:spPr>
            <a:xfrm>
              <a:off x="6804248" y="648153"/>
              <a:ext cx="2160752" cy="1524200"/>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4400" b="1"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t>صور   كتابية   مجانية</a:t>
              </a:r>
              <a:endParaRPr kumimoji="0" lang="en-GB" sz="6000" b="1"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959892798"/>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25"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27"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29"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1"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3"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5"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7"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9"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45" name="Picture 5"/>
          <p:cNvGrpSpPr/>
          <p:nvPr/>
        </p:nvGrpSpPr>
        <p:grpSpPr>
          <a:xfrm>
            <a:off x="381000" y="-63500"/>
            <a:ext cx="8534400" cy="6921500"/>
            <a:chOff x="0" y="0"/>
            <a:chExt cx="8534400" cy="6921500"/>
          </a:xfrm>
        </p:grpSpPr>
        <p:sp>
          <p:nvSpPr>
            <p:cNvPr id="4543" name="Rectangle"/>
            <p:cNvSpPr/>
            <p:nvPr/>
          </p:nvSpPr>
          <p:spPr>
            <a:xfrm>
              <a:off x="0" y="0"/>
              <a:ext cx="8534400" cy="6921500"/>
            </a:xfrm>
            <a:prstGeom prst="rect">
              <a:avLst/>
            </a:prstGeom>
            <a:solidFill>
              <a:srgbClr val="FFFFFF"/>
            </a:solidFill>
            <a:ln w="12700" cap="flat">
              <a:noFill/>
              <a:miter lim="400000"/>
            </a:ln>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pic>
          <p:nvPicPr>
            <p:cNvPr id="4544" name="image20.tif" descr="image20.tif"/>
            <p:cNvPicPr>
              <a:picLocks noChangeAspect="1"/>
            </p:cNvPicPr>
            <p:nvPr/>
          </p:nvPicPr>
          <p:blipFill>
            <a:blip r:embed="rId2" cstate="print"/>
            <a:stretch>
              <a:fillRect/>
            </a:stretch>
          </p:blipFill>
          <p:spPr>
            <a:xfrm>
              <a:off x="0" y="0"/>
              <a:ext cx="8534400" cy="6921500"/>
            </a:xfrm>
            <a:prstGeom prst="rect">
              <a:avLst/>
            </a:prstGeom>
            <a:ln w="12700" cap="flat">
              <a:noFill/>
              <a:miter lim="400000"/>
            </a:ln>
            <a:effectLst/>
          </p:spPr>
        </p:pic>
      </p:grpSp>
      <p:sp>
        <p:nvSpPr>
          <p:cNvPr id="4546" name="Rectangle 7"/>
          <p:cNvSpPr txBox="1">
            <a:spLocks noGrp="1"/>
          </p:cNvSpPr>
          <p:nvPr>
            <p:ph type="title" idx="4294967295"/>
          </p:nvPr>
        </p:nvSpPr>
        <p:spPr>
          <a:xfrm>
            <a:off x="2700340" y="38105"/>
            <a:ext cx="4464051" cy="1446487"/>
          </a:xfrm>
          <a:prstGeom prst="rect">
            <a:avLst/>
          </a:prstGeom>
          <a:solidFill>
            <a:srgbClr val="FFFFFF"/>
          </a:solidFill>
        </p:spPr>
        <p:txBody>
          <a:bodyPr lIns="45687" tIns="45687" rIns="45687" bIns="45687" anchor="t"/>
          <a:lstStyle>
            <a:lvl1pPr>
              <a:defRPr sz="4400">
                <a:solidFill>
                  <a:srgbClr val="000000"/>
                </a:solidFill>
              </a:defRPr>
            </a:lvl1pPr>
          </a:lstStyle>
          <a:p>
            <a:r>
              <a:rPr dirty="0" err="1"/>
              <a:t>التسلسل</a:t>
            </a:r>
            <a:r>
              <a:rPr dirty="0"/>
              <a:t> </a:t>
            </a:r>
            <a:r>
              <a:rPr dirty="0" err="1"/>
              <a:t>الزمني</a:t>
            </a:r>
            <a:r>
              <a:rPr dirty="0"/>
              <a:t>     </a:t>
            </a:r>
            <a:r>
              <a:rPr dirty="0" err="1"/>
              <a:t>للعهد</a:t>
            </a:r>
            <a:r>
              <a:rPr dirty="0"/>
              <a:t> </a:t>
            </a:r>
            <a:r>
              <a:rPr dirty="0" err="1"/>
              <a:t>الجديد</a:t>
            </a:r>
            <a:endParaRPr dirty="0"/>
          </a:p>
        </p:txBody>
      </p:sp>
    </p:spTree>
  </p:cSld>
  <p:clrMapOvr>
    <a:masterClrMapping/>
  </p:clrMapOvr>
  <p:transition spd="med"/>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41"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43"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45"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47"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49"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51"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53"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55"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57"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59"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48" name="Text Box 4"/>
          <p:cNvSpPr txBox="1"/>
          <p:nvPr/>
        </p:nvSpPr>
        <p:spPr>
          <a:xfrm>
            <a:off x="8472141" y="152404"/>
            <a:ext cx="435309"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a:solidFill>
                  <a:srgbClr val="FFFFFF"/>
                </a:solidFill>
              </a:defRPr>
            </a:lvl1pPr>
          </a:lstStyle>
          <a:p>
            <a:r>
              <a:rPr lang="ar-JO" b="1" dirty="0">
                <a:latin typeface="Arial" panose="020B0604020202020204" pitchFamily="34" charset="0"/>
                <a:cs typeface="Arial" panose="020B0604020202020204" pitchFamily="34" charset="0"/>
              </a:rPr>
              <a:t>48</a:t>
            </a:r>
            <a:endParaRPr b="1" dirty="0">
              <a:latin typeface="Arial" panose="020B0604020202020204" pitchFamily="34" charset="0"/>
              <a:cs typeface="Arial" panose="020B0604020202020204" pitchFamily="34" charset="0"/>
            </a:endParaRPr>
          </a:p>
        </p:txBody>
      </p:sp>
      <p:grpSp>
        <p:nvGrpSpPr>
          <p:cNvPr id="4553" name="Group 5"/>
          <p:cNvGrpSpPr/>
          <p:nvPr/>
        </p:nvGrpSpPr>
        <p:grpSpPr>
          <a:xfrm>
            <a:off x="4604808" y="383384"/>
            <a:ext cx="2460684" cy="831850"/>
            <a:chOff x="-6089" y="0"/>
            <a:chExt cx="2460682" cy="831849"/>
          </a:xfrm>
        </p:grpSpPr>
        <p:sp>
          <p:nvSpPr>
            <p:cNvPr id="4549" name="Text Box 6"/>
            <p:cNvSpPr txBox="1"/>
            <p:nvPr/>
          </p:nvSpPr>
          <p:spPr>
            <a:xfrm rot="16200000">
              <a:off x="-221166" y="215077"/>
              <a:ext cx="830262" cy="400108"/>
            </a:xfrm>
            <a:prstGeom prst="rect">
              <a:avLst/>
            </a:prstGeom>
            <a:solidFill>
              <a:srgbClr val="B2B2B2"/>
            </a:solidFill>
            <a:ln w="12700" cap="flat">
              <a:solidFill>
                <a:srgbClr val="000000"/>
              </a:solidFill>
              <a:prstDash val="solid"/>
              <a:miter lim="8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spAutoFit/>
            </a:bodyPr>
            <a:lstStyle>
              <a:lvl1pPr algn="ctr" rtl="1">
                <a:defRPr sz="2000" b="1">
                  <a:solidFill>
                    <a:srgbClr val="000000"/>
                  </a:solidFill>
                </a:defRPr>
              </a:lvl1pPr>
            </a:lstStyle>
            <a:p>
              <a:r>
                <a:rPr dirty="0" err="1">
                  <a:latin typeface="Arial" panose="020B0604020202020204" pitchFamily="34" charset="0"/>
                  <a:cs typeface="Arial" panose="020B0604020202020204" pitchFamily="34" charset="0"/>
                </a:rPr>
                <a:t>متى</a:t>
              </a:r>
              <a:endParaRPr dirty="0">
                <a:latin typeface="Arial" panose="020B0604020202020204" pitchFamily="34" charset="0"/>
                <a:cs typeface="Arial" panose="020B0604020202020204" pitchFamily="34" charset="0"/>
              </a:endParaRPr>
            </a:p>
          </p:txBody>
        </p:sp>
        <p:sp>
          <p:nvSpPr>
            <p:cNvPr id="4550" name="Text Box 7"/>
            <p:cNvSpPr txBox="1"/>
            <p:nvPr/>
          </p:nvSpPr>
          <p:spPr>
            <a:xfrm rot="16200000">
              <a:off x="499559" y="242064"/>
              <a:ext cx="779462" cy="400108"/>
            </a:xfrm>
            <a:prstGeom prst="rect">
              <a:avLst/>
            </a:prstGeom>
            <a:solidFill>
              <a:srgbClr val="B2B2B2"/>
            </a:solidFill>
            <a:ln w="12700" cap="flat">
              <a:solidFill>
                <a:srgbClr val="000000"/>
              </a:solidFill>
              <a:prstDash val="solid"/>
              <a:miter lim="8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spAutoFit/>
            </a:bodyPr>
            <a:lstStyle>
              <a:lvl1pPr rtl="1">
                <a:defRPr sz="2000" b="1">
                  <a:solidFill>
                    <a:srgbClr val="000000"/>
                  </a:solidFill>
                </a:defRPr>
              </a:lvl1pPr>
            </a:lstStyle>
            <a:p>
              <a:r>
                <a:rPr dirty="0">
                  <a:latin typeface="Arial" panose="020B0604020202020204" pitchFamily="34" charset="0"/>
                  <a:cs typeface="Arial" panose="020B0604020202020204" pitchFamily="34" charset="0"/>
                </a:rPr>
                <a:t>مرقس</a:t>
              </a:r>
            </a:p>
          </p:txBody>
        </p:sp>
        <p:sp>
          <p:nvSpPr>
            <p:cNvPr id="4551" name="Text Box 8"/>
            <p:cNvSpPr txBox="1"/>
            <p:nvPr/>
          </p:nvSpPr>
          <p:spPr>
            <a:xfrm rot="16200000">
              <a:off x="1263145" y="313502"/>
              <a:ext cx="635000" cy="400108"/>
            </a:xfrm>
            <a:prstGeom prst="rect">
              <a:avLst/>
            </a:prstGeom>
            <a:solidFill>
              <a:srgbClr val="B2B2B2"/>
            </a:solidFill>
            <a:ln w="12700" cap="flat">
              <a:solidFill>
                <a:srgbClr val="000000"/>
              </a:solidFill>
              <a:prstDash val="solid"/>
              <a:miter lim="8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spAutoFit/>
            </a:bodyPr>
            <a:lstStyle>
              <a:lvl1pPr algn="ctr" rtl="1">
                <a:defRPr sz="2000" b="1">
                  <a:solidFill>
                    <a:srgbClr val="000000"/>
                  </a:solidFill>
                </a:defRPr>
              </a:lvl1pPr>
            </a:lstStyle>
            <a:p>
              <a:r>
                <a:rPr dirty="0" err="1">
                  <a:latin typeface="Arial" panose="020B0604020202020204" pitchFamily="34" charset="0"/>
                  <a:cs typeface="Arial" panose="020B0604020202020204" pitchFamily="34" charset="0"/>
                </a:rPr>
                <a:t>لوقا</a:t>
              </a:r>
              <a:endParaRPr dirty="0">
                <a:latin typeface="Arial" panose="020B0604020202020204" pitchFamily="34" charset="0"/>
                <a:cs typeface="Arial" panose="020B0604020202020204" pitchFamily="34" charset="0"/>
              </a:endParaRPr>
            </a:p>
          </p:txBody>
        </p:sp>
        <p:sp>
          <p:nvSpPr>
            <p:cNvPr id="4552" name="Text Box 9"/>
            <p:cNvSpPr txBox="1"/>
            <p:nvPr/>
          </p:nvSpPr>
          <p:spPr>
            <a:xfrm rot="16200000">
              <a:off x="1983953" y="309602"/>
              <a:ext cx="541171" cy="400108"/>
            </a:xfrm>
            <a:prstGeom prst="rect">
              <a:avLst/>
            </a:prstGeom>
            <a:solidFill>
              <a:srgbClr val="B2B2B2"/>
            </a:solidFill>
            <a:ln w="12700" cap="flat">
              <a:solidFill>
                <a:srgbClr val="000000"/>
              </a:solidFill>
              <a:prstDash val="solid"/>
              <a:miter lim="8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tIns="45719" rIns="45719" bIns="45719" numCol="1" anchor="t">
              <a:spAutoFit/>
            </a:bodyPr>
            <a:lstStyle>
              <a:lvl1pPr rtl="1">
                <a:defRPr sz="2000" b="1">
                  <a:solidFill>
                    <a:srgbClr val="000000"/>
                  </a:solidFill>
                </a:defRPr>
              </a:lvl1pPr>
            </a:lstStyle>
            <a:p>
              <a:r>
                <a:rPr dirty="0" err="1">
                  <a:latin typeface="Arial" panose="020B0604020202020204" pitchFamily="34" charset="0"/>
                  <a:cs typeface="Arial" panose="020B0604020202020204" pitchFamily="34" charset="0"/>
                </a:rPr>
                <a:t>يوحنا</a:t>
              </a:r>
              <a:endParaRPr dirty="0">
                <a:latin typeface="Arial" panose="020B0604020202020204" pitchFamily="34" charset="0"/>
                <a:cs typeface="Arial" panose="020B0604020202020204" pitchFamily="34" charset="0"/>
              </a:endParaRPr>
            </a:p>
          </p:txBody>
        </p:sp>
      </p:grpSp>
      <p:sp>
        <p:nvSpPr>
          <p:cNvPr id="4554" name="Rectangle 10"/>
          <p:cNvSpPr txBox="1">
            <a:spLocks noGrp="1"/>
          </p:cNvSpPr>
          <p:nvPr>
            <p:ph type="title"/>
          </p:nvPr>
        </p:nvSpPr>
        <p:spPr>
          <a:xfrm>
            <a:off x="-152400" y="0"/>
            <a:ext cx="4724400" cy="1066800"/>
          </a:xfrm>
          <a:prstGeom prst="rect">
            <a:avLst/>
          </a:prstGeom>
        </p:spPr>
        <p:txBody>
          <a:bodyPr/>
          <a:lstStyle>
            <a:lvl1pPr>
              <a:defRPr>
                <a:solidFill>
                  <a:srgbClr val="FFFFFF"/>
                </a:solidFill>
              </a:defRPr>
            </a:lvl1pPr>
          </a:lstStyle>
          <a:p>
            <a:pPr>
              <a:defRPr>
                <a:effectLst/>
              </a:defRPr>
            </a:pPr>
            <a:r>
              <a:rPr dirty="0" err="1"/>
              <a:t>الأناجيل</a:t>
            </a:r>
            <a:endParaRPr dirty="0"/>
          </a:p>
        </p:txBody>
      </p:sp>
      <p:sp>
        <p:nvSpPr>
          <p:cNvPr id="4555" name="Text Box 11"/>
          <p:cNvSpPr txBox="1"/>
          <p:nvPr/>
        </p:nvSpPr>
        <p:spPr>
          <a:xfrm>
            <a:off x="45694" y="762000"/>
            <a:ext cx="4480624" cy="40004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p>
            <a:pPr algn="ctr" rtl="1">
              <a:defRPr sz="2000">
                <a:solidFill>
                  <a:srgbClr val="FFFFFF"/>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كتاب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الموارد</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المرئية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للكتاب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المقدس</a:t>
            </a:r>
            <a:r>
              <a:rPr b="1" dirty="0">
                <a:latin typeface="Arial" panose="020B0604020202020204" pitchFamily="34" charset="0"/>
                <a:ea typeface="ＭＳ Ｐゴシック"/>
                <a:cs typeface="Arial" panose="020B0604020202020204" pitchFamily="34" charset="0"/>
                <a:sym typeface="ＭＳ Ｐゴシック"/>
              </a:rPr>
              <a:t> ، </a:t>
            </a:r>
            <a:r>
              <a:rPr b="1" dirty="0">
                <a:latin typeface="Arial" panose="020B0604020202020204" pitchFamily="34" charset="0"/>
                <a:cs typeface="Arial" panose="020B0604020202020204" pitchFamily="34" charset="0"/>
              </a:rPr>
              <a:t>177</a:t>
            </a:r>
          </a:p>
        </p:txBody>
      </p:sp>
      <p:sp>
        <p:nvSpPr>
          <p:cNvPr id="4556" name="Rectangle 12"/>
          <p:cNvSpPr txBox="1"/>
          <p:nvPr/>
        </p:nvSpPr>
        <p:spPr>
          <a:xfrm>
            <a:off x="45687" y="1295400"/>
            <a:ext cx="9052626" cy="466582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p>
            <a:pPr marL="342659" indent="-342659" algn="r" rtl="1">
              <a:lnSpc>
                <a:spcPct val="90000"/>
              </a:lnSpc>
              <a:spcBef>
                <a:spcPts val="600"/>
              </a:spcBef>
              <a:buClr>
                <a:srgbClr val="FFFFCC"/>
              </a:buClr>
              <a:buSzPct val="75000"/>
              <a:buChar char="▪"/>
              <a:defRPr sz="2800" b="1">
                <a:solidFill>
                  <a:srgbClr val="FFFFFF"/>
                </a:solidFill>
                <a:latin typeface="Arial Narrow"/>
                <a:ea typeface="Arial Narrow"/>
                <a:cs typeface="Arial Narrow"/>
                <a:sym typeface="Arial Narrow"/>
              </a:defRPr>
            </a:pPr>
            <a:r>
              <a:rPr b="1" dirty="0" err="1">
                <a:latin typeface="Arial" panose="020B0604020202020204" pitchFamily="34" charset="0"/>
                <a:cs typeface="Arial" panose="020B0604020202020204" pitchFamily="34" charset="0"/>
              </a:rPr>
              <a:t>كلمة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إنجيل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تأتي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الإنجليزية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القديمة</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سحر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الآلهة</a:t>
            </a:r>
            <a:r>
              <a:rPr b="1" dirty="0">
                <a:latin typeface="Arial" panose="020B0604020202020204" pitchFamily="34" charset="0"/>
                <a:cs typeface="Arial" panose="020B0604020202020204" pitchFamily="34" charset="0"/>
              </a:rPr>
              <a:t>“ و </a:t>
            </a:r>
            <a:r>
              <a:rPr b="1" dirty="0" err="1">
                <a:latin typeface="Arial" panose="020B0604020202020204" pitchFamily="34" charset="0"/>
                <a:cs typeface="Arial" panose="020B0604020202020204" pitchFamily="34" charset="0"/>
              </a:rPr>
              <a:t>تترجم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الكلمة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اليونانية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الأخبار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السارة</a:t>
            </a:r>
            <a:endParaRPr b="1" dirty="0">
              <a:latin typeface="Arial" panose="020B0604020202020204" pitchFamily="34" charset="0"/>
              <a:cs typeface="Arial" panose="020B0604020202020204" pitchFamily="34" charset="0"/>
            </a:endParaRPr>
          </a:p>
          <a:p>
            <a:pPr marL="342659" indent="-342659" algn="r" rtl="1">
              <a:lnSpc>
                <a:spcPct val="90000"/>
              </a:lnSpc>
              <a:spcBef>
                <a:spcPts val="600"/>
              </a:spcBef>
              <a:buClr>
                <a:srgbClr val="FFFFCC"/>
              </a:buClr>
              <a:buSzPct val="75000"/>
              <a:buChar char="▪"/>
              <a:defRPr sz="2800" b="1">
                <a:solidFill>
                  <a:srgbClr val="FFFFFF"/>
                </a:solidFill>
                <a:latin typeface="Arial Narrow"/>
                <a:ea typeface="Arial Narrow"/>
                <a:cs typeface="Arial Narrow"/>
                <a:sym typeface="Arial Narrow"/>
              </a:defRPr>
            </a:pP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العصور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القديمة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أعلن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دعاة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الملوك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عن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بشرى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ولادة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الملك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جميع</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أنحاء</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مدن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المملكة</a:t>
            </a:r>
            <a:endParaRPr b="1" dirty="0">
              <a:latin typeface="Arial" panose="020B0604020202020204" pitchFamily="34" charset="0"/>
              <a:cs typeface="Arial" panose="020B0604020202020204" pitchFamily="34" charset="0"/>
            </a:endParaRPr>
          </a:p>
          <a:p>
            <a:pPr marL="342659" indent="-342659" algn="r" rtl="1">
              <a:lnSpc>
                <a:spcPct val="90000"/>
              </a:lnSpc>
              <a:spcBef>
                <a:spcPts val="600"/>
              </a:spcBef>
              <a:buClr>
                <a:srgbClr val="FFFFCC"/>
              </a:buClr>
              <a:buSzPct val="75000"/>
              <a:buChar char="▪"/>
              <a:defRPr sz="2800" b="1">
                <a:solidFill>
                  <a:srgbClr val="FFFFFF"/>
                </a:solidFill>
                <a:latin typeface="Arial Narrow"/>
                <a:ea typeface="Arial Narrow"/>
                <a:cs typeface="Arial Narrow"/>
                <a:sym typeface="Arial Narrow"/>
              </a:defRPr>
            </a:pPr>
            <a:r>
              <a:rPr b="1" dirty="0" err="1">
                <a:latin typeface="Arial" panose="020B0604020202020204" pitchFamily="34" charset="0"/>
                <a:cs typeface="Arial" panose="020B0604020202020204" pitchFamily="34" charset="0"/>
              </a:rPr>
              <a:t>إنها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تحمل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نفس</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المعنى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العهد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الجديد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فالأناجيل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الأربعة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تعلن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البشرى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عن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يسوع</a:t>
            </a:r>
            <a:endParaRPr b="1" dirty="0">
              <a:latin typeface="Arial" panose="020B0604020202020204" pitchFamily="34" charset="0"/>
              <a:cs typeface="Arial" panose="020B0604020202020204" pitchFamily="34" charset="0"/>
            </a:endParaRPr>
          </a:p>
          <a:p>
            <a:pPr marL="342659" indent="-342659" algn="r" rtl="1">
              <a:lnSpc>
                <a:spcPct val="90000"/>
              </a:lnSpc>
              <a:spcBef>
                <a:spcPts val="600"/>
              </a:spcBef>
              <a:buClr>
                <a:srgbClr val="FFFFCC"/>
              </a:buClr>
              <a:buSzPct val="75000"/>
              <a:buChar char="▪"/>
              <a:defRPr sz="2800" b="1">
                <a:solidFill>
                  <a:srgbClr val="FFFFFF"/>
                </a:solidFill>
                <a:latin typeface="Arial Narrow"/>
                <a:ea typeface="Arial Narrow"/>
                <a:cs typeface="Arial Narrow"/>
                <a:sym typeface="Arial Narrow"/>
              </a:defRPr>
            </a:pPr>
            <a:r>
              <a:rPr b="1" dirty="0" err="1">
                <a:latin typeface="Arial" panose="020B0604020202020204" pitchFamily="34" charset="0"/>
                <a:cs typeface="Arial" panose="020B0604020202020204" pitchFamily="34" charset="0"/>
              </a:rPr>
              <a:t>عرف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العالم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القديم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التاريخ</a:t>
            </a:r>
            <a:r>
              <a:rPr b="1" dirty="0">
                <a:latin typeface="Arial" panose="020B0604020202020204" pitchFamily="34" charset="0"/>
                <a:cs typeface="Arial" panose="020B0604020202020204" pitchFamily="34" charset="0"/>
              </a:rPr>
              <a:t> و </a:t>
            </a:r>
            <a:r>
              <a:rPr b="1" dirty="0" err="1">
                <a:latin typeface="Arial" panose="020B0604020202020204" pitchFamily="34" charset="0"/>
                <a:cs typeface="Arial" panose="020B0604020202020204" pitchFamily="34" charset="0"/>
              </a:rPr>
              <a:t>الشعر</a:t>
            </a:r>
            <a:r>
              <a:rPr b="1" dirty="0">
                <a:latin typeface="Arial" panose="020B0604020202020204" pitchFamily="34" charset="0"/>
                <a:cs typeface="Arial" panose="020B0604020202020204" pitchFamily="34" charset="0"/>
              </a:rPr>
              <a:t> و </a:t>
            </a:r>
            <a:r>
              <a:rPr b="1" dirty="0" err="1">
                <a:latin typeface="Arial" panose="020B0604020202020204" pitchFamily="34" charset="0"/>
                <a:cs typeface="Arial" panose="020B0604020202020204" pitchFamily="34" charset="0"/>
              </a:rPr>
              <a:t>النبوة</a:t>
            </a:r>
            <a:r>
              <a:rPr b="1" dirty="0">
                <a:latin typeface="Arial" panose="020B0604020202020204" pitchFamily="34" charset="0"/>
                <a:cs typeface="Arial" panose="020B0604020202020204" pitchFamily="34" charset="0"/>
              </a:rPr>
              <a:t> و </a:t>
            </a:r>
            <a:r>
              <a:rPr b="1" dirty="0" err="1">
                <a:latin typeface="Arial" panose="020B0604020202020204" pitchFamily="34" charset="0"/>
                <a:cs typeface="Arial" panose="020B0604020202020204" pitchFamily="34" charset="0"/>
              </a:rPr>
              <a:t>الرسائل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لكن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الإنجيل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كان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جديداً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بالنسبة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لهم</a:t>
            </a: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marL="342659" indent="-342659" algn="r" rtl="1">
              <a:lnSpc>
                <a:spcPct val="90000"/>
              </a:lnSpc>
              <a:spcBef>
                <a:spcPts val="600"/>
              </a:spcBef>
              <a:buClr>
                <a:srgbClr val="FFFFCC"/>
              </a:buClr>
              <a:buSzPct val="75000"/>
              <a:buChar char="▪"/>
              <a:defRPr sz="2800" b="1">
                <a:solidFill>
                  <a:srgbClr val="FFFFFF"/>
                </a:solidFill>
                <a:latin typeface="Arial Narrow"/>
                <a:ea typeface="Arial Narrow"/>
                <a:cs typeface="Arial Narrow"/>
                <a:sym typeface="Arial Narrow"/>
              </a:defRPr>
            </a:pPr>
            <a:r>
              <a:rPr b="1" dirty="0" err="1">
                <a:latin typeface="Arial" panose="020B0604020202020204" pitchFamily="34" charset="0"/>
                <a:cs typeface="Arial" panose="020B0604020202020204" pitchFamily="34" charset="0"/>
              </a:rPr>
              <a:t>هنا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أعطى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الكتاب</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الموحى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لهم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أكثر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مجرد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تاريخ</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لكنهم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خلقوا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الإيمان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يو</a:t>
            </a:r>
            <a:r>
              <a:rPr b="1" dirty="0">
                <a:latin typeface="Arial" panose="020B0604020202020204" pitchFamily="34" charset="0"/>
                <a:cs typeface="Arial" panose="020B0604020202020204" pitchFamily="34" charset="0"/>
              </a:rPr>
              <a:t> 20: 30-31) </a:t>
            </a:r>
            <a:r>
              <a:rPr b="1" dirty="0" err="1">
                <a:latin typeface="Arial" panose="020B0604020202020204" pitchFamily="34" charset="0"/>
                <a:cs typeface="Arial" panose="020B0604020202020204" pitchFamily="34" charset="0"/>
              </a:rPr>
              <a:t>من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خلال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إعلان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الأخبار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السارة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أنه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كما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وعد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العهد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القديم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أرسل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الله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المسيا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إلى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العالم</a:t>
            </a:r>
            <a:endParaRPr b="1" dirty="0">
              <a:latin typeface="Arial" panose="020B0604020202020204" pitchFamily="34" charset="0"/>
              <a:cs typeface="Arial" panose="020B0604020202020204" pitchFamily="34" charset="0"/>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1" fill="hold" grpId="1" nodeType="clickEffect">
                                  <p:stCondLst>
                                    <p:cond delay="0"/>
                                  </p:stCondLst>
                                  <p:iterate>
                                    <p:tmAbs val="0"/>
                                  </p:iterate>
                                  <p:childTnLst>
                                    <p:set>
                                      <p:cBhvr>
                                        <p:cTn id="6" fill="hold"/>
                                        <p:tgtEl>
                                          <p:spTgt spid="4556">
                                            <p:bg/>
                                          </p:spTgt>
                                        </p:tgtEl>
                                        <p:attrNameLst>
                                          <p:attrName>style.visibility</p:attrName>
                                        </p:attrNameLst>
                                      </p:cBhvr>
                                      <p:to>
                                        <p:strVal val="visible"/>
                                      </p:to>
                                    </p:set>
                                    <p:anim calcmode="lin" valueType="num">
                                      <p:cBhvr>
                                        <p:cTn id="7" dur="500" fill="hold"/>
                                        <p:tgtEl>
                                          <p:spTgt spid="4556">
                                            <p:bg/>
                                          </p:spTgt>
                                        </p:tgtEl>
                                        <p:attrNameLst>
                                          <p:attrName>ppt_x</p:attrName>
                                        </p:attrNameLst>
                                      </p:cBhvr>
                                      <p:tavLst>
                                        <p:tav tm="0">
                                          <p:val>
                                            <p:strVal val="#ppt_x"/>
                                          </p:val>
                                        </p:tav>
                                        <p:tav tm="100000">
                                          <p:val>
                                            <p:strVal val="#ppt_x"/>
                                          </p:val>
                                        </p:tav>
                                      </p:tavLst>
                                    </p:anim>
                                    <p:anim calcmode="lin" valueType="num">
                                      <p:cBhvr>
                                        <p:cTn id="8" dur="500" fill="hold"/>
                                        <p:tgtEl>
                                          <p:spTgt spid="4556">
                                            <p:bg/>
                                          </p:spTgt>
                                        </p:tgtEl>
                                        <p:attrNameLst>
                                          <p:attrName>ppt_y</p:attrName>
                                        </p:attrNameLst>
                                      </p:cBhvr>
                                      <p:tavLst>
                                        <p:tav tm="0">
                                          <p:val>
                                            <p:strVal val="0-#ppt_h/2"/>
                                          </p:val>
                                        </p:tav>
                                        <p:tav tm="100000">
                                          <p:val>
                                            <p:strVal val="#ppt_y"/>
                                          </p:val>
                                        </p:tav>
                                      </p:tavLst>
                                    </p:anim>
                                  </p:childTnLst>
                                </p:cTn>
                              </p:par>
                              <p:par>
                                <p:cTn id="9" presetID="2" presetClass="entr" presetSubtype="1" fill="hold" grpId="1" nodeType="withEffect">
                                  <p:stCondLst>
                                    <p:cond delay="0"/>
                                  </p:stCondLst>
                                  <p:iterate>
                                    <p:tmAbs val="0"/>
                                  </p:iterate>
                                  <p:childTnLst>
                                    <p:set>
                                      <p:cBhvr>
                                        <p:cTn id="10" fill="hold"/>
                                        <p:tgtEl>
                                          <p:spTgt spid="4556">
                                            <p:txEl>
                                              <p:pRg st="0" end="0"/>
                                            </p:txEl>
                                          </p:spTgt>
                                        </p:tgtEl>
                                        <p:attrNameLst>
                                          <p:attrName>style.visibility</p:attrName>
                                        </p:attrNameLst>
                                      </p:cBhvr>
                                      <p:to>
                                        <p:strVal val="visible"/>
                                      </p:to>
                                    </p:set>
                                    <p:anim calcmode="lin" valueType="num">
                                      <p:cBhvr>
                                        <p:cTn id="11" dur="500" fill="hold"/>
                                        <p:tgtEl>
                                          <p:spTgt spid="4556">
                                            <p:txEl>
                                              <p:pRg st="0" end="0"/>
                                            </p:txEl>
                                          </p:spTgt>
                                        </p:tgtEl>
                                        <p:attrNameLst>
                                          <p:attrName>ppt_x</p:attrName>
                                        </p:attrNameLst>
                                      </p:cBhvr>
                                      <p:tavLst>
                                        <p:tav tm="0">
                                          <p:val>
                                            <p:strVal val="#ppt_x"/>
                                          </p:val>
                                        </p:tav>
                                        <p:tav tm="100000">
                                          <p:val>
                                            <p:strVal val="#ppt_x"/>
                                          </p:val>
                                        </p:tav>
                                      </p:tavLst>
                                    </p:anim>
                                    <p:anim calcmode="lin" valueType="num">
                                      <p:cBhvr>
                                        <p:cTn id="12" dur="500" fill="hold"/>
                                        <p:tgtEl>
                                          <p:spTgt spid="4556">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1" fill="hold" grpId="1" nodeType="clickEffect">
                                  <p:stCondLst>
                                    <p:cond delay="0"/>
                                  </p:stCondLst>
                                  <p:iterate>
                                    <p:tmAbs val="0"/>
                                  </p:iterate>
                                  <p:childTnLst>
                                    <p:set>
                                      <p:cBhvr>
                                        <p:cTn id="16" fill="hold"/>
                                        <p:tgtEl>
                                          <p:spTgt spid="4556">
                                            <p:txEl>
                                              <p:pRg st="1" end="1"/>
                                            </p:txEl>
                                          </p:spTgt>
                                        </p:tgtEl>
                                        <p:attrNameLst>
                                          <p:attrName>style.visibility</p:attrName>
                                        </p:attrNameLst>
                                      </p:cBhvr>
                                      <p:to>
                                        <p:strVal val="visible"/>
                                      </p:to>
                                    </p:set>
                                    <p:anim calcmode="lin" valueType="num">
                                      <p:cBhvr>
                                        <p:cTn id="17" dur="500" fill="hold"/>
                                        <p:tgtEl>
                                          <p:spTgt spid="4556">
                                            <p:txEl>
                                              <p:pRg st="1" end="1"/>
                                            </p:txEl>
                                          </p:spTgt>
                                        </p:tgtEl>
                                        <p:attrNameLst>
                                          <p:attrName>ppt_x</p:attrName>
                                        </p:attrNameLst>
                                      </p:cBhvr>
                                      <p:tavLst>
                                        <p:tav tm="0">
                                          <p:val>
                                            <p:strVal val="#ppt_x"/>
                                          </p:val>
                                        </p:tav>
                                        <p:tav tm="100000">
                                          <p:val>
                                            <p:strVal val="#ppt_x"/>
                                          </p:val>
                                        </p:tav>
                                      </p:tavLst>
                                    </p:anim>
                                    <p:anim calcmode="lin" valueType="num">
                                      <p:cBhvr>
                                        <p:cTn id="18" dur="500" fill="hold"/>
                                        <p:tgtEl>
                                          <p:spTgt spid="4556">
                                            <p:txEl>
                                              <p:pRg st="1" end="1"/>
                                            </p:txEl>
                                          </p:spTgt>
                                        </p:tgtEl>
                                        <p:attrNameLst>
                                          <p:attrName>ppt_y</p:attrName>
                                        </p:attrNameLst>
                                      </p:cBhvr>
                                      <p:tavLst>
                                        <p:tav tm="0">
                                          <p:val>
                                            <p:strVal val="0-#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1" fill="hold" grpId="1" nodeType="clickEffect">
                                  <p:stCondLst>
                                    <p:cond delay="0"/>
                                  </p:stCondLst>
                                  <p:iterate>
                                    <p:tmAbs val="0"/>
                                  </p:iterate>
                                  <p:childTnLst>
                                    <p:set>
                                      <p:cBhvr>
                                        <p:cTn id="22" fill="hold"/>
                                        <p:tgtEl>
                                          <p:spTgt spid="4556">
                                            <p:txEl>
                                              <p:pRg st="2" end="2"/>
                                            </p:txEl>
                                          </p:spTgt>
                                        </p:tgtEl>
                                        <p:attrNameLst>
                                          <p:attrName>style.visibility</p:attrName>
                                        </p:attrNameLst>
                                      </p:cBhvr>
                                      <p:to>
                                        <p:strVal val="visible"/>
                                      </p:to>
                                    </p:set>
                                    <p:anim calcmode="lin" valueType="num">
                                      <p:cBhvr>
                                        <p:cTn id="23" dur="500" fill="hold"/>
                                        <p:tgtEl>
                                          <p:spTgt spid="4556">
                                            <p:txEl>
                                              <p:pRg st="2" end="2"/>
                                            </p:txEl>
                                          </p:spTgt>
                                        </p:tgtEl>
                                        <p:attrNameLst>
                                          <p:attrName>ppt_x</p:attrName>
                                        </p:attrNameLst>
                                      </p:cBhvr>
                                      <p:tavLst>
                                        <p:tav tm="0">
                                          <p:val>
                                            <p:strVal val="#ppt_x"/>
                                          </p:val>
                                        </p:tav>
                                        <p:tav tm="100000">
                                          <p:val>
                                            <p:strVal val="#ppt_x"/>
                                          </p:val>
                                        </p:tav>
                                      </p:tavLst>
                                    </p:anim>
                                    <p:anim calcmode="lin" valueType="num">
                                      <p:cBhvr>
                                        <p:cTn id="24" dur="500" fill="hold"/>
                                        <p:tgtEl>
                                          <p:spTgt spid="4556">
                                            <p:txEl>
                                              <p:pRg st="2" end="2"/>
                                            </p:txEl>
                                          </p:spTgt>
                                        </p:tgtEl>
                                        <p:attrNameLst>
                                          <p:attrName>ppt_y</p:attrName>
                                        </p:attrNameLst>
                                      </p:cBhvr>
                                      <p:tavLst>
                                        <p:tav tm="0">
                                          <p:val>
                                            <p:strVal val="0-#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1" fill="hold" grpId="1" nodeType="clickEffect">
                                  <p:stCondLst>
                                    <p:cond delay="0"/>
                                  </p:stCondLst>
                                  <p:iterate>
                                    <p:tmAbs val="0"/>
                                  </p:iterate>
                                  <p:childTnLst>
                                    <p:set>
                                      <p:cBhvr>
                                        <p:cTn id="28" fill="hold"/>
                                        <p:tgtEl>
                                          <p:spTgt spid="4556">
                                            <p:txEl>
                                              <p:pRg st="3" end="3"/>
                                            </p:txEl>
                                          </p:spTgt>
                                        </p:tgtEl>
                                        <p:attrNameLst>
                                          <p:attrName>style.visibility</p:attrName>
                                        </p:attrNameLst>
                                      </p:cBhvr>
                                      <p:to>
                                        <p:strVal val="visible"/>
                                      </p:to>
                                    </p:set>
                                    <p:anim calcmode="lin" valueType="num">
                                      <p:cBhvr>
                                        <p:cTn id="29" dur="500" fill="hold"/>
                                        <p:tgtEl>
                                          <p:spTgt spid="4556">
                                            <p:txEl>
                                              <p:pRg st="3" end="3"/>
                                            </p:txEl>
                                          </p:spTgt>
                                        </p:tgtEl>
                                        <p:attrNameLst>
                                          <p:attrName>ppt_x</p:attrName>
                                        </p:attrNameLst>
                                      </p:cBhvr>
                                      <p:tavLst>
                                        <p:tav tm="0">
                                          <p:val>
                                            <p:strVal val="#ppt_x"/>
                                          </p:val>
                                        </p:tav>
                                        <p:tav tm="100000">
                                          <p:val>
                                            <p:strVal val="#ppt_x"/>
                                          </p:val>
                                        </p:tav>
                                      </p:tavLst>
                                    </p:anim>
                                    <p:anim calcmode="lin" valueType="num">
                                      <p:cBhvr>
                                        <p:cTn id="30" dur="500" fill="hold"/>
                                        <p:tgtEl>
                                          <p:spTgt spid="4556">
                                            <p:txEl>
                                              <p:pRg st="3" end="3"/>
                                            </p:txEl>
                                          </p:spTgt>
                                        </p:tgtEl>
                                        <p:attrNameLst>
                                          <p:attrName>ppt_y</p:attrName>
                                        </p:attrNameLst>
                                      </p:cBhvr>
                                      <p:tavLst>
                                        <p:tav tm="0">
                                          <p:val>
                                            <p:strVal val="0-#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1" fill="hold" grpId="1" nodeType="clickEffect">
                                  <p:stCondLst>
                                    <p:cond delay="0"/>
                                  </p:stCondLst>
                                  <p:iterate>
                                    <p:tmAbs val="0"/>
                                  </p:iterate>
                                  <p:childTnLst>
                                    <p:set>
                                      <p:cBhvr>
                                        <p:cTn id="34" fill="hold"/>
                                        <p:tgtEl>
                                          <p:spTgt spid="4556">
                                            <p:txEl>
                                              <p:pRg st="4" end="4"/>
                                            </p:txEl>
                                          </p:spTgt>
                                        </p:tgtEl>
                                        <p:attrNameLst>
                                          <p:attrName>style.visibility</p:attrName>
                                        </p:attrNameLst>
                                      </p:cBhvr>
                                      <p:to>
                                        <p:strVal val="visible"/>
                                      </p:to>
                                    </p:set>
                                    <p:anim calcmode="lin" valueType="num">
                                      <p:cBhvr>
                                        <p:cTn id="35" dur="500" fill="hold"/>
                                        <p:tgtEl>
                                          <p:spTgt spid="4556">
                                            <p:txEl>
                                              <p:pRg st="4" end="4"/>
                                            </p:txEl>
                                          </p:spTgt>
                                        </p:tgtEl>
                                        <p:attrNameLst>
                                          <p:attrName>ppt_x</p:attrName>
                                        </p:attrNameLst>
                                      </p:cBhvr>
                                      <p:tavLst>
                                        <p:tav tm="0">
                                          <p:val>
                                            <p:strVal val="#ppt_x"/>
                                          </p:val>
                                        </p:tav>
                                        <p:tav tm="100000">
                                          <p:val>
                                            <p:strVal val="#ppt_x"/>
                                          </p:val>
                                        </p:tav>
                                      </p:tavLst>
                                    </p:anim>
                                    <p:anim calcmode="lin" valueType="num">
                                      <p:cBhvr>
                                        <p:cTn id="36" dur="500" fill="hold"/>
                                        <p:tgtEl>
                                          <p:spTgt spid="4556">
                                            <p:txEl>
                                              <p:pRg st="4" end="4"/>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56" grpId="1" build="p" bldLvl="5" animBg="1" advAuto="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61"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63" name="image3.jpeg" descr="image3.jpeg"/>
          <p:cNvPicPr>
            <a:picLocks noChangeAspect="1"/>
          </p:cNvPicPr>
          <p:nvPr/>
        </p:nvPicPr>
        <p:blipFill>
          <a:blip r:embed="rId2" cstate="print"/>
          <a:stretch>
            <a:fillRect/>
          </a:stretch>
        </p:blipFill>
        <p:spPr>
          <a:xfrm>
            <a:off x="-596" y="26265"/>
            <a:ext cx="9145117" cy="6859119"/>
          </a:xfrm>
          <a:prstGeom prst="rect">
            <a:avLst/>
          </a:prstGeom>
          <a:ln w="12700">
            <a:miter lim="400000"/>
          </a:ln>
        </p:spPr>
      </p:pic>
      <p:sp>
        <p:nvSpPr>
          <p:cNvPr id="5764" name="Shape 221"/>
          <p:cNvSpPr txBox="1">
            <a:spLocks noGrp="1"/>
          </p:cNvSpPr>
          <p:nvPr>
            <p:ph type="title"/>
          </p:nvPr>
        </p:nvSpPr>
        <p:spPr>
          <a:xfrm>
            <a:off x="-1" y="-3141"/>
            <a:ext cx="5724130" cy="623830"/>
          </a:xfrm>
          <a:prstGeom prst="rect">
            <a:avLst/>
          </a:prstGeom>
        </p:spPr>
        <p:txBody>
          <a:bodyPr lIns="32887" tIns="32887" rIns="32887" bIns="32887"/>
          <a:lstStyle>
            <a:lvl1pPr defTabSz="314884">
              <a:defRPr sz="2400" b="1"/>
            </a:lvl1pPr>
          </a:lstStyle>
          <a:p>
            <a:r>
              <a:rPr dirty="0" err="1"/>
              <a:t>استخدمت</a:t>
            </a:r>
            <a:r>
              <a:rPr dirty="0"/>
              <a:t> </a:t>
            </a:r>
            <a:r>
              <a:rPr dirty="0" err="1"/>
              <a:t>بإذن</a:t>
            </a:r>
            <a:r>
              <a:rPr dirty="0"/>
              <a:t> </a:t>
            </a:r>
            <a:r>
              <a:rPr dirty="0" err="1"/>
              <a:t>رسمي</a:t>
            </a:r>
            <a:endParaRPr dirty="0"/>
          </a:p>
        </p:txBody>
      </p:sp>
      <p:sp>
        <p:nvSpPr>
          <p:cNvPr id="5765" name="Shape 222"/>
          <p:cNvSpPr/>
          <p:nvPr/>
        </p:nvSpPr>
        <p:spPr>
          <a:xfrm>
            <a:off x="395535" y="2448474"/>
            <a:ext cx="4968554" cy="69402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نظرًا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لإنتاج</a:t>
            </a:r>
            <a:r>
              <a:rPr b="1" dirty="0">
                <a:latin typeface="Arial" panose="020B0604020202020204" pitchFamily="34" charset="0"/>
                <a:cs typeface="Arial" panose="020B0604020202020204" pitchFamily="34" charset="0"/>
              </a:rPr>
              <a:t> Lumo </a:t>
            </a:r>
            <a:r>
              <a:rPr b="1" dirty="0" err="1">
                <a:latin typeface="Arial" panose="020B0604020202020204" pitchFamily="34" charset="0"/>
                <a:cs typeface="Arial" panose="020B0604020202020204" pitchFamily="34" charset="0"/>
              </a:rPr>
              <a:t>لمواد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النشر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الخاصة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به</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نأسف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لإبلاغك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بأنه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ترخيص</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صورنا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لعملاء</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آخرين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خارج</a:t>
            </a:r>
            <a:r>
              <a:rPr b="1" dirty="0">
                <a:latin typeface="Arial" panose="020B0604020202020204" pitchFamily="34" charset="0"/>
                <a:cs typeface="Arial" panose="020B0604020202020204" pitchFamily="34" charset="0"/>
              </a:rPr>
              <a:t>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freebibleimages.org</a:t>
            </a:r>
            <a:endParaRPr b="1" dirty="0">
              <a:latin typeface="Arial" panose="020B0604020202020204" pitchFamily="34" charset="0"/>
              <a:cs typeface="Arial" panose="020B0604020202020204" pitchFamily="34" charset="0"/>
            </a:endParaRPr>
          </a:p>
        </p:txBody>
      </p:sp>
      <p:sp>
        <p:nvSpPr>
          <p:cNvPr id="5766" name="Shape 223"/>
          <p:cNvSpPr/>
          <p:nvPr/>
        </p:nvSpPr>
        <p:spPr>
          <a:xfrm>
            <a:off x="1187624"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5767" name="Shape 227"/>
          <p:cNvSpPr/>
          <p:nvPr/>
        </p:nvSpPr>
        <p:spPr>
          <a:xfrm>
            <a:off x="409443" y="3148439"/>
            <a:ext cx="4940739" cy="95410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400" b="1">
                <a:solidFill>
                  <a:srgbClr val="000000"/>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هذه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ea typeface="ＭＳ Ｐゴシック"/>
                <a:cs typeface="Arial" panose="020B0604020202020204" pitchFamily="34" charset="0"/>
                <a:sym typeface="ＭＳ Ｐゴシック"/>
              </a:rPr>
              <a:t>مرخصة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الفيديو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النشر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الوسائط</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الأخرى</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لا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يمكن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توزيع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والملفات</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التي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تم</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تنزيلها</a:t>
            </a:r>
            <a:r>
              <a:rPr b="1" dirty="0">
                <a:latin typeface="Arial" panose="020B0604020202020204" pitchFamily="34" charset="0"/>
                <a:ea typeface="ＭＳ Ｐゴシック"/>
                <a:cs typeface="Arial" panose="020B0604020202020204" pitchFamily="34" charset="0"/>
                <a:sym typeface="ＭＳ Ｐゴシック"/>
              </a:rPr>
              <a:t> من خلال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موقع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ويب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آخر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cs typeface="Arial" panose="020B0604020202020204" pitchFamily="34" charset="0"/>
              </a:rPr>
              <a:t>freebibleimages.org</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سياق</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تؤدي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الرسالة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المصاحبة</a:t>
            </a:r>
            <a:r>
              <a:rPr b="1" dirty="0">
                <a:latin typeface="Arial" panose="020B0604020202020204" pitchFamily="34" charset="0"/>
                <a:ea typeface="ＭＳ Ｐゴシック"/>
                <a:cs typeface="Arial" panose="020B0604020202020204" pitchFamily="34" charset="0"/>
                <a:sym typeface="ＭＳ Ｐゴシック"/>
              </a:rPr>
              <a:t> إلى </a:t>
            </a:r>
            <a:r>
              <a:rPr b="1" dirty="0" err="1">
                <a:latin typeface="Arial" panose="020B0604020202020204" pitchFamily="34" charset="0"/>
                <a:ea typeface="ＭＳ Ｐゴシック"/>
                <a:cs typeface="Arial" panose="020B0604020202020204" pitchFamily="34" charset="0"/>
                <a:sym typeface="ＭＳ Ｐゴシック"/>
              </a:rPr>
              <a:t>تقويض</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الإيمان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المسيحي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والإنجيل</a:t>
            </a:r>
            <a:r>
              <a:rPr b="1" dirty="0">
                <a:latin typeface="Arial" panose="020B0604020202020204" pitchFamily="34" charset="0"/>
                <a:cs typeface="Arial" panose="020B0604020202020204" pitchFamily="34" charset="0"/>
              </a:rPr>
              <a:t>.</a:t>
            </a:r>
          </a:p>
        </p:txBody>
      </p:sp>
      <p:sp>
        <p:nvSpPr>
          <p:cNvPr id="5768" name="Shape 228"/>
          <p:cNvSpPr/>
          <p:nvPr/>
        </p:nvSpPr>
        <p:spPr>
          <a:xfrm>
            <a:off x="438919" y="4248515"/>
            <a:ext cx="4881786" cy="69402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استخدام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الصور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العروض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التقديمية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التعليمية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والمدونات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ووسائل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التواصل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الاجتماعي</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وكلها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يجب</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تكون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مصحوبة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بالإشارة</a:t>
            </a:r>
            <a:r>
              <a:rPr b="1" dirty="0">
                <a:latin typeface="Arial" panose="020B0604020202020204" pitchFamily="34" charset="0"/>
                <a:cs typeface="Arial" panose="020B0604020202020204" pitchFamily="34" charset="0"/>
              </a:rPr>
              <a:t> إلى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www.LumoProject.com</a:t>
            </a:r>
            <a:r>
              <a:rPr b="1" dirty="0">
                <a:latin typeface="Arial" panose="020B0604020202020204" pitchFamily="34" charset="0"/>
                <a:cs typeface="Arial" panose="020B0604020202020204" pitchFamily="34" charset="0"/>
              </a:rPr>
              <a:t>.</a:t>
            </a:r>
          </a:p>
        </p:txBody>
      </p:sp>
      <p:grpSp>
        <p:nvGrpSpPr>
          <p:cNvPr id="5771" name="Shape 229"/>
          <p:cNvGrpSpPr/>
          <p:nvPr/>
        </p:nvGrpSpPr>
        <p:grpSpPr>
          <a:xfrm>
            <a:off x="1763688" y="5037421"/>
            <a:ext cx="2212729" cy="623827"/>
            <a:chOff x="0" y="0"/>
            <a:chExt cx="2212727" cy="623826"/>
          </a:xfrm>
        </p:grpSpPr>
        <p:sp>
          <p:nvSpPr>
            <p:cNvPr id="5769" name="Rectangle"/>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84">
                <a:defRPr sz="1000" spc="-100">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5770" name="Picture courtesy of BBM © All Rights Reserved.…"/>
            <p:cNvSpPr txBox="1"/>
            <p:nvPr/>
          </p:nvSpPr>
          <p:spPr>
            <a:xfrm>
              <a:off x="0" y="-1"/>
              <a:ext cx="2212728" cy="62382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32887" tIns="32887" rIns="32887" bIns="32887" numCol="1" anchor="ctr">
              <a:normAutofit/>
            </a:bodyPr>
            <a:lstStyle/>
            <a:p>
              <a:pPr algn="ctr" defTabSz="314884">
                <a:defRPr sz="1000">
                  <a:solidFill>
                    <a:srgbClr val="000000"/>
                  </a:solidFill>
                </a:defRPr>
              </a:pPr>
              <a:r>
                <a:rPr b="1" dirty="0">
                  <a:latin typeface="Arial" panose="020B0604020202020204" pitchFamily="34" charset="0"/>
                  <a:cs typeface="Arial" panose="020B0604020202020204" pitchFamily="34" charset="0"/>
                </a:rPr>
                <a:t>Picture courtesy of BBM</a:t>
              </a:r>
              <a:br>
                <a:rPr b="1" dirty="0">
                  <a:latin typeface="Arial" panose="020B0604020202020204" pitchFamily="34" charset="0"/>
                  <a:cs typeface="Arial" panose="020B0604020202020204" pitchFamily="34" charset="0"/>
                </a:rPr>
              </a:br>
              <a:r>
                <a:rPr b="1" dirty="0">
                  <a:latin typeface="Arial" panose="020B0604020202020204" pitchFamily="34" charset="0"/>
                  <a:cs typeface="Arial" panose="020B0604020202020204" pitchFamily="34" charset="0"/>
                </a:rPr>
                <a:t>© All Rights Reserved.</a:t>
              </a:r>
              <a:endParaRPr b="1" spc="50" dirty="0">
                <a:latin typeface="Arial" panose="020B0604020202020204" pitchFamily="34" charset="0"/>
                <a:cs typeface="Arial" panose="020B0604020202020204" pitchFamily="34" charset="0"/>
              </a:endParaRPr>
            </a:p>
            <a:p>
              <a:pPr algn="ctr" defTabSz="314884">
                <a:defRPr sz="1000">
                  <a:solidFill>
                    <a:srgbClr val="000000"/>
                  </a:solidFill>
                </a:defRPr>
              </a:pPr>
              <a:r>
                <a:rPr b="1" dirty="0">
                  <a:latin typeface="Arial" panose="020B0604020202020204" pitchFamily="34" charset="0"/>
                  <a:cs typeface="Arial" panose="020B0604020202020204" pitchFamily="34" charset="0"/>
                </a:rPr>
                <a:t>www.bigbookmedia.com</a:t>
              </a:r>
            </a:p>
          </p:txBody>
        </p:sp>
      </p:grpSp>
      <p:pic>
        <p:nvPicPr>
          <p:cNvPr id="5772" name="Picture 1" descr="Picture 1"/>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5773" name="Shape 223"/>
          <p:cNvSpPr/>
          <p:nvPr/>
        </p:nvSpPr>
        <p:spPr>
          <a:xfrm>
            <a:off x="2051719"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مرقس</a:t>
            </a:r>
          </a:p>
        </p:txBody>
      </p:sp>
      <p:sp>
        <p:nvSpPr>
          <p:cNvPr id="5774" name="Shape 223"/>
          <p:cNvSpPr/>
          <p:nvPr/>
        </p:nvSpPr>
        <p:spPr>
          <a:xfrm>
            <a:off x="2915816"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5775" name="Shape 223"/>
          <p:cNvSpPr/>
          <p:nvPr/>
        </p:nvSpPr>
        <p:spPr>
          <a:xfrm>
            <a:off x="3779911"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يوحنا</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77" name="Text Box 2"/>
          <p:cNvSpPr txBox="1"/>
          <p:nvPr/>
        </p:nvSpPr>
        <p:spPr>
          <a:xfrm>
            <a:off x="8580041" y="381016"/>
            <a:ext cx="438400" cy="4614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b="1">
                <a:solidFill>
                  <a:srgbClr val="000000"/>
                </a:solidFill>
              </a:defRPr>
            </a:lvl1pPr>
          </a:lstStyle>
          <a:p>
            <a:r>
              <a:rPr lang="ar-JO" dirty="0">
                <a:latin typeface="Arial" panose="020B0604020202020204" pitchFamily="34" charset="0"/>
                <a:cs typeface="Arial" panose="020B0604020202020204" pitchFamily="34" charset="0"/>
              </a:rPr>
              <a:t>86</a:t>
            </a:r>
            <a:endParaRPr dirty="0">
              <a:latin typeface="Arial" panose="020B0604020202020204" pitchFamily="34" charset="0"/>
              <a:cs typeface="Arial" panose="020B0604020202020204" pitchFamily="34" charset="0"/>
            </a:endParaRPr>
          </a:p>
        </p:txBody>
      </p:sp>
      <p:sp>
        <p:nvSpPr>
          <p:cNvPr id="5778" name="Text Box 5"/>
          <p:cNvSpPr txBox="1"/>
          <p:nvPr/>
        </p:nvSpPr>
        <p:spPr>
          <a:xfrm>
            <a:off x="579030" y="1124744"/>
            <a:ext cx="8062140" cy="120014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algn="r">
              <a:buSzPct val="100000"/>
              <a:defRPr b="1">
                <a:solidFill>
                  <a:srgbClr val="000000"/>
                </a:solidFill>
              </a:defRPr>
            </a:pPr>
            <a:r>
              <a:rPr lang="ar-JO" b="1" dirty="0">
                <a:latin typeface="Arial" panose="020B0604020202020204" pitchFamily="34" charset="0"/>
                <a:cs typeface="Arial" panose="020B0604020202020204" pitchFamily="34" charset="0"/>
              </a:rPr>
              <a:t>1. إن مجيء المسيح كخادم يعرّفه على أنه المسيح والإله ولكنه يتلقى ملخصًا موجزًا ​​للغاية من مرقس للوصول بسرعة إلى المحتوى الرئيسي لروايته: خدمته وتضحيته كخادم (1: 1-13).</a:t>
            </a:r>
            <a:endParaRPr b="1" dirty="0">
              <a:latin typeface="Arial" panose="020B0604020202020204" pitchFamily="34" charset="0"/>
              <a:cs typeface="Arial" panose="020B0604020202020204" pitchFamily="34" charset="0"/>
            </a:endParaRPr>
          </a:p>
        </p:txBody>
      </p:sp>
      <p:sp>
        <p:nvSpPr>
          <p:cNvPr id="5779" name="Text Box 6"/>
          <p:cNvSpPr txBox="1"/>
          <p:nvPr/>
        </p:nvSpPr>
        <p:spPr>
          <a:xfrm>
            <a:off x="395536" y="3190892"/>
            <a:ext cx="4994435" cy="156947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30" tIns="45630" rIns="45630" bIns="45630">
            <a:spAutoFit/>
          </a:bodyPr>
          <a:lstStyle/>
          <a:p>
            <a:pPr marL="500062" indent="-500062" algn="r">
              <a:defRPr b="1">
                <a:solidFill>
                  <a:srgbClr val="000000"/>
                </a:solidFill>
              </a:defRPr>
            </a:pPr>
            <a:r>
              <a:rPr lang="ar-JO" b="1" dirty="0">
                <a:latin typeface="Arial" panose="020B0604020202020204" pitchFamily="34" charset="0"/>
                <a:cs typeface="Arial" panose="020B0604020202020204" pitchFamily="34" charset="0"/>
              </a:rPr>
              <a:t>2. تتلقى خدمة المسيح كخادم معارضة، وهو ما يسجله مرقس مع استجابة المسيح لتعليم التلمذة من أجل تشجيع قراءه على توقع الإضطهاد من أجل البر (1: 14-10: 52).</a:t>
            </a:r>
            <a:endParaRPr b="1" dirty="0">
              <a:latin typeface="Arial" panose="020B0604020202020204" pitchFamily="34" charset="0"/>
              <a:cs typeface="Arial" panose="020B0604020202020204" pitchFamily="34" charset="0"/>
            </a:endParaRPr>
          </a:p>
        </p:txBody>
      </p:sp>
      <p:pic>
        <p:nvPicPr>
          <p:cNvPr id="5780" name="Picture 1" descr="Picture 1"/>
          <p:cNvPicPr>
            <a:picLocks noChangeAspect="1"/>
          </p:cNvPicPr>
          <p:nvPr/>
        </p:nvPicPr>
        <p:blipFill>
          <a:blip r:embed="rId2" cstate="print"/>
          <a:stretch>
            <a:fillRect/>
          </a:stretch>
        </p:blipFill>
        <p:spPr>
          <a:xfrm>
            <a:off x="5795962" y="3141664"/>
            <a:ext cx="2520951" cy="3311526"/>
          </a:xfrm>
          <a:prstGeom prst="rect">
            <a:avLst/>
          </a:prstGeom>
          <a:ln w="12700">
            <a:miter lim="400000"/>
          </a:ln>
        </p:spPr>
      </p:pic>
      <p:sp>
        <p:nvSpPr>
          <p:cNvPr id="5781" name="Title 2"/>
          <p:cNvSpPr txBox="1">
            <a:spLocks noGrp="1"/>
          </p:cNvSpPr>
          <p:nvPr>
            <p:ph type="title" idx="4294967295"/>
          </p:nvPr>
        </p:nvSpPr>
        <p:spPr>
          <a:xfrm>
            <a:off x="3563937" y="549275"/>
            <a:ext cx="1941512" cy="522288"/>
          </a:xfrm>
          <a:prstGeom prst="rect">
            <a:avLst/>
          </a:prstGeom>
        </p:spPr>
        <p:txBody>
          <a:bodyPr/>
          <a:lstStyle>
            <a:lvl1pPr rtl="0">
              <a:defRPr/>
            </a:lvl1pPr>
          </a:lstStyle>
          <a:p>
            <a:r>
              <a:rPr lang="ar-JO" dirty="0"/>
              <a:t>الموجز</a:t>
            </a:r>
            <a:endParaRPr dirty="0"/>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1" fill="hold" grpId="1" nodeType="clickEffect">
                                  <p:stCondLst>
                                    <p:cond delay="0"/>
                                  </p:stCondLst>
                                  <p:iterate>
                                    <p:tmAbs val="0"/>
                                  </p:iterate>
                                  <p:childTnLst>
                                    <p:set>
                                      <p:cBhvr>
                                        <p:cTn id="6" fill="hold"/>
                                        <p:tgtEl>
                                          <p:spTgt spid="5778"/>
                                        </p:tgtEl>
                                        <p:attrNameLst>
                                          <p:attrName>style.visibility</p:attrName>
                                        </p:attrNameLst>
                                      </p:cBhvr>
                                      <p:to>
                                        <p:strVal val="visible"/>
                                      </p:to>
                                    </p:set>
                                    <p:anim calcmode="lin" valueType="num">
                                      <p:cBhvr>
                                        <p:cTn id="7" dur="500" fill="hold"/>
                                        <p:tgtEl>
                                          <p:spTgt spid="5778"/>
                                        </p:tgtEl>
                                        <p:attrNameLst>
                                          <p:attrName>ppt_x</p:attrName>
                                        </p:attrNameLst>
                                      </p:cBhvr>
                                      <p:tavLst>
                                        <p:tav tm="0">
                                          <p:val>
                                            <p:strVal val="#ppt_x"/>
                                          </p:val>
                                        </p:tav>
                                        <p:tav tm="100000">
                                          <p:val>
                                            <p:strVal val="#ppt_x"/>
                                          </p:val>
                                        </p:tav>
                                      </p:tavLst>
                                    </p:anim>
                                    <p:anim calcmode="lin" valueType="num">
                                      <p:cBhvr>
                                        <p:cTn id="8" dur="500" fill="hold"/>
                                        <p:tgtEl>
                                          <p:spTgt spid="5778"/>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2" nodeType="clickEffect">
                                  <p:stCondLst>
                                    <p:cond delay="0"/>
                                  </p:stCondLst>
                                  <p:iterate>
                                    <p:tmAbs val="0"/>
                                  </p:iterate>
                                  <p:childTnLst>
                                    <p:set>
                                      <p:cBhvr>
                                        <p:cTn id="12" fill="hold"/>
                                        <p:tgtEl>
                                          <p:spTgt spid="5779"/>
                                        </p:tgtEl>
                                        <p:attrNameLst>
                                          <p:attrName>style.visibility</p:attrName>
                                        </p:attrNameLst>
                                      </p:cBhvr>
                                      <p:to>
                                        <p:strVal val="visible"/>
                                      </p:to>
                                    </p:set>
                                    <p:anim calcmode="lin" valueType="num">
                                      <p:cBhvr>
                                        <p:cTn id="13" dur="500" fill="hold"/>
                                        <p:tgtEl>
                                          <p:spTgt spid="5779"/>
                                        </p:tgtEl>
                                        <p:attrNameLst>
                                          <p:attrName>ppt_x</p:attrName>
                                        </p:attrNameLst>
                                      </p:cBhvr>
                                      <p:tavLst>
                                        <p:tav tm="0">
                                          <p:val>
                                            <p:strVal val="#ppt_x"/>
                                          </p:val>
                                        </p:tav>
                                        <p:tav tm="100000">
                                          <p:val>
                                            <p:strVal val="#ppt_x"/>
                                          </p:val>
                                        </p:tav>
                                      </p:tavLst>
                                    </p:anim>
                                    <p:anim calcmode="lin" valueType="num">
                                      <p:cBhvr>
                                        <p:cTn id="14" dur="500" fill="hold"/>
                                        <p:tgtEl>
                                          <p:spTgt spid="577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78" grpId="1" animBg="1" advAuto="0"/>
      <p:bldP spid="5779" grpId="2" animBg="1" advAuto="0"/>
    </p:bld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83" name="Picture 2" descr="Picture 2"/>
          <p:cNvPicPr>
            <a:picLocks noChangeAspect="1"/>
          </p:cNvPicPr>
          <p:nvPr/>
        </p:nvPicPr>
        <p:blipFill>
          <a:blip r:embed="rId2" cstate="print"/>
          <a:stretch>
            <a:fillRect/>
          </a:stretch>
        </p:blipFill>
        <p:spPr>
          <a:xfrm>
            <a:off x="-36513" y="44450"/>
            <a:ext cx="9217026" cy="6884989"/>
          </a:xfrm>
          <a:prstGeom prst="rect">
            <a:avLst/>
          </a:prstGeom>
          <a:ln w="12700">
            <a:miter lim="400000"/>
          </a:ln>
        </p:spPr>
      </p:pic>
      <p:sp>
        <p:nvSpPr>
          <p:cNvPr id="5784" name="Text Box 4"/>
          <p:cNvSpPr txBox="1"/>
          <p:nvPr/>
        </p:nvSpPr>
        <p:spPr>
          <a:xfrm>
            <a:off x="8649890" y="14"/>
            <a:ext cx="438400" cy="4614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b="1">
                <a:solidFill>
                  <a:srgbClr val="000000"/>
                </a:solidFill>
              </a:defRPr>
            </a:lvl1pPr>
          </a:lstStyle>
          <a:p>
            <a:r>
              <a:rPr lang="ar-JO" dirty="0">
                <a:latin typeface="Arial" panose="020B0604020202020204" pitchFamily="34" charset="0"/>
                <a:cs typeface="Arial" panose="020B0604020202020204" pitchFamily="34" charset="0"/>
              </a:rPr>
              <a:t>89</a:t>
            </a:r>
            <a:endParaRPr dirty="0">
              <a:latin typeface="Arial" panose="020B0604020202020204" pitchFamily="34" charset="0"/>
              <a:cs typeface="Arial" panose="020B0604020202020204" pitchFamily="34" charset="0"/>
            </a:endParaRPr>
          </a:p>
        </p:txBody>
      </p:sp>
      <p:sp>
        <p:nvSpPr>
          <p:cNvPr id="5785" name="Rectangle 2"/>
          <p:cNvSpPr/>
          <p:nvPr/>
        </p:nvSpPr>
        <p:spPr>
          <a:xfrm>
            <a:off x="-36514" y="0"/>
            <a:ext cx="6227765" cy="404815"/>
          </a:xfrm>
          <a:prstGeom prst="rect">
            <a:avLst/>
          </a:prstGeom>
          <a:solidFill>
            <a:srgbClr val="FFFFFF"/>
          </a:solidFill>
          <a:ln w="12700">
            <a:miter lim="400000"/>
          </a:ln>
        </p:spPr>
        <p:txBody>
          <a:bodyPr lIns="45719" rIns="45719"/>
          <a:lstStyle/>
          <a:p>
            <a:pPr>
              <a:defRPr>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5786" name="Title 1"/>
          <p:cNvSpPr txBox="1">
            <a:spLocks noGrp="1"/>
          </p:cNvSpPr>
          <p:nvPr>
            <p:ph type="title" idx="4294967295"/>
          </p:nvPr>
        </p:nvSpPr>
        <p:spPr>
          <a:xfrm>
            <a:off x="250826" y="1"/>
            <a:ext cx="5113338" cy="765176"/>
          </a:xfrm>
          <a:prstGeom prst="rect">
            <a:avLst/>
          </a:prstGeom>
        </p:spPr>
        <p:txBody>
          <a:bodyPr>
            <a:normAutofit/>
          </a:bodyPr>
          <a:lstStyle>
            <a:lvl1pPr defTabSz="768095" rtl="0">
              <a:defRPr sz="2351"/>
            </a:lvl1pPr>
          </a:lstStyle>
          <a:p>
            <a:r>
              <a:rPr lang="ar-JO" dirty="0"/>
              <a:t>المدن العشر وأرض عبر الأردن</a:t>
            </a:r>
            <a:endParaRPr dirty="0"/>
          </a:p>
        </p:txBody>
      </p:sp>
      <p:pic>
        <p:nvPicPr>
          <p:cNvPr id="5787" name="Picture 2" descr="Picture 2"/>
          <p:cNvPicPr>
            <a:picLocks noChangeAspect="1"/>
          </p:cNvPicPr>
          <p:nvPr/>
        </p:nvPicPr>
        <p:blipFill>
          <a:blip r:embed="rId2" cstate="print"/>
          <a:stretch>
            <a:fillRect/>
          </a:stretch>
        </p:blipFill>
        <p:spPr>
          <a:xfrm>
            <a:off x="-42524" y="7145856"/>
            <a:ext cx="9217027" cy="6884990"/>
          </a:xfrm>
          <a:prstGeom prst="rect">
            <a:avLst/>
          </a:prstGeom>
          <a:ln w="12700">
            <a:miter lim="400000"/>
          </a:ln>
        </p:spPr>
      </p:pic>
      <p:sp>
        <p:nvSpPr>
          <p:cNvPr id="5788" name="Text Box 4"/>
          <p:cNvSpPr txBox="1"/>
          <p:nvPr/>
        </p:nvSpPr>
        <p:spPr>
          <a:xfrm>
            <a:off x="8643880" y="7101422"/>
            <a:ext cx="435194" cy="4614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b="1">
                <a:solidFill>
                  <a:srgbClr val="000000"/>
                </a:solidFill>
              </a:defRPr>
            </a:lvl1pPr>
          </a:lstStyle>
          <a:p>
            <a:r>
              <a:rPr dirty="0">
                <a:latin typeface="Arial" panose="020B0604020202020204" pitchFamily="34" charset="0"/>
                <a:cs typeface="Arial" panose="020B0604020202020204" pitchFamily="34" charset="0"/>
              </a:rPr>
              <a:t>89</a:t>
            </a:r>
          </a:p>
        </p:txBody>
      </p:sp>
      <p:sp>
        <p:nvSpPr>
          <p:cNvPr id="5789" name="Rectangle 2"/>
          <p:cNvSpPr/>
          <p:nvPr/>
        </p:nvSpPr>
        <p:spPr>
          <a:xfrm>
            <a:off x="-42524" y="7101407"/>
            <a:ext cx="6227765" cy="404814"/>
          </a:xfrm>
          <a:prstGeom prst="rect">
            <a:avLst/>
          </a:prstGeom>
          <a:solidFill>
            <a:srgbClr val="FFFFFF"/>
          </a:solidFill>
          <a:ln w="12700">
            <a:miter lim="400000"/>
          </a:ln>
        </p:spPr>
        <p:txBody>
          <a:bodyPr lIns="45719" rIns="45719"/>
          <a:lstStyle/>
          <a:p>
            <a:pPr>
              <a:defRPr>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grpSp>
        <p:nvGrpSpPr>
          <p:cNvPr id="5792" name="Title 1"/>
          <p:cNvGrpSpPr/>
          <p:nvPr/>
        </p:nvGrpSpPr>
        <p:grpSpPr>
          <a:xfrm>
            <a:off x="244816" y="7101407"/>
            <a:ext cx="5113339" cy="765176"/>
            <a:chOff x="0" y="0"/>
            <a:chExt cx="5113338" cy="765175"/>
          </a:xfrm>
        </p:grpSpPr>
        <p:sp>
          <p:nvSpPr>
            <p:cNvPr id="5790" name="Rectangle"/>
            <p:cNvSpPr/>
            <p:nvPr/>
          </p:nvSpPr>
          <p:spPr>
            <a:xfrm>
              <a:off x="0" y="0"/>
              <a:ext cx="5113338" cy="765175"/>
            </a:xfrm>
            <a:prstGeom prst="rect">
              <a:avLst/>
            </a:prstGeom>
            <a:solidFill>
              <a:srgbClr val="000000"/>
            </a:solidFill>
            <a:ln w="12700" cap="flat">
              <a:noFill/>
              <a:miter lim="400000"/>
            </a:ln>
            <a:effectLst/>
          </p:spPr>
          <p:txBody>
            <a:bodyPr wrap="square" lIns="45719" tIns="45719" rIns="45719" bIns="45719" numCol="1" anchor="ctr">
              <a:noAutofit/>
            </a:bodyPr>
            <a:lstStyle/>
            <a:p>
              <a:pPr algn="ctr">
                <a:defRPr sz="2800" b="1">
                  <a:solidFill>
                    <a:srgbClr val="FFFFFF"/>
                  </a:solidFill>
                </a:defRPr>
              </a:pPr>
              <a:endParaRPr b="1" dirty="0">
                <a:latin typeface="Arial" panose="020B0604020202020204" pitchFamily="34" charset="0"/>
                <a:cs typeface="Arial" panose="020B0604020202020204" pitchFamily="34" charset="0"/>
              </a:endParaRPr>
            </a:p>
          </p:txBody>
        </p:sp>
        <p:sp>
          <p:nvSpPr>
            <p:cNvPr id="5791" name="低加坡里和约旦之外的土地"/>
            <p:cNvSpPr txBox="1"/>
            <p:nvPr/>
          </p:nvSpPr>
          <p:spPr>
            <a:xfrm>
              <a:off x="45630" y="121069"/>
              <a:ext cx="5022079" cy="523037"/>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30" tIns="45630" rIns="45630" bIns="45630" numCol="1" anchor="ctr">
              <a:spAutoFit/>
            </a:bodyPr>
            <a:lstStyle>
              <a:lvl1pPr algn="ctr">
                <a:defRPr sz="2800">
                  <a:solidFill>
                    <a:srgbClr val="FFFFFF"/>
                  </a:solidFill>
                  <a:latin typeface="ＭＳ Ｐゴシック"/>
                  <a:ea typeface="ＭＳ Ｐゴシック"/>
                  <a:cs typeface="ＭＳ Ｐゴシック"/>
                  <a:sym typeface="ＭＳ Ｐゴシック"/>
                </a:defRPr>
              </a:lvl1pPr>
            </a:lstStyle>
            <a:p>
              <a:pPr>
                <a:defRPr>
                  <a:latin typeface="+mj-lt"/>
                  <a:ea typeface="+mj-ea"/>
                  <a:cs typeface="+mj-cs"/>
                  <a:sym typeface="Arial"/>
                </a:defRPr>
              </a:pPr>
              <a:r>
                <a:rPr b="1" dirty="0" err="1">
                  <a:latin typeface="Arial" panose="020B0604020202020204" pitchFamily="34" charset="0"/>
                  <a:cs typeface="Arial" panose="020B0604020202020204" pitchFamily="34" charset="0"/>
                  <a:sym typeface="ＭＳ Ｐゴシック"/>
                </a:rPr>
                <a:t>低加坡里和约旦之外的土地</a:t>
              </a:r>
              <a:endParaRPr b="1" dirty="0">
                <a:latin typeface="Arial" panose="020B0604020202020204" pitchFamily="34" charset="0"/>
                <a:cs typeface="Arial" panose="020B0604020202020204" pitchFamily="34" charset="0"/>
                <a:sym typeface="ＭＳ Ｐゴシック"/>
              </a:endParaRPr>
            </a:p>
          </p:txBody>
        </p:sp>
      </p:grpSp>
      <p:sp>
        <p:nvSpPr>
          <p:cNvPr id="5793" name="Rectangle 9"/>
          <p:cNvSpPr/>
          <p:nvPr/>
        </p:nvSpPr>
        <p:spPr>
          <a:xfrm>
            <a:off x="29485" y="8010127"/>
            <a:ext cx="2304258" cy="95410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defRPr sz="1400">
                <a:solidFill>
                  <a:srgbClr val="000000"/>
                </a:solidFill>
                <a:latin typeface="KaiTi"/>
                <a:ea typeface="KaiTi"/>
                <a:cs typeface="KaiTi"/>
                <a:sym typeface="KaiTi"/>
              </a:defRPr>
            </a:pPr>
            <a:r>
              <a:rPr b="1" dirty="0" err="1">
                <a:latin typeface="Arial" panose="020B0604020202020204" pitchFamily="34" charset="0"/>
                <a:cs typeface="Arial" panose="020B0604020202020204" pitchFamily="34" charset="0"/>
              </a:rPr>
              <a:t>耶稣和他的门徒撤出了这里</a:t>
            </a:r>
            <a:r>
              <a:rPr b="1" dirty="0">
                <a:latin typeface="Arial" panose="020B0604020202020204" pitchFamily="34" charset="0"/>
                <a:cs typeface="Arial" panose="020B0604020202020204" pitchFamily="34" charset="0"/>
              </a:rPr>
              <a:t>(马太16:13;马可8:27)</a:t>
            </a:r>
            <a:r>
              <a:rPr b="1" dirty="0" err="1">
                <a:latin typeface="Arial" panose="020B0604020202020204" pitchFamily="34" charset="0"/>
                <a:cs typeface="Arial" panose="020B0604020202020204" pitchFamily="34" charset="0"/>
              </a:rPr>
              <a:t>在这里他问彼得他认为耶稣是谁</a:t>
            </a:r>
            <a:r>
              <a:rPr b="1" dirty="0">
                <a:latin typeface="Arial" panose="020B0604020202020204" pitchFamily="34" charset="0"/>
                <a:cs typeface="Arial" panose="020B0604020202020204" pitchFamily="34" charset="0"/>
              </a:rPr>
              <a:t>(马太16:15-16</a:t>
            </a:r>
            <a:endParaRPr b="1" dirty="0">
              <a:latin typeface="Arial" panose="020B0604020202020204" pitchFamily="34" charset="0"/>
              <a:ea typeface="Times New Roman"/>
              <a:cs typeface="Arial" panose="020B0604020202020204" pitchFamily="34" charset="0"/>
              <a:sym typeface="Times New Roman"/>
            </a:endParaRPr>
          </a:p>
        </p:txBody>
      </p:sp>
      <p:sp>
        <p:nvSpPr>
          <p:cNvPr id="5794" name="Rectangle 1"/>
          <p:cNvSpPr/>
          <p:nvPr/>
        </p:nvSpPr>
        <p:spPr>
          <a:xfrm>
            <a:off x="29485" y="9254294"/>
            <a:ext cx="1944218" cy="1600438"/>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p>
            <a:pPr>
              <a:defRPr sz="1400">
                <a:solidFill>
                  <a:srgbClr val="000000"/>
                </a:solidFill>
                <a:latin typeface="KaiTi"/>
                <a:ea typeface="KaiTi"/>
                <a:cs typeface="KaiTi"/>
                <a:sym typeface="KaiTi"/>
              </a:defRPr>
            </a:pPr>
            <a:r>
              <a:rPr b="1" dirty="0" err="1">
                <a:latin typeface="Arial" panose="020B0604020202020204" pitchFamily="34" charset="0"/>
                <a:cs typeface="Arial" panose="020B0604020202020204" pitchFamily="34" charset="0"/>
              </a:rPr>
              <a:t>使徒菲利普，安德鲁和彼得的家</a:t>
            </a:r>
            <a:r>
              <a:rPr b="1" dirty="0">
                <a:latin typeface="Arial" panose="020B0604020202020204" pitchFamily="34" charset="0"/>
                <a:cs typeface="Arial" panose="020B0604020202020204" pitchFamily="34" charset="0"/>
              </a:rPr>
              <a:t>(约翰1:44;12:21).</a:t>
            </a:r>
            <a:r>
              <a:rPr b="1" dirty="0" err="1">
                <a:latin typeface="Arial" panose="020B0604020202020204" pitchFamily="34" charset="0"/>
                <a:cs typeface="Arial" panose="020B0604020202020204" pitchFamily="34" charset="0"/>
              </a:rPr>
              <a:t>耶稣在这里治好了一个盲人</a:t>
            </a:r>
            <a:r>
              <a:rPr b="1" dirty="0">
                <a:latin typeface="Arial" panose="020B0604020202020204" pitchFamily="34" charset="0"/>
                <a:cs typeface="Arial" panose="020B0604020202020204" pitchFamily="34" charset="0"/>
              </a:rPr>
              <a:t>(马可8:22).在这附近进行了在这附近进行了喂养5000人事件(路加9:10)</a:t>
            </a:r>
          </a:p>
        </p:txBody>
      </p:sp>
      <p:sp>
        <p:nvSpPr>
          <p:cNvPr id="5795" name="Rectangle 11"/>
          <p:cNvSpPr/>
          <p:nvPr/>
        </p:nvSpPr>
        <p:spPr>
          <a:xfrm>
            <a:off x="-6011" y="11007708"/>
            <a:ext cx="1475658" cy="707886"/>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a:defRPr sz="2000">
                <a:solidFill>
                  <a:srgbClr val="000000"/>
                </a:solidFill>
                <a:latin typeface="KaiTi"/>
                <a:ea typeface="KaiTi"/>
                <a:cs typeface="KaiTi"/>
                <a:sym typeface="KaiTi"/>
              </a:defRPr>
            </a:pPr>
            <a:endParaRPr b="1" dirty="0">
              <a:latin typeface="Arial" panose="020B0604020202020204" pitchFamily="34" charset="0"/>
              <a:cs typeface="Arial" panose="020B0604020202020204" pitchFamily="34" charset="0"/>
            </a:endParaRPr>
          </a:p>
          <a:p>
            <a:pPr algn="ctr">
              <a:defRPr sz="2000">
                <a:solidFill>
                  <a:srgbClr val="000000"/>
                </a:solidFill>
                <a:latin typeface="KaiTi"/>
                <a:ea typeface="KaiTi"/>
                <a:cs typeface="KaiTi"/>
                <a:sym typeface="KaiTi"/>
              </a:defRPr>
            </a:pPr>
            <a:r>
              <a:rPr b="1" dirty="0" err="1">
                <a:latin typeface="Arial" panose="020B0604020202020204" pitchFamily="34" charset="0"/>
                <a:cs typeface="Arial" panose="020B0604020202020204" pitchFamily="34" charset="0"/>
              </a:rPr>
              <a:t>地中海</a:t>
            </a:r>
            <a:endParaRPr b="1" dirty="0">
              <a:latin typeface="Arial" panose="020B0604020202020204" pitchFamily="34" charset="0"/>
              <a:cs typeface="Arial" panose="020B0604020202020204" pitchFamily="34" charset="0"/>
            </a:endParaRPr>
          </a:p>
        </p:txBody>
      </p:sp>
      <p:sp>
        <p:nvSpPr>
          <p:cNvPr id="5796" name="Rectangle 12"/>
          <p:cNvSpPr/>
          <p:nvPr/>
        </p:nvSpPr>
        <p:spPr>
          <a:xfrm>
            <a:off x="6582213" y="7146031"/>
            <a:ext cx="1152129" cy="30777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大马士革</a:t>
            </a:r>
            <a:endParaRPr b="1" dirty="0">
              <a:latin typeface="Arial" panose="020B0604020202020204" pitchFamily="34" charset="0"/>
              <a:cs typeface="Arial" panose="020B0604020202020204" pitchFamily="34" charset="0"/>
            </a:endParaRPr>
          </a:p>
        </p:txBody>
      </p:sp>
      <p:sp>
        <p:nvSpPr>
          <p:cNvPr id="5797" name="Rectangle 13"/>
          <p:cNvSpPr/>
          <p:nvPr/>
        </p:nvSpPr>
        <p:spPr>
          <a:xfrm>
            <a:off x="6942253" y="7506071"/>
            <a:ext cx="2110636" cy="73866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a:defRPr sz="1400">
                <a:solidFill>
                  <a:srgbClr val="000000"/>
                </a:solidFill>
                <a:latin typeface="KaiTi"/>
                <a:ea typeface="KaiTi"/>
                <a:cs typeface="KaiTi"/>
                <a:sym typeface="KaiTi"/>
              </a:defRPr>
            </a:pPr>
            <a:r>
              <a:rPr b="1" dirty="0" err="1">
                <a:latin typeface="Arial" panose="020B0604020202020204" pitchFamily="34" charset="0"/>
                <a:cs typeface="Arial" panose="020B0604020202020204" pitchFamily="34" charset="0"/>
              </a:rPr>
              <a:t>保罗在这附近转身，被蒙蔽到城里</a:t>
            </a:r>
            <a:r>
              <a:rPr b="1" dirty="0">
                <a:latin typeface="Arial" panose="020B0604020202020204" pitchFamily="34" charset="0"/>
                <a:cs typeface="Arial" panose="020B0604020202020204" pitchFamily="34" charset="0"/>
              </a:rPr>
              <a:t>(使徒9:3,8;22:6,11)</a:t>
            </a:r>
            <a:endParaRPr b="1" dirty="0">
              <a:latin typeface="Arial" panose="020B0604020202020204" pitchFamily="34" charset="0"/>
              <a:ea typeface="Times New Roman"/>
              <a:cs typeface="Arial" panose="020B0604020202020204" pitchFamily="34" charset="0"/>
              <a:sym typeface="Times New Roman"/>
            </a:endParaRPr>
          </a:p>
        </p:txBody>
      </p:sp>
      <p:sp>
        <p:nvSpPr>
          <p:cNvPr id="5798" name="Rectangle 14"/>
          <p:cNvSpPr/>
          <p:nvPr/>
        </p:nvSpPr>
        <p:spPr>
          <a:xfrm>
            <a:off x="2477758" y="11322494"/>
            <a:ext cx="1475657" cy="95410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a:defRPr sz="1400">
                <a:solidFill>
                  <a:srgbClr val="000000"/>
                </a:solidFill>
                <a:latin typeface="KaiTi"/>
                <a:ea typeface="KaiTi"/>
                <a:cs typeface="KaiTi"/>
                <a:sym typeface="KaiTi"/>
              </a:defRPr>
            </a:pPr>
            <a:r>
              <a:rPr b="1" dirty="0" err="1">
                <a:latin typeface="Arial" panose="020B0604020202020204" pitchFamily="34" charset="0"/>
                <a:cs typeface="Arial" panose="020B0604020202020204" pitchFamily="34" charset="0"/>
              </a:rPr>
              <a:t>在杰拉萨耶稣地区治愈了恶魔附身的人</a:t>
            </a:r>
            <a:r>
              <a:rPr b="1" dirty="0">
                <a:latin typeface="Arial" panose="020B0604020202020204" pitchFamily="34" charset="0"/>
                <a:cs typeface="Arial" panose="020B0604020202020204" pitchFamily="34" charset="0"/>
              </a:rPr>
              <a:t>(马可5:1;路加8:26)</a:t>
            </a:r>
            <a:endParaRPr b="1" dirty="0">
              <a:latin typeface="Arial" panose="020B0604020202020204" pitchFamily="34" charset="0"/>
              <a:ea typeface="Times New Roman"/>
              <a:cs typeface="Arial" panose="020B0604020202020204" pitchFamily="34" charset="0"/>
              <a:sym typeface="Times New Roman"/>
            </a:endParaRPr>
          </a:p>
        </p:txBody>
      </p:sp>
      <p:sp>
        <p:nvSpPr>
          <p:cNvPr id="5799" name="Rectangle 15"/>
          <p:cNvSpPr/>
          <p:nvPr/>
        </p:nvSpPr>
        <p:spPr>
          <a:xfrm>
            <a:off x="3341854" y="10001081"/>
            <a:ext cx="918356" cy="30777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加利利</a:t>
            </a:r>
            <a:endParaRPr b="1" dirty="0">
              <a:latin typeface="Arial" panose="020B0604020202020204" pitchFamily="34" charset="0"/>
              <a:cs typeface="Arial" panose="020B0604020202020204" pitchFamily="34" charset="0"/>
            </a:endParaRPr>
          </a:p>
        </p:txBody>
      </p:sp>
      <p:sp>
        <p:nvSpPr>
          <p:cNvPr id="5800" name="Rectangle 16"/>
          <p:cNvSpPr/>
          <p:nvPr/>
        </p:nvSpPr>
        <p:spPr>
          <a:xfrm>
            <a:off x="3198853" y="10654678"/>
            <a:ext cx="1007097"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锡索波利斯</a:t>
            </a:r>
            <a:endParaRPr b="1" dirty="0">
              <a:latin typeface="Arial" panose="020B0604020202020204" pitchFamily="34" charset="0"/>
              <a:cs typeface="Arial" panose="020B0604020202020204" pitchFamily="34" charset="0"/>
            </a:endParaRPr>
          </a:p>
        </p:txBody>
      </p:sp>
      <p:sp>
        <p:nvSpPr>
          <p:cNvPr id="5801" name="Rectangle 17"/>
          <p:cNvSpPr/>
          <p:nvPr/>
        </p:nvSpPr>
        <p:spPr>
          <a:xfrm>
            <a:off x="8166389" y="10242374"/>
            <a:ext cx="864097" cy="43088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菲利普的分层结构</a:t>
            </a:r>
            <a:endParaRPr b="1" dirty="0">
              <a:latin typeface="Arial" panose="020B0604020202020204" pitchFamily="34" charset="0"/>
              <a:cs typeface="Arial" panose="020B0604020202020204" pitchFamily="34" charset="0"/>
            </a:endParaRPr>
          </a:p>
        </p:txBody>
      </p:sp>
      <p:sp>
        <p:nvSpPr>
          <p:cNvPr id="5802" name="Rectangle 18"/>
          <p:cNvSpPr/>
          <p:nvPr/>
        </p:nvSpPr>
        <p:spPr>
          <a:xfrm>
            <a:off x="8166389" y="10746430"/>
            <a:ext cx="1008113" cy="43088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希律安提帕的分层结构</a:t>
            </a:r>
            <a:endParaRPr b="1" dirty="0">
              <a:latin typeface="Arial" panose="020B0604020202020204" pitchFamily="34" charset="0"/>
              <a:cs typeface="Arial" panose="020B0604020202020204" pitchFamily="34" charset="0"/>
            </a:endParaRPr>
          </a:p>
        </p:txBody>
      </p:sp>
      <p:sp>
        <p:nvSpPr>
          <p:cNvPr id="5803" name="Rectangle 19"/>
          <p:cNvSpPr/>
          <p:nvPr/>
        </p:nvSpPr>
        <p:spPr>
          <a:xfrm>
            <a:off x="8166389" y="11251648"/>
            <a:ext cx="1008113" cy="43088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自由的低加坡里城市</a:t>
            </a:r>
            <a:endParaRPr b="1" dirty="0">
              <a:latin typeface="Arial" panose="020B0604020202020204" pitchFamily="34" charset="0"/>
              <a:cs typeface="Arial" panose="020B0604020202020204" pitchFamily="34" charset="0"/>
            </a:endParaRPr>
          </a:p>
        </p:txBody>
      </p:sp>
      <p:sp>
        <p:nvSpPr>
          <p:cNvPr id="5804" name="Rectangle 20"/>
          <p:cNvSpPr/>
          <p:nvPr/>
        </p:nvSpPr>
        <p:spPr>
          <a:xfrm>
            <a:off x="8166389" y="11682534"/>
            <a:ext cx="800300"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边界</a:t>
            </a:r>
            <a:endParaRPr b="1" dirty="0">
              <a:latin typeface="Arial" panose="020B0604020202020204" pitchFamily="34" charset="0"/>
              <a:cs typeface="Arial" panose="020B0604020202020204" pitchFamily="34" charset="0"/>
            </a:endParaRPr>
          </a:p>
        </p:txBody>
      </p:sp>
      <p:sp>
        <p:nvSpPr>
          <p:cNvPr id="5805" name="Rectangle 21"/>
          <p:cNvSpPr/>
          <p:nvPr/>
        </p:nvSpPr>
        <p:spPr>
          <a:xfrm>
            <a:off x="8166389" y="11970567"/>
            <a:ext cx="800300"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河流边界</a:t>
            </a:r>
            <a:endParaRPr b="1" dirty="0">
              <a:latin typeface="Arial" panose="020B0604020202020204" pitchFamily="34" charset="0"/>
              <a:cs typeface="Arial" panose="020B0604020202020204" pitchFamily="34" charset="0"/>
            </a:endParaRPr>
          </a:p>
        </p:txBody>
      </p:sp>
      <p:sp>
        <p:nvSpPr>
          <p:cNvPr id="5806" name="Rectangle 22"/>
          <p:cNvSpPr/>
          <p:nvPr/>
        </p:nvSpPr>
        <p:spPr>
          <a:xfrm>
            <a:off x="8094381" y="12474623"/>
            <a:ext cx="1008113" cy="43088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无限边界（沙漠</a:t>
            </a:r>
            <a:r>
              <a:rPr b="1" dirty="0">
                <a:latin typeface="Arial" panose="020B0604020202020204" pitchFamily="34" charset="0"/>
                <a:cs typeface="Arial" panose="020B0604020202020204" pitchFamily="34" charset="0"/>
              </a:rPr>
              <a:t>）</a:t>
            </a:r>
          </a:p>
        </p:txBody>
      </p:sp>
      <p:sp>
        <p:nvSpPr>
          <p:cNvPr id="5807" name="Rectangle 23"/>
          <p:cNvSpPr/>
          <p:nvPr/>
        </p:nvSpPr>
        <p:spPr>
          <a:xfrm rot="2769468">
            <a:off x="5190186" y="10982673"/>
            <a:ext cx="296842" cy="30777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20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低</a:t>
            </a:r>
            <a:endParaRPr b="1" dirty="0">
              <a:latin typeface="Arial" panose="020B0604020202020204" pitchFamily="34" charset="0"/>
              <a:cs typeface="Arial" panose="020B0604020202020204" pitchFamily="34" charset="0"/>
            </a:endParaRPr>
          </a:p>
        </p:txBody>
      </p:sp>
      <p:sp>
        <p:nvSpPr>
          <p:cNvPr id="5808" name="Rectangle 24"/>
          <p:cNvSpPr/>
          <p:nvPr/>
        </p:nvSpPr>
        <p:spPr>
          <a:xfrm rot="3915602">
            <a:off x="5307213" y="11214831"/>
            <a:ext cx="399810" cy="30777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20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加</a:t>
            </a:r>
            <a:endParaRPr b="1" dirty="0">
              <a:latin typeface="Arial" panose="020B0604020202020204" pitchFamily="34" charset="0"/>
              <a:cs typeface="Arial" panose="020B0604020202020204" pitchFamily="34" charset="0"/>
            </a:endParaRPr>
          </a:p>
        </p:txBody>
      </p:sp>
      <p:sp>
        <p:nvSpPr>
          <p:cNvPr id="5809" name="Rectangle 25"/>
          <p:cNvSpPr/>
          <p:nvPr/>
        </p:nvSpPr>
        <p:spPr>
          <a:xfrm rot="4612267">
            <a:off x="5384357" y="11554285"/>
            <a:ext cx="452983" cy="30777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20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坡</a:t>
            </a:r>
            <a:endParaRPr b="1" dirty="0">
              <a:latin typeface="Arial" panose="020B0604020202020204" pitchFamily="34" charset="0"/>
              <a:cs typeface="Arial" panose="020B0604020202020204" pitchFamily="34" charset="0"/>
            </a:endParaRPr>
          </a:p>
        </p:txBody>
      </p:sp>
      <p:sp>
        <p:nvSpPr>
          <p:cNvPr id="5810" name="Rectangle 26"/>
          <p:cNvSpPr/>
          <p:nvPr/>
        </p:nvSpPr>
        <p:spPr>
          <a:xfrm rot="5056719">
            <a:off x="5431140" y="11911741"/>
            <a:ext cx="444923" cy="30777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20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里</a:t>
            </a:r>
            <a:endParaRPr b="1" dirty="0">
              <a:latin typeface="Arial" panose="020B0604020202020204" pitchFamily="34" charset="0"/>
              <a:cs typeface="Arial" panose="020B0604020202020204" pitchFamily="34" charset="0"/>
            </a:endParaRPr>
          </a:p>
        </p:txBody>
      </p:sp>
      <p:sp>
        <p:nvSpPr>
          <p:cNvPr id="5811" name="Rectangle 27"/>
          <p:cNvSpPr/>
          <p:nvPr/>
        </p:nvSpPr>
        <p:spPr>
          <a:xfrm>
            <a:off x="4424710" y="12907250"/>
            <a:ext cx="1760530"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在约旦以外的伯大尼</a:t>
            </a:r>
            <a:endParaRPr b="1" dirty="0">
              <a:latin typeface="Arial" panose="020B0604020202020204" pitchFamily="34" charset="0"/>
              <a:cs typeface="Arial" panose="020B0604020202020204" pitchFamily="34" charset="0"/>
            </a:endParaRPr>
          </a:p>
        </p:txBody>
      </p:sp>
      <p:sp>
        <p:nvSpPr>
          <p:cNvPr id="5812" name="Rectangle 28"/>
          <p:cNvSpPr/>
          <p:nvPr/>
        </p:nvSpPr>
        <p:spPr>
          <a:xfrm>
            <a:off x="5502094" y="12474623"/>
            <a:ext cx="910040"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非拉铁非</a:t>
            </a:r>
            <a:endParaRPr b="1" dirty="0">
              <a:latin typeface="Arial" panose="020B0604020202020204" pitchFamily="34" charset="0"/>
              <a:cs typeface="Arial" panose="020B0604020202020204" pitchFamily="34" charset="0"/>
            </a:endParaRPr>
          </a:p>
        </p:txBody>
      </p:sp>
      <p:sp>
        <p:nvSpPr>
          <p:cNvPr id="5813" name="Rectangle 29"/>
          <p:cNvSpPr/>
          <p:nvPr/>
        </p:nvSpPr>
        <p:spPr>
          <a:xfrm>
            <a:off x="2431812" y="13120954"/>
            <a:ext cx="910041"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耶路撒冷</a:t>
            </a:r>
            <a:endParaRPr b="1" dirty="0">
              <a:latin typeface="Arial" panose="020B0604020202020204" pitchFamily="34" charset="0"/>
              <a:cs typeface="Arial" panose="020B0604020202020204" pitchFamily="34" charset="0"/>
            </a:endParaRPr>
          </a:p>
        </p:txBody>
      </p:sp>
      <p:sp>
        <p:nvSpPr>
          <p:cNvPr id="5814" name="Rectangle 30"/>
          <p:cNvSpPr/>
          <p:nvPr/>
        </p:nvSpPr>
        <p:spPr>
          <a:xfrm>
            <a:off x="4998037" y="7866691"/>
            <a:ext cx="902321"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黑门山</a:t>
            </a:r>
            <a:endParaRPr b="1" dirty="0">
              <a:latin typeface="Arial" panose="020B0604020202020204" pitchFamily="34" charset="0"/>
              <a:cs typeface="Arial" panose="020B0604020202020204" pitchFamily="34" charset="0"/>
            </a:endParaRPr>
          </a:p>
        </p:txBody>
      </p:sp>
      <p:sp>
        <p:nvSpPr>
          <p:cNvPr id="5815" name="Rectangle 31"/>
          <p:cNvSpPr/>
          <p:nvPr/>
        </p:nvSpPr>
        <p:spPr>
          <a:xfrm>
            <a:off x="4599773" y="9306851"/>
            <a:ext cx="902321"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毕士大</a:t>
            </a:r>
            <a:endParaRPr b="1" dirty="0">
              <a:latin typeface="Arial" panose="020B0604020202020204" pitchFamily="34" charset="0"/>
              <a:cs typeface="Arial" panose="020B0604020202020204" pitchFamily="34" charset="0"/>
            </a:endParaRPr>
          </a:p>
        </p:txBody>
      </p:sp>
      <p:sp>
        <p:nvSpPr>
          <p:cNvPr id="5816" name="Rectangle 32"/>
          <p:cNvSpPr/>
          <p:nvPr/>
        </p:nvSpPr>
        <p:spPr>
          <a:xfrm rot="3216616">
            <a:off x="5230219" y="8630646"/>
            <a:ext cx="265668" cy="276999"/>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8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毕</a:t>
            </a:r>
            <a:endParaRPr b="1" dirty="0">
              <a:latin typeface="Arial" panose="020B0604020202020204" pitchFamily="34" charset="0"/>
              <a:cs typeface="Arial" panose="020B0604020202020204" pitchFamily="34" charset="0"/>
            </a:endParaRPr>
          </a:p>
        </p:txBody>
      </p:sp>
      <p:sp>
        <p:nvSpPr>
          <p:cNvPr id="5817" name="Rectangle 33"/>
          <p:cNvSpPr/>
          <p:nvPr/>
        </p:nvSpPr>
        <p:spPr>
          <a:xfrm rot="3486281">
            <a:off x="5363230" y="8837464"/>
            <a:ext cx="332705" cy="276999"/>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8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士</a:t>
            </a:r>
            <a:endParaRPr b="1" dirty="0">
              <a:latin typeface="Arial" panose="020B0604020202020204" pitchFamily="34" charset="0"/>
              <a:cs typeface="Arial" panose="020B0604020202020204" pitchFamily="34" charset="0"/>
            </a:endParaRPr>
          </a:p>
        </p:txBody>
      </p:sp>
      <p:sp>
        <p:nvSpPr>
          <p:cNvPr id="5818" name="Rectangle 34"/>
          <p:cNvSpPr/>
          <p:nvPr/>
        </p:nvSpPr>
        <p:spPr>
          <a:xfrm rot="4141961">
            <a:off x="5504557" y="9093528"/>
            <a:ext cx="336228" cy="276999"/>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8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大</a:t>
            </a:r>
            <a:endParaRPr b="1" dirty="0">
              <a:latin typeface="Arial" panose="020B0604020202020204" pitchFamily="34" charset="0"/>
              <a:cs typeface="Arial" panose="020B0604020202020204" pitchFamily="34" charset="0"/>
            </a:endParaRPr>
          </a:p>
        </p:txBody>
      </p:sp>
      <p:sp>
        <p:nvSpPr>
          <p:cNvPr id="5819" name="Rectangle 35"/>
          <p:cNvSpPr/>
          <p:nvPr/>
        </p:nvSpPr>
        <p:spPr>
          <a:xfrm>
            <a:off x="4565989" y="9594302"/>
            <a:ext cx="936105"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加利利海</a:t>
            </a:r>
            <a:endParaRPr b="1" dirty="0">
              <a:latin typeface="Arial" panose="020B0604020202020204" pitchFamily="34" charset="0"/>
              <a:cs typeface="Arial" panose="020B0604020202020204" pitchFamily="34" charset="0"/>
            </a:endParaRPr>
          </a:p>
        </p:txBody>
      </p:sp>
      <p:sp>
        <p:nvSpPr>
          <p:cNvPr id="5820" name="Rectangle 36"/>
          <p:cNvSpPr/>
          <p:nvPr/>
        </p:nvSpPr>
        <p:spPr>
          <a:xfrm>
            <a:off x="4565989" y="10305092"/>
            <a:ext cx="576066" cy="153888"/>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defRPr sz="10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乌姆盖斯</a:t>
            </a:r>
            <a:endParaRPr b="1" dirty="0">
              <a:latin typeface="Arial" panose="020B0604020202020204" pitchFamily="34" charset="0"/>
              <a:cs typeface="Arial" panose="020B0604020202020204" pitchFamily="34" charset="0"/>
            </a:endParaRPr>
          </a:p>
        </p:txBody>
      </p:sp>
      <p:sp>
        <p:nvSpPr>
          <p:cNvPr id="5821" name="Rectangle 37"/>
          <p:cNvSpPr/>
          <p:nvPr/>
        </p:nvSpPr>
        <p:spPr>
          <a:xfrm>
            <a:off x="4764778" y="10458398"/>
            <a:ext cx="2537517" cy="43088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p>
            <a:pPr>
              <a:defRPr sz="1400">
                <a:solidFill>
                  <a:srgbClr val="000000"/>
                </a:solidFill>
                <a:latin typeface="KaiTi"/>
                <a:ea typeface="KaiTi"/>
                <a:cs typeface="KaiTi"/>
                <a:sym typeface="KaiTi"/>
              </a:defRPr>
            </a:pPr>
            <a:r>
              <a:rPr b="1" dirty="0" err="1">
                <a:latin typeface="Arial" panose="020B0604020202020204" pitchFamily="34" charset="0"/>
                <a:cs typeface="Arial" panose="020B0604020202020204" pitchFamily="34" charset="0"/>
              </a:rPr>
              <a:t>在乌姆盖斯地区，耶稣医治了两名被恶魔附身的男子</a:t>
            </a:r>
            <a:r>
              <a:rPr b="1" dirty="0">
                <a:latin typeface="Arial" panose="020B0604020202020204" pitchFamily="34" charset="0"/>
                <a:cs typeface="Arial" panose="020B0604020202020204" pitchFamily="34" charset="0"/>
              </a:rPr>
              <a:t>(马太8:28)</a:t>
            </a:r>
          </a:p>
        </p:txBody>
      </p:sp>
      <p:sp>
        <p:nvSpPr>
          <p:cNvPr id="5822" name="Rectangle 38"/>
          <p:cNvSpPr/>
          <p:nvPr/>
        </p:nvSpPr>
        <p:spPr>
          <a:xfrm>
            <a:off x="5774359" y="10891026"/>
            <a:ext cx="1527936" cy="215445"/>
          </a:xfrm>
          <a:prstGeom prst="rect">
            <a:avLst/>
          </a:prstGeom>
          <a:solidFill>
            <a:srgbClr val="FFFFFF"/>
          </a:solidFill>
          <a:ln w="12700">
            <a:miter lim="400000"/>
          </a:ln>
        </p:spPr>
        <p:txBody>
          <a:bodyPr lIns="45719" rIns="45719"/>
          <a:lstStyle/>
          <a:p>
            <a:pPr>
              <a:defRPr sz="1400">
                <a:solidFill>
                  <a:srgbClr val="000000"/>
                </a:solidFill>
                <a:latin typeface="KaiTi"/>
                <a:ea typeface="KaiTi"/>
                <a:cs typeface="KaiTi"/>
                <a:sym typeface="KaiTi"/>
              </a:defRPr>
            </a:pPr>
            <a:endParaRPr b="1" dirty="0">
              <a:latin typeface="Arial" panose="020B0604020202020204" pitchFamily="34" charset="0"/>
              <a:cs typeface="Arial" panose="020B0604020202020204" pitchFamily="34" charset="0"/>
            </a:endParaRPr>
          </a:p>
        </p:txBody>
      </p:sp>
      <p:sp>
        <p:nvSpPr>
          <p:cNvPr id="5823" name="Rectangle 39"/>
          <p:cNvSpPr/>
          <p:nvPr/>
        </p:nvSpPr>
        <p:spPr>
          <a:xfrm>
            <a:off x="4575890" y="10852597"/>
            <a:ext cx="494156"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派拉</a:t>
            </a:r>
            <a:endParaRPr b="1" dirty="0">
              <a:latin typeface="Arial" panose="020B0604020202020204" pitchFamily="34" charset="0"/>
              <a:cs typeface="Arial" panose="020B0604020202020204" pitchFamily="34" charset="0"/>
            </a:endParaRPr>
          </a:p>
        </p:txBody>
      </p:sp>
      <p:sp>
        <p:nvSpPr>
          <p:cNvPr id="5824" name="Rectangle 40"/>
          <p:cNvSpPr/>
          <p:nvPr/>
        </p:nvSpPr>
        <p:spPr>
          <a:xfrm rot="5400000">
            <a:off x="3661175" y="12162579"/>
            <a:ext cx="954165" cy="246221"/>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6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约旦河</a:t>
            </a:r>
            <a:endParaRPr b="1" dirty="0">
              <a:latin typeface="Arial" panose="020B0604020202020204" pitchFamily="34" charset="0"/>
              <a:cs typeface="Arial" panose="020B0604020202020204" pitchFamily="34" charset="0"/>
            </a:endParaRPr>
          </a:p>
        </p:txBody>
      </p:sp>
      <p:sp>
        <p:nvSpPr>
          <p:cNvPr id="5825" name="Rectangle 41"/>
          <p:cNvSpPr/>
          <p:nvPr/>
        </p:nvSpPr>
        <p:spPr>
          <a:xfrm rot="4744801">
            <a:off x="4248833" y="12184205"/>
            <a:ext cx="966211" cy="30777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20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希腊</a:t>
            </a:r>
            <a:r>
              <a:rPr b="1" dirty="0">
                <a:latin typeface="Arial" panose="020B0604020202020204" pitchFamily="34" charset="0"/>
                <a:cs typeface="Arial" panose="020B0604020202020204" pitchFamily="34" charset="0"/>
              </a:rPr>
              <a:t>  </a:t>
            </a:r>
          </a:p>
        </p:txBody>
      </p:sp>
      <p:sp>
        <p:nvSpPr>
          <p:cNvPr id="5826" name="Rectangle 42"/>
          <p:cNvSpPr/>
          <p:nvPr/>
        </p:nvSpPr>
        <p:spPr>
          <a:xfrm>
            <a:off x="4822968" y="11251648"/>
            <a:ext cx="602835"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杰拉什</a:t>
            </a:r>
            <a:endParaRPr b="1" dirty="0">
              <a:latin typeface="Arial" panose="020B0604020202020204" pitchFamily="34" charset="0"/>
              <a:cs typeface="Arial" panose="020B0604020202020204" pitchFamily="34" charset="0"/>
            </a:endParaRPr>
          </a:p>
        </p:txBody>
      </p:sp>
      <p:sp>
        <p:nvSpPr>
          <p:cNvPr id="5827" name="Rectangle 43"/>
          <p:cNvSpPr/>
          <p:nvPr/>
        </p:nvSpPr>
        <p:spPr>
          <a:xfrm rot="1474818">
            <a:off x="5735316" y="10107179"/>
            <a:ext cx="432415"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雅莫</a:t>
            </a:r>
            <a:endParaRPr b="1" dirty="0">
              <a:latin typeface="Arial" panose="020B0604020202020204" pitchFamily="34" charset="0"/>
              <a:cs typeface="Arial" panose="020B0604020202020204" pitchFamily="34" charset="0"/>
            </a:endParaRPr>
          </a:p>
        </p:txBody>
      </p:sp>
      <p:sp>
        <p:nvSpPr>
          <p:cNvPr id="5828" name="Rectangle 44"/>
          <p:cNvSpPr/>
          <p:nvPr/>
        </p:nvSpPr>
        <p:spPr>
          <a:xfrm rot="633195">
            <a:off x="6091070" y="10221923"/>
            <a:ext cx="510631"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科河</a:t>
            </a:r>
            <a:endParaRPr b="1" dirty="0">
              <a:latin typeface="Arial" panose="020B0604020202020204" pitchFamily="34" charset="0"/>
              <a:cs typeface="Arial" panose="020B0604020202020204" pitchFamily="34" charset="0"/>
            </a:endParaRPr>
          </a:p>
        </p:txBody>
      </p:sp>
      <p:sp>
        <p:nvSpPr>
          <p:cNvPr id="5829" name="Rectangle 45"/>
          <p:cNvSpPr/>
          <p:nvPr/>
        </p:nvSpPr>
        <p:spPr>
          <a:xfrm>
            <a:off x="5286069" y="13120954"/>
            <a:ext cx="3149450" cy="646331"/>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p>
            <a:pPr>
              <a:defRPr sz="1400">
                <a:solidFill>
                  <a:srgbClr val="000000"/>
                </a:solidFill>
                <a:latin typeface="KaiTi"/>
                <a:ea typeface="KaiTi"/>
                <a:cs typeface="KaiTi"/>
                <a:sym typeface="KaiTi"/>
              </a:defRPr>
            </a:pPr>
            <a:r>
              <a:rPr b="1" dirty="0" err="1">
                <a:latin typeface="Arial" panose="020B0604020202020204" pitchFamily="34" charset="0"/>
                <a:cs typeface="Arial" panose="020B0604020202020204" pitchFamily="34" charset="0"/>
              </a:rPr>
              <a:t>在约旦河东岸，施洗约翰施洗</a:t>
            </a:r>
            <a:r>
              <a:rPr b="1" dirty="0">
                <a:latin typeface="Arial" panose="020B0604020202020204" pitchFamily="34" charset="0"/>
                <a:cs typeface="Arial" panose="020B0604020202020204" pitchFamily="34" charset="0"/>
              </a:rPr>
              <a:t>。(约翰1:28)</a:t>
            </a:r>
            <a:r>
              <a:rPr b="1" dirty="0" err="1">
                <a:latin typeface="Arial" panose="020B0604020202020204" pitchFamily="34" charset="0"/>
                <a:cs typeface="Arial" panose="020B0604020202020204" pitchFamily="34" charset="0"/>
              </a:rPr>
              <a:t>约翰在这里看到耶稣，称他为“上帝的羔羊</a:t>
            </a:r>
            <a:r>
              <a:rPr b="1" dirty="0">
                <a:latin typeface="Arial" panose="020B0604020202020204" pitchFamily="34" charset="0"/>
                <a:cs typeface="Arial" panose="020B0604020202020204" pitchFamily="34" charset="0"/>
              </a:rPr>
              <a:t>”(约翰1:29,35)</a:t>
            </a:r>
            <a:endParaRPr b="1" dirty="0">
              <a:latin typeface="Arial" panose="020B0604020202020204" pitchFamily="34" charset="0"/>
              <a:ea typeface="Times New Roman"/>
              <a:cs typeface="Arial" panose="020B0604020202020204" pitchFamily="34" charset="0"/>
              <a:sym typeface="Times New Roman"/>
            </a:endParaRPr>
          </a:p>
        </p:txBody>
      </p:sp>
      <p:sp>
        <p:nvSpPr>
          <p:cNvPr id="5830" name="Rectangle 46"/>
          <p:cNvSpPr/>
          <p:nvPr/>
        </p:nvSpPr>
        <p:spPr>
          <a:xfrm rot="2612659">
            <a:off x="4375071" y="8738152"/>
            <a:ext cx="918356" cy="30777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戈兰高地</a:t>
            </a:r>
            <a:endParaRPr b="1" dirty="0">
              <a:latin typeface="Arial" panose="020B0604020202020204" pitchFamily="34" charset="0"/>
              <a:cs typeface="Arial" panose="020B0604020202020204" pitchFamily="34" charset="0"/>
            </a:endParaRPr>
          </a:p>
        </p:txBody>
      </p:sp>
      <p:sp>
        <p:nvSpPr>
          <p:cNvPr id="5831" name="Rectangle 47"/>
          <p:cNvSpPr/>
          <p:nvPr/>
        </p:nvSpPr>
        <p:spPr>
          <a:xfrm>
            <a:off x="3053821" y="13482735"/>
            <a:ext cx="918356" cy="30777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defRPr sz="1400">
                <a:solidFill>
                  <a:srgbClr val="000000"/>
                </a:solidFill>
                <a:latin typeface="KaiTi"/>
                <a:ea typeface="KaiTi"/>
                <a:cs typeface="KaiTi"/>
                <a:sym typeface="KaiTi"/>
              </a:defRPr>
            </a:lvl1pPr>
          </a:lstStyle>
          <a:p>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死海</a:t>
            </a:r>
            <a:endParaRPr b="1" dirty="0">
              <a:latin typeface="Arial" panose="020B0604020202020204" pitchFamily="34" charset="0"/>
              <a:cs typeface="Arial" panose="020B0604020202020204" pitchFamily="34" charset="0"/>
            </a:endParaRPr>
          </a:p>
        </p:txBody>
      </p:sp>
      <p:sp>
        <p:nvSpPr>
          <p:cNvPr id="5832" name="Rectangle 48"/>
          <p:cNvSpPr/>
          <p:nvPr/>
        </p:nvSpPr>
        <p:spPr>
          <a:xfrm>
            <a:off x="4565989" y="8226731"/>
            <a:ext cx="1315078"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凯撒利亚腓立比</a:t>
            </a:r>
            <a:endParaRPr b="1" dirty="0">
              <a:latin typeface="Arial" panose="020B0604020202020204" pitchFamily="34" charset="0"/>
              <a:cs typeface="Arial" panose="020B0604020202020204" pitchFamily="34" charset="0"/>
            </a:endParaRPr>
          </a:p>
        </p:txBody>
      </p:sp>
      <p:sp>
        <p:nvSpPr>
          <p:cNvPr id="5833" name="Rectangle 49"/>
          <p:cNvSpPr/>
          <p:nvPr/>
        </p:nvSpPr>
        <p:spPr>
          <a:xfrm>
            <a:off x="5646110" y="9785638"/>
            <a:ext cx="405071"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迪翁</a:t>
            </a:r>
            <a:endParaRPr b="1" dirty="0">
              <a:latin typeface="Arial" panose="020B0604020202020204" pitchFamily="34" charset="0"/>
              <a:cs typeface="Arial" panose="020B0604020202020204" pitchFamily="34" charset="0"/>
            </a:endParaRPr>
          </a:p>
        </p:txBody>
      </p:sp>
      <p:sp>
        <p:nvSpPr>
          <p:cNvPr id="5834" name="Rectangle 50"/>
          <p:cNvSpPr/>
          <p:nvPr/>
        </p:nvSpPr>
        <p:spPr>
          <a:xfrm>
            <a:off x="4736053" y="10057709"/>
            <a:ext cx="595978" cy="184666"/>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defRPr sz="12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阿比拉</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36" name="Picture 3" descr="Picture 3"/>
          <p:cNvPicPr>
            <a:picLocks noChangeAspect="1"/>
          </p:cNvPicPr>
          <p:nvPr/>
        </p:nvPicPr>
        <p:blipFill>
          <a:blip r:embed="rId2" cstate="print"/>
          <a:stretch>
            <a:fillRect/>
          </a:stretch>
        </p:blipFill>
        <p:spPr>
          <a:xfrm>
            <a:off x="0" y="838200"/>
            <a:ext cx="9144000" cy="5200650"/>
          </a:xfrm>
          <a:prstGeom prst="rect">
            <a:avLst/>
          </a:prstGeom>
          <a:ln w="12700">
            <a:miter lim="400000"/>
          </a:ln>
        </p:spPr>
      </p:pic>
      <p:sp>
        <p:nvSpPr>
          <p:cNvPr id="5837" name="Text Box 4"/>
          <p:cNvSpPr txBox="1"/>
          <p:nvPr/>
        </p:nvSpPr>
        <p:spPr>
          <a:xfrm>
            <a:off x="8578455" y="374663"/>
            <a:ext cx="438400" cy="4614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b="1">
                <a:solidFill>
                  <a:srgbClr val="000000"/>
                </a:solidFill>
              </a:defRPr>
            </a:lvl1pPr>
          </a:lstStyle>
          <a:p>
            <a:r>
              <a:rPr lang="ar-JO" dirty="0">
                <a:latin typeface="Arial" panose="020B0604020202020204" pitchFamily="34" charset="0"/>
                <a:cs typeface="Arial" panose="020B0604020202020204" pitchFamily="34" charset="0"/>
              </a:rPr>
              <a:t>89</a:t>
            </a:r>
            <a:endParaRPr dirty="0">
              <a:latin typeface="Arial" panose="020B0604020202020204" pitchFamily="34" charset="0"/>
              <a:cs typeface="Arial" panose="020B0604020202020204" pitchFamily="34" charset="0"/>
            </a:endParaRPr>
          </a:p>
        </p:txBody>
      </p:sp>
      <p:sp>
        <p:nvSpPr>
          <p:cNvPr id="5838" name="Title 1"/>
          <p:cNvSpPr txBox="1">
            <a:spLocks noGrp="1"/>
          </p:cNvSpPr>
          <p:nvPr>
            <p:ph type="title" idx="4294967295"/>
          </p:nvPr>
        </p:nvSpPr>
        <p:spPr>
          <a:xfrm>
            <a:off x="14287" y="404814"/>
            <a:ext cx="5278439" cy="863601"/>
          </a:xfrm>
          <a:prstGeom prst="rect">
            <a:avLst/>
          </a:prstGeom>
        </p:spPr>
        <p:txBody>
          <a:bodyPr/>
          <a:lstStyle>
            <a:lvl1pPr>
              <a:defRPr sz="2400"/>
            </a:lvl1pPr>
          </a:lstStyle>
          <a:p>
            <a:pPr rtl="0">
              <a:defRPr/>
            </a:pPr>
            <a:r>
              <a:rPr lang="ar-JO" dirty="0"/>
              <a:t>مقاطعات صور وصيدون</a:t>
            </a:r>
            <a:endParaRPr dirty="0"/>
          </a:p>
        </p:txBody>
      </p:sp>
      <p:sp>
        <p:nvSpPr>
          <p:cNvPr id="5839" name="Text Box 4"/>
          <p:cNvSpPr txBox="1"/>
          <p:nvPr/>
        </p:nvSpPr>
        <p:spPr>
          <a:xfrm>
            <a:off x="0" y="1341438"/>
            <a:ext cx="4140200" cy="2308142"/>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algn="r">
              <a:defRPr sz="1400" b="1">
                <a:solidFill>
                  <a:srgbClr val="FFFFFF"/>
                </a:solidFill>
              </a:defRPr>
            </a:pPr>
            <a:r>
              <a:rPr lang="ar-JO" sz="1800" b="1" dirty="0">
                <a:latin typeface="Arial" panose="020B0604020202020204" pitchFamily="34" charset="0"/>
                <a:cs typeface="Arial" panose="020B0604020202020204" pitchFamily="34" charset="0"/>
              </a:rPr>
              <a:t>في رحلة فريدة من نوعها إلى المناطق الوثنية وشبه الوثنية، زار يسوع مناطق صور وصيدون واتحاد المدن الحرة المسمى ديكابوليس. لقد تم استدعاؤه لخدمة "خراف إسرائيل الضالة"، لكن الاهتمام العام الهائل في الجليل كان شديدًا. وحتى هنا انتشرت شهرته، ولم يتمكن من إخفاء وجوده. كانت مدينتا صور وصيدون الرائعتان تجاريًا مصدرًا للإغراء الثقافي والبدعة الدينية منذ زمن إيزابل.</a:t>
            </a:r>
            <a:endParaRPr sz="1800" b="1" dirty="0">
              <a:latin typeface="Arial" panose="020B0604020202020204" pitchFamily="34" charset="0"/>
              <a:cs typeface="Arial" panose="020B0604020202020204" pitchFamily="34" charset="0"/>
            </a:endParaRPr>
          </a:p>
        </p:txBody>
      </p:sp>
      <p:sp>
        <p:nvSpPr>
          <p:cNvPr id="5840" name="Text Box 4"/>
          <p:cNvSpPr txBox="1"/>
          <p:nvPr/>
        </p:nvSpPr>
        <p:spPr>
          <a:xfrm>
            <a:off x="0" y="3789362"/>
            <a:ext cx="3340100" cy="2031144"/>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lvl1pPr algn="ctr">
              <a:defRPr sz="1400" b="1">
                <a:solidFill>
                  <a:srgbClr val="FFFFFF"/>
                </a:solidFill>
              </a:defRPr>
            </a:lvl1pPr>
          </a:lstStyle>
          <a:p>
            <a:pPr algn="r"/>
            <a:r>
              <a:rPr lang="ar-JO" sz="1800" dirty="0">
                <a:latin typeface="Arial" panose="020B0604020202020204" pitchFamily="34" charset="0"/>
                <a:cs typeface="Arial" panose="020B0604020202020204" pitchFamily="34" charset="0"/>
              </a:rPr>
              <a:t>بعد أن تأثرت المدن بالهيلينية، كان تطور الثقافة اليونانية واضحًا في عملاتها وهندستها المعمارية. وكانت كل واحدة منها أيضًا مركزًا تاريخيًا فخورًا للوثنية الكنعانية، حيث تضم مقابر الملوك القدماء ومعابد ميلقرت/هرقل. عشتروت والعديد من الآلهة الأخرى.</a:t>
            </a:r>
            <a:endParaRPr sz="1800" dirty="0">
              <a:latin typeface="Arial" panose="020B0604020202020204" pitchFamily="34" charset="0"/>
              <a:cs typeface="Arial" panose="020B0604020202020204" pitchFamily="34" charset="0"/>
            </a:endParaRPr>
          </a:p>
        </p:txBody>
      </p:sp>
      <p:sp>
        <p:nvSpPr>
          <p:cNvPr id="5841" name="Rectangle 7"/>
          <p:cNvSpPr/>
          <p:nvPr/>
        </p:nvSpPr>
        <p:spPr>
          <a:xfrm>
            <a:off x="4643475" y="6361114"/>
            <a:ext cx="4213226" cy="307595"/>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lvl1pPr algn="ctr">
              <a:defRPr sz="1400">
                <a:solidFill>
                  <a:srgbClr val="FFFFFF"/>
                </a:solidFill>
              </a:defRPr>
            </a:lvl1pPr>
          </a:lstStyle>
          <a:p>
            <a:r>
              <a:rPr lang="ar-JO" b="1" dirty="0">
                <a:latin typeface="Arial" panose="020B0604020202020204" pitchFamily="34" charset="0"/>
                <a:cs typeface="Arial" panose="020B0604020202020204" pitchFamily="34" charset="0"/>
              </a:rPr>
              <a:t>كتاب الموارد المرئية للكتاب المقدس، ١٨٩</a:t>
            </a:r>
            <a:endParaRPr b="1" dirty="0">
              <a:latin typeface="Arial" panose="020B0604020202020204" pitchFamily="34" charset="0"/>
              <a:cs typeface="Arial" panose="020B0604020202020204" pitchFamily="34" charset="0"/>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1" fill="hold" grpId="1" nodeType="clickEffect">
                                  <p:stCondLst>
                                    <p:cond delay="0"/>
                                  </p:stCondLst>
                                  <p:iterate>
                                    <p:tmAbs val="0"/>
                                  </p:iterate>
                                  <p:childTnLst>
                                    <p:set>
                                      <p:cBhvr>
                                        <p:cTn id="6" fill="hold"/>
                                        <p:tgtEl>
                                          <p:spTgt spid="5839"/>
                                        </p:tgtEl>
                                        <p:attrNameLst>
                                          <p:attrName>style.visibility</p:attrName>
                                        </p:attrNameLst>
                                      </p:cBhvr>
                                      <p:to>
                                        <p:strVal val="visible"/>
                                      </p:to>
                                    </p:set>
                                    <p:anim calcmode="lin" valueType="num">
                                      <p:cBhvr>
                                        <p:cTn id="7" dur="500" fill="hold"/>
                                        <p:tgtEl>
                                          <p:spTgt spid="5839"/>
                                        </p:tgtEl>
                                        <p:attrNameLst>
                                          <p:attrName>ppt_x</p:attrName>
                                        </p:attrNameLst>
                                      </p:cBhvr>
                                      <p:tavLst>
                                        <p:tav tm="0">
                                          <p:val>
                                            <p:strVal val="#ppt_x"/>
                                          </p:val>
                                        </p:tav>
                                        <p:tav tm="100000">
                                          <p:val>
                                            <p:strVal val="#ppt_x"/>
                                          </p:val>
                                        </p:tav>
                                      </p:tavLst>
                                    </p:anim>
                                    <p:anim calcmode="lin" valueType="num">
                                      <p:cBhvr>
                                        <p:cTn id="8" dur="500" fill="hold"/>
                                        <p:tgtEl>
                                          <p:spTgt spid="5839"/>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2" nodeType="clickEffect">
                                  <p:stCondLst>
                                    <p:cond delay="0"/>
                                  </p:stCondLst>
                                  <p:iterate>
                                    <p:tmAbs val="0"/>
                                  </p:iterate>
                                  <p:childTnLst>
                                    <p:set>
                                      <p:cBhvr>
                                        <p:cTn id="12" fill="hold"/>
                                        <p:tgtEl>
                                          <p:spTgt spid="5840"/>
                                        </p:tgtEl>
                                        <p:attrNameLst>
                                          <p:attrName>style.visibility</p:attrName>
                                        </p:attrNameLst>
                                      </p:cBhvr>
                                      <p:to>
                                        <p:strVal val="visible"/>
                                      </p:to>
                                    </p:set>
                                    <p:anim calcmode="lin" valueType="num">
                                      <p:cBhvr>
                                        <p:cTn id="13" dur="500" fill="hold"/>
                                        <p:tgtEl>
                                          <p:spTgt spid="5840"/>
                                        </p:tgtEl>
                                        <p:attrNameLst>
                                          <p:attrName>ppt_x</p:attrName>
                                        </p:attrNameLst>
                                      </p:cBhvr>
                                      <p:tavLst>
                                        <p:tav tm="0">
                                          <p:val>
                                            <p:strVal val="#ppt_x"/>
                                          </p:val>
                                        </p:tav>
                                        <p:tav tm="100000">
                                          <p:val>
                                            <p:strVal val="#ppt_x"/>
                                          </p:val>
                                        </p:tav>
                                      </p:tavLst>
                                    </p:anim>
                                    <p:anim calcmode="lin" valueType="num">
                                      <p:cBhvr>
                                        <p:cTn id="14" dur="500" fill="hold"/>
                                        <p:tgtEl>
                                          <p:spTgt spid="584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9" grpId="1" animBg="1" advAuto="0"/>
      <p:bldP spid="5840" grpId="2" animBg="1" advAuto="0"/>
    </p:bld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43" name="Rectangle 1"/>
          <p:cNvSpPr/>
          <p:nvPr/>
        </p:nvSpPr>
        <p:spPr>
          <a:xfrm>
            <a:off x="0" y="0"/>
            <a:ext cx="9144000" cy="6858000"/>
          </a:xfrm>
          <a:prstGeom prst="rect">
            <a:avLst/>
          </a:prstGeom>
          <a:solidFill>
            <a:srgbClr val="000000"/>
          </a:solidFill>
          <a:ln>
            <a:solidFill>
              <a:srgbClr val="000000"/>
            </a:solidFill>
          </a:ln>
        </p:spPr>
        <p:txBody>
          <a:bodyPr lIns="45719" rIns="45719"/>
          <a:lstStyle/>
          <a:p>
            <a:pPr algn="ctr">
              <a:defRPr b="1">
                <a:solidFill>
                  <a:srgbClr val="000000"/>
                </a:solidFill>
              </a:defRPr>
            </a:pPr>
            <a:endParaRPr b="1" dirty="0">
              <a:latin typeface="Arial" panose="020B0604020202020204" pitchFamily="34" charset="0"/>
              <a:cs typeface="Arial" panose="020B0604020202020204" pitchFamily="34" charset="0"/>
            </a:endParaRPr>
          </a:p>
        </p:txBody>
      </p:sp>
      <p:sp>
        <p:nvSpPr>
          <p:cNvPr id="5844" name="Title 2"/>
          <p:cNvSpPr txBox="1">
            <a:spLocks noGrp="1"/>
          </p:cNvSpPr>
          <p:nvPr>
            <p:ph type="title" idx="4294967295"/>
          </p:nvPr>
        </p:nvSpPr>
        <p:spPr>
          <a:xfrm>
            <a:off x="0" y="1168437"/>
            <a:ext cx="9144000" cy="2401711"/>
          </a:xfrm>
          <a:prstGeom prst="rect">
            <a:avLst/>
          </a:prstGeom>
          <a:noFill/>
        </p:spPr>
        <p:txBody>
          <a:bodyPr>
            <a:normAutofit fontScale="90000"/>
          </a:bodyPr>
          <a:lstStyle/>
          <a:p>
            <a:pPr defTabSz="832104" rtl="0">
              <a:defRPr sz="8008">
                <a:solidFill>
                  <a:srgbClr val="000000"/>
                </a:solidFill>
              </a:defRPr>
            </a:pPr>
            <a:r>
              <a:rPr dirty="0"/>
              <a:t>Slides on </a:t>
            </a:r>
            <a:br>
              <a:rPr dirty="0"/>
            </a:br>
            <a:r>
              <a:rPr dirty="0" err="1">
                <a:solidFill>
                  <a:srgbClr val="FFFFFF"/>
                </a:solidFill>
              </a:rPr>
              <a:t>مرقس</a:t>
            </a:r>
            <a:r>
              <a:rPr lang="en-US" dirty="0">
                <a:solidFill>
                  <a:srgbClr val="FFFFFF"/>
                </a:solidFill>
              </a:rPr>
              <a:t> </a:t>
            </a:r>
            <a:r>
              <a:rPr lang="ar-JO" dirty="0">
                <a:solidFill>
                  <a:srgbClr val="FFFFFF"/>
                </a:solidFill>
              </a:rPr>
              <a:t>6</a:t>
            </a:r>
            <a:endParaRPr dirty="0">
              <a:solidFill>
                <a:srgbClr val="FFFFFF"/>
              </a:solidFill>
            </a:endParaRPr>
          </a:p>
        </p:txBody>
      </p:sp>
    </p:spTree>
  </p:cSld>
  <p:clrMapOvr>
    <a:masterClrMapping/>
  </p:clrMapOvr>
  <p:transition spd="med"/>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36513" y="-26988"/>
            <a:ext cx="9215438" cy="6884988"/>
          </a:xfrm>
          <a:prstGeom prst="rect">
            <a:avLst/>
          </a:prstGeom>
          <a:gradFill flip="none" rotWithShape="1">
            <a:gsLst>
              <a:gs pos="0">
                <a:srgbClr val="000090"/>
              </a:gs>
              <a:gs pos="100000">
                <a:srgbClr val="010101"/>
              </a:gs>
            </a:gsLst>
            <a:path path="circle">
              <a:fillToRect l="50000" t="50000" r="50000" b="50000"/>
            </a:path>
            <a:tileRect/>
          </a:gradFill>
          <a:ln w="9525" cap="flat" cmpd="sng" algn="ctr">
            <a:noFill/>
            <a:prstDash val="solid"/>
            <a:round/>
            <a:headEnd type="none" w="med" len="med"/>
            <a:tailEnd type="none" w="med" len="med"/>
          </a:ln>
          <a:effectLst/>
        </p:spPr>
        <p:txBody>
          <a:bodyPr lIns="91261" tIns="45631" rIns="91261" bIns="4563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pitchFamily="-108" charset="0"/>
              <a:ea typeface="ＭＳ Ｐゴシック" charset="0"/>
              <a:cs typeface="+mj-cs"/>
              <a:sym typeface="Arial"/>
            </a:endParaRPr>
          </a:p>
        </p:txBody>
      </p:sp>
      <p:sp>
        <p:nvSpPr>
          <p:cNvPr id="507906" name="Rectangle 2"/>
          <p:cNvSpPr>
            <a:spLocks noGrp="1" noChangeArrowheads="1"/>
          </p:cNvSpPr>
          <p:nvPr>
            <p:ph type="ctrTitle"/>
          </p:nvPr>
        </p:nvSpPr>
        <p:spPr>
          <a:xfrm>
            <a:off x="-144016" y="-27384"/>
            <a:ext cx="9396536" cy="762000"/>
          </a:xfrm>
          <a:solidFill>
            <a:srgbClr val="701A1F"/>
          </a:solidFill>
          <a:effectLst>
            <a:outerShdw blurRad="63500" dist="35921" dir="2700000" algn="ctr" rotWithShape="0">
              <a:srgbClr val="000000">
                <a:alpha val="74998"/>
              </a:srgbClr>
            </a:outerShdw>
          </a:effectLst>
        </p:spPr>
        <p:txBody>
          <a:bodyPr/>
          <a:lstStyle/>
          <a:p>
            <a:pPr eaLnBrk="1" hangingPunct="1">
              <a:defRPr/>
            </a:pPr>
            <a:r>
              <a:rPr kumimoji="1" lang="ar-JO" sz="3600" dirty="0">
                <a:solidFill>
                  <a:schemeClr val="tx1"/>
                </a:solidFill>
                <a:cs typeface="Arial" panose="020B0604020202020204" pitchFamily="34" charset="0"/>
              </a:rPr>
              <a:t>اضطهاد مدينة المسيح له</a:t>
            </a:r>
            <a:endParaRPr kumimoji="1" lang="en-US" sz="3600" dirty="0">
              <a:solidFill>
                <a:schemeClr val="tx1"/>
              </a:solidFill>
              <a:cs typeface="Arial" panose="020B0604020202020204" pitchFamily="34" charset="0"/>
            </a:endParaRPr>
          </a:p>
        </p:txBody>
      </p:sp>
      <p:sp>
        <p:nvSpPr>
          <p:cNvPr id="507922" name="Text Box 18"/>
          <p:cNvSpPr txBox="1">
            <a:spLocks noChangeArrowheads="1"/>
          </p:cNvSpPr>
          <p:nvPr/>
        </p:nvSpPr>
        <p:spPr bwMode="auto">
          <a:xfrm>
            <a:off x="71439" y="4941905"/>
            <a:ext cx="9037637" cy="830817"/>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أليس هذا هو النجار ابن مريم وأخو يعقوب ويوسي ويهوذا وسمعان أو ليست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Arial"/>
              </a:rPr>
              <a:t>أخواته</a:t>
            </a: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 ههنا عندنا فكانوا يعثرون به (مرقس 6: 3)</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507931" name="Text Box 27"/>
          <p:cNvSpPr txBox="1">
            <a:spLocks noChangeArrowheads="1"/>
          </p:cNvSpPr>
          <p:nvPr/>
        </p:nvSpPr>
        <p:spPr bwMode="auto">
          <a:xfrm>
            <a:off x="5508625" y="1125576"/>
            <a:ext cx="2675371" cy="52304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الرجال باللون الأبيض</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507932" name="Text Box 28"/>
          <p:cNvSpPr txBox="1">
            <a:spLocks noChangeArrowheads="1"/>
          </p:cNvSpPr>
          <p:nvPr/>
        </p:nvSpPr>
        <p:spPr bwMode="auto">
          <a:xfrm>
            <a:off x="5508663" y="1557376"/>
            <a:ext cx="2627281" cy="52304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Arial"/>
              </a:rPr>
              <a:t>النساء باللون الأصفر</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Arial"/>
            </a:endParaRPr>
          </a:p>
        </p:txBody>
      </p:sp>
      <p:grpSp>
        <p:nvGrpSpPr>
          <p:cNvPr id="10" name="Group 9"/>
          <p:cNvGrpSpPr>
            <a:grpSpLocks/>
          </p:cNvGrpSpPr>
          <p:nvPr/>
        </p:nvGrpSpPr>
        <p:grpSpPr bwMode="auto">
          <a:xfrm>
            <a:off x="1054138" y="2565465"/>
            <a:ext cx="8270875" cy="1655110"/>
            <a:chOff x="909936" y="2564904"/>
            <a:chExt cx="8270576" cy="1655528"/>
          </a:xfrm>
        </p:grpSpPr>
        <p:sp>
          <p:nvSpPr>
            <p:cNvPr id="507912" name="Text Box 8"/>
            <p:cNvSpPr txBox="1">
              <a:spLocks noChangeArrowheads="1"/>
            </p:cNvSpPr>
            <p:nvPr/>
          </p:nvSpPr>
          <p:spPr bwMode="auto">
            <a:xfrm>
              <a:off x="2195765" y="3284225"/>
              <a:ext cx="1944618"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Arial"/>
                </a:rPr>
                <a:t>يوسف</a:t>
              </a:r>
              <a:endPar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Arial"/>
              </a:endParaRPr>
            </a:p>
          </p:txBody>
        </p:sp>
        <p:sp>
          <p:nvSpPr>
            <p:cNvPr id="507914" name="Text Box 10"/>
            <p:cNvSpPr txBox="1">
              <a:spLocks noChangeArrowheads="1"/>
            </p:cNvSpPr>
            <p:nvPr/>
          </p:nvSpPr>
          <p:spPr bwMode="auto">
            <a:xfrm>
              <a:off x="3419683" y="3697080"/>
              <a:ext cx="1873182"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Arial"/>
                </a:rPr>
                <a:t>يهوذا</a:t>
              </a:r>
              <a:endPar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Arial"/>
              </a:endParaRPr>
            </a:p>
          </p:txBody>
        </p:sp>
        <p:sp>
          <p:nvSpPr>
            <p:cNvPr id="507924" name="Text Box 20"/>
            <p:cNvSpPr txBox="1">
              <a:spLocks noChangeArrowheads="1"/>
            </p:cNvSpPr>
            <p:nvPr/>
          </p:nvSpPr>
          <p:spPr bwMode="auto">
            <a:xfrm>
              <a:off x="909936" y="3697080"/>
              <a:ext cx="2057326"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Arial"/>
                </a:rPr>
                <a:t>يعقوب</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Arial"/>
              </a:endParaRPr>
            </a:p>
          </p:txBody>
        </p:sp>
        <p:sp>
          <p:nvSpPr>
            <p:cNvPr id="507908" name="Line 4"/>
            <p:cNvSpPr>
              <a:spLocks noChangeShapeType="1"/>
            </p:cNvSpPr>
            <p:nvPr/>
          </p:nvSpPr>
          <p:spPr bwMode="auto">
            <a:xfrm>
              <a:off x="1956061" y="2980935"/>
              <a:ext cx="6216425" cy="15879"/>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507911" name="Line 7"/>
            <p:cNvSpPr>
              <a:spLocks noChangeShapeType="1"/>
            </p:cNvSpPr>
            <p:nvPr/>
          </p:nvSpPr>
          <p:spPr bwMode="auto">
            <a:xfrm>
              <a:off x="5597655" y="2980935"/>
              <a:ext cx="0" cy="457316"/>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507913" name="Line 9"/>
            <p:cNvSpPr>
              <a:spLocks noChangeShapeType="1"/>
            </p:cNvSpPr>
            <p:nvPr/>
          </p:nvSpPr>
          <p:spPr bwMode="auto">
            <a:xfrm>
              <a:off x="8172486" y="2980935"/>
              <a:ext cx="0" cy="457316"/>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507921" name="Line 17"/>
            <p:cNvSpPr>
              <a:spLocks noChangeShapeType="1"/>
            </p:cNvSpPr>
            <p:nvPr/>
          </p:nvSpPr>
          <p:spPr bwMode="auto">
            <a:xfrm>
              <a:off x="3129181" y="2564904"/>
              <a:ext cx="3175" cy="817771"/>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38" name="Text Box 8"/>
            <p:cNvSpPr txBox="1">
              <a:spLocks noChangeArrowheads="1"/>
            </p:cNvSpPr>
            <p:nvPr/>
          </p:nvSpPr>
          <p:spPr bwMode="auto">
            <a:xfrm>
              <a:off x="5796084" y="3697080"/>
              <a:ext cx="2016052" cy="52335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defPPr>
                <a:defRPr lang="en-US"/>
              </a:defPPr>
              <a:lvl1pPr eaLnBrk="0" hangingPunct="0">
                <a:defRPr sz="2000" b="1">
                  <a:solidFill>
                    <a:srgbClr val="F3B600"/>
                  </a:solidFill>
                  <a:latin typeface="Arial" charset="0"/>
                  <a:cs typeface="Arial" charset="0"/>
                </a:defRPr>
              </a:lvl1pPr>
              <a:lvl2pPr marL="37931725" indent="-37474525">
                <a:defRPr>
                  <a:latin typeface="Times" charset="0"/>
                </a:defRPr>
              </a:lvl2pPr>
              <a:lvl3pPr>
                <a:defRPr>
                  <a:latin typeface="Times" charset="0"/>
                </a:defRPr>
              </a:lvl3pPr>
              <a:lvl4pPr>
                <a:defRPr>
                  <a:latin typeface="Times" charset="0"/>
                </a:defRPr>
              </a:lvl4pPr>
              <a:lvl5pPr>
                <a:defRPr>
                  <a:latin typeface="Times" charset="0"/>
                </a:defRPr>
              </a:lvl5pPr>
              <a:lvl6pPr marL="457200" eaLnBrk="0" fontAlgn="base" hangingPunct="0">
                <a:spcBef>
                  <a:spcPct val="0"/>
                </a:spcBef>
                <a:spcAft>
                  <a:spcPct val="0"/>
                </a:spcAft>
                <a:defRPr>
                  <a:latin typeface="Times" charset="0"/>
                </a:defRPr>
              </a:lvl6pPr>
              <a:lvl7pPr marL="914400" eaLnBrk="0" fontAlgn="base" hangingPunct="0">
                <a:spcBef>
                  <a:spcPct val="0"/>
                </a:spcBef>
                <a:spcAft>
                  <a:spcPct val="0"/>
                </a:spcAft>
                <a:defRPr>
                  <a:latin typeface="Times" charset="0"/>
                </a:defRPr>
              </a:lvl7pPr>
              <a:lvl8pPr marL="1371600" eaLnBrk="0" fontAlgn="base" hangingPunct="0">
                <a:spcBef>
                  <a:spcPct val="0"/>
                </a:spcBef>
                <a:spcAft>
                  <a:spcPct val="0"/>
                </a:spcAft>
                <a:defRPr>
                  <a:latin typeface="Times" charset="0"/>
                </a:defRPr>
              </a:lvl8pPr>
              <a:lvl9pPr marL="1828800" eaLnBrk="0" fontAlgn="base" hangingPunct="0">
                <a:spcBef>
                  <a:spcPct val="0"/>
                </a:spcBef>
                <a:spcAft>
                  <a:spcPct val="0"/>
                </a:spcAft>
                <a:defRPr>
                  <a:latin typeface="Times"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Arial"/>
                </a:rPr>
                <a:t>أخت 1</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39" name="Text Box 10"/>
            <p:cNvSpPr txBox="1">
              <a:spLocks noChangeArrowheads="1"/>
            </p:cNvSpPr>
            <p:nvPr/>
          </p:nvSpPr>
          <p:spPr bwMode="auto">
            <a:xfrm>
              <a:off x="7164460" y="3284225"/>
              <a:ext cx="2016052" cy="52335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defPPr>
                <a:defRPr lang="en-US"/>
              </a:defPPr>
              <a:lvl1pPr eaLnBrk="0" hangingPunct="0">
                <a:defRPr sz="2000" b="1">
                  <a:solidFill>
                    <a:srgbClr val="F3B600"/>
                  </a:solidFill>
                  <a:latin typeface="Arial" charset="0"/>
                  <a:cs typeface="Arial" charset="0"/>
                </a:defRPr>
              </a:lvl1pPr>
              <a:lvl2pPr marL="37931725" indent="-37474525">
                <a:defRPr>
                  <a:latin typeface="Times" charset="0"/>
                </a:defRPr>
              </a:lvl2pPr>
              <a:lvl3pPr>
                <a:defRPr>
                  <a:latin typeface="Times" charset="0"/>
                </a:defRPr>
              </a:lvl3pPr>
              <a:lvl4pPr>
                <a:defRPr>
                  <a:latin typeface="Times" charset="0"/>
                </a:defRPr>
              </a:lvl4pPr>
              <a:lvl5pPr>
                <a:defRPr>
                  <a:latin typeface="Times" charset="0"/>
                </a:defRPr>
              </a:lvl5pPr>
              <a:lvl6pPr marL="457200" eaLnBrk="0" fontAlgn="base" hangingPunct="0">
                <a:spcBef>
                  <a:spcPct val="0"/>
                </a:spcBef>
                <a:spcAft>
                  <a:spcPct val="0"/>
                </a:spcAft>
                <a:defRPr>
                  <a:latin typeface="Times" charset="0"/>
                </a:defRPr>
              </a:lvl6pPr>
              <a:lvl7pPr marL="914400" eaLnBrk="0" fontAlgn="base" hangingPunct="0">
                <a:spcBef>
                  <a:spcPct val="0"/>
                </a:spcBef>
                <a:spcAft>
                  <a:spcPct val="0"/>
                </a:spcAft>
                <a:defRPr>
                  <a:latin typeface="Times" charset="0"/>
                </a:defRPr>
              </a:lvl7pPr>
              <a:lvl8pPr marL="1371600" eaLnBrk="0" fontAlgn="base" hangingPunct="0">
                <a:spcBef>
                  <a:spcPct val="0"/>
                </a:spcBef>
                <a:spcAft>
                  <a:spcPct val="0"/>
                </a:spcAft>
                <a:defRPr>
                  <a:latin typeface="Times" charset="0"/>
                </a:defRPr>
              </a:lvl8pPr>
              <a:lvl9pPr marL="1828800" eaLnBrk="0" fontAlgn="base" hangingPunct="0">
                <a:spcBef>
                  <a:spcPct val="0"/>
                </a:spcBef>
                <a:spcAft>
                  <a:spcPct val="0"/>
                </a:spcAft>
                <a:defRPr>
                  <a:latin typeface="Times"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Arial"/>
                </a:rPr>
                <a:t>أخت 2</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40" name="Text Box 20"/>
            <p:cNvSpPr txBox="1">
              <a:spLocks noChangeArrowheads="1"/>
            </p:cNvSpPr>
            <p:nvPr/>
          </p:nvSpPr>
          <p:spPr bwMode="auto">
            <a:xfrm>
              <a:off x="4581691" y="3284225"/>
              <a:ext cx="2057326"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Arial"/>
                </a:rPr>
                <a:t>سمعان</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Arial"/>
              </a:endParaRPr>
            </a:p>
          </p:txBody>
        </p:sp>
        <p:sp>
          <p:nvSpPr>
            <p:cNvPr id="41" name="Line 7"/>
            <p:cNvSpPr>
              <a:spLocks noChangeShapeType="1"/>
            </p:cNvSpPr>
            <p:nvPr/>
          </p:nvSpPr>
          <p:spPr bwMode="auto">
            <a:xfrm>
              <a:off x="4427709" y="2980935"/>
              <a:ext cx="0" cy="72090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42" name="Line 9"/>
            <p:cNvSpPr>
              <a:spLocks noChangeShapeType="1"/>
            </p:cNvSpPr>
            <p:nvPr/>
          </p:nvSpPr>
          <p:spPr bwMode="auto">
            <a:xfrm>
              <a:off x="6875545" y="2980935"/>
              <a:ext cx="0" cy="792364"/>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43" name="Line 19"/>
            <p:cNvSpPr>
              <a:spLocks noChangeShapeType="1"/>
            </p:cNvSpPr>
            <p:nvPr/>
          </p:nvSpPr>
          <p:spPr bwMode="auto">
            <a:xfrm>
              <a:off x="1956061" y="2980935"/>
              <a:ext cx="23811" cy="879699"/>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grpSp>
      <p:sp>
        <p:nvSpPr>
          <p:cNvPr id="44" name="Text Box 8"/>
          <p:cNvSpPr txBox="1">
            <a:spLocks noChangeArrowheads="1"/>
          </p:cNvSpPr>
          <p:nvPr/>
        </p:nvSpPr>
        <p:spPr bwMode="auto">
          <a:xfrm>
            <a:off x="1817689" y="1557376"/>
            <a:ext cx="719707" cy="5230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Arial"/>
              </a:rPr>
              <a:t>مريم</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45" name="Text Box 20"/>
          <p:cNvSpPr txBox="1">
            <a:spLocks noChangeArrowheads="1"/>
          </p:cNvSpPr>
          <p:nvPr/>
        </p:nvSpPr>
        <p:spPr bwMode="auto">
          <a:xfrm>
            <a:off x="3203576" y="1557376"/>
            <a:ext cx="2057400" cy="523875"/>
          </a:xfrm>
          <a:prstGeom prst="rect">
            <a:avLst/>
          </a:prstGeom>
          <a:noFill/>
          <a:ln w="9525">
            <a:noFill/>
            <a:miter lim="800000"/>
            <a:headEnd/>
            <a:tailEnd/>
          </a:ln>
          <a:effectLst/>
        </p:spPr>
        <p:txBody>
          <a:bodyPr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Arial"/>
              </a:rPr>
              <a:t>يوسف</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Arial"/>
            </a:endParaRPr>
          </a:p>
        </p:txBody>
      </p:sp>
      <p:grpSp>
        <p:nvGrpSpPr>
          <p:cNvPr id="300043" name="Group 12"/>
          <p:cNvGrpSpPr>
            <a:grpSpLocks/>
          </p:cNvGrpSpPr>
          <p:nvPr/>
        </p:nvGrpSpPr>
        <p:grpSpPr bwMode="auto">
          <a:xfrm>
            <a:off x="34925" y="149799"/>
            <a:ext cx="1657350" cy="1223963"/>
            <a:chOff x="-318282" y="980728"/>
            <a:chExt cx="1800200" cy="1224136"/>
          </a:xfrm>
        </p:grpSpPr>
        <p:sp>
          <p:nvSpPr>
            <p:cNvPr id="12" name="Cloud 11"/>
            <p:cNvSpPr/>
            <p:nvPr/>
          </p:nvSpPr>
          <p:spPr bwMode="auto">
            <a:xfrm>
              <a:off x="-318282" y="980728"/>
              <a:ext cx="1800200" cy="1224136"/>
            </a:xfrm>
            <a:prstGeom prst="cloud">
              <a:avLst/>
            </a:prstGeom>
            <a:solidFill>
              <a:srgbClr val="FFFFFF"/>
            </a:solidFill>
            <a:ln w="9525" cap="flat" cmpd="sng" algn="ctr">
              <a:solidFill>
                <a:schemeClr val="tx1"/>
              </a:solid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pitchFamily="-108" charset="0"/>
                <a:ea typeface="ＭＳ Ｐゴシック" charset="0"/>
                <a:cs typeface="+mj-cs"/>
                <a:sym typeface="Arial"/>
              </a:endParaRPr>
            </a:p>
          </p:txBody>
        </p:sp>
        <p:sp>
          <p:nvSpPr>
            <p:cNvPr id="300056" name="Text Box 8"/>
            <p:cNvSpPr txBox="1">
              <a:spLocks noChangeArrowheads="1"/>
            </p:cNvSpPr>
            <p:nvPr/>
          </p:nvSpPr>
          <p:spPr bwMode="auto">
            <a:xfrm>
              <a:off x="83882" y="1106741"/>
              <a:ext cx="1181353" cy="9542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1822CD"/>
                  </a:solidFill>
                  <a:effectLst/>
                  <a:uLnTx/>
                  <a:uFillTx/>
                  <a:latin typeface="Arial" panose="020B0604020202020204" pitchFamily="34" charset="0"/>
                  <a:ea typeface="ＭＳ Ｐゴシック" charset="0"/>
                  <a:cs typeface="Arial" panose="020B0604020202020204" pitchFamily="34" charset="0"/>
                  <a:sym typeface="Arial"/>
                </a:rPr>
                <a:t>الروح القدس</a:t>
              </a:r>
              <a:endParaRPr kumimoji="0" lang="en-US" sz="2000" b="1" i="0" u="none" strike="noStrike" kern="1200" cap="none" spc="0" normalizeH="0" baseline="0" noProof="0" dirty="0">
                <a:ln>
                  <a:noFill/>
                </a:ln>
                <a:solidFill>
                  <a:srgbClr val="1822CD"/>
                </a:solidFill>
                <a:effectLst/>
                <a:uLnTx/>
                <a:uFillTx/>
                <a:latin typeface="Arial" panose="020B0604020202020204" pitchFamily="34" charset="0"/>
                <a:ea typeface="ＭＳ Ｐゴシック" charset="0"/>
                <a:cs typeface="Arial" panose="020B0604020202020204" pitchFamily="34" charset="0"/>
                <a:sym typeface="Arial"/>
              </a:endParaRPr>
            </a:p>
          </p:txBody>
        </p:sp>
      </p:grpSp>
      <p:grpSp>
        <p:nvGrpSpPr>
          <p:cNvPr id="9" name="Group 8"/>
          <p:cNvGrpSpPr>
            <a:grpSpLocks/>
          </p:cNvGrpSpPr>
          <p:nvPr/>
        </p:nvGrpSpPr>
        <p:grpSpPr bwMode="auto">
          <a:xfrm>
            <a:off x="2411451" y="2108200"/>
            <a:ext cx="1728787" cy="457200"/>
            <a:chOff x="2267744" y="2107704"/>
            <a:chExt cx="1728192" cy="457200"/>
          </a:xfrm>
        </p:grpSpPr>
        <p:sp>
          <p:nvSpPr>
            <p:cNvPr id="46" name="Line 4"/>
            <p:cNvSpPr>
              <a:spLocks noChangeShapeType="1"/>
            </p:cNvSpPr>
            <p:nvPr/>
          </p:nvSpPr>
          <p:spPr bwMode="auto">
            <a:xfrm>
              <a:off x="2267744" y="2564904"/>
              <a:ext cx="1728192"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48" name="Line 17"/>
            <p:cNvSpPr>
              <a:spLocks noChangeShapeType="1"/>
            </p:cNvSpPr>
            <p:nvPr/>
          </p:nvSpPr>
          <p:spPr bwMode="auto">
            <a:xfrm>
              <a:off x="2267744" y="2107704"/>
              <a:ext cx="0" cy="45720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49" name="Line 17"/>
            <p:cNvSpPr>
              <a:spLocks noChangeShapeType="1"/>
            </p:cNvSpPr>
            <p:nvPr/>
          </p:nvSpPr>
          <p:spPr bwMode="auto">
            <a:xfrm>
              <a:off x="3995936" y="2107704"/>
              <a:ext cx="0" cy="45720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grpSp>
      <p:grpSp>
        <p:nvGrpSpPr>
          <p:cNvPr id="11" name="Group 10"/>
          <p:cNvGrpSpPr>
            <a:grpSpLocks/>
          </p:cNvGrpSpPr>
          <p:nvPr/>
        </p:nvGrpSpPr>
        <p:grpSpPr bwMode="auto">
          <a:xfrm>
            <a:off x="144463" y="1229901"/>
            <a:ext cx="2124075" cy="2577858"/>
            <a:chOff x="0" y="1229256"/>
            <a:chExt cx="2123728" cy="2578293"/>
          </a:xfrm>
        </p:grpSpPr>
        <p:sp>
          <p:nvSpPr>
            <p:cNvPr id="507925" name="Text Box 21"/>
            <p:cNvSpPr txBox="1">
              <a:spLocks noChangeArrowheads="1"/>
            </p:cNvSpPr>
            <p:nvPr/>
          </p:nvSpPr>
          <p:spPr bwMode="auto">
            <a:xfrm>
              <a:off x="0" y="3284241"/>
              <a:ext cx="1476134" cy="523308"/>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Arial"/>
                </a:rPr>
                <a:t>يسوع</a:t>
              </a:r>
              <a:endPar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Arial"/>
              </a:endParaRPr>
            </a:p>
          </p:txBody>
        </p:sp>
        <p:grpSp>
          <p:nvGrpSpPr>
            <p:cNvPr id="300047" name="Group 7"/>
            <p:cNvGrpSpPr>
              <a:grpSpLocks/>
            </p:cNvGrpSpPr>
            <p:nvPr/>
          </p:nvGrpSpPr>
          <p:grpSpPr bwMode="auto">
            <a:xfrm>
              <a:off x="395222" y="1229256"/>
              <a:ext cx="1728506" cy="2199471"/>
              <a:chOff x="467230" y="1229256"/>
              <a:chExt cx="1728506" cy="2199471"/>
            </a:xfrm>
          </p:grpSpPr>
          <p:sp>
            <p:nvSpPr>
              <p:cNvPr id="507926" name="Line 22"/>
              <p:cNvSpPr>
                <a:spLocks noChangeShapeType="1"/>
              </p:cNvSpPr>
              <p:nvPr/>
            </p:nvSpPr>
            <p:spPr bwMode="auto">
              <a:xfrm>
                <a:off x="827534" y="2564981"/>
                <a:ext cx="4761" cy="863746"/>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50" name="Line 4"/>
              <p:cNvSpPr>
                <a:spLocks noChangeShapeType="1"/>
              </p:cNvSpPr>
              <p:nvPr/>
            </p:nvSpPr>
            <p:spPr bwMode="auto">
              <a:xfrm>
                <a:off x="467230" y="2564981"/>
                <a:ext cx="172850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51" name="Line 17"/>
              <p:cNvSpPr>
                <a:spLocks noChangeShapeType="1"/>
              </p:cNvSpPr>
              <p:nvPr/>
            </p:nvSpPr>
            <p:spPr bwMode="auto">
              <a:xfrm>
                <a:off x="467230" y="1229256"/>
                <a:ext cx="0" cy="1335725"/>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52" name="Line 17"/>
              <p:cNvSpPr>
                <a:spLocks noChangeShapeType="1"/>
              </p:cNvSpPr>
              <p:nvPr/>
            </p:nvSpPr>
            <p:spPr bwMode="auto">
              <a:xfrm>
                <a:off x="2195736" y="2107704"/>
                <a:ext cx="0" cy="457277"/>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grpSp>
      </p:grpSp>
    </p:spTree>
    <p:extLst>
      <p:ext uri="{BB962C8B-B14F-4D97-AF65-F5344CB8AC3E}">
        <p14:creationId xmlns:p14="http://schemas.microsoft.com/office/powerpoint/2010/main" val="23378486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4">
                                            <p:txEl>
                                              <p:pRg st="0" end="0"/>
                                            </p:txEl>
                                          </p:spTgt>
                                        </p:tgtEl>
                                        <p:attrNameLst>
                                          <p:attrName>style.visibility</p:attrName>
                                        </p:attrNameLst>
                                      </p:cBhvr>
                                      <p:to>
                                        <p:strVal val="visible"/>
                                      </p:to>
                                    </p:set>
                                    <p:animEffect transition="in" filter="dissolve">
                                      <p:cBhvr>
                                        <p:cTn id="7" dur="500"/>
                                        <p:tgtEl>
                                          <p:spTgt spid="4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507931"/>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nodeType="clickEffect">
                                  <p:stCondLst>
                                    <p:cond delay="0"/>
                                  </p:stCondLst>
                                  <p:childTnLst>
                                    <p:set>
                                      <p:cBhvr>
                                        <p:cTn id="19" dur="1" fill="hold">
                                          <p:stCondLst>
                                            <p:cond delay="0"/>
                                          </p:stCondLst>
                                        </p:cTn>
                                        <p:tgtEl>
                                          <p:spTgt spid="9"/>
                                        </p:tgtEl>
                                        <p:attrNameLst>
                                          <p:attrName>style.visibility</p:attrName>
                                        </p:attrNameLst>
                                      </p:cBhvr>
                                      <p:to>
                                        <p:strVal val="visible"/>
                                      </p:to>
                                    </p:set>
                                  </p:childTnLst>
                                </p:cTn>
                              </p:par>
                              <p:par>
                                <p:cTn id="20" presetID="9" presetClass="entr" presetSubtype="0" fill="hold" grpId="0" nodeType="withEffect">
                                  <p:stCondLst>
                                    <p:cond delay="0"/>
                                  </p:stCondLst>
                                  <p:childTnLst>
                                    <p:set>
                                      <p:cBhvr>
                                        <p:cTn id="21" dur="1" fill="hold">
                                          <p:stCondLst>
                                            <p:cond delay="0"/>
                                          </p:stCondLst>
                                        </p:cTn>
                                        <p:tgtEl>
                                          <p:spTgt spid="45">
                                            <p:txEl>
                                              <p:pRg st="0" end="0"/>
                                            </p:txEl>
                                          </p:spTgt>
                                        </p:tgtEl>
                                        <p:attrNameLst>
                                          <p:attrName>style.visibility</p:attrName>
                                        </p:attrNameLst>
                                      </p:cBhvr>
                                      <p:to>
                                        <p:strVal val="visible"/>
                                      </p:to>
                                    </p:set>
                                    <p:animEffect transition="in" filter="dissolve">
                                      <p:cBhvr>
                                        <p:cTn id="22" dur="500"/>
                                        <p:tgtEl>
                                          <p:spTgt spid="45">
                                            <p:txEl>
                                              <p:pRg st="0" end="0"/>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507922"/>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7922" grpId="0"/>
      <p:bldP spid="507931" grpId="0"/>
      <p:bldP spid="44" grpId="0" build="p" autoUpdateAnimBg="0"/>
      <p:bldP spid="45" grpId="0" build="p" autoUpdateAnimBg="0"/>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7">
            <a:extLst>
              <a:ext uri="{FF2B5EF4-FFF2-40B4-BE49-F238E27FC236}">
                <a16:creationId xmlns:a16="http://schemas.microsoft.com/office/drawing/2014/main" id="{BC01DFEE-101D-4A8A-A134-11AD763EA7D5}"/>
              </a:ext>
            </a:extLst>
          </p:cNvPr>
          <p:cNvSpPr txBox="1">
            <a:spLocks noChangeArrowheads="1"/>
          </p:cNvSpPr>
          <p:nvPr/>
        </p:nvSpPr>
        <p:spPr bwMode="auto">
          <a:xfrm>
            <a:off x="0" y="152400"/>
            <a:ext cx="9144000" cy="840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200" i="1" u="sng">
                <a:solidFill>
                  <a:schemeClr val="tx1"/>
                </a:solidFill>
                <a:latin typeface="Times New Roman" panose="02020603050405020304" pitchFamily="18" charset="0"/>
                <a:ea typeface="ＭＳ Ｐゴシック" panose="020B0600070205080204" pitchFamily="34" charset="-128"/>
              </a:defRPr>
            </a:lvl1pPr>
            <a:lvl2pPr marL="742950" indent="-285750" eaLnBrk="0" hangingPunct="0">
              <a:defRPr sz="3200" i="1" u="sng">
                <a:solidFill>
                  <a:schemeClr val="tx1"/>
                </a:solidFill>
                <a:latin typeface="Times New Roman" panose="02020603050405020304" pitchFamily="18" charset="0"/>
                <a:ea typeface="ＭＳ Ｐゴシック" panose="020B0600070205080204" pitchFamily="34" charset="-128"/>
              </a:defRPr>
            </a:lvl2pPr>
            <a:lvl3pPr marL="11430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3pPr>
            <a:lvl4pPr marL="16002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4pPr>
            <a:lvl5pPr marL="20574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90000"/>
              </a:lnSpc>
              <a:spcBef>
                <a:spcPct val="20000"/>
              </a:spcBef>
              <a:spcAft>
                <a:spcPct val="0"/>
              </a:spcAft>
              <a:buClrTx/>
              <a:buSzPct val="70000"/>
              <a:buFont typeface="Arial" panose="020B0604020202020204" pitchFamily="34" charset="0"/>
              <a:buNone/>
              <a:tabLst/>
              <a:defRPr/>
            </a:pPr>
            <a:r>
              <a:rPr kumimoji="0" lang="ar-JO" altLang="en-US" sz="5400" b="1" i="0" u="none" strike="noStrike" kern="1200" cap="none" spc="0" normalizeH="0" baseline="0" noProof="0" dirty="0">
                <a:ln>
                  <a:noFill/>
                </a:ln>
                <a:solidFill>
                  <a:srgbClr val="FFFF00"/>
                </a:solidFill>
                <a:effectLst/>
                <a:uLnTx/>
                <a:uFillTx/>
                <a:latin typeface="Times New Roman" panose="02020603050405020304" pitchFamily="18" charset="0"/>
                <a:ea typeface="ＭＳ Ｐゴシック" panose="020B0600070205080204" pitchFamily="34" charset="-128"/>
                <a:cs typeface="Times New Roman" panose="02020603050405020304" pitchFamily="18" charset="0"/>
              </a:rPr>
              <a:t>شخصيات هيرودس في الكتاب المقدس</a:t>
            </a:r>
            <a:endParaRPr kumimoji="0" lang="en-US" altLang="en-US" sz="5400" b="1" i="0" u="none" strike="noStrike" kern="1200" cap="none" spc="0" normalizeH="0" baseline="0" noProof="0" dirty="0">
              <a:ln>
                <a:noFill/>
              </a:ln>
              <a:solidFill>
                <a:srgbClr val="FFFF00"/>
              </a:solidFill>
              <a:effectLst/>
              <a:uLnTx/>
              <a:uFillTx/>
              <a:latin typeface="Times New Roman" panose="02020603050405020304" pitchFamily="18" charset="0"/>
              <a:ea typeface="ＭＳ Ｐゴシック" panose="020B0600070205080204" pitchFamily="34" charset="-128"/>
              <a:cs typeface="Times New Roman" panose="02020603050405020304" pitchFamily="18" charset="0"/>
            </a:endParaRPr>
          </a:p>
        </p:txBody>
      </p:sp>
      <p:graphicFrame>
        <p:nvGraphicFramePr>
          <p:cNvPr id="3" name="Diagram 2">
            <a:extLst>
              <a:ext uri="{FF2B5EF4-FFF2-40B4-BE49-F238E27FC236}">
                <a16:creationId xmlns:a16="http://schemas.microsoft.com/office/drawing/2014/main" id="{63EE5184-0C31-4522-8E67-811D6EA16ECD}"/>
              </a:ext>
            </a:extLst>
          </p:cNvPr>
          <p:cNvGraphicFramePr/>
          <p:nvPr/>
        </p:nvGraphicFramePr>
        <p:xfrm>
          <a:off x="3527884" y="1417639"/>
          <a:ext cx="4428492" cy="100325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4" name="Group 3">
            <a:extLst>
              <a:ext uri="{FF2B5EF4-FFF2-40B4-BE49-F238E27FC236}">
                <a16:creationId xmlns:a16="http://schemas.microsoft.com/office/drawing/2014/main" id="{FA023ACD-875E-45F0-AF21-1E3B331A2758}"/>
              </a:ext>
            </a:extLst>
          </p:cNvPr>
          <p:cNvGrpSpPr/>
          <p:nvPr/>
        </p:nvGrpSpPr>
        <p:grpSpPr>
          <a:xfrm>
            <a:off x="2303748" y="2348880"/>
            <a:ext cx="5220580" cy="2090263"/>
            <a:chOff x="-648580" y="3393870"/>
            <a:chExt cx="5220580" cy="2090263"/>
          </a:xfrm>
        </p:grpSpPr>
        <p:sp>
          <p:nvSpPr>
            <p:cNvPr id="5" name="TextBox 4">
              <a:extLst>
                <a:ext uri="{FF2B5EF4-FFF2-40B4-BE49-F238E27FC236}">
                  <a16:creationId xmlns:a16="http://schemas.microsoft.com/office/drawing/2014/main" id="{B9F57CE5-34FB-46E0-B0B7-C54E99180EFA}"/>
                </a:ext>
              </a:extLst>
            </p:cNvPr>
            <p:cNvSpPr txBox="1"/>
            <p:nvPr/>
          </p:nvSpPr>
          <p:spPr>
            <a:xfrm>
              <a:off x="-648580" y="4653136"/>
              <a:ext cx="5220580" cy="830997"/>
            </a:xfrm>
            <a:prstGeom prst="rect">
              <a:avLst/>
            </a:prstGeom>
            <a:solidFill>
              <a:srgbClr val="FFFF00"/>
            </a:solidFill>
          </p:spPr>
          <p:txBody>
            <a:bodyPr wrap="square" rtlCol="0">
              <a:spAutoFit/>
            </a:bodyPr>
            <a:lstStyle/>
            <a:p>
              <a:pPr marL="342900" marR="0" lvl="0" indent="-342900" algn="r" defTabSz="914400" rtl="1"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قابل المجوس</a:t>
              </a: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قتل الأطفال في بيت لحم</a:t>
              </a: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p:txBody>
        </p:sp>
        <p:cxnSp>
          <p:nvCxnSpPr>
            <p:cNvPr id="6" name="Connector: Elbow 5">
              <a:extLst>
                <a:ext uri="{FF2B5EF4-FFF2-40B4-BE49-F238E27FC236}">
                  <a16:creationId xmlns:a16="http://schemas.microsoft.com/office/drawing/2014/main" id="{9CF57BBA-4DE7-4B6D-919C-A017E10F7A85}"/>
                </a:ext>
              </a:extLst>
            </p:cNvPr>
            <p:cNvCxnSpPr>
              <a:cxnSpLocks/>
            </p:cNvCxnSpPr>
            <p:nvPr/>
          </p:nvCxnSpPr>
          <p:spPr>
            <a:xfrm rot="5400000">
              <a:off x="1665114" y="3744472"/>
              <a:ext cx="1259266" cy="558062"/>
            </a:xfrm>
            <a:prstGeom prst="bentConnector3">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852748037"/>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7">
            <a:extLst>
              <a:ext uri="{FF2B5EF4-FFF2-40B4-BE49-F238E27FC236}">
                <a16:creationId xmlns:a16="http://schemas.microsoft.com/office/drawing/2014/main" id="{BC01DFEE-101D-4A8A-A134-11AD763EA7D5}"/>
              </a:ext>
            </a:extLst>
          </p:cNvPr>
          <p:cNvSpPr txBox="1">
            <a:spLocks noChangeArrowheads="1"/>
          </p:cNvSpPr>
          <p:nvPr/>
        </p:nvSpPr>
        <p:spPr bwMode="auto">
          <a:xfrm>
            <a:off x="0" y="152400"/>
            <a:ext cx="9144000" cy="840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200" i="1" u="sng">
                <a:solidFill>
                  <a:schemeClr val="tx1"/>
                </a:solidFill>
                <a:latin typeface="Times New Roman" panose="02020603050405020304" pitchFamily="18" charset="0"/>
                <a:ea typeface="ＭＳ Ｐゴシック" panose="020B0600070205080204" pitchFamily="34" charset="-128"/>
              </a:defRPr>
            </a:lvl1pPr>
            <a:lvl2pPr marL="742950" indent="-285750" eaLnBrk="0" hangingPunct="0">
              <a:defRPr sz="3200" i="1" u="sng">
                <a:solidFill>
                  <a:schemeClr val="tx1"/>
                </a:solidFill>
                <a:latin typeface="Times New Roman" panose="02020603050405020304" pitchFamily="18" charset="0"/>
                <a:ea typeface="ＭＳ Ｐゴシック" panose="020B0600070205080204" pitchFamily="34" charset="-128"/>
              </a:defRPr>
            </a:lvl2pPr>
            <a:lvl3pPr marL="11430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3pPr>
            <a:lvl4pPr marL="16002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4pPr>
            <a:lvl5pPr marL="20574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90000"/>
              </a:lnSpc>
              <a:spcBef>
                <a:spcPct val="20000"/>
              </a:spcBef>
              <a:spcAft>
                <a:spcPct val="0"/>
              </a:spcAft>
              <a:buClrTx/>
              <a:buSzPct val="70000"/>
              <a:buFont typeface="Arial" panose="020B0604020202020204" pitchFamily="34" charset="0"/>
              <a:buNone/>
              <a:tabLst/>
              <a:defRPr/>
            </a:pPr>
            <a:r>
              <a:rPr kumimoji="0" lang="ar-JO" altLang="en-US" sz="5400" b="1" i="0" u="none" strike="noStrike" kern="1200" cap="none" spc="0" normalizeH="0" baseline="0" noProof="0" dirty="0">
                <a:ln>
                  <a:noFill/>
                </a:ln>
                <a:solidFill>
                  <a:srgbClr val="FFFF00"/>
                </a:solidFill>
                <a:effectLst/>
                <a:uLnTx/>
                <a:uFillTx/>
                <a:latin typeface="Times New Roman" panose="02020603050405020304" pitchFamily="18" charset="0"/>
                <a:ea typeface="ＭＳ Ｐゴシック" panose="020B0600070205080204" pitchFamily="34" charset="-128"/>
                <a:cs typeface="Times New Roman" panose="02020603050405020304" pitchFamily="18" charset="0"/>
              </a:rPr>
              <a:t>شخصيات هيرودس في الكتاب المقدس</a:t>
            </a:r>
            <a:endParaRPr kumimoji="0" lang="en-US" altLang="en-US" sz="5400" b="1" i="0" u="none" strike="noStrike" kern="1200" cap="none" spc="0" normalizeH="0" baseline="0" noProof="0" dirty="0">
              <a:ln>
                <a:noFill/>
              </a:ln>
              <a:solidFill>
                <a:srgbClr val="FFFF00"/>
              </a:solidFill>
              <a:effectLst/>
              <a:uLnTx/>
              <a:uFillTx/>
              <a:latin typeface="Times New Roman" panose="02020603050405020304" pitchFamily="18" charset="0"/>
              <a:ea typeface="ＭＳ Ｐゴシック" panose="020B0600070205080204" pitchFamily="34" charset="-128"/>
              <a:cs typeface="Times New Roman" panose="02020603050405020304" pitchFamily="18" charset="0"/>
            </a:endParaRPr>
          </a:p>
        </p:txBody>
      </p:sp>
      <p:graphicFrame>
        <p:nvGraphicFramePr>
          <p:cNvPr id="3" name="Diagram 2">
            <a:extLst>
              <a:ext uri="{FF2B5EF4-FFF2-40B4-BE49-F238E27FC236}">
                <a16:creationId xmlns:a16="http://schemas.microsoft.com/office/drawing/2014/main" id="{D9F43B72-1901-429E-9AC0-045B4637432F}"/>
              </a:ext>
            </a:extLst>
          </p:cNvPr>
          <p:cNvGraphicFramePr/>
          <p:nvPr/>
        </p:nvGraphicFramePr>
        <p:xfrm>
          <a:off x="1484243" y="1400936"/>
          <a:ext cx="6915505" cy="271213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4" name="Group 3">
            <a:extLst>
              <a:ext uri="{FF2B5EF4-FFF2-40B4-BE49-F238E27FC236}">
                <a16:creationId xmlns:a16="http://schemas.microsoft.com/office/drawing/2014/main" id="{34796A16-401B-41A0-9ED7-BE0F5D6834EE}"/>
              </a:ext>
            </a:extLst>
          </p:cNvPr>
          <p:cNvGrpSpPr/>
          <p:nvPr/>
        </p:nvGrpSpPr>
        <p:grpSpPr>
          <a:xfrm>
            <a:off x="575556" y="3933056"/>
            <a:ext cx="3996444" cy="1551077"/>
            <a:chOff x="575556" y="3933056"/>
            <a:chExt cx="3996444" cy="1551077"/>
          </a:xfrm>
        </p:grpSpPr>
        <p:sp>
          <p:nvSpPr>
            <p:cNvPr id="5" name="TextBox 4">
              <a:extLst>
                <a:ext uri="{FF2B5EF4-FFF2-40B4-BE49-F238E27FC236}">
                  <a16:creationId xmlns:a16="http://schemas.microsoft.com/office/drawing/2014/main" id="{2BE62571-CFED-4C10-8C09-658880997060}"/>
                </a:ext>
              </a:extLst>
            </p:cNvPr>
            <p:cNvSpPr txBox="1"/>
            <p:nvPr/>
          </p:nvSpPr>
          <p:spPr>
            <a:xfrm>
              <a:off x="575556" y="4653136"/>
              <a:ext cx="3996444" cy="830997"/>
            </a:xfrm>
            <a:prstGeom prst="rect">
              <a:avLst/>
            </a:prstGeom>
            <a:solidFill>
              <a:srgbClr val="FFFF00"/>
            </a:solidFill>
          </p:spPr>
          <p:txBody>
            <a:bodyPr wrap="square" rtlCol="0">
              <a:spAutoFit/>
            </a:bodyPr>
            <a:lstStyle/>
            <a:p>
              <a:pPr marL="342900" marR="0" lvl="0" indent="-342900" algn="r" defTabSz="914400" rtl="1"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جعل يوسف يرجع إلى الناصرة (عندما عاد من مصر)</a:t>
              </a: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p:txBody>
        </p:sp>
        <p:cxnSp>
          <p:nvCxnSpPr>
            <p:cNvPr id="6" name="Connector: Elbow 5">
              <a:extLst>
                <a:ext uri="{FF2B5EF4-FFF2-40B4-BE49-F238E27FC236}">
                  <a16:creationId xmlns:a16="http://schemas.microsoft.com/office/drawing/2014/main" id="{E1D909D3-2437-4A3E-938A-C97733D781B3}"/>
                </a:ext>
              </a:extLst>
            </p:cNvPr>
            <p:cNvCxnSpPr/>
            <p:nvPr/>
          </p:nvCxnSpPr>
          <p:spPr>
            <a:xfrm rot="5400000">
              <a:off x="1925706" y="4023066"/>
              <a:ext cx="720080" cy="540060"/>
            </a:xfrm>
            <a:prstGeom prst="bentConnector3">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227604367"/>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7">
            <a:extLst>
              <a:ext uri="{FF2B5EF4-FFF2-40B4-BE49-F238E27FC236}">
                <a16:creationId xmlns:a16="http://schemas.microsoft.com/office/drawing/2014/main" id="{BC01DFEE-101D-4A8A-A134-11AD763EA7D5}"/>
              </a:ext>
            </a:extLst>
          </p:cNvPr>
          <p:cNvSpPr txBox="1">
            <a:spLocks noChangeArrowheads="1"/>
          </p:cNvSpPr>
          <p:nvPr/>
        </p:nvSpPr>
        <p:spPr bwMode="auto">
          <a:xfrm>
            <a:off x="0" y="152400"/>
            <a:ext cx="9144000" cy="840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200" i="1" u="sng">
                <a:solidFill>
                  <a:schemeClr val="tx1"/>
                </a:solidFill>
                <a:latin typeface="Times New Roman" panose="02020603050405020304" pitchFamily="18" charset="0"/>
                <a:ea typeface="ＭＳ Ｐゴシック" panose="020B0600070205080204" pitchFamily="34" charset="-128"/>
              </a:defRPr>
            </a:lvl1pPr>
            <a:lvl2pPr marL="742950" indent="-285750" eaLnBrk="0" hangingPunct="0">
              <a:defRPr sz="3200" i="1" u="sng">
                <a:solidFill>
                  <a:schemeClr val="tx1"/>
                </a:solidFill>
                <a:latin typeface="Times New Roman" panose="02020603050405020304" pitchFamily="18" charset="0"/>
                <a:ea typeface="ＭＳ Ｐゴシック" panose="020B0600070205080204" pitchFamily="34" charset="-128"/>
              </a:defRPr>
            </a:lvl2pPr>
            <a:lvl3pPr marL="11430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3pPr>
            <a:lvl4pPr marL="16002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4pPr>
            <a:lvl5pPr marL="20574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90000"/>
              </a:lnSpc>
              <a:spcBef>
                <a:spcPct val="20000"/>
              </a:spcBef>
              <a:spcAft>
                <a:spcPct val="0"/>
              </a:spcAft>
              <a:buClrTx/>
              <a:buSzPct val="70000"/>
              <a:buFont typeface="Arial" panose="020B0604020202020204" pitchFamily="34" charset="0"/>
              <a:buNone/>
              <a:tabLst/>
              <a:defRPr/>
            </a:pPr>
            <a:r>
              <a:rPr kumimoji="0" lang="ar-JO" altLang="en-US" sz="5400" b="1" i="0" u="none" strike="noStrike" kern="1200" cap="none" spc="0" normalizeH="0" baseline="0" noProof="0" dirty="0">
                <a:ln>
                  <a:noFill/>
                </a:ln>
                <a:solidFill>
                  <a:srgbClr val="FFFF00"/>
                </a:solidFill>
                <a:effectLst/>
                <a:uLnTx/>
                <a:uFillTx/>
                <a:latin typeface="Times New Roman" panose="02020603050405020304" pitchFamily="18" charset="0"/>
                <a:ea typeface="ＭＳ Ｐゴシック" panose="020B0600070205080204" pitchFamily="34" charset="-128"/>
                <a:cs typeface="Times New Roman" panose="02020603050405020304" pitchFamily="18" charset="0"/>
              </a:rPr>
              <a:t>شخصيات هيرودس في الكتاب المقدس</a:t>
            </a:r>
            <a:endParaRPr kumimoji="0" lang="en-US" altLang="en-US" sz="5400" b="1" i="0" u="none" strike="noStrike" kern="1200" cap="none" spc="0" normalizeH="0" baseline="0" noProof="0" dirty="0">
              <a:ln>
                <a:noFill/>
              </a:ln>
              <a:solidFill>
                <a:srgbClr val="FFFF00"/>
              </a:solidFill>
              <a:effectLst/>
              <a:uLnTx/>
              <a:uFillTx/>
              <a:latin typeface="Times New Roman" panose="02020603050405020304" pitchFamily="18" charset="0"/>
              <a:ea typeface="ＭＳ Ｐゴシック" panose="020B0600070205080204" pitchFamily="34" charset="-128"/>
              <a:cs typeface="Times New Roman" panose="02020603050405020304" pitchFamily="18" charset="0"/>
            </a:endParaRPr>
          </a:p>
        </p:txBody>
      </p:sp>
      <p:graphicFrame>
        <p:nvGraphicFramePr>
          <p:cNvPr id="3" name="Diagram 2">
            <a:extLst>
              <a:ext uri="{FF2B5EF4-FFF2-40B4-BE49-F238E27FC236}">
                <a16:creationId xmlns:a16="http://schemas.microsoft.com/office/drawing/2014/main" id="{4E2A7A7E-524A-4A70-A6B6-FDDEA1D8DF2A}"/>
              </a:ext>
            </a:extLst>
          </p:cNvPr>
          <p:cNvGraphicFramePr/>
          <p:nvPr/>
        </p:nvGraphicFramePr>
        <p:xfrm>
          <a:off x="1484243" y="1400936"/>
          <a:ext cx="6915505" cy="271213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4" name="Group 3">
            <a:extLst>
              <a:ext uri="{FF2B5EF4-FFF2-40B4-BE49-F238E27FC236}">
                <a16:creationId xmlns:a16="http://schemas.microsoft.com/office/drawing/2014/main" id="{F5893567-2082-4584-BB22-694478BEF499}"/>
              </a:ext>
            </a:extLst>
          </p:cNvPr>
          <p:cNvGrpSpPr/>
          <p:nvPr/>
        </p:nvGrpSpPr>
        <p:grpSpPr>
          <a:xfrm>
            <a:off x="287525" y="3969060"/>
            <a:ext cx="8568951" cy="1181745"/>
            <a:chOff x="-1822165" y="3933056"/>
            <a:chExt cx="7834325" cy="1181745"/>
          </a:xfrm>
        </p:grpSpPr>
        <p:sp>
          <p:nvSpPr>
            <p:cNvPr id="5" name="TextBox 4">
              <a:extLst>
                <a:ext uri="{FF2B5EF4-FFF2-40B4-BE49-F238E27FC236}">
                  <a16:creationId xmlns:a16="http://schemas.microsoft.com/office/drawing/2014/main" id="{C5B831DB-B32D-4FD2-99A4-2140F66E6107}"/>
                </a:ext>
              </a:extLst>
            </p:cNvPr>
            <p:cNvSpPr txBox="1"/>
            <p:nvPr/>
          </p:nvSpPr>
          <p:spPr>
            <a:xfrm>
              <a:off x="-1822165" y="4653136"/>
              <a:ext cx="7834325" cy="461665"/>
            </a:xfrm>
            <a:prstGeom prst="rect">
              <a:avLst/>
            </a:prstGeom>
            <a:solidFill>
              <a:srgbClr val="FFFF00"/>
            </a:solidFill>
          </p:spPr>
          <p:txBody>
            <a:bodyPr wrap="square" rtlCol="0">
              <a:spAutoFit/>
            </a:bodyPr>
            <a:lstStyle/>
            <a:p>
              <a:pPr marL="342900" marR="0" lvl="0" indent="-342900" algn="r" defTabSz="914400" rtl="1"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زوجته هيروديا تركته لأجل أخيه أنتيباس</a:t>
              </a: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p:txBody>
        </p:sp>
        <p:cxnSp>
          <p:nvCxnSpPr>
            <p:cNvPr id="6" name="Connector: Elbow 5">
              <a:extLst>
                <a:ext uri="{FF2B5EF4-FFF2-40B4-BE49-F238E27FC236}">
                  <a16:creationId xmlns:a16="http://schemas.microsoft.com/office/drawing/2014/main" id="{600D0E35-5010-4178-855C-5FE79F61E4FA}"/>
                </a:ext>
              </a:extLst>
            </p:cNvPr>
            <p:cNvCxnSpPr/>
            <p:nvPr/>
          </p:nvCxnSpPr>
          <p:spPr>
            <a:xfrm rot="5400000">
              <a:off x="1925706" y="4023066"/>
              <a:ext cx="720080" cy="540060"/>
            </a:xfrm>
            <a:prstGeom prst="bentConnector3">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6692145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58" name="Text Box 3"/>
          <p:cNvSpPr txBox="1"/>
          <p:nvPr/>
        </p:nvSpPr>
        <p:spPr>
          <a:xfrm>
            <a:off x="8624541" y="152404"/>
            <a:ext cx="435309"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a:solidFill>
                  <a:srgbClr val="FFFFFF"/>
                </a:solidFill>
              </a:defRPr>
            </a:lvl1pPr>
          </a:lstStyle>
          <a:p>
            <a:r>
              <a:rPr lang="ar-JO" b="1" dirty="0">
                <a:latin typeface="Arial" panose="020B0604020202020204" pitchFamily="34" charset="0"/>
                <a:cs typeface="Arial" panose="020B0604020202020204" pitchFamily="34" charset="0"/>
              </a:rPr>
              <a:t>48</a:t>
            </a:r>
            <a:endParaRPr b="1" dirty="0">
              <a:latin typeface="Arial" panose="020B0604020202020204" pitchFamily="34" charset="0"/>
              <a:cs typeface="Arial" panose="020B0604020202020204" pitchFamily="34" charset="0"/>
            </a:endParaRPr>
          </a:p>
        </p:txBody>
      </p:sp>
      <p:sp>
        <p:nvSpPr>
          <p:cNvPr id="4559" name="Text Box 5"/>
          <p:cNvSpPr txBox="1"/>
          <p:nvPr/>
        </p:nvSpPr>
        <p:spPr>
          <a:xfrm rot="16200000">
            <a:off x="4512673" y="640481"/>
            <a:ext cx="890713" cy="400043"/>
          </a:xfrm>
          <a:prstGeom prst="rect">
            <a:avLst/>
          </a:prstGeom>
          <a:solidFill>
            <a:srgbClr val="FFFF00"/>
          </a:solidFill>
          <a:ln w="12700">
            <a:solidFill>
              <a:srgbClr val="000000"/>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2000" b="1">
                <a:solidFill>
                  <a:srgbClr val="000000"/>
                </a:solidFill>
              </a:defRPr>
            </a:lvl1pPr>
          </a:lstStyle>
          <a:p>
            <a:r>
              <a:rPr dirty="0" err="1">
                <a:latin typeface="Arial" panose="020B0604020202020204" pitchFamily="34" charset="0"/>
                <a:cs typeface="Arial" panose="020B0604020202020204" pitchFamily="34" charset="0"/>
              </a:rPr>
              <a:t>متى</a:t>
            </a:r>
            <a:endParaRPr dirty="0">
              <a:latin typeface="Arial" panose="020B0604020202020204" pitchFamily="34" charset="0"/>
              <a:cs typeface="Arial" panose="020B0604020202020204" pitchFamily="34" charset="0"/>
            </a:endParaRPr>
          </a:p>
        </p:txBody>
      </p:sp>
      <p:sp>
        <p:nvSpPr>
          <p:cNvPr id="4560" name="Text Box 6"/>
          <p:cNvSpPr txBox="1"/>
          <p:nvPr/>
        </p:nvSpPr>
        <p:spPr>
          <a:xfrm rot="16200000">
            <a:off x="5280121" y="650696"/>
            <a:ext cx="727409" cy="400043"/>
          </a:xfrm>
          <a:prstGeom prst="rect">
            <a:avLst/>
          </a:prstGeom>
          <a:solidFill>
            <a:srgbClr val="FFFF00"/>
          </a:solidFill>
          <a:ln w="12700">
            <a:solidFill>
              <a:srgbClr val="000000"/>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rtl="1">
              <a:defRPr sz="2000" b="1">
                <a:solidFill>
                  <a:srgbClr val="000000"/>
                </a:solidFill>
              </a:defRPr>
            </a:lvl1pPr>
          </a:lstStyle>
          <a:p>
            <a:r>
              <a:rPr dirty="0">
                <a:latin typeface="Arial" panose="020B0604020202020204" pitchFamily="34" charset="0"/>
                <a:cs typeface="Arial" panose="020B0604020202020204" pitchFamily="34" charset="0"/>
              </a:rPr>
              <a:t>مرقس</a:t>
            </a:r>
          </a:p>
        </p:txBody>
      </p:sp>
      <p:sp>
        <p:nvSpPr>
          <p:cNvPr id="4561" name="Text Box 7"/>
          <p:cNvSpPr txBox="1"/>
          <p:nvPr/>
        </p:nvSpPr>
        <p:spPr>
          <a:xfrm rot="16200000">
            <a:off x="6002899" y="743233"/>
            <a:ext cx="685210" cy="400043"/>
          </a:xfrm>
          <a:prstGeom prst="rect">
            <a:avLst/>
          </a:prstGeom>
          <a:solidFill>
            <a:srgbClr val="FFFF00"/>
          </a:solidFill>
          <a:ln w="12700">
            <a:solidFill>
              <a:srgbClr val="000000"/>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2000" b="1">
                <a:solidFill>
                  <a:srgbClr val="000000"/>
                </a:solidFill>
              </a:defRPr>
            </a:lvl1pPr>
          </a:lstStyle>
          <a:p>
            <a:r>
              <a:rPr dirty="0" err="1">
                <a:latin typeface="Arial" panose="020B0604020202020204" pitchFamily="34" charset="0"/>
                <a:cs typeface="Arial" panose="020B0604020202020204" pitchFamily="34" charset="0"/>
              </a:rPr>
              <a:t>لوقا</a:t>
            </a:r>
            <a:endParaRPr dirty="0">
              <a:latin typeface="Arial" panose="020B0604020202020204" pitchFamily="34" charset="0"/>
              <a:cs typeface="Arial" panose="020B0604020202020204" pitchFamily="34" charset="0"/>
            </a:endParaRPr>
          </a:p>
        </p:txBody>
      </p:sp>
      <p:sp>
        <p:nvSpPr>
          <p:cNvPr id="4562" name="Text Box 8"/>
          <p:cNvSpPr txBox="1"/>
          <p:nvPr/>
        </p:nvSpPr>
        <p:spPr>
          <a:xfrm rot="16200000">
            <a:off x="6650690" y="708404"/>
            <a:ext cx="754868" cy="400043"/>
          </a:xfrm>
          <a:prstGeom prst="rect">
            <a:avLst/>
          </a:prstGeom>
          <a:solidFill>
            <a:srgbClr val="B2B2B2"/>
          </a:solidFill>
          <a:ln w="12700">
            <a:solidFill>
              <a:srgbClr val="000000"/>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rtl="1">
              <a:defRPr sz="2000" b="1">
                <a:solidFill>
                  <a:srgbClr val="000000"/>
                </a:solidFill>
              </a:defRPr>
            </a:lvl1pPr>
          </a:lstStyle>
          <a:p>
            <a:r>
              <a:rPr dirty="0" err="1">
                <a:latin typeface="Arial" panose="020B0604020202020204" pitchFamily="34" charset="0"/>
                <a:cs typeface="Arial" panose="020B0604020202020204" pitchFamily="34" charset="0"/>
              </a:rPr>
              <a:t>يوحنا</a:t>
            </a:r>
            <a:endParaRPr dirty="0">
              <a:latin typeface="Arial" panose="020B0604020202020204" pitchFamily="34" charset="0"/>
              <a:cs typeface="Arial" panose="020B0604020202020204" pitchFamily="34" charset="0"/>
            </a:endParaRPr>
          </a:p>
        </p:txBody>
      </p:sp>
      <p:sp>
        <p:nvSpPr>
          <p:cNvPr id="4563" name="Text Box 11"/>
          <p:cNvSpPr txBox="1"/>
          <p:nvPr/>
        </p:nvSpPr>
        <p:spPr>
          <a:xfrm>
            <a:off x="2457447" y="1268759"/>
            <a:ext cx="6564666" cy="20312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marL="342900" indent="-342900" algn="r" rtl="1">
              <a:lnSpc>
                <a:spcPct val="90000"/>
              </a:lnSpc>
              <a:spcBef>
                <a:spcPts val="600"/>
              </a:spcBef>
              <a:buClr>
                <a:srgbClr val="FFFFCC"/>
              </a:buClr>
              <a:buSzPct val="75000"/>
              <a:buChar char="▪"/>
              <a:defRPr sz="2800" b="1">
                <a:solidFill>
                  <a:srgbClr val="FFFFFF"/>
                </a:solidFill>
                <a:latin typeface="Arial Narrow"/>
                <a:ea typeface="Arial Narrow"/>
                <a:cs typeface="Arial Narrow"/>
                <a:sym typeface="Arial Narrow"/>
              </a:defRPr>
            </a:lvl1pPr>
          </a:lstStyle>
          <a:p>
            <a:r>
              <a:rPr dirty="0" err="1">
                <a:latin typeface="Arial" panose="020B0604020202020204" pitchFamily="34" charset="0"/>
                <a:cs typeface="Arial" panose="020B0604020202020204" pitchFamily="34" charset="0"/>
              </a:rPr>
              <a:t>هذه</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الأناجيل</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الثلاثة</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متشابهة</a:t>
            </a:r>
            <a:r>
              <a:rPr dirty="0">
                <a:latin typeface="Arial" panose="020B0604020202020204" pitchFamily="34" charset="0"/>
                <a:cs typeface="Arial" panose="020B0604020202020204" pitchFamily="34" charset="0"/>
              </a:rPr>
              <a:t> إلى </a:t>
            </a:r>
            <a:r>
              <a:rPr dirty="0" err="1">
                <a:latin typeface="Arial" panose="020B0604020202020204" pitchFamily="34" charset="0"/>
                <a:cs typeface="Arial" panose="020B0604020202020204" pitchFamily="34" charset="0"/>
              </a:rPr>
              <a:t>حد</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كبير</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لدرجة</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أنها</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تُدعى</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الإزائية</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تزامن</a:t>
            </a:r>
            <a:r>
              <a:rPr dirty="0">
                <a:latin typeface="Arial" panose="020B0604020202020204" pitchFamily="34" charset="0"/>
                <a:cs typeface="Arial" panose="020B0604020202020204" pitchFamily="34" charset="0"/>
              </a:rPr>
              <a:t> ، "</a:t>
            </a:r>
            <a:r>
              <a:rPr dirty="0" err="1">
                <a:latin typeface="Arial" panose="020B0604020202020204" pitchFamily="34" charset="0"/>
                <a:cs typeface="Arial" panose="020B0604020202020204" pitchFamily="34" charset="0"/>
              </a:rPr>
              <a:t>مع</a:t>
            </a:r>
            <a:r>
              <a:rPr dirty="0">
                <a:latin typeface="Arial" panose="020B0604020202020204" pitchFamily="34" charset="0"/>
                <a:cs typeface="Arial" panose="020B0604020202020204" pitchFamily="34" charset="0"/>
              </a:rPr>
              <a:t>" ؛ </a:t>
            </a:r>
            <a:r>
              <a:rPr dirty="0" err="1">
                <a:latin typeface="Arial" panose="020B0604020202020204" pitchFamily="34" charset="0"/>
                <a:cs typeface="Arial" panose="020B0604020202020204" pitchFamily="34" charset="0"/>
              </a:rPr>
              <a:t>بصري</a:t>
            </a:r>
            <a:r>
              <a:rPr dirty="0">
                <a:latin typeface="Arial" panose="020B0604020202020204" pitchFamily="34" charset="0"/>
                <a:cs typeface="Arial" panose="020B0604020202020204" pitchFamily="34" charset="0"/>
              </a:rPr>
              <a:t> ، "</a:t>
            </a:r>
            <a:r>
              <a:rPr dirty="0" err="1">
                <a:latin typeface="Arial" panose="020B0604020202020204" pitchFamily="34" charset="0"/>
                <a:cs typeface="Arial" panose="020B0604020202020204" pitchFamily="34" charset="0"/>
              </a:rPr>
              <a:t>رؤية</a:t>
            </a:r>
            <a:r>
              <a:rPr dirty="0">
                <a:latin typeface="Arial" panose="020B0604020202020204" pitchFamily="34" charset="0"/>
                <a:cs typeface="Arial" panose="020B0604020202020204" pitchFamily="34" charset="0"/>
              </a:rPr>
              <a:t>" ؛ </a:t>
            </a:r>
            <a:r>
              <a:rPr dirty="0" err="1">
                <a:latin typeface="Arial" panose="020B0604020202020204" pitchFamily="34" charset="0"/>
                <a:cs typeface="Arial" panose="020B0604020202020204" pitchFamily="34" charset="0"/>
              </a:rPr>
              <a:t>وبالتالي</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انظر</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معًا</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إنهم</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جميعًا</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ينظرون</a:t>
            </a:r>
            <a:r>
              <a:rPr dirty="0">
                <a:latin typeface="Arial" panose="020B0604020202020204" pitchFamily="34" charset="0"/>
                <a:cs typeface="Arial" panose="020B0604020202020204" pitchFamily="34" charset="0"/>
              </a:rPr>
              <a:t> إلى </a:t>
            </a:r>
            <a:r>
              <a:rPr dirty="0" err="1">
                <a:latin typeface="Arial" panose="020B0604020202020204" pitchFamily="34" charset="0"/>
                <a:cs typeface="Arial" panose="020B0604020202020204" pitchFamily="34" charset="0"/>
              </a:rPr>
              <a:t>حياة</a:t>
            </a:r>
            <a:r>
              <a:rPr dirty="0">
                <a:latin typeface="Arial" panose="020B0604020202020204" pitchFamily="34" charset="0"/>
                <a:cs typeface="Arial" panose="020B0604020202020204" pitchFamily="34" charset="0"/>
              </a:rPr>
              <a:t> المسيح من </a:t>
            </a:r>
            <a:r>
              <a:rPr dirty="0" err="1">
                <a:latin typeface="Arial" panose="020B0604020202020204" pitchFamily="34" charset="0"/>
                <a:cs typeface="Arial" panose="020B0604020202020204" pitchFamily="34" charset="0"/>
              </a:rPr>
              <a:t>منظور</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تاريخي</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بينما</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يسهب</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يوحنا</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أكثر</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في</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المعنى</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الداخلي</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لحياة</a:t>
            </a:r>
            <a:r>
              <a:rPr dirty="0">
                <a:latin typeface="Arial" panose="020B0604020202020204" pitchFamily="34" charset="0"/>
                <a:cs typeface="Arial" panose="020B0604020202020204" pitchFamily="34" charset="0"/>
              </a:rPr>
              <a:t> يسوع </a:t>
            </a:r>
            <a:r>
              <a:rPr dirty="0" err="1">
                <a:latin typeface="Arial" panose="020B0604020202020204" pitchFamily="34" charset="0"/>
                <a:cs typeface="Arial" panose="020B0604020202020204" pitchFamily="34" charset="0"/>
              </a:rPr>
              <a:t>وتعاليمه</a:t>
            </a:r>
            <a:r>
              <a:rPr dirty="0">
                <a:latin typeface="Arial" panose="020B0604020202020204" pitchFamily="34" charset="0"/>
                <a:cs typeface="Arial" panose="020B0604020202020204" pitchFamily="34" charset="0"/>
              </a:rPr>
              <a:t>.</a:t>
            </a:r>
          </a:p>
        </p:txBody>
      </p:sp>
      <p:sp>
        <p:nvSpPr>
          <p:cNvPr id="4564" name="Rectangle 12"/>
          <p:cNvSpPr txBox="1">
            <a:spLocks noGrp="1"/>
          </p:cNvSpPr>
          <p:nvPr>
            <p:ph type="title"/>
          </p:nvPr>
        </p:nvSpPr>
        <p:spPr>
          <a:xfrm>
            <a:off x="2286000" y="228600"/>
            <a:ext cx="2362200" cy="1077153"/>
          </a:xfrm>
          <a:prstGeom prst="rect">
            <a:avLst/>
          </a:prstGeom>
          <a:solidFill>
            <a:srgbClr val="000000"/>
          </a:solidFill>
        </p:spPr>
        <p:txBody>
          <a:bodyPr anchor="t"/>
          <a:lstStyle>
            <a:lvl1pPr defTabSz="896111">
              <a:defRPr sz="3136">
                <a:solidFill>
                  <a:srgbClr val="FFFF00"/>
                </a:solidFill>
                <a:latin typeface="SimSun"/>
                <a:ea typeface="SimSun"/>
                <a:cs typeface="SimSun"/>
                <a:sym typeface="SimSun"/>
              </a:defRPr>
            </a:lvl1pPr>
          </a:lstStyle>
          <a:p>
            <a:pPr>
              <a:defRPr b="1">
                <a:effectLst/>
                <a:latin typeface="+mj-lt"/>
                <a:ea typeface="+mj-ea"/>
                <a:cs typeface="+mj-cs"/>
                <a:sym typeface="Arial"/>
              </a:defRPr>
            </a:pPr>
            <a:r>
              <a:rPr dirty="0" err="1">
                <a:latin typeface="Arial" panose="020B0604020202020204" pitchFamily="34" charset="0"/>
                <a:cs typeface="Arial" panose="020B0604020202020204" pitchFamily="34" charset="0"/>
                <a:sym typeface="SimSun"/>
              </a:rPr>
              <a:t>الأناجيل</a:t>
            </a:r>
            <a:r>
              <a:rPr dirty="0">
                <a:latin typeface="Arial" panose="020B0604020202020204" pitchFamily="34" charset="0"/>
                <a:cs typeface="Arial" panose="020B0604020202020204" pitchFamily="34" charset="0"/>
                <a:sym typeface="SimSun"/>
              </a:rPr>
              <a:t>  </a:t>
            </a:r>
            <a:r>
              <a:rPr dirty="0" err="1">
                <a:latin typeface="Arial" panose="020B0604020202020204" pitchFamily="34" charset="0"/>
                <a:cs typeface="Arial" panose="020B0604020202020204" pitchFamily="34" charset="0"/>
                <a:sym typeface="SimSun"/>
              </a:rPr>
              <a:t>الإزائية</a:t>
            </a:r>
            <a:endParaRPr dirty="0">
              <a:latin typeface="Arial" panose="020B0604020202020204" pitchFamily="34" charset="0"/>
              <a:cs typeface="Arial" panose="020B0604020202020204" pitchFamily="34" charset="0"/>
              <a:sym typeface="SimSun"/>
            </a:endParaRPr>
          </a:p>
        </p:txBody>
      </p:sp>
      <p:sp>
        <p:nvSpPr>
          <p:cNvPr id="4565" name="Rectangle 13"/>
          <p:cNvSpPr txBox="1"/>
          <p:nvPr/>
        </p:nvSpPr>
        <p:spPr>
          <a:xfrm>
            <a:off x="45687" y="4"/>
            <a:ext cx="2499425" cy="42092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p>
            <a:pPr marL="176090" indent="-176090" algn="r" rtl="1">
              <a:lnSpc>
                <a:spcPct val="90000"/>
              </a:lnSpc>
              <a:spcBef>
                <a:spcPts val="500"/>
              </a:spcBef>
              <a:buClr>
                <a:srgbClr val="FFFFCC"/>
              </a:buClr>
              <a:buSzPct val="75000"/>
              <a:buChar char="▪"/>
              <a:defRPr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لماذا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يوجد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أربعة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أناجيل</a:t>
            </a:r>
            <a:r>
              <a:rPr b="1" dirty="0">
                <a:latin typeface="Arial" panose="020B0604020202020204" pitchFamily="34" charset="0"/>
                <a:cs typeface="Arial" panose="020B0604020202020204" pitchFamily="34" charset="0"/>
              </a:rPr>
              <a:t> ؟</a:t>
            </a:r>
          </a:p>
          <a:p>
            <a:pPr marL="176090" indent="-176090" algn="r" rtl="1">
              <a:lnSpc>
                <a:spcPct val="90000"/>
              </a:lnSpc>
              <a:spcBef>
                <a:spcPts val="500"/>
              </a:spcBef>
              <a:defRPr b="1">
                <a:solidFill>
                  <a:srgbClr val="FFFFFF"/>
                </a:solidFill>
                <a:effectLst>
                  <a:outerShdw blurRad="38100" dist="38100" dir="2700000" rotWithShape="0">
                    <a:srgbClr val="010199"/>
                  </a:outerShdw>
                </a:effectLst>
              </a:defRPr>
            </a:pP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ربما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للسبب</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نفسه</a:t>
            </a:r>
            <a:r>
              <a:rPr b="1" dirty="0">
                <a:latin typeface="Arial" panose="020B0604020202020204" pitchFamily="34" charset="0"/>
                <a:cs typeface="Arial" panose="020B0604020202020204" pitchFamily="34" charset="0"/>
              </a:rPr>
              <a:t> قد </a:t>
            </a:r>
            <a:r>
              <a:rPr b="1" dirty="0" err="1">
                <a:latin typeface="Arial" panose="020B0604020202020204" pitchFamily="34" charset="0"/>
                <a:cs typeface="Arial" panose="020B0604020202020204" pitchFamily="34" charset="0"/>
              </a:rPr>
              <a:t>تروق</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الأوصاف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المختلفة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للجوهرة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المصقولة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بدقة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لأناس</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مختلفين</a:t>
            </a:r>
            <a:endParaRPr b="1" dirty="0">
              <a:latin typeface="Arial" panose="020B0604020202020204" pitchFamily="34" charset="0"/>
              <a:ea typeface="Times New Roman"/>
              <a:cs typeface="Arial" panose="020B0604020202020204" pitchFamily="34" charset="0"/>
              <a:sym typeface="Times New Roman"/>
            </a:endParaRPr>
          </a:p>
          <a:p>
            <a:pPr marL="176090" indent="-176090" algn="r" rtl="1">
              <a:lnSpc>
                <a:spcPct val="90000"/>
              </a:lnSpc>
              <a:spcBef>
                <a:spcPts val="500"/>
              </a:spcBef>
              <a:defRPr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يصف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متى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وجه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واحد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لحياة</a:t>
            </a:r>
            <a:r>
              <a:rPr b="1" dirty="0">
                <a:latin typeface="Arial" panose="020B0604020202020204" pitchFamily="34" charset="0"/>
                <a:cs typeface="Arial" panose="020B0604020202020204" pitchFamily="34" charset="0"/>
              </a:rPr>
              <a:t> المسيح </a:t>
            </a:r>
            <a:r>
              <a:rPr b="1" dirty="0" err="1">
                <a:latin typeface="Arial" panose="020B0604020202020204" pitchFamily="34" charset="0"/>
                <a:cs typeface="Arial" panose="020B0604020202020204" pitchFamily="34" charset="0"/>
              </a:rPr>
              <a:t>و</a:t>
            </a:r>
            <a:r>
              <a:rPr b="1" dirty="0">
                <a:latin typeface="Arial" panose="020B0604020202020204" pitchFamily="34" charset="0"/>
                <a:cs typeface="Arial" panose="020B0604020202020204" pitchFamily="34" charset="0"/>
              </a:rPr>
              <a:t> مرقس </a:t>
            </a:r>
            <a:r>
              <a:rPr b="1" dirty="0" err="1">
                <a:latin typeface="Arial" panose="020B0604020202020204" pitchFamily="34" charset="0"/>
                <a:cs typeface="Arial" panose="020B0604020202020204" pitchFamily="34" charset="0"/>
              </a:rPr>
              <a:t>وجه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آخر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وجه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ثالث</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يوحنا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يكمل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الصورة</a:t>
            </a:r>
            <a:endParaRPr b="1" dirty="0">
              <a:latin typeface="Arial" panose="020B0604020202020204" pitchFamily="34" charset="0"/>
              <a:cs typeface="Arial" panose="020B0604020202020204" pitchFamily="34" charset="0"/>
            </a:endParaRPr>
          </a:p>
        </p:txBody>
      </p:sp>
      <p:sp>
        <p:nvSpPr>
          <p:cNvPr id="4566" name="Text Box 11"/>
          <p:cNvSpPr txBox="1"/>
          <p:nvPr/>
        </p:nvSpPr>
        <p:spPr>
          <a:xfrm>
            <a:off x="4113638" y="6457889"/>
            <a:ext cx="4480624" cy="40004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p>
            <a:pPr algn="ctr" rtl="1">
              <a:defRPr sz="2000">
                <a:solidFill>
                  <a:srgbClr val="FFFFFF"/>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كتاب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الموارد</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المرئية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للكتاب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المقدس</a:t>
            </a:r>
            <a:r>
              <a:rPr b="1" dirty="0">
                <a:latin typeface="Arial" panose="020B0604020202020204" pitchFamily="34" charset="0"/>
                <a:ea typeface="ＭＳ Ｐゴシック"/>
                <a:cs typeface="Arial" panose="020B0604020202020204" pitchFamily="34" charset="0"/>
                <a:sym typeface="ＭＳ Ｐゴシック"/>
              </a:rPr>
              <a:t> ، </a:t>
            </a:r>
            <a:r>
              <a:rPr b="1" dirty="0">
                <a:latin typeface="Arial" panose="020B0604020202020204" pitchFamily="34" charset="0"/>
                <a:cs typeface="Arial" panose="020B0604020202020204" pitchFamily="34" charset="0"/>
              </a:rPr>
              <a:t>177</a:t>
            </a:r>
          </a:p>
        </p:txBody>
      </p:sp>
      <p:grpSp>
        <p:nvGrpSpPr>
          <p:cNvPr id="4569" name="Group 1"/>
          <p:cNvGrpSpPr/>
          <p:nvPr/>
        </p:nvGrpSpPr>
        <p:grpSpPr>
          <a:xfrm>
            <a:off x="2771799" y="3707160"/>
            <a:ext cx="6364266" cy="2794001"/>
            <a:chOff x="0" y="0"/>
            <a:chExt cx="6364264" cy="2794000"/>
          </a:xfrm>
        </p:grpSpPr>
        <p:pic>
          <p:nvPicPr>
            <p:cNvPr id="4567" name="Picture 9" descr="Picture 9"/>
            <p:cNvPicPr>
              <a:picLocks noChangeAspect="1"/>
            </p:cNvPicPr>
            <p:nvPr/>
          </p:nvPicPr>
          <p:blipFill>
            <a:blip r:embed="rId2" cstate="print"/>
            <a:stretch>
              <a:fillRect/>
            </a:stretch>
          </p:blipFill>
          <p:spPr>
            <a:xfrm>
              <a:off x="1563" y="0"/>
              <a:ext cx="6362701" cy="2794000"/>
            </a:xfrm>
            <a:prstGeom prst="rect">
              <a:avLst/>
            </a:prstGeom>
            <a:ln w="12700" cap="flat">
              <a:noFill/>
              <a:miter lim="400000"/>
            </a:ln>
            <a:effectLst/>
          </p:spPr>
        </p:pic>
        <p:sp>
          <p:nvSpPr>
            <p:cNvPr id="4568" name="Text Box 11"/>
            <p:cNvSpPr txBox="1"/>
            <p:nvPr/>
          </p:nvSpPr>
          <p:spPr>
            <a:xfrm>
              <a:off x="0" y="9904"/>
              <a:ext cx="3384377" cy="369265"/>
            </a:xfrm>
            <a:prstGeom prst="rect">
              <a:avLst/>
            </a:prstGeom>
            <a:solidFill>
              <a:srgbClr val="FFFFFF"/>
            </a:solid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87" tIns="45687" rIns="45687" bIns="45687" numCol="1" anchor="t">
              <a:spAutoFit/>
            </a:bodyPr>
            <a:lstStyle>
              <a:lvl1pPr rtl="1">
                <a:defRPr sz="1800" b="1">
                  <a:solidFill>
                    <a:srgbClr val="000000"/>
                  </a:solidFill>
                </a:defRPr>
              </a:lvl1pPr>
            </a:lstStyle>
            <a:p>
              <a:r>
                <a:rPr dirty="0" err="1">
                  <a:latin typeface="Arial" panose="020B0604020202020204" pitchFamily="34" charset="0"/>
                  <a:cs typeface="Arial" panose="020B0604020202020204" pitchFamily="34" charset="0"/>
                </a:rPr>
                <a:t>متى</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حدثت</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الأحداث</a:t>
              </a:r>
              <a:endParaRPr dirty="0">
                <a:latin typeface="Arial" panose="020B0604020202020204" pitchFamily="34" charset="0"/>
                <a:cs typeface="Arial" panose="020B0604020202020204" pitchFamily="34" charset="0"/>
              </a:endParaRPr>
            </a:p>
          </p:txBody>
        </p:sp>
      </p:gr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2" fill="hold" grpId="1" nodeType="clickEffect">
                                  <p:stCondLst>
                                    <p:cond delay="0"/>
                                  </p:stCondLst>
                                  <p:iterate>
                                    <p:tmAbs val="0"/>
                                  </p:iterate>
                                  <p:childTnLst>
                                    <p:set>
                                      <p:cBhvr>
                                        <p:cTn id="6" fill="hold"/>
                                        <p:tgtEl>
                                          <p:spTgt spid="4563"/>
                                        </p:tgtEl>
                                        <p:attrNameLst>
                                          <p:attrName>style.visibility</p:attrName>
                                        </p:attrNameLst>
                                      </p:cBhvr>
                                      <p:to>
                                        <p:strVal val="visible"/>
                                      </p:to>
                                    </p:set>
                                    <p:anim calcmode="lin" valueType="num">
                                      <p:cBhvr>
                                        <p:cTn id="7" dur="500" fill="hold"/>
                                        <p:tgtEl>
                                          <p:spTgt spid="4563"/>
                                        </p:tgtEl>
                                        <p:attrNameLst>
                                          <p:attrName>ppt_x</p:attrName>
                                        </p:attrNameLst>
                                      </p:cBhvr>
                                      <p:tavLst>
                                        <p:tav tm="0">
                                          <p:val>
                                            <p:strVal val="1+#ppt_w/2"/>
                                          </p:val>
                                        </p:tav>
                                        <p:tav tm="100000">
                                          <p:val>
                                            <p:strVal val="#ppt_x"/>
                                          </p:val>
                                        </p:tav>
                                      </p:tavLst>
                                    </p:anim>
                                    <p:anim calcmode="lin" valueType="num">
                                      <p:cBhvr>
                                        <p:cTn id="8" dur="500" fill="hold"/>
                                        <p:tgtEl>
                                          <p:spTgt spid="456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2" nodeType="clickEffect">
                                  <p:stCondLst>
                                    <p:cond delay="0"/>
                                  </p:stCondLst>
                                  <p:iterate>
                                    <p:tmAbs val="0"/>
                                  </p:iterate>
                                  <p:childTnLst>
                                    <p:set>
                                      <p:cBhvr>
                                        <p:cTn id="12" fill="hold"/>
                                        <p:tgtEl>
                                          <p:spTgt spid="4569"/>
                                        </p:tgtEl>
                                        <p:attrNameLst>
                                          <p:attrName>style.visibility</p:attrName>
                                        </p:attrNameLst>
                                      </p:cBhvr>
                                      <p:to>
                                        <p:strVal val="visible"/>
                                      </p:to>
                                    </p:set>
                                    <p:anim calcmode="lin" valueType="num">
                                      <p:cBhvr>
                                        <p:cTn id="13" dur="500" fill="hold"/>
                                        <p:tgtEl>
                                          <p:spTgt spid="4569"/>
                                        </p:tgtEl>
                                        <p:attrNameLst>
                                          <p:attrName>ppt_x</p:attrName>
                                        </p:attrNameLst>
                                      </p:cBhvr>
                                      <p:tavLst>
                                        <p:tav tm="0">
                                          <p:val>
                                            <p:strVal val="#ppt_x"/>
                                          </p:val>
                                        </p:tav>
                                        <p:tav tm="100000">
                                          <p:val>
                                            <p:strVal val="#ppt_x"/>
                                          </p:val>
                                        </p:tav>
                                      </p:tavLst>
                                    </p:anim>
                                    <p:anim calcmode="lin" valueType="num">
                                      <p:cBhvr>
                                        <p:cTn id="14" dur="500" fill="hold"/>
                                        <p:tgtEl>
                                          <p:spTgt spid="4569"/>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3" nodeType="clickEffect">
                                  <p:stCondLst>
                                    <p:cond delay="0"/>
                                  </p:stCondLst>
                                  <p:iterate>
                                    <p:tmAbs val="0"/>
                                  </p:iterate>
                                  <p:childTnLst>
                                    <p:set>
                                      <p:cBhvr>
                                        <p:cTn id="18" fill="hold"/>
                                        <p:tgtEl>
                                          <p:spTgt spid="4565">
                                            <p:bg/>
                                          </p:spTgt>
                                        </p:tgtEl>
                                        <p:attrNameLst>
                                          <p:attrName>style.visibility</p:attrName>
                                        </p:attrNameLst>
                                      </p:cBhvr>
                                      <p:to>
                                        <p:strVal val="visible"/>
                                      </p:to>
                                    </p:set>
                                    <p:anim calcmode="lin" valueType="num">
                                      <p:cBhvr>
                                        <p:cTn id="19" dur="500" fill="hold"/>
                                        <p:tgtEl>
                                          <p:spTgt spid="4565">
                                            <p:bg/>
                                          </p:spTgt>
                                        </p:tgtEl>
                                        <p:attrNameLst>
                                          <p:attrName>ppt_x</p:attrName>
                                        </p:attrNameLst>
                                      </p:cBhvr>
                                      <p:tavLst>
                                        <p:tav tm="0">
                                          <p:val>
                                            <p:strVal val="0-#ppt_w/2"/>
                                          </p:val>
                                        </p:tav>
                                        <p:tav tm="100000">
                                          <p:val>
                                            <p:strVal val="#ppt_x"/>
                                          </p:val>
                                        </p:tav>
                                      </p:tavLst>
                                    </p:anim>
                                    <p:anim calcmode="lin" valueType="num">
                                      <p:cBhvr>
                                        <p:cTn id="20" dur="500" fill="hold"/>
                                        <p:tgtEl>
                                          <p:spTgt spid="4565">
                                            <p:bg/>
                                          </p:spTgt>
                                        </p:tgtEl>
                                        <p:attrNameLst>
                                          <p:attrName>ppt_y</p:attrName>
                                        </p:attrNameLst>
                                      </p:cBhvr>
                                      <p:tavLst>
                                        <p:tav tm="0">
                                          <p:val>
                                            <p:strVal val="#ppt_y"/>
                                          </p:val>
                                        </p:tav>
                                        <p:tav tm="100000">
                                          <p:val>
                                            <p:strVal val="#ppt_y"/>
                                          </p:val>
                                        </p:tav>
                                      </p:tavLst>
                                    </p:anim>
                                  </p:childTnLst>
                                </p:cTn>
                              </p:par>
                              <p:par>
                                <p:cTn id="21" presetID="2" presetClass="entr" presetSubtype="8" fill="hold" grpId="3" nodeType="withEffect">
                                  <p:stCondLst>
                                    <p:cond delay="0"/>
                                  </p:stCondLst>
                                  <p:iterate>
                                    <p:tmAbs val="0"/>
                                  </p:iterate>
                                  <p:childTnLst>
                                    <p:set>
                                      <p:cBhvr>
                                        <p:cTn id="22" fill="hold"/>
                                        <p:tgtEl>
                                          <p:spTgt spid="4565">
                                            <p:txEl>
                                              <p:pRg st="0" end="0"/>
                                            </p:txEl>
                                          </p:spTgt>
                                        </p:tgtEl>
                                        <p:attrNameLst>
                                          <p:attrName>style.visibility</p:attrName>
                                        </p:attrNameLst>
                                      </p:cBhvr>
                                      <p:to>
                                        <p:strVal val="visible"/>
                                      </p:to>
                                    </p:set>
                                    <p:anim calcmode="lin" valueType="num">
                                      <p:cBhvr>
                                        <p:cTn id="23" dur="500" fill="hold"/>
                                        <p:tgtEl>
                                          <p:spTgt spid="4565">
                                            <p:txEl>
                                              <p:pRg st="0" end="0"/>
                                            </p:txEl>
                                          </p:spTgt>
                                        </p:tgtEl>
                                        <p:attrNameLst>
                                          <p:attrName>ppt_x</p:attrName>
                                        </p:attrNameLst>
                                      </p:cBhvr>
                                      <p:tavLst>
                                        <p:tav tm="0">
                                          <p:val>
                                            <p:strVal val="0-#ppt_w/2"/>
                                          </p:val>
                                        </p:tav>
                                        <p:tav tm="100000">
                                          <p:val>
                                            <p:strVal val="#ppt_x"/>
                                          </p:val>
                                        </p:tav>
                                      </p:tavLst>
                                    </p:anim>
                                    <p:anim calcmode="lin" valueType="num">
                                      <p:cBhvr>
                                        <p:cTn id="24" dur="500" fill="hold"/>
                                        <p:tgtEl>
                                          <p:spTgt spid="456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3" nodeType="clickEffect">
                                  <p:stCondLst>
                                    <p:cond delay="0"/>
                                  </p:stCondLst>
                                  <p:iterate>
                                    <p:tmAbs val="0"/>
                                  </p:iterate>
                                  <p:childTnLst>
                                    <p:set>
                                      <p:cBhvr>
                                        <p:cTn id="28" fill="hold"/>
                                        <p:tgtEl>
                                          <p:spTgt spid="4565">
                                            <p:txEl>
                                              <p:pRg st="1" end="1"/>
                                            </p:txEl>
                                          </p:spTgt>
                                        </p:tgtEl>
                                        <p:attrNameLst>
                                          <p:attrName>style.visibility</p:attrName>
                                        </p:attrNameLst>
                                      </p:cBhvr>
                                      <p:to>
                                        <p:strVal val="visible"/>
                                      </p:to>
                                    </p:set>
                                    <p:anim calcmode="lin" valueType="num">
                                      <p:cBhvr>
                                        <p:cTn id="29" dur="500" fill="hold"/>
                                        <p:tgtEl>
                                          <p:spTgt spid="4565">
                                            <p:txEl>
                                              <p:pRg st="1" end="1"/>
                                            </p:txEl>
                                          </p:spTgt>
                                        </p:tgtEl>
                                        <p:attrNameLst>
                                          <p:attrName>ppt_x</p:attrName>
                                        </p:attrNameLst>
                                      </p:cBhvr>
                                      <p:tavLst>
                                        <p:tav tm="0">
                                          <p:val>
                                            <p:strVal val="0-#ppt_w/2"/>
                                          </p:val>
                                        </p:tav>
                                        <p:tav tm="100000">
                                          <p:val>
                                            <p:strVal val="#ppt_x"/>
                                          </p:val>
                                        </p:tav>
                                      </p:tavLst>
                                    </p:anim>
                                    <p:anim calcmode="lin" valueType="num">
                                      <p:cBhvr>
                                        <p:cTn id="30" dur="500" fill="hold"/>
                                        <p:tgtEl>
                                          <p:spTgt spid="456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3" nodeType="clickEffect">
                                  <p:stCondLst>
                                    <p:cond delay="0"/>
                                  </p:stCondLst>
                                  <p:iterate>
                                    <p:tmAbs val="0"/>
                                  </p:iterate>
                                  <p:childTnLst>
                                    <p:set>
                                      <p:cBhvr>
                                        <p:cTn id="34" fill="hold"/>
                                        <p:tgtEl>
                                          <p:spTgt spid="4565">
                                            <p:txEl>
                                              <p:pRg st="2" end="2"/>
                                            </p:txEl>
                                          </p:spTgt>
                                        </p:tgtEl>
                                        <p:attrNameLst>
                                          <p:attrName>style.visibility</p:attrName>
                                        </p:attrNameLst>
                                      </p:cBhvr>
                                      <p:to>
                                        <p:strVal val="visible"/>
                                      </p:to>
                                    </p:set>
                                    <p:anim calcmode="lin" valueType="num">
                                      <p:cBhvr>
                                        <p:cTn id="35" dur="500" fill="hold"/>
                                        <p:tgtEl>
                                          <p:spTgt spid="4565">
                                            <p:txEl>
                                              <p:pRg st="2" end="2"/>
                                            </p:txEl>
                                          </p:spTgt>
                                        </p:tgtEl>
                                        <p:attrNameLst>
                                          <p:attrName>ppt_x</p:attrName>
                                        </p:attrNameLst>
                                      </p:cBhvr>
                                      <p:tavLst>
                                        <p:tav tm="0">
                                          <p:val>
                                            <p:strVal val="0-#ppt_w/2"/>
                                          </p:val>
                                        </p:tav>
                                        <p:tav tm="100000">
                                          <p:val>
                                            <p:strVal val="#ppt_x"/>
                                          </p:val>
                                        </p:tav>
                                      </p:tavLst>
                                    </p:anim>
                                    <p:anim calcmode="lin" valueType="num">
                                      <p:cBhvr>
                                        <p:cTn id="36" dur="500" fill="hold"/>
                                        <p:tgtEl>
                                          <p:spTgt spid="4565">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63" grpId="1" animBg="1" advAuto="0"/>
      <p:bldP spid="4565" grpId="3" build="p" bldLvl="5" animBg="1" advAuto="0"/>
      <p:bldP spid="4569" grpId="2" animBg="1" advAuto="0"/>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7">
            <a:extLst>
              <a:ext uri="{FF2B5EF4-FFF2-40B4-BE49-F238E27FC236}">
                <a16:creationId xmlns:a16="http://schemas.microsoft.com/office/drawing/2014/main" id="{BC01DFEE-101D-4A8A-A134-11AD763EA7D5}"/>
              </a:ext>
            </a:extLst>
          </p:cNvPr>
          <p:cNvSpPr txBox="1">
            <a:spLocks noChangeArrowheads="1"/>
          </p:cNvSpPr>
          <p:nvPr/>
        </p:nvSpPr>
        <p:spPr bwMode="auto">
          <a:xfrm>
            <a:off x="0" y="152400"/>
            <a:ext cx="9144000" cy="840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200" i="1" u="sng">
                <a:solidFill>
                  <a:schemeClr val="tx1"/>
                </a:solidFill>
                <a:latin typeface="Times New Roman" panose="02020603050405020304" pitchFamily="18" charset="0"/>
                <a:ea typeface="ＭＳ Ｐゴシック" panose="020B0600070205080204" pitchFamily="34" charset="-128"/>
              </a:defRPr>
            </a:lvl1pPr>
            <a:lvl2pPr marL="742950" indent="-285750" eaLnBrk="0" hangingPunct="0">
              <a:defRPr sz="3200" i="1" u="sng">
                <a:solidFill>
                  <a:schemeClr val="tx1"/>
                </a:solidFill>
                <a:latin typeface="Times New Roman" panose="02020603050405020304" pitchFamily="18" charset="0"/>
                <a:ea typeface="ＭＳ Ｐゴシック" panose="020B0600070205080204" pitchFamily="34" charset="-128"/>
              </a:defRPr>
            </a:lvl2pPr>
            <a:lvl3pPr marL="11430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3pPr>
            <a:lvl4pPr marL="16002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4pPr>
            <a:lvl5pPr marL="20574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90000"/>
              </a:lnSpc>
              <a:spcBef>
                <a:spcPct val="20000"/>
              </a:spcBef>
              <a:spcAft>
                <a:spcPct val="0"/>
              </a:spcAft>
              <a:buClrTx/>
              <a:buSzPct val="70000"/>
              <a:buFont typeface="Arial" panose="020B0604020202020204" pitchFamily="34" charset="0"/>
              <a:buNone/>
              <a:tabLst/>
              <a:defRPr/>
            </a:pPr>
            <a:r>
              <a:rPr kumimoji="0" lang="ar-JO" altLang="en-US" sz="5400" b="1" i="0" u="none" strike="noStrike" kern="1200" cap="none" spc="0" normalizeH="0" baseline="0" noProof="0" dirty="0">
                <a:ln>
                  <a:noFill/>
                </a:ln>
                <a:solidFill>
                  <a:srgbClr val="FFFF00"/>
                </a:solidFill>
                <a:effectLst/>
                <a:uLnTx/>
                <a:uFillTx/>
                <a:latin typeface="Times New Roman" panose="02020603050405020304" pitchFamily="18" charset="0"/>
                <a:ea typeface="ＭＳ Ｐゴシック" panose="020B0600070205080204" pitchFamily="34" charset="-128"/>
                <a:cs typeface="Times New Roman" panose="02020603050405020304" pitchFamily="18" charset="0"/>
              </a:rPr>
              <a:t>شخصيات هيرودس في الكتاب المقدس</a:t>
            </a:r>
            <a:endParaRPr kumimoji="0" lang="en-US" altLang="en-US" sz="5400" b="1" i="0" u="none" strike="noStrike" kern="1200" cap="none" spc="0" normalizeH="0" baseline="0" noProof="0" dirty="0">
              <a:ln>
                <a:noFill/>
              </a:ln>
              <a:solidFill>
                <a:srgbClr val="FFFF00"/>
              </a:solidFill>
              <a:effectLst/>
              <a:uLnTx/>
              <a:uFillTx/>
              <a:latin typeface="Times New Roman" panose="02020603050405020304" pitchFamily="18" charset="0"/>
              <a:ea typeface="ＭＳ Ｐゴシック" panose="020B0600070205080204" pitchFamily="34" charset="-128"/>
              <a:cs typeface="Times New Roman" panose="02020603050405020304" pitchFamily="18" charset="0"/>
            </a:endParaRPr>
          </a:p>
        </p:txBody>
      </p:sp>
      <p:graphicFrame>
        <p:nvGraphicFramePr>
          <p:cNvPr id="3" name="Diagram 2">
            <a:extLst>
              <a:ext uri="{FF2B5EF4-FFF2-40B4-BE49-F238E27FC236}">
                <a16:creationId xmlns:a16="http://schemas.microsoft.com/office/drawing/2014/main" id="{B1773C7D-D88D-4A6B-9BBE-4937DBE173F4}"/>
              </a:ext>
            </a:extLst>
          </p:cNvPr>
          <p:cNvGraphicFramePr/>
          <p:nvPr/>
        </p:nvGraphicFramePr>
        <p:xfrm>
          <a:off x="1484243" y="1400936"/>
          <a:ext cx="6915505" cy="271213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4" name="Group 3">
            <a:extLst>
              <a:ext uri="{FF2B5EF4-FFF2-40B4-BE49-F238E27FC236}">
                <a16:creationId xmlns:a16="http://schemas.microsoft.com/office/drawing/2014/main" id="{799E2BF4-7A83-4E33-AE58-ED01C9D6D359}"/>
              </a:ext>
            </a:extLst>
          </p:cNvPr>
          <p:cNvGrpSpPr/>
          <p:nvPr/>
        </p:nvGrpSpPr>
        <p:grpSpPr>
          <a:xfrm>
            <a:off x="287524" y="3983576"/>
            <a:ext cx="8399276" cy="1519655"/>
            <a:chOff x="-4501008" y="3933056"/>
            <a:chExt cx="8399276" cy="1519655"/>
          </a:xfrm>
        </p:grpSpPr>
        <p:cxnSp>
          <p:nvCxnSpPr>
            <p:cNvPr id="5" name="Connector: Elbow 4">
              <a:extLst>
                <a:ext uri="{FF2B5EF4-FFF2-40B4-BE49-F238E27FC236}">
                  <a16:creationId xmlns:a16="http://schemas.microsoft.com/office/drawing/2014/main" id="{B0460AAD-BB18-460E-9B7B-39B80D527301}"/>
                </a:ext>
              </a:extLst>
            </p:cNvPr>
            <p:cNvCxnSpPr/>
            <p:nvPr/>
          </p:nvCxnSpPr>
          <p:spPr>
            <a:xfrm rot="5400000">
              <a:off x="1925706" y="4023066"/>
              <a:ext cx="720080" cy="540060"/>
            </a:xfrm>
            <a:prstGeom prst="bentConnector3">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113C7EAE-8606-4FA0-9DE9-4CD663DE21D9}"/>
                </a:ext>
              </a:extLst>
            </p:cNvPr>
            <p:cNvSpPr txBox="1"/>
            <p:nvPr/>
          </p:nvSpPr>
          <p:spPr>
            <a:xfrm>
              <a:off x="-4501008" y="4252382"/>
              <a:ext cx="8399276" cy="1200329"/>
            </a:xfrm>
            <a:prstGeom prst="rect">
              <a:avLst/>
            </a:prstGeom>
            <a:solidFill>
              <a:srgbClr val="FFFF00"/>
            </a:solidFill>
          </p:spPr>
          <p:txBody>
            <a:bodyPr wrap="square" rtlCol="0">
              <a:spAutoFit/>
            </a:bodyPr>
            <a:lstStyle/>
            <a:p>
              <a:pPr marL="342900" marR="0" lvl="0" indent="-342900" algn="r" defTabSz="914400" rtl="1"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تزوج زوجة أخيه هيروديا</a:t>
              </a:r>
            </a:p>
            <a:p>
              <a:pPr marL="342900" marR="0" lvl="0" indent="-342900" algn="r" defTabSz="914400" rtl="1"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قتل يوحنا المعمدان</a:t>
              </a:r>
            </a:p>
            <a:p>
              <a:pPr marL="342900" marR="0" lvl="0" indent="-342900" algn="r" defTabSz="914400" rtl="1"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أشرف على محاكمة يسوع</a:t>
              </a: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2099573370"/>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7">
            <a:extLst>
              <a:ext uri="{FF2B5EF4-FFF2-40B4-BE49-F238E27FC236}">
                <a16:creationId xmlns:a16="http://schemas.microsoft.com/office/drawing/2014/main" id="{BC01DFEE-101D-4A8A-A134-11AD763EA7D5}"/>
              </a:ext>
            </a:extLst>
          </p:cNvPr>
          <p:cNvSpPr txBox="1">
            <a:spLocks noChangeArrowheads="1"/>
          </p:cNvSpPr>
          <p:nvPr/>
        </p:nvSpPr>
        <p:spPr bwMode="auto">
          <a:xfrm>
            <a:off x="0" y="152400"/>
            <a:ext cx="9144000" cy="840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200" i="1" u="sng">
                <a:solidFill>
                  <a:schemeClr val="tx1"/>
                </a:solidFill>
                <a:latin typeface="Times New Roman" panose="02020603050405020304" pitchFamily="18" charset="0"/>
                <a:ea typeface="ＭＳ Ｐゴシック" panose="020B0600070205080204" pitchFamily="34" charset="-128"/>
              </a:defRPr>
            </a:lvl1pPr>
            <a:lvl2pPr marL="742950" indent="-285750" eaLnBrk="0" hangingPunct="0">
              <a:defRPr sz="3200" i="1" u="sng">
                <a:solidFill>
                  <a:schemeClr val="tx1"/>
                </a:solidFill>
                <a:latin typeface="Times New Roman" panose="02020603050405020304" pitchFamily="18" charset="0"/>
                <a:ea typeface="ＭＳ Ｐゴシック" panose="020B0600070205080204" pitchFamily="34" charset="-128"/>
              </a:defRPr>
            </a:lvl2pPr>
            <a:lvl3pPr marL="11430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3pPr>
            <a:lvl4pPr marL="16002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4pPr>
            <a:lvl5pPr marL="20574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90000"/>
              </a:lnSpc>
              <a:spcBef>
                <a:spcPct val="20000"/>
              </a:spcBef>
              <a:spcAft>
                <a:spcPct val="0"/>
              </a:spcAft>
              <a:buClrTx/>
              <a:buSzPct val="70000"/>
              <a:buFont typeface="Arial" panose="020B0604020202020204" pitchFamily="34" charset="0"/>
              <a:buNone/>
              <a:tabLst/>
              <a:defRPr/>
            </a:pPr>
            <a:r>
              <a:rPr kumimoji="0" lang="ar-JO" altLang="en-US" sz="5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panose="020B0600070205080204" pitchFamily="34" charset="-128"/>
                <a:cs typeface="Arial" panose="020B0604020202020204" pitchFamily="34" charset="0"/>
              </a:rPr>
              <a:t>شخصيات هيرودس في الكتاب المقدس</a:t>
            </a:r>
            <a:endParaRPr kumimoji="0" lang="en-US" altLang="en-US" sz="5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aphicFrame>
        <p:nvGraphicFramePr>
          <p:cNvPr id="3" name="Diagram 2">
            <a:extLst>
              <a:ext uri="{FF2B5EF4-FFF2-40B4-BE49-F238E27FC236}">
                <a16:creationId xmlns:a16="http://schemas.microsoft.com/office/drawing/2014/main" id="{447F5F87-8A45-480C-B29C-BB07B92D47E3}"/>
              </a:ext>
            </a:extLst>
          </p:cNvPr>
          <p:cNvGraphicFramePr/>
          <p:nvPr/>
        </p:nvGraphicFramePr>
        <p:xfrm>
          <a:off x="287524" y="1400936"/>
          <a:ext cx="8712968" cy="2748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4" name="Group 3">
            <a:extLst>
              <a:ext uri="{FF2B5EF4-FFF2-40B4-BE49-F238E27FC236}">
                <a16:creationId xmlns:a16="http://schemas.microsoft.com/office/drawing/2014/main" id="{238DCC1E-E68E-4CD5-8DB6-A9BD7880845A}"/>
              </a:ext>
            </a:extLst>
          </p:cNvPr>
          <p:cNvGrpSpPr/>
          <p:nvPr/>
        </p:nvGrpSpPr>
        <p:grpSpPr>
          <a:xfrm>
            <a:off x="275793" y="3889554"/>
            <a:ext cx="1879903" cy="1251234"/>
            <a:chOff x="275793" y="3863724"/>
            <a:chExt cx="1879903" cy="1251234"/>
          </a:xfrm>
        </p:grpSpPr>
        <p:cxnSp>
          <p:nvCxnSpPr>
            <p:cNvPr id="5" name="Straight Connector 4">
              <a:extLst>
                <a:ext uri="{FF2B5EF4-FFF2-40B4-BE49-F238E27FC236}">
                  <a16:creationId xmlns:a16="http://schemas.microsoft.com/office/drawing/2014/main" id="{7C9C54DD-64A1-4A4F-AF27-F698A95F59AD}"/>
                </a:ext>
              </a:extLst>
            </p:cNvPr>
            <p:cNvCxnSpPr/>
            <p:nvPr/>
          </p:nvCxnSpPr>
          <p:spPr>
            <a:xfrm>
              <a:off x="1215744" y="3863724"/>
              <a:ext cx="0" cy="658246"/>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95533B15-66AC-4F5C-A814-F14C5FD37761}"/>
                </a:ext>
              </a:extLst>
            </p:cNvPr>
            <p:cNvGrpSpPr/>
            <p:nvPr/>
          </p:nvGrpSpPr>
          <p:grpSpPr>
            <a:xfrm>
              <a:off x="275793" y="4158965"/>
              <a:ext cx="1879903" cy="955993"/>
              <a:chOff x="4506" y="1394999"/>
              <a:chExt cx="1879903" cy="955993"/>
            </a:xfrm>
          </p:grpSpPr>
          <p:sp>
            <p:nvSpPr>
              <p:cNvPr id="7" name="Rectangle 6">
                <a:extLst>
                  <a:ext uri="{FF2B5EF4-FFF2-40B4-BE49-F238E27FC236}">
                    <a16:creationId xmlns:a16="http://schemas.microsoft.com/office/drawing/2014/main" id="{4AD9A1B1-B662-4F22-8C04-F32959C3A1C8}"/>
                  </a:ext>
                </a:extLst>
              </p:cNvPr>
              <p:cNvSpPr/>
              <p:nvPr/>
            </p:nvSpPr>
            <p:spPr>
              <a:xfrm>
                <a:off x="4506" y="1394999"/>
                <a:ext cx="1879903" cy="939951"/>
              </a:xfrm>
              <a:prstGeom prst="rect">
                <a:avLst/>
              </a:prstGeom>
            </p:spPr>
            <p:style>
              <a:lnRef idx="2">
                <a:schemeClr val="accent2">
                  <a:shade val="80000"/>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1165BC50-66FD-4DAC-8B1D-D1625A3D9492}"/>
                  </a:ext>
                </a:extLst>
              </p:cNvPr>
              <p:cNvSpPr txBox="1"/>
              <p:nvPr/>
            </p:nvSpPr>
            <p:spPr>
              <a:xfrm>
                <a:off x="4506" y="1411041"/>
                <a:ext cx="1879903" cy="939951"/>
              </a:xfrm>
              <a:prstGeom prst="rect">
                <a:avLst/>
              </a:prstGeom>
            </p:spPr>
            <p:style>
              <a:lnRef idx="0">
                <a:scrgbClr r="0" g="0" b="0"/>
              </a:lnRef>
              <a:fillRef idx="0">
                <a:scrgbClr r="0" g="0" b="0"/>
              </a:fillRef>
              <a:effectRef idx="0">
                <a:scrgbClr r="0" g="0" b="0"/>
              </a:effectRef>
              <a:fontRef idx="minor">
                <a:schemeClr val="dk1">
                  <a:hueOff val="0"/>
                  <a:satOff val="0"/>
                  <a:lumOff val="0"/>
                  <a:alphaOff val="0"/>
                </a:schemeClr>
              </a:fontRef>
            </p:style>
            <p:txBody>
              <a:bodyPr spcFirstLastPara="0" vert="horz" wrap="square" lIns="17780" tIns="17780" rIns="17780" bIns="17780" numCol="1" spcCol="1270" anchor="ctr" anchorCtr="0">
                <a:noAutofit/>
              </a:bodyPr>
              <a:lstStyle/>
              <a:p>
                <a:pPr marL="0" marR="0" lvl="0" indent="0" algn="ctr" defTabSz="1244600" rtl="0" eaLnBrk="1" fontAlgn="base" latinLnBrk="0" hangingPunct="1">
                  <a:lnSpc>
                    <a:spcPct val="90000"/>
                  </a:lnSpc>
                  <a:spcBef>
                    <a:spcPct val="0"/>
                  </a:spcBef>
                  <a:spcAft>
                    <a:spcPct val="35000"/>
                  </a:spcAft>
                  <a:buClrTx/>
                  <a:buSzTx/>
                  <a:buFontTx/>
                  <a:buNone/>
                  <a:tabLst/>
                  <a:defRPr/>
                </a:pPr>
                <a:r>
                  <a:rPr kumimoji="0" lang="ar-JO" sz="2800" b="1" i="0" u="none" strike="noStrike" kern="1200" cap="none" spc="0" normalizeH="0" baseline="0" noProof="0" dirty="0">
                    <a:ln>
                      <a:noFill/>
                    </a:ln>
                    <a:solidFill>
                      <a:prstClr val="black">
                        <a:hueOff val="0"/>
                        <a:satOff val="0"/>
                        <a:lumOff val="0"/>
                        <a:alphaOff val="0"/>
                      </a:prstClr>
                    </a:solidFill>
                    <a:effectLst/>
                    <a:uLnTx/>
                    <a:uFillTx/>
                    <a:latin typeface="Arial" panose="020B0604020202020204" pitchFamily="34" charset="0"/>
                    <a:ea typeface="+mn-ea"/>
                    <a:cs typeface="Arial" panose="020B0604020202020204" pitchFamily="34" charset="0"/>
                  </a:rPr>
                  <a:t>هيرودس أغريباس</a:t>
                </a:r>
                <a:endParaRPr kumimoji="0" lang="en-US" sz="2800" b="1" i="0" u="none" strike="noStrike" kern="1200" cap="none" spc="0" normalizeH="0" baseline="0" noProof="0" dirty="0">
                  <a:ln>
                    <a:noFill/>
                  </a:ln>
                  <a:solidFill>
                    <a:prstClr val="black">
                      <a:hueOff val="0"/>
                      <a:satOff val="0"/>
                      <a:lumOff val="0"/>
                      <a:alphaOff val="0"/>
                    </a:prstClr>
                  </a:solidFill>
                  <a:effectLst/>
                  <a:uLnTx/>
                  <a:uFillTx/>
                  <a:latin typeface="Arial" panose="020B0604020202020204" pitchFamily="34" charset="0"/>
                  <a:ea typeface="+mn-ea"/>
                  <a:cs typeface="Arial" panose="020B0604020202020204" pitchFamily="34" charset="0"/>
                </a:endParaRPr>
              </a:p>
            </p:txBody>
          </p:sp>
        </p:grpSp>
      </p:grpSp>
      <p:grpSp>
        <p:nvGrpSpPr>
          <p:cNvPr id="9" name="Group 8">
            <a:extLst>
              <a:ext uri="{FF2B5EF4-FFF2-40B4-BE49-F238E27FC236}">
                <a16:creationId xmlns:a16="http://schemas.microsoft.com/office/drawing/2014/main" id="{BFA96E69-094B-4EB0-84C3-8641C603D156}"/>
              </a:ext>
            </a:extLst>
          </p:cNvPr>
          <p:cNvGrpSpPr/>
          <p:nvPr/>
        </p:nvGrpSpPr>
        <p:grpSpPr>
          <a:xfrm>
            <a:off x="1288520" y="5097383"/>
            <a:ext cx="6595848" cy="659393"/>
            <a:chOff x="1288520" y="5259336"/>
            <a:chExt cx="6595848" cy="659393"/>
          </a:xfrm>
        </p:grpSpPr>
        <p:cxnSp>
          <p:nvCxnSpPr>
            <p:cNvPr id="11" name="Connector: Elbow 10">
              <a:extLst>
                <a:ext uri="{FF2B5EF4-FFF2-40B4-BE49-F238E27FC236}">
                  <a16:creationId xmlns:a16="http://schemas.microsoft.com/office/drawing/2014/main" id="{7B2DBA15-9316-49FB-BE19-AF724A86A215}"/>
                </a:ext>
              </a:extLst>
            </p:cNvPr>
            <p:cNvCxnSpPr>
              <a:cxnSpLocks/>
            </p:cNvCxnSpPr>
            <p:nvPr/>
          </p:nvCxnSpPr>
          <p:spPr>
            <a:xfrm>
              <a:off x="1288520" y="5259336"/>
              <a:ext cx="680040" cy="493882"/>
            </a:xfrm>
            <a:prstGeom prst="bentConnector3">
              <a:avLst>
                <a:gd name="adj1" fmla="val -8975"/>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58F08481-8AF6-4FFE-83AD-10BCF750E2E3}"/>
                </a:ext>
              </a:extLst>
            </p:cNvPr>
            <p:cNvSpPr txBox="1"/>
            <p:nvPr/>
          </p:nvSpPr>
          <p:spPr>
            <a:xfrm>
              <a:off x="1615636" y="5457064"/>
              <a:ext cx="6268732" cy="461665"/>
            </a:xfrm>
            <a:prstGeom prst="rect">
              <a:avLst/>
            </a:prstGeom>
            <a:solidFill>
              <a:srgbClr val="FFFF00"/>
            </a:solidFill>
          </p:spPr>
          <p:txBody>
            <a:bodyPr wrap="square" rtlCol="0">
              <a:spAutoFit/>
            </a:bodyPr>
            <a:lstStyle/>
            <a:p>
              <a:pPr marL="342900" marR="0" lvl="0" indent="-342900" algn="r" defTabSz="914400" rtl="1"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اضطهد المسيحيين (في أعمال 12)</a:t>
              </a: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2411084878"/>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7">
            <a:extLst>
              <a:ext uri="{FF2B5EF4-FFF2-40B4-BE49-F238E27FC236}">
                <a16:creationId xmlns:a16="http://schemas.microsoft.com/office/drawing/2014/main" id="{BC01DFEE-101D-4A8A-A134-11AD763EA7D5}"/>
              </a:ext>
            </a:extLst>
          </p:cNvPr>
          <p:cNvSpPr txBox="1">
            <a:spLocks noChangeArrowheads="1"/>
          </p:cNvSpPr>
          <p:nvPr/>
        </p:nvSpPr>
        <p:spPr bwMode="auto">
          <a:xfrm>
            <a:off x="0" y="152400"/>
            <a:ext cx="9144000" cy="840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200" i="1" u="sng">
                <a:solidFill>
                  <a:schemeClr val="tx1"/>
                </a:solidFill>
                <a:latin typeface="Times New Roman" panose="02020603050405020304" pitchFamily="18" charset="0"/>
                <a:ea typeface="ＭＳ Ｐゴシック" panose="020B0600070205080204" pitchFamily="34" charset="-128"/>
              </a:defRPr>
            </a:lvl1pPr>
            <a:lvl2pPr marL="742950" indent="-285750" eaLnBrk="0" hangingPunct="0">
              <a:defRPr sz="3200" i="1" u="sng">
                <a:solidFill>
                  <a:schemeClr val="tx1"/>
                </a:solidFill>
                <a:latin typeface="Times New Roman" panose="02020603050405020304" pitchFamily="18" charset="0"/>
                <a:ea typeface="ＭＳ Ｐゴシック" panose="020B0600070205080204" pitchFamily="34" charset="-128"/>
              </a:defRPr>
            </a:lvl2pPr>
            <a:lvl3pPr marL="11430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3pPr>
            <a:lvl4pPr marL="16002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4pPr>
            <a:lvl5pPr marL="20574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90000"/>
              </a:lnSpc>
              <a:spcBef>
                <a:spcPct val="20000"/>
              </a:spcBef>
              <a:spcAft>
                <a:spcPct val="0"/>
              </a:spcAft>
              <a:buClrTx/>
              <a:buSzPct val="70000"/>
              <a:buFont typeface="Arial" panose="020B0604020202020204" pitchFamily="34" charset="0"/>
              <a:buNone/>
              <a:tabLst/>
              <a:defRPr/>
            </a:pPr>
            <a:r>
              <a:rPr kumimoji="0" lang="ar-JO" altLang="en-US" sz="5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panose="020B0600070205080204" pitchFamily="34" charset="-128"/>
                <a:cs typeface="Arial" panose="020B0604020202020204" pitchFamily="34" charset="0"/>
              </a:rPr>
              <a:t>شخصيات هيرودس في الكتاب المقدس</a:t>
            </a:r>
            <a:endParaRPr kumimoji="0" lang="en-US" altLang="en-US" sz="5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aphicFrame>
        <p:nvGraphicFramePr>
          <p:cNvPr id="3" name="Diagram 2">
            <a:extLst>
              <a:ext uri="{FF2B5EF4-FFF2-40B4-BE49-F238E27FC236}">
                <a16:creationId xmlns:a16="http://schemas.microsoft.com/office/drawing/2014/main" id="{447F5F87-8A45-480C-B29C-BB07B92D47E3}"/>
              </a:ext>
            </a:extLst>
          </p:cNvPr>
          <p:cNvGraphicFramePr/>
          <p:nvPr/>
        </p:nvGraphicFramePr>
        <p:xfrm>
          <a:off x="287524" y="1400936"/>
          <a:ext cx="8712968" cy="2748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4" name="Group 3">
            <a:extLst>
              <a:ext uri="{FF2B5EF4-FFF2-40B4-BE49-F238E27FC236}">
                <a16:creationId xmlns:a16="http://schemas.microsoft.com/office/drawing/2014/main" id="{238DCC1E-E68E-4CD5-8DB6-A9BD7880845A}"/>
              </a:ext>
            </a:extLst>
          </p:cNvPr>
          <p:cNvGrpSpPr/>
          <p:nvPr/>
        </p:nvGrpSpPr>
        <p:grpSpPr>
          <a:xfrm>
            <a:off x="275793" y="3889554"/>
            <a:ext cx="1879903" cy="1251234"/>
            <a:chOff x="275793" y="3863724"/>
            <a:chExt cx="1879903" cy="1251234"/>
          </a:xfrm>
        </p:grpSpPr>
        <p:cxnSp>
          <p:nvCxnSpPr>
            <p:cNvPr id="5" name="Straight Connector 4">
              <a:extLst>
                <a:ext uri="{FF2B5EF4-FFF2-40B4-BE49-F238E27FC236}">
                  <a16:creationId xmlns:a16="http://schemas.microsoft.com/office/drawing/2014/main" id="{7C9C54DD-64A1-4A4F-AF27-F698A95F59AD}"/>
                </a:ext>
              </a:extLst>
            </p:cNvPr>
            <p:cNvCxnSpPr/>
            <p:nvPr/>
          </p:nvCxnSpPr>
          <p:spPr>
            <a:xfrm>
              <a:off x="1215744" y="3863724"/>
              <a:ext cx="0" cy="658246"/>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95533B15-66AC-4F5C-A814-F14C5FD37761}"/>
                </a:ext>
              </a:extLst>
            </p:cNvPr>
            <p:cNvGrpSpPr/>
            <p:nvPr/>
          </p:nvGrpSpPr>
          <p:grpSpPr>
            <a:xfrm>
              <a:off x="275793" y="4158965"/>
              <a:ext cx="1879903" cy="955993"/>
              <a:chOff x="4506" y="1394999"/>
              <a:chExt cx="1879903" cy="955993"/>
            </a:xfrm>
          </p:grpSpPr>
          <p:sp>
            <p:nvSpPr>
              <p:cNvPr id="7" name="Rectangle 6">
                <a:extLst>
                  <a:ext uri="{FF2B5EF4-FFF2-40B4-BE49-F238E27FC236}">
                    <a16:creationId xmlns:a16="http://schemas.microsoft.com/office/drawing/2014/main" id="{4AD9A1B1-B662-4F22-8C04-F32959C3A1C8}"/>
                  </a:ext>
                </a:extLst>
              </p:cNvPr>
              <p:cNvSpPr/>
              <p:nvPr/>
            </p:nvSpPr>
            <p:spPr>
              <a:xfrm>
                <a:off x="4506" y="1394999"/>
                <a:ext cx="1879903" cy="939951"/>
              </a:xfrm>
              <a:prstGeom prst="rect">
                <a:avLst/>
              </a:prstGeom>
            </p:spPr>
            <p:style>
              <a:lnRef idx="2">
                <a:schemeClr val="accent2">
                  <a:shade val="80000"/>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1165BC50-66FD-4DAC-8B1D-D1625A3D9492}"/>
                  </a:ext>
                </a:extLst>
              </p:cNvPr>
              <p:cNvSpPr txBox="1"/>
              <p:nvPr/>
            </p:nvSpPr>
            <p:spPr>
              <a:xfrm>
                <a:off x="4506" y="1411041"/>
                <a:ext cx="1879903" cy="939951"/>
              </a:xfrm>
              <a:prstGeom prst="rect">
                <a:avLst/>
              </a:prstGeom>
            </p:spPr>
            <p:style>
              <a:lnRef idx="0">
                <a:scrgbClr r="0" g="0" b="0"/>
              </a:lnRef>
              <a:fillRef idx="0">
                <a:scrgbClr r="0" g="0" b="0"/>
              </a:fillRef>
              <a:effectRef idx="0">
                <a:scrgbClr r="0" g="0" b="0"/>
              </a:effectRef>
              <a:fontRef idx="minor">
                <a:schemeClr val="dk1">
                  <a:hueOff val="0"/>
                  <a:satOff val="0"/>
                  <a:lumOff val="0"/>
                  <a:alphaOff val="0"/>
                </a:schemeClr>
              </a:fontRef>
            </p:style>
            <p:txBody>
              <a:bodyPr spcFirstLastPara="0" vert="horz" wrap="square" lIns="17780" tIns="17780" rIns="17780" bIns="17780" numCol="1" spcCol="1270" anchor="ctr" anchorCtr="0">
                <a:noAutofit/>
              </a:bodyPr>
              <a:lstStyle/>
              <a:p>
                <a:pPr marL="0" marR="0" lvl="0" indent="0" algn="ctr" defTabSz="1244600" rtl="0" eaLnBrk="1" fontAlgn="base" latinLnBrk="0" hangingPunct="1">
                  <a:lnSpc>
                    <a:spcPct val="90000"/>
                  </a:lnSpc>
                  <a:spcBef>
                    <a:spcPct val="0"/>
                  </a:spcBef>
                  <a:spcAft>
                    <a:spcPct val="35000"/>
                  </a:spcAft>
                  <a:buClrTx/>
                  <a:buSzTx/>
                  <a:buFontTx/>
                  <a:buNone/>
                  <a:tabLst/>
                  <a:defRPr/>
                </a:pPr>
                <a:r>
                  <a:rPr kumimoji="0" lang="ar-JO" sz="2800" b="1" i="0" u="none" strike="noStrike" kern="1200" cap="none" spc="0" normalizeH="0" baseline="0" noProof="0" dirty="0">
                    <a:ln>
                      <a:noFill/>
                    </a:ln>
                    <a:solidFill>
                      <a:prstClr val="black">
                        <a:hueOff val="0"/>
                        <a:satOff val="0"/>
                        <a:lumOff val="0"/>
                        <a:alphaOff val="0"/>
                      </a:prstClr>
                    </a:solidFill>
                    <a:effectLst/>
                    <a:uLnTx/>
                    <a:uFillTx/>
                    <a:latin typeface="Arial" panose="020B0604020202020204" pitchFamily="34" charset="0"/>
                    <a:ea typeface="+mn-ea"/>
                    <a:cs typeface="Arial" panose="020B0604020202020204" pitchFamily="34" charset="0"/>
                  </a:rPr>
                  <a:t>هيرودس أغريباس</a:t>
                </a:r>
                <a:endParaRPr kumimoji="0" lang="en-US" sz="2800" b="1" i="0" u="none" strike="noStrike" kern="1200" cap="none" spc="0" normalizeH="0" baseline="0" noProof="0" dirty="0">
                  <a:ln>
                    <a:noFill/>
                  </a:ln>
                  <a:solidFill>
                    <a:prstClr val="black">
                      <a:hueOff val="0"/>
                      <a:satOff val="0"/>
                      <a:lumOff val="0"/>
                      <a:alphaOff val="0"/>
                    </a:prstClr>
                  </a:solidFill>
                  <a:effectLst/>
                  <a:uLnTx/>
                  <a:uFillTx/>
                  <a:latin typeface="Arial" panose="020B0604020202020204" pitchFamily="34" charset="0"/>
                  <a:ea typeface="+mn-ea"/>
                  <a:cs typeface="Arial" panose="020B0604020202020204" pitchFamily="34" charset="0"/>
                </a:endParaRPr>
              </a:p>
            </p:txBody>
          </p:sp>
        </p:grpSp>
      </p:grpSp>
      <p:grpSp>
        <p:nvGrpSpPr>
          <p:cNvPr id="19" name="Group 18">
            <a:extLst>
              <a:ext uri="{FF2B5EF4-FFF2-40B4-BE49-F238E27FC236}">
                <a16:creationId xmlns:a16="http://schemas.microsoft.com/office/drawing/2014/main" id="{71AB1CFA-4991-4851-864B-C7EC11F06005}"/>
              </a:ext>
            </a:extLst>
          </p:cNvPr>
          <p:cNvGrpSpPr/>
          <p:nvPr/>
        </p:nvGrpSpPr>
        <p:grpSpPr>
          <a:xfrm>
            <a:off x="2167427" y="4897255"/>
            <a:ext cx="4969482" cy="1200329"/>
            <a:chOff x="1993255" y="5987337"/>
            <a:chExt cx="4969482" cy="449537"/>
          </a:xfrm>
        </p:grpSpPr>
        <p:cxnSp>
          <p:nvCxnSpPr>
            <p:cNvPr id="11" name="Connector: Elbow 10">
              <a:extLst>
                <a:ext uri="{FF2B5EF4-FFF2-40B4-BE49-F238E27FC236}">
                  <a16:creationId xmlns:a16="http://schemas.microsoft.com/office/drawing/2014/main" id="{7B2DBA15-9316-49FB-BE19-AF724A86A215}"/>
                </a:ext>
              </a:extLst>
            </p:cNvPr>
            <p:cNvCxnSpPr>
              <a:cxnSpLocks/>
            </p:cNvCxnSpPr>
            <p:nvPr/>
          </p:nvCxnSpPr>
          <p:spPr>
            <a:xfrm>
              <a:off x="1993255" y="6365136"/>
              <a:ext cx="1016558" cy="12700"/>
            </a:xfrm>
            <a:prstGeom prst="bentConnector3">
              <a:avLst>
                <a:gd name="adj1" fmla="val 97001"/>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58F08481-8AF6-4FFE-83AD-10BCF750E2E3}"/>
                </a:ext>
              </a:extLst>
            </p:cNvPr>
            <p:cNvSpPr txBox="1"/>
            <p:nvPr/>
          </p:nvSpPr>
          <p:spPr>
            <a:xfrm>
              <a:off x="2489376" y="5987337"/>
              <a:ext cx="4473361" cy="449537"/>
            </a:xfrm>
            <a:prstGeom prst="rect">
              <a:avLst/>
            </a:prstGeom>
            <a:solidFill>
              <a:srgbClr val="FFFF00"/>
            </a:solidFill>
          </p:spPr>
          <p:txBody>
            <a:bodyPr wrap="square" rtlCol="0">
              <a:spAutoFit/>
            </a:bodyPr>
            <a:lstStyle/>
            <a:p>
              <a:pPr marL="342900" marR="0" lvl="0" indent="-342900" algn="r" defTabSz="914400" rtl="1"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استمع إلى دفاع بولس (أعمال 25-26)</a:t>
              </a: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الأختان برنيس ودروسيلا (متزوجتان من فيليكس)</a:t>
              </a: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4" name="Group 13">
            <a:extLst>
              <a:ext uri="{FF2B5EF4-FFF2-40B4-BE49-F238E27FC236}">
                <a16:creationId xmlns:a16="http://schemas.microsoft.com/office/drawing/2014/main" id="{57C6E39A-6F59-4FF5-9963-0452522C4C1F}"/>
              </a:ext>
            </a:extLst>
          </p:cNvPr>
          <p:cNvGrpSpPr/>
          <p:nvPr/>
        </p:nvGrpSpPr>
        <p:grpSpPr>
          <a:xfrm>
            <a:off x="287524" y="5124746"/>
            <a:ext cx="1879903" cy="1251234"/>
            <a:chOff x="275793" y="3863724"/>
            <a:chExt cx="1879903" cy="1251234"/>
          </a:xfrm>
        </p:grpSpPr>
        <p:cxnSp>
          <p:nvCxnSpPr>
            <p:cNvPr id="15" name="Straight Connector 14">
              <a:extLst>
                <a:ext uri="{FF2B5EF4-FFF2-40B4-BE49-F238E27FC236}">
                  <a16:creationId xmlns:a16="http://schemas.microsoft.com/office/drawing/2014/main" id="{FA173030-6019-4B09-AFCE-D6E6F3F7C7FF}"/>
                </a:ext>
              </a:extLst>
            </p:cNvPr>
            <p:cNvCxnSpPr/>
            <p:nvPr/>
          </p:nvCxnSpPr>
          <p:spPr>
            <a:xfrm>
              <a:off x="1215744" y="3863724"/>
              <a:ext cx="0" cy="658246"/>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grpSp>
          <p:nvGrpSpPr>
            <p:cNvPr id="16" name="Group 15">
              <a:extLst>
                <a:ext uri="{FF2B5EF4-FFF2-40B4-BE49-F238E27FC236}">
                  <a16:creationId xmlns:a16="http://schemas.microsoft.com/office/drawing/2014/main" id="{B79FC9F1-73E2-419C-A3A9-057CB3543697}"/>
                </a:ext>
              </a:extLst>
            </p:cNvPr>
            <p:cNvGrpSpPr/>
            <p:nvPr/>
          </p:nvGrpSpPr>
          <p:grpSpPr>
            <a:xfrm>
              <a:off x="275793" y="4158965"/>
              <a:ext cx="1879903" cy="955993"/>
              <a:chOff x="4506" y="1394999"/>
              <a:chExt cx="1879903" cy="955993"/>
            </a:xfrm>
          </p:grpSpPr>
          <p:sp>
            <p:nvSpPr>
              <p:cNvPr id="17" name="Rectangle 16">
                <a:extLst>
                  <a:ext uri="{FF2B5EF4-FFF2-40B4-BE49-F238E27FC236}">
                    <a16:creationId xmlns:a16="http://schemas.microsoft.com/office/drawing/2014/main" id="{D97366D6-1AED-416A-8463-04A24D92D44B}"/>
                  </a:ext>
                </a:extLst>
              </p:cNvPr>
              <p:cNvSpPr/>
              <p:nvPr/>
            </p:nvSpPr>
            <p:spPr>
              <a:xfrm>
                <a:off x="4506" y="1394999"/>
                <a:ext cx="1879903" cy="939951"/>
              </a:xfrm>
              <a:prstGeom prst="rect">
                <a:avLst/>
              </a:prstGeom>
            </p:spPr>
            <p:style>
              <a:lnRef idx="2">
                <a:schemeClr val="accent2">
                  <a:shade val="80000"/>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18" name="TextBox 17">
                <a:extLst>
                  <a:ext uri="{FF2B5EF4-FFF2-40B4-BE49-F238E27FC236}">
                    <a16:creationId xmlns:a16="http://schemas.microsoft.com/office/drawing/2014/main" id="{3E59D263-1070-4A5A-B96A-B6A938625AF3}"/>
                  </a:ext>
                </a:extLst>
              </p:cNvPr>
              <p:cNvSpPr txBox="1"/>
              <p:nvPr/>
            </p:nvSpPr>
            <p:spPr>
              <a:xfrm>
                <a:off x="4506" y="1411041"/>
                <a:ext cx="1879903" cy="939951"/>
              </a:xfrm>
              <a:prstGeom prst="rect">
                <a:avLst/>
              </a:prstGeom>
            </p:spPr>
            <p:style>
              <a:lnRef idx="0">
                <a:scrgbClr r="0" g="0" b="0"/>
              </a:lnRef>
              <a:fillRef idx="0">
                <a:scrgbClr r="0" g="0" b="0"/>
              </a:fillRef>
              <a:effectRef idx="0">
                <a:scrgbClr r="0" g="0" b="0"/>
              </a:effectRef>
              <a:fontRef idx="minor">
                <a:schemeClr val="dk1">
                  <a:hueOff val="0"/>
                  <a:satOff val="0"/>
                  <a:lumOff val="0"/>
                  <a:alphaOff val="0"/>
                </a:schemeClr>
              </a:fontRef>
            </p:style>
            <p:txBody>
              <a:bodyPr spcFirstLastPara="0" vert="horz" wrap="square" lIns="17780" tIns="17780" rIns="17780" bIns="17780" numCol="1" spcCol="1270" anchor="ctr" anchorCtr="0">
                <a:noAutofit/>
              </a:bodyPr>
              <a:lstStyle/>
              <a:p>
                <a:pPr marL="0" marR="0" lvl="0" indent="0" algn="ctr" defTabSz="1244600" rtl="0" eaLnBrk="1" fontAlgn="base" latinLnBrk="0" hangingPunct="1">
                  <a:lnSpc>
                    <a:spcPct val="90000"/>
                  </a:lnSpc>
                  <a:spcBef>
                    <a:spcPct val="0"/>
                  </a:spcBef>
                  <a:spcAft>
                    <a:spcPct val="35000"/>
                  </a:spcAft>
                  <a:buClrTx/>
                  <a:buSzTx/>
                  <a:buFontTx/>
                  <a:buNone/>
                  <a:tabLst/>
                  <a:defRPr/>
                </a:pPr>
                <a:r>
                  <a:rPr kumimoji="0" lang="ar-JO" sz="2800" b="1" i="0" u="none" strike="noStrike" kern="1200" cap="none" spc="0" normalizeH="0" baseline="0" noProof="0" dirty="0">
                    <a:ln>
                      <a:noFill/>
                    </a:ln>
                    <a:solidFill>
                      <a:prstClr val="black">
                        <a:hueOff val="0"/>
                        <a:satOff val="0"/>
                        <a:lumOff val="0"/>
                        <a:alphaOff val="0"/>
                      </a:prstClr>
                    </a:solidFill>
                    <a:effectLst/>
                    <a:uLnTx/>
                    <a:uFillTx/>
                    <a:latin typeface="Arial" panose="020B0604020202020204" pitchFamily="34" charset="0"/>
                    <a:ea typeface="+mn-ea"/>
                    <a:cs typeface="Arial" panose="020B0604020202020204" pitchFamily="34" charset="0"/>
                  </a:rPr>
                  <a:t>هيرودس أغريباس الثاني</a:t>
                </a:r>
                <a:endParaRPr kumimoji="0" lang="en-US" sz="2800" b="1" i="0" u="none" strike="noStrike" kern="1200" cap="none" spc="0" normalizeH="0" baseline="0" noProof="0" dirty="0">
                  <a:ln>
                    <a:noFill/>
                  </a:ln>
                  <a:solidFill>
                    <a:prstClr val="black">
                      <a:hueOff val="0"/>
                      <a:satOff val="0"/>
                      <a:lumOff val="0"/>
                      <a:alphaOff val="0"/>
                    </a:prstClr>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874971595"/>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2081" name="Picture 1" descr="05_John_Baptist_Prison_JPEG_1024.jpg"/>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p:cNvSpPr txBox="1"/>
          <p:nvPr/>
        </p:nvSpPr>
        <p:spPr>
          <a:xfrm>
            <a:off x="215900" y="188913"/>
            <a:ext cx="6948488" cy="1754290"/>
          </a:xfrm>
          <a:prstGeom prst="rect">
            <a:avLst/>
          </a:prstGeom>
          <a:noFill/>
        </p:spPr>
        <p:txBody>
          <a:bodyPr lIns="91403" tIns="45702" rIns="91403" bIns="45702">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يوحنا المعمدان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في السجن</a:t>
            </a:r>
            <a:endParaRPr kumimoji="0" lang="en-US" sz="5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extBox 3"/>
          <p:cNvSpPr txBox="1"/>
          <p:nvPr/>
        </p:nvSpPr>
        <p:spPr>
          <a:xfrm>
            <a:off x="215900" y="1989139"/>
            <a:ext cx="3308844" cy="1323403"/>
          </a:xfrm>
          <a:prstGeom prst="rect">
            <a:avLst/>
          </a:prstGeom>
          <a:noFill/>
        </p:spPr>
        <p:txBody>
          <a:bodyPr wrap="none" lIns="91403" tIns="45702" rIns="91403" bIns="45702">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متى 14: 1-12</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مرقس 6: 14-29</a:t>
            </a:r>
            <a:endParaRPr kumimoji="0" lang="en-US" sz="40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7" name="Group 6"/>
          <p:cNvGrpSpPr/>
          <p:nvPr/>
        </p:nvGrpSpPr>
        <p:grpSpPr>
          <a:xfrm>
            <a:off x="251520" y="4437112"/>
            <a:ext cx="3456896" cy="1551664"/>
            <a:chOff x="5508104" y="620689"/>
            <a:chExt cx="3456896" cy="1551664"/>
          </a:xfrm>
        </p:grpSpPr>
        <p:grpSp>
          <p:nvGrpSpPr>
            <p:cNvPr id="8" name="Group 7"/>
            <p:cNvGrpSpPr/>
            <p:nvPr/>
          </p:nvGrpSpPr>
          <p:grpSpPr>
            <a:xfrm>
              <a:off x="5508104" y="620689"/>
              <a:ext cx="2660102" cy="1394677"/>
              <a:chOff x="5508104" y="620689"/>
              <a:chExt cx="2660102" cy="1394677"/>
            </a:xfrm>
          </p:grpSpPr>
          <p:pic>
            <p:nvPicPr>
              <p:cNvPr id="10" name="Picture 1" descr="22_John_Baptist_Prison_JPEG_1024.jpg"/>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1" name="Rectangle 10"/>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grpSp>
        <p:sp>
          <p:nvSpPr>
            <p:cNvPr id="9" name="TextBox 8"/>
            <p:cNvSpPr txBox="1"/>
            <p:nvPr/>
          </p:nvSpPr>
          <p:spPr>
            <a:xfrm>
              <a:off x="6804248" y="648153"/>
              <a:ext cx="2160752" cy="1524200"/>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4400" b="1"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t>صور   كتابية   مجانية</a:t>
              </a:r>
              <a:endParaRPr kumimoji="0" lang="en-GB" sz="6000" b="1"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741437554"/>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3105" name="Picture 3" descr="01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Rectangle 2">
            <a:extLst>
              <a:ext uri="{FF2B5EF4-FFF2-40B4-BE49-F238E27FC236}">
                <a16:creationId xmlns:a16="http://schemas.microsoft.com/office/drawing/2014/main" id="{17B1B38C-DA60-B446-85A7-8538C48C5F41}"/>
              </a:ext>
            </a:extLst>
          </p:cNvPr>
          <p:cNvSpPr txBox="1">
            <a:spLocks noChangeArrowheads="1"/>
          </p:cNvSpPr>
          <p:nvPr/>
        </p:nvSpPr>
        <p:spPr bwMode="auto">
          <a:xfrm>
            <a:off x="0" y="29469"/>
            <a:ext cx="3995936" cy="606382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5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عارض هيرودسُ يسوعَ</a:t>
            </a:r>
            <a:endParaRPr lang="ar-JO" sz="5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5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لكنَّ يسوع أكَّد شرعيَّته بواسطة ثلاث معجزات</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(مرقس 6: 14-56).</a:t>
            </a:r>
            <a:endParaRPr kumimoji="0" lang="en-SG"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p:txBody>
      </p:sp>
    </p:spTree>
    <p:extLst>
      <p:ext uri="{BB962C8B-B14F-4D97-AF65-F5344CB8AC3E}">
        <p14:creationId xmlns:p14="http://schemas.microsoft.com/office/powerpoint/2010/main" val="1992251439"/>
      </p:ext>
    </p:extLst>
  </p:cSld>
  <p:clrMapOvr>
    <a:masterClrMapping/>
  </p:clrMapOvr>
  <p:transition spd="med"/>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4129" name="Picture 1" descr="02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452162287"/>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5153" name="Picture 1" descr="03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69780775"/>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6177" name="Picture 1" descr="04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367659570"/>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01" name="Picture 1" descr="05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731586433"/>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8225" name="Picture 1" descr="06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901972333"/>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71" name="Text Box 3"/>
          <p:cNvSpPr txBox="1"/>
          <p:nvPr/>
        </p:nvSpPr>
        <p:spPr>
          <a:xfrm>
            <a:off x="8586441" y="76204"/>
            <a:ext cx="435309"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a:solidFill>
                  <a:srgbClr val="FFFFFF"/>
                </a:solidFill>
              </a:defRPr>
            </a:lvl1pPr>
          </a:lstStyle>
          <a:p>
            <a:r>
              <a:rPr lang="ar-JO" b="1" dirty="0">
                <a:latin typeface="Arial" panose="020B0604020202020204" pitchFamily="34" charset="0"/>
                <a:cs typeface="Arial" panose="020B0604020202020204" pitchFamily="34" charset="0"/>
              </a:rPr>
              <a:t>49</a:t>
            </a:r>
            <a:endParaRPr b="1" dirty="0">
              <a:latin typeface="Arial" panose="020B0604020202020204" pitchFamily="34" charset="0"/>
              <a:cs typeface="Arial" panose="020B0604020202020204" pitchFamily="34" charset="0"/>
            </a:endParaRPr>
          </a:p>
        </p:txBody>
      </p:sp>
      <p:sp>
        <p:nvSpPr>
          <p:cNvPr id="4572" name="Rectangle 5"/>
          <p:cNvSpPr txBox="1">
            <a:spLocks noGrp="1"/>
          </p:cNvSpPr>
          <p:nvPr>
            <p:ph type="title"/>
          </p:nvPr>
        </p:nvSpPr>
        <p:spPr>
          <a:xfrm>
            <a:off x="1403650" y="260653"/>
            <a:ext cx="6192690" cy="646115"/>
          </a:xfrm>
          <a:prstGeom prst="rect">
            <a:avLst/>
          </a:prstGeom>
          <a:solidFill>
            <a:srgbClr val="010199"/>
          </a:solidFill>
        </p:spPr>
        <p:txBody>
          <a:bodyPr anchor="t"/>
          <a:lstStyle>
            <a:lvl1pPr>
              <a:defRPr sz="3600" b="1">
                <a:solidFill>
                  <a:srgbClr val="FFFFFF"/>
                </a:solidFill>
                <a:effectLst>
                  <a:outerShdw blurRad="38100" dist="38100" dir="2700000" rotWithShape="0">
                    <a:srgbClr val="000000"/>
                  </a:outerShdw>
                </a:effectLst>
              </a:defRPr>
            </a:lvl1pPr>
          </a:lstStyle>
          <a:p>
            <a:r>
              <a:rPr dirty="0" err="1"/>
              <a:t>التشابهات</a:t>
            </a:r>
            <a:r>
              <a:rPr dirty="0"/>
              <a:t> </a:t>
            </a:r>
            <a:r>
              <a:rPr dirty="0" err="1"/>
              <a:t>الإزائية</a:t>
            </a:r>
            <a:endParaRPr dirty="0"/>
          </a:p>
        </p:txBody>
      </p:sp>
      <p:sp>
        <p:nvSpPr>
          <p:cNvPr id="4573" name="Rectangle 6"/>
          <p:cNvSpPr txBox="1"/>
          <p:nvPr/>
        </p:nvSpPr>
        <p:spPr>
          <a:xfrm>
            <a:off x="274288" y="1816603"/>
            <a:ext cx="8824025" cy="436779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nchor="ctr">
            <a:spAutoFit/>
          </a:bodyPr>
          <a:lstStyle/>
          <a:p>
            <a:pPr marL="342658" indent="-342658" algn="r" rtl="1">
              <a:spcBef>
                <a:spcPts val="600"/>
              </a:spcBef>
              <a:buClr>
                <a:srgbClr val="FFFFCC"/>
              </a:buClr>
              <a:buSzPct val="75000"/>
              <a:buChar char="●"/>
              <a:defRPr sz="2600"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متى</a:t>
            </a:r>
            <a:r>
              <a:rPr b="1" dirty="0">
                <a:latin typeface="Arial" panose="020B0604020202020204" pitchFamily="34" charset="0"/>
                <a:cs typeface="Arial" panose="020B0604020202020204" pitchFamily="34" charset="0"/>
              </a:rPr>
              <a:t>، مرقس </a:t>
            </a:r>
            <a:r>
              <a:rPr b="1" dirty="0" err="1">
                <a:latin typeface="Arial" panose="020B0604020202020204" pitchFamily="34" charset="0"/>
                <a:cs typeface="Arial" panose="020B0604020202020204" pitchFamily="34" charset="0"/>
              </a:rPr>
              <a:t>و</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مشتابهين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بشكل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ملحوظ</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بينما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يوحنا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مختلف</a:t>
            </a:r>
            <a:endParaRPr b="1" dirty="0">
              <a:latin typeface="Arial" panose="020B0604020202020204" pitchFamily="34" charset="0"/>
              <a:cs typeface="Arial" panose="020B0604020202020204" pitchFamily="34" charset="0"/>
            </a:endParaRPr>
          </a:p>
          <a:p>
            <a:pPr marL="342658" indent="-342658" algn="r" rtl="1">
              <a:spcBef>
                <a:spcPts val="600"/>
              </a:spcBef>
              <a:buClr>
                <a:srgbClr val="FFFFCC"/>
              </a:buClr>
              <a:buSzPct val="75000"/>
              <a:buChar char="●"/>
              <a:defRPr sz="2600"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كيف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تتفق</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الأناجيل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الثلاثة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الأولى</a:t>
            </a:r>
            <a:r>
              <a:rPr b="1" dirty="0">
                <a:latin typeface="Arial" panose="020B0604020202020204" pitchFamily="34" charset="0"/>
                <a:cs typeface="Arial" panose="020B0604020202020204" pitchFamily="34" charset="0"/>
              </a:rPr>
              <a:t> ؟</a:t>
            </a:r>
          </a:p>
          <a:p>
            <a:pPr marL="742427" lvl="1" indent="-285548" algn="r" rtl="1">
              <a:spcBef>
                <a:spcPts val="500"/>
              </a:spcBef>
              <a:buClr>
                <a:srgbClr val="B2B2B2"/>
              </a:buClr>
              <a:buSzPct val="75000"/>
              <a:buChar char="●"/>
              <a:defRPr sz="2200"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اللغة</a:t>
            </a:r>
            <a:endParaRPr b="1" dirty="0">
              <a:latin typeface="Arial" panose="020B0604020202020204" pitchFamily="34" charset="0"/>
              <a:cs typeface="Arial" panose="020B0604020202020204" pitchFamily="34" charset="0"/>
            </a:endParaRPr>
          </a:p>
          <a:p>
            <a:pPr marL="742427" lvl="1" indent="-285548" algn="r" rtl="1">
              <a:spcBef>
                <a:spcPts val="500"/>
              </a:spcBef>
              <a:buClr>
                <a:srgbClr val="B2B2B2"/>
              </a:buClr>
              <a:buSzPct val="75000"/>
              <a:buChar char="●"/>
              <a:defRPr sz="2200"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المادة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المستخدمة</a:t>
            </a:r>
            <a:endParaRPr b="1" dirty="0">
              <a:latin typeface="Arial" panose="020B0604020202020204" pitchFamily="34" charset="0"/>
              <a:cs typeface="Arial" panose="020B0604020202020204" pitchFamily="34" charset="0"/>
            </a:endParaRPr>
          </a:p>
          <a:p>
            <a:pPr marL="742427" lvl="1" indent="-285548" algn="r" rtl="1">
              <a:spcBef>
                <a:spcPts val="500"/>
              </a:spcBef>
              <a:buClr>
                <a:srgbClr val="B2B2B2"/>
              </a:buClr>
              <a:buSzPct val="75000"/>
              <a:buChar char="●"/>
              <a:defRPr sz="2200"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الترتيب</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العام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للأحداث</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الأقوال</a:t>
            </a:r>
            <a:r>
              <a:rPr b="1" dirty="0">
                <a:latin typeface="Arial" panose="020B0604020202020204" pitchFamily="34" charset="0"/>
                <a:cs typeface="Arial" panose="020B0604020202020204" pitchFamily="34" charset="0"/>
              </a:rPr>
              <a:t> من </a:t>
            </a:r>
            <a:r>
              <a:rPr b="1" dirty="0" err="1">
                <a:latin typeface="Arial" panose="020B0604020202020204" pitchFamily="34" charset="0"/>
                <a:cs typeface="Arial" panose="020B0604020202020204" pitchFamily="34" charset="0"/>
              </a:rPr>
              <a:t>حياة</a:t>
            </a:r>
            <a:r>
              <a:rPr b="1" dirty="0">
                <a:latin typeface="Arial" panose="020B0604020202020204" pitchFamily="34" charset="0"/>
                <a:cs typeface="Arial" panose="020B0604020202020204" pitchFamily="34" charset="0"/>
              </a:rPr>
              <a:t> المسيح</a:t>
            </a:r>
            <a:endParaRPr sz="2600" b="1" dirty="0">
              <a:latin typeface="Arial" panose="020B0604020202020204" pitchFamily="34" charset="0"/>
              <a:cs typeface="Arial" panose="020B0604020202020204" pitchFamily="34" charset="0"/>
            </a:endParaRPr>
          </a:p>
          <a:p>
            <a:pPr marL="342658" indent="-342658" algn="r" rtl="1">
              <a:spcBef>
                <a:spcPts val="600"/>
              </a:spcBef>
              <a:buClr>
                <a:srgbClr val="FFFFCC"/>
              </a:buClr>
              <a:buSzPct val="75000"/>
              <a:buChar char="●"/>
              <a:defRPr sz="2600"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الحقائق</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الرياضية</a:t>
            </a:r>
            <a:r>
              <a:rPr b="1" dirty="0">
                <a:latin typeface="Arial" panose="020B0604020202020204" pitchFamily="34" charset="0"/>
                <a:cs typeface="Arial" panose="020B0604020202020204" pitchFamily="34" charset="0"/>
              </a:rPr>
              <a:t> : </a:t>
            </a:r>
            <a:endParaRPr sz="2200" b="1" dirty="0">
              <a:latin typeface="Arial" panose="020B0604020202020204" pitchFamily="34" charset="0"/>
              <a:cs typeface="Arial" panose="020B0604020202020204" pitchFamily="34" charset="0"/>
            </a:endParaRPr>
          </a:p>
          <a:p>
            <a:pPr marL="742427" lvl="1" indent="-285548" algn="r" rtl="1">
              <a:spcBef>
                <a:spcPts val="500"/>
              </a:spcBef>
              <a:buClr>
                <a:srgbClr val="B2B2B2"/>
              </a:buClr>
              <a:buSzPct val="75000"/>
              <a:buChar char="●"/>
              <a:defRPr sz="2200" b="1">
                <a:solidFill>
                  <a:srgbClr val="FFFFFF"/>
                </a:solidFill>
                <a:effectLst>
                  <a:outerShdw blurRad="38100" dist="38100" dir="2700000" rotWithShape="0">
                    <a:srgbClr val="010199"/>
                  </a:outerShdw>
                </a:effectLst>
              </a:defRPr>
            </a:pPr>
            <a:r>
              <a:rPr b="1" dirty="0">
                <a:latin typeface="Arial" panose="020B0604020202020204" pitchFamily="34" charset="0"/>
                <a:cs typeface="Arial" panose="020B0604020202020204" pitchFamily="34" charset="0"/>
              </a:rPr>
              <a:t>91% من </a:t>
            </a:r>
            <a:r>
              <a:rPr b="1" dirty="0" err="1">
                <a:latin typeface="Arial" panose="020B0604020202020204" pitchFamily="34" charset="0"/>
                <a:cs typeface="Arial" panose="020B0604020202020204" pitchFamily="34" charset="0"/>
              </a:rPr>
              <a:t>محتوى</a:t>
            </a:r>
            <a:r>
              <a:rPr b="1" dirty="0">
                <a:latin typeface="Arial" panose="020B0604020202020204" pitchFamily="34" charset="0"/>
                <a:cs typeface="Arial" panose="020B0604020202020204" pitchFamily="34" charset="0"/>
              </a:rPr>
              <a:t> مرقس </a:t>
            </a:r>
            <a:r>
              <a:rPr b="1" dirty="0" err="1">
                <a:latin typeface="Arial" panose="020B0604020202020204" pitchFamily="34" charset="0"/>
                <a:cs typeface="Arial" panose="020B0604020202020204" pitchFamily="34" charset="0"/>
              </a:rPr>
              <a:t>موجود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a:p>
            <a:pPr marL="742427" lvl="1" indent="-285548" algn="r" rtl="1">
              <a:spcBef>
                <a:spcPts val="500"/>
              </a:spcBef>
              <a:buClr>
                <a:srgbClr val="B2B2B2"/>
              </a:buClr>
              <a:buSzPct val="75000"/>
              <a:buChar char="●"/>
              <a:defRPr sz="2200" b="1">
                <a:solidFill>
                  <a:srgbClr val="FFFFFF"/>
                </a:solidFill>
                <a:effectLst>
                  <a:outerShdw blurRad="38100" dist="38100" dir="2700000" rotWithShape="0">
                    <a:srgbClr val="010199"/>
                  </a:outerShdw>
                </a:effectLst>
              </a:defRPr>
            </a:pPr>
            <a:r>
              <a:rPr b="1" dirty="0">
                <a:latin typeface="Arial" panose="020B0604020202020204" pitchFamily="34" charset="0"/>
                <a:cs typeface="Arial" panose="020B0604020202020204" pitchFamily="34" charset="0"/>
              </a:rPr>
              <a:t>53% من </a:t>
            </a:r>
            <a:r>
              <a:rPr b="1" dirty="0" err="1">
                <a:latin typeface="Arial" panose="020B0604020202020204" pitchFamily="34" charset="0"/>
                <a:cs typeface="Arial" panose="020B0604020202020204" pitchFamily="34" charset="0"/>
              </a:rPr>
              <a:t>محتوى</a:t>
            </a:r>
            <a:r>
              <a:rPr b="1" dirty="0">
                <a:latin typeface="Arial" panose="020B0604020202020204" pitchFamily="34" charset="0"/>
                <a:cs typeface="Arial" panose="020B0604020202020204" pitchFamily="34" charset="0"/>
              </a:rPr>
              <a:t> مرقس </a:t>
            </a:r>
            <a:r>
              <a:rPr b="1" dirty="0" err="1">
                <a:latin typeface="Arial" panose="020B0604020202020204" pitchFamily="34" charset="0"/>
                <a:cs typeface="Arial" panose="020B0604020202020204" pitchFamily="34" charset="0"/>
              </a:rPr>
              <a:t>موجود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a:p>
            <a:pPr marL="342659" indent="-342659" algn="r" rtl="1">
              <a:spcBef>
                <a:spcPts val="600"/>
              </a:spcBef>
              <a:buClr>
                <a:srgbClr val="FFFFCC"/>
              </a:buClr>
              <a:buSzPct val="75000"/>
              <a:buChar char="●"/>
              <a:defRPr sz="2700"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بعض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الإتفاقات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تظهر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أسئلة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حول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أصل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الأناجيل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الإزائية</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هل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اعتمد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الكتاب</a:t>
            </a:r>
            <a:r>
              <a:rPr b="1" dirty="0">
                <a:latin typeface="Arial" panose="020B0604020202020204" pitchFamily="34" charset="0"/>
                <a:cs typeface="Arial" panose="020B0604020202020204" pitchFamily="34" charset="0"/>
              </a:rPr>
              <a:t> على </a:t>
            </a:r>
            <a:r>
              <a:rPr b="1" dirty="0" err="1">
                <a:latin typeface="Arial" panose="020B0604020202020204" pitchFamily="34" charset="0"/>
                <a:cs typeface="Arial" panose="020B0604020202020204" pitchFamily="34" charset="0"/>
              </a:rPr>
              <a:t>مصدر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عام</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هل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كانوا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اعتماد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متبادل</a:t>
            </a:r>
            <a:r>
              <a:rPr b="1" dirty="0">
                <a:latin typeface="Arial" panose="020B0604020202020204" pitchFamily="34" charset="0"/>
                <a:cs typeface="Arial" panose="020B0604020202020204" pitchFamily="34" charset="0"/>
              </a:rPr>
              <a:t> على </a:t>
            </a:r>
            <a:r>
              <a:rPr b="1" dirty="0" err="1">
                <a:latin typeface="Arial" panose="020B0604020202020204" pitchFamily="34" charset="0"/>
                <a:cs typeface="Arial" panose="020B0604020202020204" pitchFamily="34" charset="0"/>
              </a:rPr>
              <a:t>بعضهم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البعض</a:t>
            </a:r>
            <a:r>
              <a:rPr b="1" dirty="0">
                <a:latin typeface="Arial" panose="020B0604020202020204" pitchFamily="34" charset="0"/>
                <a:cs typeface="Arial" panose="020B0604020202020204" pitchFamily="34" charset="0"/>
              </a:rPr>
              <a:t> ؟ </a:t>
            </a:r>
          </a:p>
        </p:txBody>
      </p:sp>
      <p:sp>
        <p:nvSpPr>
          <p:cNvPr id="4574" name="Text Box 11"/>
          <p:cNvSpPr txBox="1"/>
          <p:nvPr/>
        </p:nvSpPr>
        <p:spPr>
          <a:xfrm>
            <a:off x="2313438" y="908720"/>
            <a:ext cx="4480624" cy="41252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2000" i="1">
                <a:solidFill>
                  <a:srgbClr val="FFFFFF"/>
                </a:solidFill>
              </a:defRPr>
            </a:lvl1pPr>
          </a:lstStyle>
          <a:p>
            <a:r>
              <a:rPr b="1" i="0" dirty="0" err="1">
                <a:latin typeface="Arial" panose="020B0604020202020204" pitchFamily="34" charset="0"/>
                <a:cs typeface="Arial" panose="020B0604020202020204" pitchFamily="34" charset="0"/>
              </a:rPr>
              <a:t>الكتاب</a:t>
            </a:r>
            <a:r>
              <a:rPr b="1" i="0" dirty="0">
                <a:latin typeface="Arial" panose="020B0604020202020204" pitchFamily="34" charset="0"/>
                <a:cs typeface="Arial" panose="020B0604020202020204" pitchFamily="34" charset="0"/>
              </a:rPr>
              <a:t> </a:t>
            </a:r>
            <a:r>
              <a:rPr b="1" i="0" dirty="0" err="1">
                <a:latin typeface="Arial" panose="020B0604020202020204" pitchFamily="34" charset="0"/>
                <a:cs typeface="Arial" panose="020B0604020202020204" pitchFamily="34" charset="0"/>
              </a:rPr>
              <a:t>المقدس</a:t>
            </a:r>
            <a:r>
              <a:rPr b="1" i="0" dirty="0">
                <a:latin typeface="Arial" panose="020B0604020202020204" pitchFamily="34" charset="0"/>
                <a:cs typeface="Arial" panose="020B0604020202020204" pitchFamily="34" charset="0"/>
              </a:rPr>
              <a:t> </a:t>
            </a:r>
            <a:r>
              <a:rPr b="1" i="0" dirty="0" err="1">
                <a:latin typeface="Arial" panose="020B0604020202020204" pitchFamily="34" charset="0"/>
                <a:cs typeface="Arial" panose="020B0604020202020204" pitchFamily="34" charset="0"/>
              </a:rPr>
              <a:t>الدراسي</a:t>
            </a:r>
            <a:r>
              <a:rPr b="1" i="0" dirty="0">
                <a:latin typeface="Arial" panose="020B0604020202020204" pitchFamily="34" charset="0"/>
                <a:cs typeface="Arial" panose="020B0604020202020204" pitchFamily="34" charset="0"/>
              </a:rPr>
              <a:t>، 1471</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9" presetClass="entr" presetSubtype="10" fill="hold" grpId="1" nodeType="clickEffect">
                                  <p:stCondLst>
                                    <p:cond delay="0"/>
                                  </p:stCondLst>
                                  <p:iterate>
                                    <p:tmAbs val="0"/>
                                  </p:iterate>
                                  <p:childTnLst>
                                    <p:set>
                                      <p:cBhvr>
                                        <p:cTn id="6" fill="hold"/>
                                        <p:tgtEl>
                                          <p:spTgt spid="4573">
                                            <p:bg/>
                                          </p:spTgt>
                                        </p:tgtEl>
                                        <p:attrNameLst>
                                          <p:attrName>style.visibility</p:attrName>
                                        </p:attrNameLst>
                                      </p:cBhvr>
                                      <p:to>
                                        <p:strVal val="visible"/>
                                      </p:to>
                                    </p:set>
                                    <p:anim calcmode="lin" valueType="num">
                                      <p:cBhvr>
                                        <p:cTn id="7" dur="500" fill="hold"/>
                                        <p:tgtEl>
                                          <p:spTgt spid="4573">
                                            <p:bg/>
                                          </p:spTgt>
                                        </p:tgtEl>
                                        <p:attrNameLst>
                                          <p:attrName>ppt_w</p:attrName>
                                        </p:attrNameLst>
                                      </p:cBhvr>
                                      <p:tavLst>
                                        <p:tav tm="0" fmla="#ppt_w*sin(2.5*pi*$)">
                                          <p:val>
                                            <p:fltVal val="0"/>
                                          </p:val>
                                        </p:tav>
                                        <p:tav tm="100000">
                                          <p:val>
                                            <p:fltVal val="1"/>
                                          </p:val>
                                        </p:tav>
                                      </p:tavLst>
                                    </p:anim>
                                    <p:anim calcmode="lin" valueType="num">
                                      <p:cBhvr>
                                        <p:cTn id="8" dur="500" fill="hold"/>
                                        <p:tgtEl>
                                          <p:spTgt spid="4573">
                                            <p:bg/>
                                          </p:spTgt>
                                        </p:tgtEl>
                                        <p:attrNameLst>
                                          <p:attrName>ppt_h</p:attrName>
                                        </p:attrNameLst>
                                      </p:cBhvr>
                                      <p:tavLst>
                                        <p:tav tm="0">
                                          <p:val>
                                            <p:strVal val="#ppt_h"/>
                                          </p:val>
                                        </p:tav>
                                        <p:tav tm="100000">
                                          <p:val>
                                            <p:strVal val="#ppt_h"/>
                                          </p:val>
                                        </p:tav>
                                      </p:tavLst>
                                    </p:anim>
                                  </p:childTnLst>
                                </p:cTn>
                              </p:par>
                              <p:par>
                                <p:cTn id="9" presetID="19" presetClass="entr" presetSubtype="10" fill="hold" grpId="1" nodeType="withEffect">
                                  <p:stCondLst>
                                    <p:cond delay="0"/>
                                  </p:stCondLst>
                                  <p:iterate>
                                    <p:tmAbs val="0"/>
                                  </p:iterate>
                                  <p:childTnLst>
                                    <p:set>
                                      <p:cBhvr>
                                        <p:cTn id="10" fill="hold"/>
                                        <p:tgtEl>
                                          <p:spTgt spid="4573">
                                            <p:txEl>
                                              <p:pRg st="0" end="0"/>
                                            </p:txEl>
                                          </p:spTgt>
                                        </p:tgtEl>
                                        <p:attrNameLst>
                                          <p:attrName>style.visibility</p:attrName>
                                        </p:attrNameLst>
                                      </p:cBhvr>
                                      <p:to>
                                        <p:strVal val="visible"/>
                                      </p:to>
                                    </p:set>
                                    <p:animEffect transition="in" filter="fade">
                                      <p:cBhvr>
                                        <p:cTn id="11" dur="500" fill="hold"/>
                                        <p:tgtEl>
                                          <p:spTgt spid="4573">
                                            <p:txEl>
                                              <p:pRg st="0" end="0"/>
                                            </p:txEl>
                                          </p:spTgt>
                                        </p:tgtEl>
                                      </p:cBhvr>
                                    </p:animEffect>
                                    <p:anim calcmode="lin" valueType="num">
                                      <p:cBhvr>
                                        <p:cTn id="12" dur="500" fill="hold"/>
                                        <p:tgtEl>
                                          <p:spTgt spid="4573">
                                            <p:txEl>
                                              <p:pRg st="0" end="0"/>
                                            </p:txEl>
                                          </p:spTgt>
                                        </p:tgtEl>
                                        <p:attrNameLst>
                                          <p:attrName>ppt_w</p:attrName>
                                        </p:attrNameLst>
                                      </p:cBhvr>
                                      <p:tavLst>
                                        <p:tav tm="0" fmla="#ppt_w*sin(2.5*pi*$)">
                                          <p:val>
                                            <p:fltVal val="0"/>
                                          </p:val>
                                        </p:tav>
                                        <p:tav tm="100000">
                                          <p:val>
                                            <p:fltVal val="1"/>
                                          </p:val>
                                        </p:tav>
                                      </p:tavLst>
                                    </p:anim>
                                    <p:anim calcmode="lin" valueType="num">
                                      <p:cBhvr>
                                        <p:cTn id="13" dur="500" fill="hold"/>
                                        <p:tgtEl>
                                          <p:spTgt spid="4573">
                                            <p:txEl>
                                              <p:pRg st="0" end="0"/>
                                            </p:txEl>
                                          </p:spTgt>
                                        </p:tgtEl>
                                        <p:attrNameLst>
                                          <p:attrName>ppt_h</p:attrName>
                                        </p:attrNameLst>
                                      </p:cBhvr>
                                      <p:tavLst>
                                        <p:tav tm="0">
                                          <p:val>
                                            <p:strVal val="#ppt_h"/>
                                          </p:val>
                                        </p:tav>
                                        <p:tav tm="100000">
                                          <p:val>
                                            <p:strVal val="#ppt_h"/>
                                          </p:val>
                                        </p:tav>
                                      </p:tavLst>
                                    </p:anim>
                                  </p:childTnLst>
                                </p:cTn>
                              </p:par>
                            </p:childTnLst>
                          </p:cTn>
                        </p:par>
                      </p:childTnLst>
                    </p:cTn>
                  </p:par>
                  <p:par>
                    <p:cTn id="14" fill="hold">
                      <p:stCondLst>
                        <p:cond delay="indefinite"/>
                      </p:stCondLst>
                      <p:childTnLst>
                        <p:par>
                          <p:cTn id="15" fill="hold">
                            <p:stCondLst>
                              <p:cond delay="0"/>
                            </p:stCondLst>
                            <p:childTnLst>
                              <p:par>
                                <p:cTn id="16" presetID="19" presetClass="entr" presetSubtype="10" fill="hold" grpId="1" nodeType="clickEffect">
                                  <p:stCondLst>
                                    <p:cond delay="0"/>
                                  </p:stCondLst>
                                  <p:iterate>
                                    <p:tmAbs val="0"/>
                                  </p:iterate>
                                  <p:childTnLst>
                                    <p:set>
                                      <p:cBhvr>
                                        <p:cTn id="17" fill="hold"/>
                                        <p:tgtEl>
                                          <p:spTgt spid="4573">
                                            <p:txEl>
                                              <p:pRg st="1" end="1"/>
                                            </p:txEl>
                                          </p:spTgt>
                                        </p:tgtEl>
                                        <p:attrNameLst>
                                          <p:attrName>style.visibility</p:attrName>
                                        </p:attrNameLst>
                                      </p:cBhvr>
                                      <p:to>
                                        <p:strVal val="visible"/>
                                      </p:to>
                                    </p:set>
                                    <p:animEffect transition="in" filter="fade">
                                      <p:cBhvr>
                                        <p:cTn id="18" dur="500" fill="hold"/>
                                        <p:tgtEl>
                                          <p:spTgt spid="4573">
                                            <p:txEl>
                                              <p:pRg st="1" end="1"/>
                                            </p:txEl>
                                          </p:spTgt>
                                        </p:tgtEl>
                                      </p:cBhvr>
                                    </p:animEffect>
                                    <p:anim calcmode="lin" valueType="num">
                                      <p:cBhvr>
                                        <p:cTn id="19" dur="500" fill="hold"/>
                                        <p:tgtEl>
                                          <p:spTgt spid="4573">
                                            <p:txEl>
                                              <p:pRg st="1" end="1"/>
                                            </p:txEl>
                                          </p:spTgt>
                                        </p:tgtEl>
                                        <p:attrNameLst>
                                          <p:attrName>ppt_w</p:attrName>
                                        </p:attrNameLst>
                                      </p:cBhvr>
                                      <p:tavLst>
                                        <p:tav tm="0" fmla="#ppt_w*sin(2.5*pi*$)">
                                          <p:val>
                                            <p:fltVal val="0"/>
                                          </p:val>
                                        </p:tav>
                                        <p:tav tm="100000">
                                          <p:val>
                                            <p:fltVal val="1"/>
                                          </p:val>
                                        </p:tav>
                                      </p:tavLst>
                                    </p:anim>
                                    <p:anim calcmode="lin" valueType="num">
                                      <p:cBhvr>
                                        <p:cTn id="20" dur="500" fill="hold"/>
                                        <p:tgtEl>
                                          <p:spTgt spid="4573">
                                            <p:txEl>
                                              <p:pRg st="1" end="1"/>
                                            </p:txEl>
                                          </p:spTgt>
                                        </p:tgtEl>
                                        <p:attrNameLst>
                                          <p:attrName>ppt_h</p:attrName>
                                        </p:attrNameLst>
                                      </p:cBhvr>
                                      <p:tavLst>
                                        <p:tav tm="0">
                                          <p:val>
                                            <p:strVal val="#ppt_h"/>
                                          </p:val>
                                        </p:tav>
                                        <p:tav tm="100000">
                                          <p:val>
                                            <p:strVal val="#ppt_h"/>
                                          </p:val>
                                        </p:tav>
                                      </p:tavLst>
                                    </p:anim>
                                  </p:childTnLst>
                                </p:cTn>
                              </p:par>
                            </p:childTnLst>
                          </p:cTn>
                        </p:par>
                      </p:childTnLst>
                    </p:cTn>
                  </p:par>
                  <p:par>
                    <p:cTn id="21" fill="hold">
                      <p:stCondLst>
                        <p:cond delay="indefinite"/>
                      </p:stCondLst>
                      <p:childTnLst>
                        <p:par>
                          <p:cTn id="22" fill="hold">
                            <p:stCondLst>
                              <p:cond delay="0"/>
                            </p:stCondLst>
                            <p:childTnLst>
                              <p:par>
                                <p:cTn id="23" presetID="19" presetClass="entr" presetSubtype="10" fill="hold" grpId="1" nodeType="clickEffect">
                                  <p:stCondLst>
                                    <p:cond delay="0"/>
                                  </p:stCondLst>
                                  <p:iterate>
                                    <p:tmAbs val="0"/>
                                  </p:iterate>
                                  <p:childTnLst>
                                    <p:set>
                                      <p:cBhvr>
                                        <p:cTn id="24" fill="hold"/>
                                        <p:tgtEl>
                                          <p:spTgt spid="4573">
                                            <p:txEl>
                                              <p:pRg st="2" end="2"/>
                                            </p:txEl>
                                          </p:spTgt>
                                        </p:tgtEl>
                                        <p:attrNameLst>
                                          <p:attrName>style.visibility</p:attrName>
                                        </p:attrNameLst>
                                      </p:cBhvr>
                                      <p:to>
                                        <p:strVal val="visible"/>
                                      </p:to>
                                    </p:set>
                                    <p:animEffect transition="in" filter="fade">
                                      <p:cBhvr>
                                        <p:cTn id="25" dur="500" fill="hold"/>
                                        <p:tgtEl>
                                          <p:spTgt spid="4573">
                                            <p:txEl>
                                              <p:pRg st="2" end="2"/>
                                            </p:txEl>
                                          </p:spTgt>
                                        </p:tgtEl>
                                      </p:cBhvr>
                                    </p:animEffect>
                                    <p:anim calcmode="lin" valueType="num">
                                      <p:cBhvr>
                                        <p:cTn id="26" dur="500" fill="hold"/>
                                        <p:tgtEl>
                                          <p:spTgt spid="4573">
                                            <p:txEl>
                                              <p:pRg st="2" end="2"/>
                                            </p:txEl>
                                          </p:spTgt>
                                        </p:tgtEl>
                                        <p:attrNameLst>
                                          <p:attrName>ppt_w</p:attrName>
                                        </p:attrNameLst>
                                      </p:cBhvr>
                                      <p:tavLst>
                                        <p:tav tm="0" fmla="#ppt_w*sin(2.5*pi*$)">
                                          <p:val>
                                            <p:fltVal val="0"/>
                                          </p:val>
                                        </p:tav>
                                        <p:tav tm="100000">
                                          <p:val>
                                            <p:fltVal val="1"/>
                                          </p:val>
                                        </p:tav>
                                      </p:tavLst>
                                    </p:anim>
                                    <p:anim calcmode="lin" valueType="num">
                                      <p:cBhvr>
                                        <p:cTn id="27" dur="500" fill="hold"/>
                                        <p:tgtEl>
                                          <p:spTgt spid="4573">
                                            <p:txEl>
                                              <p:pRg st="2" end="2"/>
                                            </p:txEl>
                                          </p:spTgt>
                                        </p:tgtEl>
                                        <p:attrNameLst>
                                          <p:attrName>ppt_h</p:attrName>
                                        </p:attrNameLst>
                                      </p:cBhvr>
                                      <p:tavLst>
                                        <p:tav tm="0">
                                          <p:val>
                                            <p:strVal val="#ppt_h"/>
                                          </p:val>
                                        </p:tav>
                                        <p:tav tm="100000">
                                          <p:val>
                                            <p:strVal val="#ppt_h"/>
                                          </p:val>
                                        </p:tav>
                                      </p:tavLst>
                                    </p:anim>
                                  </p:childTnLst>
                                </p:cTn>
                              </p:par>
                            </p:childTnLst>
                          </p:cTn>
                        </p:par>
                      </p:childTnLst>
                    </p:cTn>
                  </p:par>
                  <p:par>
                    <p:cTn id="28" fill="hold">
                      <p:stCondLst>
                        <p:cond delay="indefinite"/>
                      </p:stCondLst>
                      <p:childTnLst>
                        <p:par>
                          <p:cTn id="29" fill="hold">
                            <p:stCondLst>
                              <p:cond delay="0"/>
                            </p:stCondLst>
                            <p:childTnLst>
                              <p:par>
                                <p:cTn id="30" presetID="19" presetClass="entr" presetSubtype="10" fill="hold" grpId="1" nodeType="clickEffect">
                                  <p:stCondLst>
                                    <p:cond delay="0"/>
                                  </p:stCondLst>
                                  <p:iterate>
                                    <p:tmAbs val="0"/>
                                  </p:iterate>
                                  <p:childTnLst>
                                    <p:set>
                                      <p:cBhvr>
                                        <p:cTn id="31" fill="hold"/>
                                        <p:tgtEl>
                                          <p:spTgt spid="4573">
                                            <p:txEl>
                                              <p:pRg st="3" end="3"/>
                                            </p:txEl>
                                          </p:spTgt>
                                        </p:tgtEl>
                                        <p:attrNameLst>
                                          <p:attrName>style.visibility</p:attrName>
                                        </p:attrNameLst>
                                      </p:cBhvr>
                                      <p:to>
                                        <p:strVal val="visible"/>
                                      </p:to>
                                    </p:set>
                                    <p:animEffect transition="in" filter="fade">
                                      <p:cBhvr>
                                        <p:cTn id="32" dur="500" fill="hold"/>
                                        <p:tgtEl>
                                          <p:spTgt spid="4573">
                                            <p:txEl>
                                              <p:pRg st="3" end="3"/>
                                            </p:txEl>
                                          </p:spTgt>
                                        </p:tgtEl>
                                      </p:cBhvr>
                                    </p:animEffect>
                                    <p:anim calcmode="lin" valueType="num">
                                      <p:cBhvr>
                                        <p:cTn id="33" dur="500" fill="hold"/>
                                        <p:tgtEl>
                                          <p:spTgt spid="4573">
                                            <p:txEl>
                                              <p:pRg st="3" end="3"/>
                                            </p:txEl>
                                          </p:spTgt>
                                        </p:tgtEl>
                                        <p:attrNameLst>
                                          <p:attrName>ppt_w</p:attrName>
                                        </p:attrNameLst>
                                      </p:cBhvr>
                                      <p:tavLst>
                                        <p:tav tm="0" fmla="#ppt_w*sin(2.5*pi*$)">
                                          <p:val>
                                            <p:fltVal val="0"/>
                                          </p:val>
                                        </p:tav>
                                        <p:tav tm="100000">
                                          <p:val>
                                            <p:fltVal val="1"/>
                                          </p:val>
                                        </p:tav>
                                      </p:tavLst>
                                    </p:anim>
                                    <p:anim calcmode="lin" valueType="num">
                                      <p:cBhvr>
                                        <p:cTn id="34" dur="500" fill="hold"/>
                                        <p:tgtEl>
                                          <p:spTgt spid="4573">
                                            <p:txEl>
                                              <p:pRg st="3" end="3"/>
                                            </p:txEl>
                                          </p:spTgt>
                                        </p:tgtEl>
                                        <p:attrNameLst>
                                          <p:attrName>ppt_h</p:attrName>
                                        </p:attrNameLst>
                                      </p:cBhvr>
                                      <p:tavLst>
                                        <p:tav tm="0">
                                          <p:val>
                                            <p:strVal val="#ppt_h"/>
                                          </p:val>
                                        </p:tav>
                                        <p:tav tm="100000">
                                          <p:val>
                                            <p:strVal val="#ppt_h"/>
                                          </p:val>
                                        </p:tav>
                                      </p:tavLst>
                                    </p:anim>
                                  </p:childTnLst>
                                </p:cTn>
                              </p:par>
                            </p:childTnLst>
                          </p:cTn>
                        </p:par>
                      </p:childTnLst>
                    </p:cTn>
                  </p:par>
                  <p:par>
                    <p:cTn id="35" fill="hold">
                      <p:stCondLst>
                        <p:cond delay="indefinite"/>
                      </p:stCondLst>
                      <p:childTnLst>
                        <p:par>
                          <p:cTn id="36" fill="hold">
                            <p:stCondLst>
                              <p:cond delay="0"/>
                            </p:stCondLst>
                            <p:childTnLst>
                              <p:par>
                                <p:cTn id="37" presetID="19" presetClass="entr" presetSubtype="10" fill="hold" grpId="1" nodeType="clickEffect">
                                  <p:stCondLst>
                                    <p:cond delay="0"/>
                                  </p:stCondLst>
                                  <p:iterate>
                                    <p:tmAbs val="0"/>
                                  </p:iterate>
                                  <p:childTnLst>
                                    <p:set>
                                      <p:cBhvr>
                                        <p:cTn id="38" fill="hold"/>
                                        <p:tgtEl>
                                          <p:spTgt spid="4573">
                                            <p:txEl>
                                              <p:pRg st="4" end="4"/>
                                            </p:txEl>
                                          </p:spTgt>
                                        </p:tgtEl>
                                        <p:attrNameLst>
                                          <p:attrName>style.visibility</p:attrName>
                                        </p:attrNameLst>
                                      </p:cBhvr>
                                      <p:to>
                                        <p:strVal val="visible"/>
                                      </p:to>
                                    </p:set>
                                    <p:animEffect transition="in" filter="fade">
                                      <p:cBhvr>
                                        <p:cTn id="39" dur="500" fill="hold"/>
                                        <p:tgtEl>
                                          <p:spTgt spid="4573">
                                            <p:txEl>
                                              <p:pRg st="4" end="4"/>
                                            </p:txEl>
                                          </p:spTgt>
                                        </p:tgtEl>
                                      </p:cBhvr>
                                    </p:animEffect>
                                    <p:anim calcmode="lin" valueType="num">
                                      <p:cBhvr>
                                        <p:cTn id="40" dur="500" fill="hold"/>
                                        <p:tgtEl>
                                          <p:spTgt spid="4573">
                                            <p:txEl>
                                              <p:pRg st="4" end="4"/>
                                            </p:txEl>
                                          </p:spTgt>
                                        </p:tgtEl>
                                        <p:attrNameLst>
                                          <p:attrName>ppt_w</p:attrName>
                                        </p:attrNameLst>
                                      </p:cBhvr>
                                      <p:tavLst>
                                        <p:tav tm="0" fmla="#ppt_w*sin(2.5*pi*$)">
                                          <p:val>
                                            <p:fltVal val="0"/>
                                          </p:val>
                                        </p:tav>
                                        <p:tav tm="100000">
                                          <p:val>
                                            <p:fltVal val="1"/>
                                          </p:val>
                                        </p:tav>
                                      </p:tavLst>
                                    </p:anim>
                                    <p:anim calcmode="lin" valueType="num">
                                      <p:cBhvr>
                                        <p:cTn id="41" dur="500" fill="hold"/>
                                        <p:tgtEl>
                                          <p:spTgt spid="4573">
                                            <p:txEl>
                                              <p:pRg st="4" end="4"/>
                                            </p:txEl>
                                          </p:spTgt>
                                        </p:tgtEl>
                                        <p:attrNameLst>
                                          <p:attrName>ppt_h</p:attrName>
                                        </p:attrNameLst>
                                      </p:cBhvr>
                                      <p:tavLst>
                                        <p:tav tm="0">
                                          <p:val>
                                            <p:strVal val="#ppt_h"/>
                                          </p:val>
                                        </p:tav>
                                        <p:tav tm="100000">
                                          <p:val>
                                            <p:strVal val="#ppt_h"/>
                                          </p:val>
                                        </p:tav>
                                      </p:tavLst>
                                    </p:anim>
                                  </p:childTnLst>
                                </p:cTn>
                              </p:par>
                            </p:childTnLst>
                          </p:cTn>
                        </p:par>
                      </p:childTnLst>
                    </p:cTn>
                  </p:par>
                  <p:par>
                    <p:cTn id="42" fill="hold">
                      <p:stCondLst>
                        <p:cond delay="indefinite"/>
                      </p:stCondLst>
                      <p:childTnLst>
                        <p:par>
                          <p:cTn id="43" fill="hold">
                            <p:stCondLst>
                              <p:cond delay="0"/>
                            </p:stCondLst>
                            <p:childTnLst>
                              <p:par>
                                <p:cTn id="44" presetID="19" presetClass="entr" presetSubtype="10" fill="hold" grpId="1" nodeType="clickEffect">
                                  <p:stCondLst>
                                    <p:cond delay="0"/>
                                  </p:stCondLst>
                                  <p:iterate>
                                    <p:tmAbs val="0"/>
                                  </p:iterate>
                                  <p:childTnLst>
                                    <p:set>
                                      <p:cBhvr>
                                        <p:cTn id="45" fill="hold"/>
                                        <p:tgtEl>
                                          <p:spTgt spid="4573">
                                            <p:txEl>
                                              <p:pRg st="5" end="5"/>
                                            </p:txEl>
                                          </p:spTgt>
                                        </p:tgtEl>
                                        <p:attrNameLst>
                                          <p:attrName>style.visibility</p:attrName>
                                        </p:attrNameLst>
                                      </p:cBhvr>
                                      <p:to>
                                        <p:strVal val="visible"/>
                                      </p:to>
                                    </p:set>
                                    <p:animEffect transition="in" filter="fade">
                                      <p:cBhvr>
                                        <p:cTn id="46" dur="500" fill="hold"/>
                                        <p:tgtEl>
                                          <p:spTgt spid="4573">
                                            <p:txEl>
                                              <p:pRg st="5" end="5"/>
                                            </p:txEl>
                                          </p:spTgt>
                                        </p:tgtEl>
                                      </p:cBhvr>
                                    </p:animEffect>
                                    <p:anim calcmode="lin" valueType="num">
                                      <p:cBhvr>
                                        <p:cTn id="47" dur="500" fill="hold"/>
                                        <p:tgtEl>
                                          <p:spTgt spid="4573">
                                            <p:txEl>
                                              <p:pRg st="5" end="5"/>
                                            </p:txEl>
                                          </p:spTgt>
                                        </p:tgtEl>
                                        <p:attrNameLst>
                                          <p:attrName>ppt_w</p:attrName>
                                        </p:attrNameLst>
                                      </p:cBhvr>
                                      <p:tavLst>
                                        <p:tav tm="0" fmla="#ppt_w*sin(2.5*pi*$)">
                                          <p:val>
                                            <p:fltVal val="0"/>
                                          </p:val>
                                        </p:tav>
                                        <p:tav tm="100000">
                                          <p:val>
                                            <p:fltVal val="1"/>
                                          </p:val>
                                        </p:tav>
                                      </p:tavLst>
                                    </p:anim>
                                    <p:anim calcmode="lin" valueType="num">
                                      <p:cBhvr>
                                        <p:cTn id="48" dur="500" fill="hold"/>
                                        <p:tgtEl>
                                          <p:spTgt spid="4573">
                                            <p:txEl>
                                              <p:pRg st="5" end="5"/>
                                            </p:txEl>
                                          </p:spTgt>
                                        </p:tgtEl>
                                        <p:attrNameLst>
                                          <p:attrName>ppt_h</p:attrName>
                                        </p:attrNameLst>
                                      </p:cBhvr>
                                      <p:tavLst>
                                        <p:tav tm="0">
                                          <p:val>
                                            <p:strVal val="#ppt_h"/>
                                          </p:val>
                                        </p:tav>
                                        <p:tav tm="100000">
                                          <p:val>
                                            <p:strVal val="#ppt_h"/>
                                          </p:val>
                                        </p:tav>
                                      </p:tavLst>
                                    </p:anim>
                                  </p:childTnLst>
                                </p:cTn>
                              </p:par>
                            </p:childTnLst>
                          </p:cTn>
                        </p:par>
                      </p:childTnLst>
                    </p:cTn>
                  </p:par>
                  <p:par>
                    <p:cTn id="49" fill="hold">
                      <p:stCondLst>
                        <p:cond delay="indefinite"/>
                      </p:stCondLst>
                      <p:childTnLst>
                        <p:par>
                          <p:cTn id="50" fill="hold">
                            <p:stCondLst>
                              <p:cond delay="0"/>
                            </p:stCondLst>
                            <p:childTnLst>
                              <p:par>
                                <p:cTn id="51" presetID="19" presetClass="entr" presetSubtype="10" fill="hold" grpId="1" nodeType="clickEffect">
                                  <p:stCondLst>
                                    <p:cond delay="0"/>
                                  </p:stCondLst>
                                  <p:iterate>
                                    <p:tmAbs val="0"/>
                                  </p:iterate>
                                  <p:childTnLst>
                                    <p:set>
                                      <p:cBhvr>
                                        <p:cTn id="52" fill="hold"/>
                                        <p:tgtEl>
                                          <p:spTgt spid="4573">
                                            <p:txEl>
                                              <p:pRg st="6" end="6"/>
                                            </p:txEl>
                                          </p:spTgt>
                                        </p:tgtEl>
                                        <p:attrNameLst>
                                          <p:attrName>style.visibility</p:attrName>
                                        </p:attrNameLst>
                                      </p:cBhvr>
                                      <p:to>
                                        <p:strVal val="visible"/>
                                      </p:to>
                                    </p:set>
                                    <p:animEffect transition="in" filter="fade">
                                      <p:cBhvr>
                                        <p:cTn id="53" dur="500" fill="hold"/>
                                        <p:tgtEl>
                                          <p:spTgt spid="4573">
                                            <p:txEl>
                                              <p:pRg st="6" end="6"/>
                                            </p:txEl>
                                          </p:spTgt>
                                        </p:tgtEl>
                                      </p:cBhvr>
                                    </p:animEffect>
                                    <p:anim calcmode="lin" valueType="num">
                                      <p:cBhvr>
                                        <p:cTn id="54" dur="500" fill="hold"/>
                                        <p:tgtEl>
                                          <p:spTgt spid="4573">
                                            <p:txEl>
                                              <p:pRg st="6" end="6"/>
                                            </p:txEl>
                                          </p:spTgt>
                                        </p:tgtEl>
                                        <p:attrNameLst>
                                          <p:attrName>ppt_w</p:attrName>
                                        </p:attrNameLst>
                                      </p:cBhvr>
                                      <p:tavLst>
                                        <p:tav tm="0" fmla="#ppt_w*sin(2.5*pi*$)">
                                          <p:val>
                                            <p:fltVal val="0"/>
                                          </p:val>
                                        </p:tav>
                                        <p:tav tm="100000">
                                          <p:val>
                                            <p:fltVal val="1"/>
                                          </p:val>
                                        </p:tav>
                                      </p:tavLst>
                                    </p:anim>
                                    <p:anim calcmode="lin" valueType="num">
                                      <p:cBhvr>
                                        <p:cTn id="55" dur="500" fill="hold"/>
                                        <p:tgtEl>
                                          <p:spTgt spid="4573">
                                            <p:txEl>
                                              <p:pRg st="6" end="6"/>
                                            </p:txEl>
                                          </p:spTgt>
                                        </p:tgtEl>
                                        <p:attrNameLst>
                                          <p:attrName>ppt_h</p:attrName>
                                        </p:attrNameLst>
                                      </p:cBhvr>
                                      <p:tavLst>
                                        <p:tav tm="0">
                                          <p:val>
                                            <p:strVal val="#ppt_h"/>
                                          </p:val>
                                        </p:tav>
                                        <p:tav tm="100000">
                                          <p:val>
                                            <p:strVal val="#ppt_h"/>
                                          </p:val>
                                        </p:tav>
                                      </p:tavLst>
                                    </p:anim>
                                  </p:childTnLst>
                                </p:cTn>
                              </p:par>
                            </p:childTnLst>
                          </p:cTn>
                        </p:par>
                      </p:childTnLst>
                    </p:cTn>
                  </p:par>
                  <p:par>
                    <p:cTn id="56" fill="hold">
                      <p:stCondLst>
                        <p:cond delay="indefinite"/>
                      </p:stCondLst>
                      <p:childTnLst>
                        <p:par>
                          <p:cTn id="57" fill="hold">
                            <p:stCondLst>
                              <p:cond delay="0"/>
                            </p:stCondLst>
                            <p:childTnLst>
                              <p:par>
                                <p:cTn id="58" presetID="19" presetClass="entr" presetSubtype="10" fill="hold" grpId="1" nodeType="clickEffect">
                                  <p:stCondLst>
                                    <p:cond delay="0"/>
                                  </p:stCondLst>
                                  <p:iterate>
                                    <p:tmAbs val="0"/>
                                  </p:iterate>
                                  <p:childTnLst>
                                    <p:set>
                                      <p:cBhvr>
                                        <p:cTn id="59" fill="hold"/>
                                        <p:tgtEl>
                                          <p:spTgt spid="4573">
                                            <p:txEl>
                                              <p:pRg st="7" end="7"/>
                                            </p:txEl>
                                          </p:spTgt>
                                        </p:tgtEl>
                                        <p:attrNameLst>
                                          <p:attrName>style.visibility</p:attrName>
                                        </p:attrNameLst>
                                      </p:cBhvr>
                                      <p:to>
                                        <p:strVal val="visible"/>
                                      </p:to>
                                    </p:set>
                                    <p:animEffect transition="in" filter="fade">
                                      <p:cBhvr>
                                        <p:cTn id="60" dur="500" fill="hold"/>
                                        <p:tgtEl>
                                          <p:spTgt spid="4573">
                                            <p:txEl>
                                              <p:pRg st="7" end="7"/>
                                            </p:txEl>
                                          </p:spTgt>
                                        </p:tgtEl>
                                      </p:cBhvr>
                                    </p:animEffect>
                                    <p:anim calcmode="lin" valueType="num">
                                      <p:cBhvr>
                                        <p:cTn id="61" dur="500" fill="hold"/>
                                        <p:tgtEl>
                                          <p:spTgt spid="4573">
                                            <p:txEl>
                                              <p:pRg st="7" end="7"/>
                                            </p:txEl>
                                          </p:spTgt>
                                        </p:tgtEl>
                                        <p:attrNameLst>
                                          <p:attrName>ppt_w</p:attrName>
                                        </p:attrNameLst>
                                      </p:cBhvr>
                                      <p:tavLst>
                                        <p:tav tm="0" fmla="#ppt_w*sin(2.5*pi*$)">
                                          <p:val>
                                            <p:fltVal val="0"/>
                                          </p:val>
                                        </p:tav>
                                        <p:tav tm="100000">
                                          <p:val>
                                            <p:fltVal val="1"/>
                                          </p:val>
                                        </p:tav>
                                      </p:tavLst>
                                    </p:anim>
                                    <p:anim calcmode="lin" valueType="num">
                                      <p:cBhvr>
                                        <p:cTn id="62" dur="500" fill="hold"/>
                                        <p:tgtEl>
                                          <p:spTgt spid="4573">
                                            <p:txEl>
                                              <p:pRg st="7" end="7"/>
                                            </p:txEl>
                                          </p:spTgt>
                                        </p:tgtEl>
                                        <p:attrNameLst>
                                          <p:attrName>ppt_h</p:attrName>
                                        </p:attrNameLst>
                                      </p:cBhvr>
                                      <p:tavLst>
                                        <p:tav tm="0">
                                          <p:val>
                                            <p:strVal val="#ppt_h"/>
                                          </p:val>
                                        </p:tav>
                                        <p:tav tm="100000">
                                          <p:val>
                                            <p:strVal val="#ppt_h"/>
                                          </p:val>
                                        </p:tav>
                                      </p:tavLst>
                                    </p:anim>
                                  </p:childTnLst>
                                </p:cTn>
                              </p:par>
                            </p:childTnLst>
                          </p:cTn>
                        </p:par>
                      </p:childTnLst>
                    </p:cTn>
                  </p:par>
                  <p:par>
                    <p:cTn id="63" fill="hold">
                      <p:stCondLst>
                        <p:cond delay="indefinite"/>
                      </p:stCondLst>
                      <p:childTnLst>
                        <p:par>
                          <p:cTn id="64" fill="hold">
                            <p:stCondLst>
                              <p:cond delay="0"/>
                            </p:stCondLst>
                            <p:childTnLst>
                              <p:par>
                                <p:cTn id="65" presetID="19" presetClass="entr" presetSubtype="10" fill="hold" grpId="1" nodeType="clickEffect">
                                  <p:stCondLst>
                                    <p:cond delay="0"/>
                                  </p:stCondLst>
                                  <p:iterate>
                                    <p:tmAbs val="0"/>
                                  </p:iterate>
                                  <p:childTnLst>
                                    <p:set>
                                      <p:cBhvr>
                                        <p:cTn id="66" fill="hold"/>
                                        <p:tgtEl>
                                          <p:spTgt spid="4573">
                                            <p:txEl>
                                              <p:pRg st="8" end="8"/>
                                            </p:txEl>
                                          </p:spTgt>
                                        </p:tgtEl>
                                        <p:attrNameLst>
                                          <p:attrName>style.visibility</p:attrName>
                                        </p:attrNameLst>
                                      </p:cBhvr>
                                      <p:to>
                                        <p:strVal val="visible"/>
                                      </p:to>
                                    </p:set>
                                    <p:animEffect transition="in" filter="fade">
                                      <p:cBhvr>
                                        <p:cTn id="67" dur="500" fill="hold"/>
                                        <p:tgtEl>
                                          <p:spTgt spid="4573">
                                            <p:txEl>
                                              <p:pRg st="8" end="8"/>
                                            </p:txEl>
                                          </p:spTgt>
                                        </p:tgtEl>
                                      </p:cBhvr>
                                    </p:animEffect>
                                    <p:anim calcmode="lin" valueType="num">
                                      <p:cBhvr>
                                        <p:cTn id="68" dur="500" fill="hold"/>
                                        <p:tgtEl>
                                          <p:spTgt spid="4573">
                                            <p:txEl>
                                              <p:pRg st="8" end="8"/>
                                            </p:txEl>
                                          </p:spTgt>
                                        </p:tgtEl>
                                        <p:attrNameLst>
                                          <p:attrName>ppt_w</p:attrName>
                                        </p:attrNameLst>
                                      </p:cBhvr>
                                      <p:tavLst>
                                        <p:tav tm="0" fmla="#ppt_w*sin(2.5*pi*$)">
                                          <p:val>
                                            <p:fltVal val="0"/>
                                          </p:val>
                                        </p:tav>
                                        <p:tav tm="100000">
                                          <p:val>
                                            <p:fltVal val="1"/>
                                          </p:val>
                                        </p:tav>
                                      </p:tavLst>
                                    </p:anim>
                                    <p:anim calcmode="lin" valueType="num">
                                      <p:cBhvr>
                                        <p:cTn id="69" dur="500" fill="hold"/>
                                        <p:tgtEl>
                                          <p:spTgt spid="4573">
                                            <p:txEl>
                                              <p:pRg st="8" end="8"/>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73" grpId="1" build="p" bldLvl="5" animBg="1" advAuto="0"/>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9249" name="Picture 1" descr="07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018064610"/>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0273" name="Picture 1" descr="08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07152764"/>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1297" name="Picture 1" descr="09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91205690"/>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2321" name="Picture 1" descr="10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74885700"/>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3345" name="Picture 1" descr="11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508138161"/>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4369" name="Picture 1" descr="12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37513283"/>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5393" name="Picture 1" descr="13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36929953"/>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6417" name="Picture 1" descr="14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006738075"/>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7441" name="Picture 1" descr="15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2428004"/>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8465" name="Picture 1" descr="16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0346212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78" name="Picture 1"/>
          <p:cNvGrpSpPr/>
          <p:nvPr/>
        </p:nvGrpSpPr>
        <p:grpSpPr>
          <a:xfrm>
            <a:off x="342900" y="231775"/>
            <a:ext cx="8401050" cy="6402388"/>
            <a:chOff x="0" y="0"/>
            <a:chExt cx="8401050" cy="6402387"/>
          </a:xfrm>
        </p:grpSpPr>
        <p:sp>
          <p:nvSpPr>
            <p:cNvPr id="4576" name="Rectangle"/>
            <p:cNvSpPr/>
            <p:nvPr/>
          </p:nvSpPr>
          <p:spPr>
            <a:xfrm>
              <a:off x="0" y="0"/>
              <a:ext cx="8401050" cy="6402388"/>
            </a:xfrm>
            <a:prstGeom prst="rect">
              <a:avLst/>
            </a:prstGeom>
            <a:blipFill rotWithShape="1">
              <a:blip r:embed="rId3" cstate="print"/>
              <a:srcRect/>
              <a:tile tx="0" ty="0" sx="100000" sy="100000" flip="none" algn="tl"/>
            </a:blipFill>
            <a:ln w="12700" cap="flat">
              <a:noFill/>
              <a:miter lim="400000"/>
            </a:ln>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pic>
          <p:nvPicPr>
            <p:cNvPr id="4577" name="image22.png" descr="image22.png"/>
            <p:cNvPicPr>
              <a:picLocks noChangeAspect="1"/>
            </p:cNvPicPr>
            <p:nvPr/>
          </p:nvPicPr>
          <p:blipFill>
            <a:blip r:embed="rId4" cstate="print"/>
            <a:stretch>
              <a:fillRect/>
            </a:stretch>
          </p:blipFill>
          <p:spPr>
            <a:xfrm>
              <a:off x="0" y="0"/>
              <a:ext cx="8401050" cy="6402388"/>
            </a:xfrm>
            <a:prstGeom prst="rect">
              <a:avLst/>
            </a:prstGeom>
            <a:ln w="12700" cap="flat">
              <a:noFill/>
              <a:miter lim="400000"/>
            </a:ln>
            <a:effectLst/>
          </p:spPr>
        </p:pic>
      </p:grpSp>
      <p:sp>
        <p:nvSpPr>
          <p:cNvPr id="4579" name="Rectangle 3"/>
          <p:cNvSpPr/>
          <p:nvPr/>
        </p:nvSpPr>
        <p:spPr>
          <a:xfrm>
            <a:off x="1139825" y="762001"/>
            <a:ext cx="6802438" cy="5454651"/>
          </a:xfrm>
          <a:prstGeom prst="rect">
            <a:avLst/>
          </a:prstGeom>
          <a:gradFill>
            <a:gsLst>
              <a:gs pos="0">
                <a:srgbClr val="000000"/>
              </a:gs>
              <a:gs pos="50000">
                <a:srgbClr val="00279F"/>
              </a:gs>
              <a:gs pos="100000">
                <a:srgbClr val="000000"/>
              </a:gs>
            </a:gsLst>
            <a:lin ang="5400000"/>
          </a:gradFill>
          <a:ln w="12600">
            <a:solidFill>
              <a:srgbClr val="000000"/>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580" name="AutoShape 4"/>
          <p:cNvSpPr/>
          <p:nvPr/>
        </p:nvSpPr>
        <p:spPr>
          <a:xfrm>
            <a:off x="4738689" y="933456"/>
            <a:ext cx="3003551"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581" name="AutoShape 5"/>
          <p:cNvSpPr/>
          <p:nvPr/>
        </p:nvSpPr>
        <p:spPr>
          <a:xfrm>
            <a:off x="1339856" y="3565530"/>
            <a:ext cx="3001964"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582" name="AutoShape 6"/>
          <p:cNvSpPr/>
          <p:nvPr/>
        </p:nvSpPr>
        <p:spPr>
          <a:xfrm>
            <a:off x="4724400" y="3544894"/>
            <a:ext cx="3003550"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583" name="AutoShape 7"/>
          <p:cNvSpPr/>
          <p:nvPr/>
        </p:nvSpPr>
        <p:spPr>
          <a:xfrm>
            <a:off x="1338262" y="882656"/>
            <a:ext cx="3003551"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584" name="Rectangle 8"/>
          <p:cNvSpPr/>
          <p:nvPr/>
        </p:nvSpPr>
        <p:spPr>
          <a:xfrm>
            <a:off x="1130306" y="777881"/>
            <a:ext cx="6823076" cy="5419726"/>
          </a:xfrm>
          <a:prstGeom prst="rect">
            <a:avLst/>
          </a:prstGeom>
          <a:gradFill>
            <a:gsLst>
              <a:gs pos="0">
                <a:srgbClr val="0B0C60"/>
              </a:gs>
              <a:gs pos="100000">
                <a:srgbClr val="05052C">
                  <a:alpha val="45998"/>
                </a:srgbClr>
              </a:gs>
            </a:gsLst>
            <a:lin ang="5400000"/>
          </a:gradFill>
          <a:ln w="12700">
            <a:miter lim="400000"/>
          </a:ln>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585" name="Rectangle 9"/>
          <p:cNvSpPr txBox="1"/>
          <p:nvPr/>
        </p:nvSpPr>
        <p:spPr>
          <a:xfrm>
            <a:off x="4856207" y="946150"/>
            <a:ext cx="330115" cy="6341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0066FF"/>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2</a:t>
            </a:r>
          </a:p>
        </p:txBody>
      </p:sp>
      <p:sp>
        <p:nvSpPr>
          <p:cNvPr id="4586" name="Rectangle 10"/>
          <p:cNvSpPr txBox="1"/>
          <p:nvPr/>
        </p:nvSpPr>
        <p:spPr>
          <a:xfrm>
            <a:off x="1468481" y="3638550"/>
            <a:ext cx="330115" cy="6341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0066FF"/>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3</a:t>
            </a:r>
          </a:p>
        </p:txBody>
      </p:sp>
      <p:sp>
        <p:nvSpPr>
          <p:cNvPr id="4587" name="Rectangle 11"/>
          <p:cNvSpPr txBox="1"/>
          <p:nvPr/>
        </p:nvSpPr>
        <p:spPr>
          <a:xfrm>
            <a:off x="1454198" y="962025"/>
            <a:ext cx="330115" cy="6341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0066FF"/>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1</a:t>
            </a:r>
          </a:p>
        </p:txBody>
      </p:sp>
      <p:sp>
        <p:nvSpPr>
          <p:cNvPr id="4588" name="Rectangle 18"/>
          <p:cNvSpPr txBox="1"/>
          <p:nvPr/>
        </p:nvSpPr>
        <p:spPr>
          <a:xfrm>
            <a:off x="5116555" y="2154320"/>
            <a:ext cx="755126" cy="36796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280" tIns="44280" rIns="44280" bIns="44280">
            <a:spAutoFit/>
          </a:bodyPr>
          <a:lstStyle>
            <a:lvl1pPr>
              <a:spcBef>
                <a:spcPts val="1100"/>
              </a:spcBef>
              <a:tabLst>
                <a:tab pos="812800" algn="l"/>
                <a:tab pos="1638300" algn="l"/>
                <a:tab pos="2451100" algn="l"/>
                <a:tab pos="3276600" algn="l"/>
                <a:tab pos="4089400" algn="l"/>
                <a:tab pos="4914900" algn="l"/>
                <a:tab pos="5727700" algn="l"/>
                <a:tab pos="6553200" algn="l"/>
                <a:tab pos="7366000" algn="l"/>
                <a:tab pos="8191500" algn="l"/>
                <a:tab pos="9017000" algn="l"/>
              </a:tabLst>
              <a:defRPr sz="1800" b="1">
                <a:solidFill>
                  <a:srgbClr val="0066FF"/>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AS:</a:t>
            </a:r>
          </a:p>
        </p:txBody>
      </p:sp>
      <p:sp>
        <p:nvSpPr>
          <p:cNvPr id="4589" name="Rectangle 24"/>
          <p:cNvSpPr txBox="1"/>
          <p:nvPr/>
        </p:nvSpPr>
        <p:spPr>
          <a:xfrm>
            <a:off x="1798681" y="1004888"/>
            <a:ext cx="2273215" cy="58309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متى</a:t>
            </a:r>
            <a:endParaRPr b="1" dirty="0">
              <a:latin typeface="Arial" panose="020B0604020202020204" pitchFamily="34" charset="0"/>
              <a:cs typeface="Arial" panose="020B0604020202020204" pitchFamily="34" charset="0"/>
              <a:sym typeface="MS Gothic"/>
            </a:endParaRPr>
          </a:p>
        </p:txBody>
      </p:sp>
      <p:sp>
        <p:nvSpPr>
          <p:cNvPr id="4590" name="Rectangle 25"/>
          <p:cNvSpPr txBox="1"/>
          <p:nvPr/>
        </p:nvSpPr>
        <p:spPr>
          <a:xfrm>
            <a:off x="5629323" y="1025525"/>
            <a:ext cx="1954128" cy="58309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مرقس</a:t>
            </a:r>
          </a:p>
        </p:txBody>
      </p:sp>
      <p:sp>
        <p:nvSpPr>
          <p:cNvPr id="4591" name="Rectangle 26"/>
          <p:cNvSpPr txBox="1"/>
          <p:nvPr/>
        </p:nvSpPr>
        <p:spPr>
          <a:xfrm>
            <a:off x="2190799" y="3692526"/>
            <a:ext cx="1952539" cy="58309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لوقا</a:t>
            </a:r>
            <a:endParaRPr b="1" dirty="0">
              <a:latin typeface="Arial" panose="020B0604020202020204" pitchFamily="34" charset="0"/>
              <a:cs typeface="Arial" panose="020B0604020202020204" pitchFamily="34" charset="0"/>
              <a:sym typeface="MS Gothic"/>
            </a:endParaRPr>
          </a:p>
        </p:txBody>
      </p:sp>
      <p:sp>
        <p:nvSpPr>
          <p:cNvPr id="4592" name="Rectangle 27"/>
          <p:cNvSpPr txBox="1"/>
          <p:nvPr/>
        </p:nvSpPr>
        <p:spPr>
          <a:xfrm>
            <a:off x="1827235" y="1560512"/>
            <a:ext cx="2417695"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إلى </a:t>
            </a:r>
            <a:r>
              <a:rPr b="1" dirty="0" err="1">
                <a:latin typeface="Arial" panose="020B0604020202020204" pitchFamily="34" charset="0"/>
                <a:cs typeface="Arial" panose="020B0604020202020204" pitchFamily="34" charset="0"/>
                <a:sym typeface="MS Gothic"/>
              </a:rPr>
              <a:t>اليهود</a:t>
            </a:r>
            <a:endParaRPr b="1" dirty="0">
              <a:latin typeface="Arial" panose="020B0604020202020204" pitchFamily="34" charset="0"/>
              <a:cs typeface="Arial" panose="020B0604020202020204" pitchFamily="34" charset="0"/>
              <a:sym typeface="MS Gothic"/>
            </a:endParaRPr>
          </a:p>
        </p:txBody>
      </p:sp>
      <p:sp>
        <p:nvSpPr>
          <p:cNvPr id="4593" name="Rectangle 28"/>
          <p:cNvSpPr txBox="1"/>
          <p:nvPr/>
        </p:nvSpPr>
        <p:spPr>
          <a:xfrm>
            <a:off x="5940469" y="1570037"/>
            <a:ext cx="1684253"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الرومان</a:t>
            </a:r>
            <a:endParaRPr b="1" dirty="0">
              <a:latin typeface="Arial" panose="020B0604020202020204" pitchFamily="34" charset="0"/>
              <a:cs typeface="Arial" panose="020B0604020202020204" pitchFamily="34" charset="0"/>
              <a:sym typeface="MS Gothic"/>
            </a:endParaRPr>
          </a:p>
        </p:txBody>
      </p:sp>
      <p:sp>
        <p:nvSpPr>
          <p:cNvPr id="4594" name="Rectangle 29"/>
          <p:cNvSpPr txBox="1"/>
          <p:nvPr/>
        </p:nvSpPr>
        <p:spPr>
          <a:xfrm>
            <a:off x="2112989" y="4237037"/>
            <a:ext cx="2074799"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اليونانيين</a:t>
            </a:r>
            <a:endParaRPr b="1" dirty="0">
              <a:latin typeface="Arial" panose="020B0604020202020204" pitchFamily="34" charset="0"/>
              <a:cs typeface="Arial" panose="020B0604020202020204" pitchFamily="34" charset="0"/>
              <a:sym typeface="MS Gothic"/>
            </a:endParaRPr>
          </a:p>
        </p:txBody>
      </p:sp>
      <p:sp>
        <p:nvSpPr>
          <p:cNvPr id="4595" name="Rectangle 30"/>
          <p:cNvSpPr txBox="1"/>
          <p:nvPr/>
        </p:nvSpPr>
        <p:spPr>
          <a:xfrm>
            <a:off x="2465434" y="2070100"/>
            <a:ext cx="1684251"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كملك</a:t>
            </a:r>
            <a:endParaRPr b="1" dirty="0">
              <a:latin typeface="Arial" panose="020B0604020202020204" pitchFamily="34" charset="0"/>
              <a:cs typeface="Arial" panose="020B0604020202020204" pitchFamily="34" charset="0"/>
              <a:sym typeface="MS Gothic"/>
            </a:endParaRPr>
          </a:p>
        </p:txBody>
      </p:sp>
      <p:sp>
        <p:nvSpPr>
          <p:cNvPr id="4596" name="Rectangle 31"/>
          <p:cNvSpPr txBox="1"/>
          <p:nvPr/>
        </p:nvSpPr>
        <p:spPr>
          <a:xfrm>
            <a:off x="5923005" y="2065338"/>
            <a:ext cx="1684251"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كخادم</a:t>
            </a:r>
            <a:endParaRPr b="1" dirty="0">
              <a:latin typeface="Arial" panose="020B0604020202020204" pitchFamily="34" charset="0"/>
              <a:cs typeface="Arial" panose="020B0604020202020204" pitchFamily="34" charset="0"/>
              <a:sym typeface="MS Gothic"/>
            </a:endParaRPr>
          </a:p>
        </p:txBody>
      </p:sp>
      <p:sp>
        <p:nvSpPr>
          <p:cNvPr id="4597" name="Rectangle 32"/>
          <p:cNvSpPr txBox="1"/>
          <p:nvPr/>
        </p:nvSpPr>
        <p:spPr>
          <a:xfrm>
            <a:off x="2041549" y="4735517"/>
            <a:ext cx="2124008"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p>
            <a: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b="1">
                <a:solidFill>
                  <a:srgbClr val="0066FF"/>
                </a:solidFill>
                <a:latin typeface="+mn-lt"/>
                <a:ea typeface="+mn-ea"/>
                <a:cs typeface="+mn-cs"/>
                <a:sym typeface="Helvetica"/>
              </a:defRPr>
            </a:pPr>
            <a:r>
              <a:rPr b="1" dirty="0">
                <a:latin typeface="Arial" panose="020B0604020202020204" pitchFamily="34" charset="0"/>
                <a:ea typeface="MS Gothic"/>
                <a:cs typeface="Arial" panose="020B0604020202020204" pitchFamily="34" charset="0"/>
                <a:sym typeface="MS Gothic"/>
              </a:rPr>
              <a:t>الله </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MS Gothic"/>
                <a:cs typeface="Arial" panose="020B0604020202020204" pitchFamily="34" charset="0"/>
                <a:sym typeface="MS Gothic"/>
              </a:rPr>
              <a:t>الإنسان</a:t>
            </a:r>
            <a:endParaRPr b="1" dirty="0">
              <a:latin typeface="Arial" panose="020B0604020202020204" pitchFamily="34" charset="0"/>
              <a:ea typeface="MS Gothic"/>
              <a:cs typeface="Arial" panose="020B0604020202020204" pitchFamily="34" charset="0"/>
              <a:sym typeface="MS Gothic"/>
            </a:endParaRPr>
          </a:p>
        </p:txBody>
      </p:sp>
      <p:sp>
        <p:nvSpPr>
          <p:cNvPr id="4598" name="Rectangle 33"/>
          <p:cNvSpPr txBox="1"/>
          <p:nvPr/>
        </p:nvSpPr>
        <p:spPr>
          <a:xfrm>
            <a:off x="2468606" y="2574925"/>
            <a:ext cx="1684251"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قاله</a:t>
            </a:r>
            <a:endParaRPr b="1" dirty="0">
              <a:latin typeface="Arial" panose="020B0604020202020204" pitchFamily="34" charset="0"/>
              <a:cs typeface="Arial" panose="020B0604020202020204" pitchFamily="34" charset="0"/>
              <a:sym typeface="MS Gothic"/>
            </a:endParaRPr>
          </a:p>
        </p:txBody>
      </p:sp>
      <p:sp>
        <p:nvSpPr>
          <p:cNvPr id="4599" name="Rectangle 34"/>
          <p:cNvSpPr txBox="1"/>
          <p:nvPr/>
        </p:nvSpPr>
        <p:spPr>
          <a:xfrm>
            <a:off x="5613451" y="2584450"/>
            <a:ext cx="1404849"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مافعله</a:t>
            </a:r>
            <a:endParaRPr b="1" dirty="0">
              <a:latin typeface="Arial" panose="020B0604020202020204" pitchFamily="34" charset="0"/>
              <a:cs typeface="Arial" panose="020B0604020202020204" pitchFamily="34" charset="0"/>
              <a:sym typeface="MS Gothic"/>
            </a:endParaRPr>
          </a:p>
        </p:txBody>
      </p:sp>
      <p:sp>
        <p:nvSpPr>
          <p:cNvPr id="4600" name="Rectangle 35"/>
          <p:cNvSpPr txBox="1"/>
          <p:nvPr/>
        </p:nvSpPr>
        <p:spPr>
          <a:xfrm>
            <a:off x="1684359" y="5251450"/>
            <a:ext cx="1962091"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شعر</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به</a:t>
            </a:r>
            <a:endParaRPr b="1" dirty="0">
              <a:latin typeface="Arial" panose="020B0604020202020204" pitchFamily="34" charset="0"/>
              <a:cs typeface="Arial" panose="020B0604020202020204" pitchFamily="34" charset="0"/>
              <a:sym typeface="MS Gothic"/>
            </a:endParaRPr>
          </a:p>
        </p:txBody>
      </p:sp>
      <p:sp>
        <p:nvSpPr>
          <p:cNvPr id="4601" name="Text Box 36"/>
          <p:cNvSpPr txBox="1"/>
          <p:nvPr/>
        </p:nvSpPr>
        <p:spPr>
          <a:xfrm>
            <a:off x="8787790" y="4075"/>
            <a:ext cx="148866" cy="36174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3" tIns="41963" rIns="41963" bIns="41963" anchor="ctr">
            <a:spAutoFit/>
          </a:bodyPr>
          <a:lstStyle>
            <a:lvl1pPr algn="ctr">
              <a:spcBef>
                <a:spcPts val="1100"/>
              </a:spcBef>
              <a:tabLst>
                <a:tab pos="812800" algn="l"/>
                <a:tab pos="1638300" algn="l"/>
                <a:tab pos="2451100" algn="l"/>
                <a:tab pos="3276600" algn="l"/>
                <a:tab pos="4102100" algn="l"/>
                <a:tab pos="4914900" algn="l"/>
                <a:tab pos="5740400" algn="l"/>
                <a:tab pos="6553200" algn="l"/>
                <a:tab pos="7378700" algn="l"/>
                <a:tab pos="8204200" algn="l"/>
                <a:tab pos="9017000" algn="l"/>
              </a:tabLst>
              <a:defRPr sz="1800">
                <a:solidFill>
                  <a:srgbClr val="FFA27C"/>
                </a:solidFill>
                <a:latin typeface="Comic Sans MS"/>
                <a:ea typeface="Comic Sans MS"/>
                <a:cs typeface="Comic Sans MS"/>
                <a:sym typeface="Comic Sans MS"/>
              </a:defRPr>
            </a:lvl1pPr>
          </a:lstStyle>
          <a:p>
            <a:r>
              <a:rPr b="1" dirty="0">
                <a:latin typeface="Arial" panose="020B0604020202020204" pitchFamily="34" charset="0"/>
                <a:cs typeface="Arial" panose="020B0604020202020204" pitchFamily="34" charset="0"/>
              </a:rPr>
              <a:t> </a:t>
            </a:r>
          </a:p>
        </p:txBody>
      </p:sp>
      <p:grpSp>
        <p:nvGrpSpPr>
          <p:cNvPr id="4605" name="Group 37"/>
          <p:cNvGrpSpPr/>
          <p:nvPr/>
        </p:nvGrpSpPr>
        <p:grpSpPr>
          <a:xfrm>
            <a:off x="3224361" y="2218629"/>
            <a:ext cx="2554720" cy="2816478"/>
            <a:chOff x="0" y="0"/>
            <a:chExt cx="2554719" cy="2816476"/>
          </a:xfrm>
        </p:grpSpPr>
        <p:sp>
          <p:nvSpPr>
            <p:cNvPr id="4602" name="Line 38"/>
            <p:cNvSpPr/>
            <p:nvPr/>
          </p:nvSpPr>
          <p:spPr>
            <a:xfrm flipV="1">
              <a:off x="396527" y="427973"/>
              <a:ext cx="1592250" cy="1673856"/>
            </a:xfrm>
            <a:prstGeom prst="line">
              <a:avLst/>
            </a:prstGeom>
            <a:noFill/>
            <a:ln w="38160" cap="flat">
              <a:solidFill>
                <a:srgbClr val="FC0128"/>
              </a:solidFill>
              <a:prstDash val="solid"/>
              <a:miter lim="800000"/>
            </a:ln>
            <a:effectLst>
              <a:outerShdw blurRad="63500" dist="71785" dir="2700000" rotWithShape="0">
                <a:srgbClr val="000000"/>
              </a:outerShdw>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sp>
          <p:nvSpPr>
            <p:cNvPr id="4603" name="Line 39"/>
            <p:cNvSpPr/>
            <p:nvPr/>
          </p:nvSpPr>
          <p:spPr>
            <a:xfrm flipV="1">
              <a:off x="108031" y="148092"/>
              <a:ext cx="1460893" cy="1537990"/>
            </a:xfrm>
            <a:prstGeom prst="line">
              <a:avLst/>
            </a:prstGeom>
            <a:noFill/>
            <a:ln w="38160" cap="flat">
              <a:solidFill>
                <a:srgbClr val="FC0128"/>
              </a:solidFill>
              <a:prstDash val="solid"/>
              <a:miter lim="800000"/>
            </a:ln>
            <a:effectLst>
              <a:outerShdw blurRad="63500" dist="71785" dir="2700000" rotWithShape="0">
                <a:srgbClr val="000000"/>
              </a:outerShdw>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sp>
          <p:nvSpPr>
            <p:cNvPr id="4604" name="AutoShape 40"/>
            <p:cNvSpPr/>
            <p:nvPr/>
          </p:nvSpPr>
          <p:spPr>
            <a:xfrm rot="5400000">
              <a:off x="-130879" y="130878"/>
              <a:ext cx="2816477" cy="255472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30320" cap="flat">
              <a:solidFill>
                <a:srgbClr val="FC0128"/>
              </a:solidFill>
              <a:prstDash val="solid"/>
              <a:miter lim="800000"/>
            </a:ln>
            <a:effectLst>
              <a:outerShdw blurRad="63500" dist="81185" dir="3078031" rotWithShape="0">
                <a:srgbClr val="000000"/>
              </a:outerShdw>
            </a:effectLst>
          </p:spPr>
          <p:txBody>
            <a:bodyPr wrap="square" lIns="45719" tIns="45719" rIns="45719" bIns="45719" numCol="1" anchor="ctr">
              <a:noAutofit/>
            </a:bodyP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grpSp>
      <p:grpSp>
        <p:nvGrpSpPr>
          <p:cNvPr id="4608" name="Group 41"/>
          <p:cNvGrpSpPr/>
          <p:nvPr/>
        </p:nvGrpSpPr>
        <p:grpSpPr>
          <a:xfrm>
            <a:off x="2250397" y="2625333"/>
            <a:ext cx="4430040" cy="950393"/>
            <a:chOff x="-474581" y="1021967"/>
            <a:chExt cx="4430039" cy="950393"/>
          </a:xfrm>
        </p:grpSpPr>
        <p:sp>
          <p:nvSpPr>
            <p:cNvPr id="4606" name="Text Box 42"/>
            <p:cNvSpPr txBox="1"/>
            <p:nvPr/>
          </p:nvSpPr>
          <p:spPr>
            <a:xfrm rot="18900000">
              <a:off x="-474581" y="1508516"/>
              <a:ext cx="4430039" cy="463844"/>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6799" tIns="46799" rIns="46799" bIns="46799" numCol="1" anchor="t">
              <a:spAutoFit/>
            </a:bodyPr>
            <a:lstStyle>
              <a:lvl1pPr algn="ctr" rtl="1">
                <a:spcBef>
                  <a:spcPts val="1300"/>
                </a:spcBef>
                <a:tabLst>
                  <a:tab pos="812800" algn="l"/>
                  <a:tab pos="1638300" algn="l"/>
                  <a:tab pos="2451100" algn="l"/>
                  <a:tab pos="3276600" algn="l"/>
                  <a:tab pos="4102100" algn="l"/>
                  <a:tab pos="4914900" algn="l"/>
                  <a:tab pos="5740400" algn="l"/>
                  <a:tab pos="6553200" algn="l"/>
                  <a:tab pos="7378700" algn="l"/>
                  <a:tab pos="8204200" algn="l"/>
                  <a:tab pos="9017000" algn="l"/>
                </a:tabLst>
                <a:defRPr>
                  <a:solidFill>
                    <a:srgbClr val="FFFFFF"/>
                  </a:solidFill>
                  <a:latin typeface="MS Gothic"/>
                  <a:ea typeface="MS Gothic"/>
                  <a:cs typeface="MS Gothic"/>
                  <a:sym typeface="MS Gothic"/>
                </a:defRPr>
              </a:lvl1pPr>
            </a:lstStyle>
            <a:p>
              <a:pPr>
                <a:defRPr>
                  <a:latin typeface="Lucida Handwriting"/>
                  <a:ea typeface="Lucida Handwriting"/>
                  <a:cs typeface="Lucida Handwriting"/>
                  <a:sym typeface="Lucida Handwriting"/>
                </a:defRPr>
              </a:pPr>
              <a:r>
                <a:rPr b="1" dirty="0" err="1">
                  <a:latin typeface="Arial" panose="020B0604020202020204" pitchFamily="34" charset="0"/>
                  <a:cs typeface="Arial" panose="020B0604020202020204" pitchFamily="34" charset="0"/>
                  <a:sym typeface="MS Gothic"/>
                </a:rPr>
                <a:t>النظر</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معاً</a:t>
              </a:r>
              <a:endParaRPr b="1" dirty="0">
                <a:latin typeface="Arial" panose="020B0604020202020204" pitchFamily="34" charset="0"/>
                <a:cs typeface="Arial" panose="020B0604020202020204" pitchFamily="34" charset="0"/>
                <a:sym typeface="MS Gothic"/>
              </a:endParaRPr>
            </a:p>
          </p:txBody>
        </p:sp>
        <p:sp>
          <p:nvSpPr>
            <p:cNvPr id="4607" name="Text Box 43"/>
            <p:cNvSpPr txBox="1"/>
            <p:nvPr/>
          </p:nvSpPr>
          <p:spPr>
            <a:xfrm rot="18960000">
              <a:off x="-202217" y="1021967"/>
              <a:ext cx="2910126" cy="463844"/>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6799" tIns="46799" rIns="46799" bIns="46799" numCol="1" anchor="t">
              <a:spAutoFit/>
            </a:bodyPr>
            <a:lstStyle>
              <a:lvl1pPr algn="ctr" rtl="1">
                <a:spcBef>
                  <a:spcPts val="1300"/>
                </a:spcBef>
                <a:tabLst>
                  <a:tab pos="812800" algn="l"/>
                  <a:tab pos="1638300" algn="l"/>
                  <a:tab pos="2451100" algn="l"/>
                  <a:tab pos="3276600" algn="l"/>
                  <a:tab pos="4102100" algn="l"/>
                  <a:tab pos="4914900" algn="l"/>
                  <a:tab pos="5740400" algn="l"/>
                  <a:tab pos="6553200" algn="l"/>
                  <a:tab pos="7378700" algn="l"/>
                  <a:tab pos="8204200" algn="l"/>
                  <a:tab pos="9017000" algn="l"/>
                </a:tabLst>
                <a:defRPr>
                  <a:solidFill>
                    <a:srgbClr val="FFFFFF"/>
                  </a:solidFill>
                  <a:latin typeface="MS Gothic"/>
                  <a:ea typeface="MS Gothic"/>
                  <a:cs typeface="MS Gothic"/>
                  <a:sym typeface="MS Gothic"/>
                </a:defRPr>
              </a:lvl1pPr>
            </a:lstStyle>
            <a:p>
              <a:pPr>
                <a:defRPr>
                  <a:latin typeface="Lucida Handwriting"/>
                  <a:ea typeface="Lucida Handwriting"/>
                  <a:cs typeface="Lucida Handwriting"/>
                  <a:sym typeface="Lucida Handwriting"/>
                </a:defRPr>
              </a:pPr>
              <a:r>
                <a:rPr b="1" dirty="0" err="1">
                  <a:latin typeface="Arial" panose="020B0604020202020204" pitchFamily="34" charset="0"/>
                  <a:cs typeface="Arial" panose="020B0604020202020204" pitchFamily="34" charset="0"/>
                  <a:sym typeface="MS Gothic"/>
                </a:rPr>
                <a:t>الإزائية</a:t>
              </a:r>
              <a:endParaRPr b="1" dirty="0">
                <a:latin typeface="Arial" panose="020B0604020202020204" pitchFamily="34" charset="0"/>
                <a:cs typeface="Arial" panose="020B0604020202020204" pitchFamily="34" charset="0"/>
                <a:sym typeface="MS Gothic"/>
              </a:endParaRPr>
            </a:p>
          </p:txBody>
        </p:sp>
      </p:grpSp>
      <p:sp>
        <p:nvSpPr>
          <p:cNvPr id="4609" name="Text Box 44"/>
          <p:cNvSpPr txBox="1"/>
          <p:nvPr/>
        </p:nvSpPr>
        <p:spPr>
          <a:xfrm>
            <a:off x="3502662" y="3495678"/>
            <a:ext cx="5048565" cy="194679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1963" tIns="41963" rIns="41963" bIns="41963">
            <a:spAutoFit/>
          </a:bodyPr>
          <a:lstStyle/>
          <a:p>
            <a:pPr algn="ctr" rtl="1">
              <a:spcBef>
                <a:spcPts val="3000"/>
              </a:spcBef>
              <a:tabLst>
                <a:tab pos="812800" algn="l"/>
                <a:tab pos="1638300" algn="l"/>
                <a:tab pos="2451100" algn="l"/>
                <a:tab pos="3276600" algn="l"/>
                <a:tab pos="4102100" algn="l"/>
                <a:tab pos="4914900" algn="l"/>
                <a:tab pos="5740400" algn="l"/>
                <a:tab pos="6553200" algn="l"/>
                <a:tab pos="7378700" algn="l"/>
                <a:tab pos="8204200" algn="l"/>
                <a:tab pos="9017000" algn="l"/>
              </a:tabLst>
              <a:defRPr sz="4800" b="1">
                <a:solidFill>
                  <a:srgbClr val="FAFD00"/>
                </a:solidFill>
                <a:latin typeface="Comic Sans MS"/>
                <a:ea typeface="Comic Sans MS"/>
                <a:cs typeface="Comic Sans MS"/>
                <a:sym typeface="Comic Sans MS"/>
              </a:defRPr>
            </a:pPr>
            <a:r>
              <a:rPr b="1" dirty="0" err="1">
                <a:latin typeface="Arial" panose="020B0604020202020204" pitchFamily="34" charset="0"/>
                <a:ea typeface="MS Gothic"/>
                <a:cs typeface="Arial" panose="020B0604020202020204" pitchFamily="34" charset="0"/>
                <a:sym typeface="MS Gothic"/>
              </a:rPr>
              <a:t>النظر</a:t>
            </a:r>
            <a:r>
              <a:rPr b="1" dirty="0">
                <a:latin typeface="Arial" panose="020B0604020202020204" pitchFamily="34" charset="0"/>
                <a:ea typeface="MS Gothic"/>
                <a:cs typeface="Arial" panose="020B0604020202020204" pitchFamily="34" charset="0"/>
                <a:sym typeface="MS Gothic"/>
              </a:rPr>
              <a:t> </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algn="ctr" rtl="1">
              <a:spcBef>
                <a:spcPts val="3000"/>
              </a:spcBef>
              <a:tabLst>
                <a:tab pos="812800" algn="l"/>
                <a:tab pos="1638300" algn="l"/>
                <a:tab pos="2451100" algn="l"/>
                <a:tab pos="3276600" algn="l"/>
                <a:tab pos="4102100" algn="l"/>
                <a:tab pos="4914900" algn="l"/>
                <a:tab pos="5740400" algn="l"/>
                <a:tab pos="6553200" algn="l"/>
                <a:tab pos="7378700" algn="l"/>
                <a:tab pos="8204200" algn="l"/>
                <a:tab pos="9017000" algn="l"/>
              </a:tabLst>
              <a:defRPr sz="4800" b="1">
                <a:solidFill>
                  <a:srgbClr val="FAFD00"/>
                </a:solidFill>
                <a:latin typeface="Comic Sans MS"/>
                <a:ea typeface="Comic Sans MS"/>
                <a:cs typeface="Comic Sans MS"/>
                <a:sym typeface="Comic Sans MS"/>
              </a:defRPr>
            </a:pPr>
            <a:r>
              <a:rPr b="1" dirty="0" err="1">
                <a:latin typeface="Arial" panose="020B0604020202020204" pitchFamily="34" charset="0"/>
                <a:ea typeface="MS Gothic"/>
                <a:cs typeface="Arial" panose="020B0604020202020204" pitchFamily="34" charset="0"/>
                <a:sym typeface="MS Gothic"/>
              </a:rPr>
              <a:t>معاً</a:t>
            </a:r>
            <a:endParaRPr b="1" dirty="0">
              <a:latin typeface="Arial" panose="020B0604020202020204" pitchFamily="34" charset="0"/>
              <a:ea typeface="MS Gothic"/>
              <a:cs typeface="Arial" panose="020B0604020202020204" pitchFamily="34" charset="0"/>
              <a:sym typeface="MS Gothic"/>
            </a:endParaRPr>
          </a:p>
        </p:txBody>
      </p:sp>
      <p:sp>
        <p:nvSpPr>
          <p:cNvPr id="4610" name="Text Box 45"/>
          <p:cNvSpPr txBox="1"/>
          <p:nvPr/>
        </p:nvSpPr>
        <p:spPr>
          <a:xfrm>
            <a:off x="1181712" y="815978"/>
            <a:ext cx="5780444" cy="120451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1963" tIns="41963" rIns="41963" bIns="41963">
            <a:spAutoFit/>
          </a:bodyPr>
          <a:lstStyle>
            <a:lvl1pPr algn="ctr" rtl="1">
              <a:spcBef>
                <a:spcPts val="4400"/>
              </a:spcBef>
              <a:tabLst>
                <a:tab pos="812800" algn="l"/>
                <a:tab pos="1638300" algn="l"/>
                <a:tab pos="2451100" algn="l"/>
                <a:tab pos="3276600" algn="l"/>
                <a:tab pos="4102100" algn="l"/>
                <a:tab pos="4914900" algn="l"/>
                <a:tab pos="5740400" algn="l"/>
                <a:tab pos="6553200" algn="l"/>
                <a:tab pos="7378700" algn="l"/>
                <a:tab pos="8204200" algn="l"/>
                <a:tab pos="9017000" algn="l"/>
              </a:tabLst>
              <a:defRPr sz="7200">
                <a:solidFill>
                  <a:srgbClr val="FAFD00"/>
                </a:solidFill>
                <a:latin typeface="MS Gothic"/>
                <a:ea typeface="MS Gothic"/>
                <a:cs typeface="MS Gothic"/>
                <a:sym typeface="MS Gothic"/>
              </a:defRPr>
            </a:lvl1pPr>
          </a:lstStyle>
          <a:p>
            <a:pPr>
              <a:defRPr b="1">
                <a:latin typeface="Comic Sans MS"/>
                <a:ea typeface="Comic Sans MS"/>
                <a:cs typeface="Comic Sans MS"/>
                <a:sym typeface="Comic Sans MS"/>
              </a:defRPr>
            </a:pPr>
            <a:r>
              <a:rPr b="1" dirty="0" err="1">
                <a:latin typeface="Arial" panose="020B0604020202020204" pitchFamily="34" charset="0"/>
                <a:cs typeface="Arial" panose="020B0604020202020204" pitchFamily="34" charset="0"/>
                <a:sym typeface="MS Gothic"/>
              </a:rPr>
              <a:t>الإزائية</a:t>
            </a:r>
            <a:endParaRPr b="1" dirty="0">
              <a:latin typeface="Arial" panose="020B0604020202020204" pitchFamily="34" charset="0"/>
              <a:cs typeface="Arial" panose="020B0604020202020204" pitchFamily="34" charset="0"/>
              <a:sym typeface="MS Gothic"/>
            </a:endParaRPr>
          </a:p>
        </p:txBody>
      </p:sp>
      <p:sp>
        <p:nvSpPr>
          <p:cNvPr id="4611" name="Text Box 48"/>
          <p:cNvSpPr txBox="1"/>
          <p:nvPr/>
        </p:nvSpPr>
        <p:spPr>
          <a:xfrm>
            <a:off x="8402509" y="6540007"/>
            <a:ext cx="212986" cy="2232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3" tIns="41963" rIns="41963" bIns="41963" anchor="ctr">
            <a:spAutoFit/>
          </a:bodyPr>
          <a:lstStyle>
            <a:lvl1pPr algn="ctr">
              <a:spcBef>
                <a:spcPts val="500"/>
              </a:spcBef>
              <a:tabLst>
                <a:tab pos="812800" algn="l"/>
                <a:tab pos="1638300" algn="l"/>
                <a:tab pos="2451100" algn="l"/>
                <a:tab pos="3276600" algn="l"/>
                <a:tab pos="4102100" algn="l"/>
                <a:tab pos="4914900" algn="l"/>
                <a:tab pos="5740400" algn="l"/>
                <a:tab pos="6553200" algn="l"/>
                <a:tab pos="7378700" algn="l"/>
                <a:tab pos="8204200" algn="l"/>
                <a:tab pos="9017000" algn="l"/>
              </a:tabLst>
              <a:defRPr sz="900" b="1">
                <a:solidFill>
                  <a:srgbClr val="FFFFFF"/>
                </a:solidFill>
                <a:latin typeface="Comic Sans MS"/>
                <a:ea typeface="Comic Sans MS"/>
                <a:cs typeface="Comic Sans MS"/>
                <a:sym typeface="Comic Sans MS"/>
              </a:defRPr>
            </a:lvl1pPr>
          </a:lstStyle>
          <a:p>
            <a:r>
              <a:rPr dirty="0">
                <a:latin typeface="Arial" panose="020B0604020202020204" pitchFamily="34" charset="0"/>
                <a:cs typeface="Arial" panose="020B0604020202020204" pitchFamily="34" charset="0"/>
              </a:rPr>
              <a:t>20</a:t>
            </a:r>
          </a:p>
        </p:txBody>
      </p:sp>
      <p:sp>
        <p:nvSpPr>
          <p:cNvPr id="4612" name="Text Box 49"/>
          <p:cNvSpPr txBox="1"/>
          <p:nvPr/>
        </p:nvSpPr>
        <p:spPr>
          <a:xfrm>
            <a:off x="8748721" y="6482487"/>
            <a:ext cx="184132" cy="30018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3" tIns="41963" rIns="41963" bIns="41963" anchor="ctr">
            <a:spAutoFit/>
          </a:bodyPr>
          <a:lstStyle>
            <a:lvl1pPr algn="ctr">
              <a:spcBef>
                <a:spcPts val="900"/>
              </a:spcBef>
              <a:tabLst>
                <a:tab pos="812800" algn="l"/>
                <a:tab pos="1638300" algn="l"/>
                <a:tab pos="2451100" algn="l"/>
                <a:tab pos="3276600" algn="l"/>
                <a:tab pos="4102100" algn="l"/>
                <a:tab pos="4914900" algn="l"/>
                <a:tab pos="5740400" algn="l"/>
                <a:tab pos="6553200" algn="l"/>
                <a:tab pos="7378700" algn="l"/>
                <a:tab pos="8204200" algn="l"/>
                <a:tab pos="9017000" algn="l"/>
              </a:tabLst>
              <a:defRPr sz="1400" b="1">
                <a:solidFill>
                  <a:srgbClr val="FFFFFF"/>
                </a:solidFill>
                <a:latin typeface="Comic Sans MS"/>
                <a:ea typeface="Comic Sans MS"/>
                <a:cs typeface="Comic Sans MS"/>
                <a:sym typeface="Comic Sans MS"/>
              </a:defRPr>
            </a:lvl1pPr>
          </a:lstStyle>
          <a:p>
            <a:r>
              <a:rPr dirty="0">
                <a:latin typeface="Arial" panose="020B0604020202020204" pitchFamily="34" charset="0"/>
                <a:cs typeface="Arial" panose="020B0604020202020204" pitchFamily="34" charset="0"/>
              </a:rPr>
              <a:t>3</a:t>
            </a:r>
          </a:p>
        </p:txBody>
      </p:sp>
      <p:sp>
        <p:nvSpPr>
          <p:cNvPr id="4613" name="Title 51"/>
          <p:cNvSpPr txBox="1">
            <a:spLocks noGrp="1"/>
          </p:cNvSpPr>
          <p:nvPr>
            <p:ph type="title" idx="4294967295"/>
          </p:nvPr>
        </p:nvSpPr>
        <p:spPr>
          <a:xfrm>
            <a:off x="457200" y="228600"/>
            <a:ext cx="8229600" cy="609600"/>
          </a:xfrm>
          <a:prstGeom prst="rect">
            <a:avLst/>
          </a:prstGeom>
          <a:noFill/>
        </p:spPr>
        <p:txBody>
          <a:bodyPr lIns="45687" tIns="45687" rIns="45687" bIns="45687" anchor="t"/>
          <a:lstStyle>
            <a:lvl1pPr defTabSz="409288">
              <a:lnSpc>
                <a:spcPct val="93000"/>
              </a:lnSpc>
              <a:defRPr sz="2900" b="0">
                <a:solidFill>
                  <a:srgbClr val="FFEA18"/>
                </a:solidFill>
                <a:latin typeface="MS Gothic"/>
                <a:ea typeface="MS Gothic"/>
                <a:cs typeface="MS Gothic"/>
                <a:sym typeface="MS Gothic"/>
              </a:defRPr>
            </a:lvl1pPr>
          </a:lstStyle>
          <a:p>
            <a:pPr>
              <a:defRPr b="1">
                <a:latin typeface="Comic Sans MS"/>
                <a:ea typeface="Comic Sans MS"/>
                <a:cs typeface="Comic Sans MS"/>
                <a:sym typeface="Comic Sans MS"/>
              </a:defRPr>
            </a:pPr>
            <a:r>
              <a:rPr b="1" dirty="0">
                <a:latin typeface="Arial" panose="020B0604020202020204" pitchFamily="34" charset="0"/>
                <a:cs typeface="Arial" panose="020B0604020202020204" pitchFamily="34" charset="0"/>
                <a:sym typeface="MS Gothic"/>
              </a:rPr>
              <a:t>الكلمة </a:t>
            </a:r>
            <a:r>
              <a:rPr b="1" dirty="0" err="1">
                <a:latin typeface="Arial" panose="020B0604020202020204" pitchFamily="34" charset="0"/>
                <a:cs typeface="Arial" panose="020B0604020202020204" pitchFamily="34" charset="0"/>
                <a:sym typeface="MS Gothic"/>
              </a:rPr>
              <a:t>غريبة</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الصوت</a:t>
            </a:r>
            <a:endParaRPr b="1" dirty="0">
              <a:latin typeface="Arial" panose="020B0604020202020204" pitchFamily="34" charset="0"/>
              <a:cs typeface="Arial" panose="020B0604020202020204" pitchFamily="34" charset="0"/>
              <a:sym typeface="MS Gothic"/>
            </a:endParaRPr>
          </a:p>
        </p:txBody>
      </p:sp>
      <p:sp>
        <p:nvSpPr>
          <p:cNvPr id="4614" name="TextBox 52"/>
          <p:cNvSpPr txBox="1"/>
          <p:nvPr/>
        </p:nvSpPr>
        <p:spPr>
          <a:xfrm>
            <a:off x="8434041" y="4"/>
            <a:ext cx="499429"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p>
            <a:pPr rtl="1">
              <a:defRPr b="1">
                <a:solidFill>
                  <a:srgbClr val="FFFFFF"/>
                </a:solidFill>
              </a:defRPr>
            </a:pPr>
            <a:r>
              <a:rPr b="1" dirty="0">
                <a:latin typeface="Arial" panose="020B0604020202020204" pitchFamily="34" charset="0"/>
                <a:cs typeface="Arial" panose="020B0604020202020204" pitchFamily="34" charset="0"/>
              </a:rPr>
              <a:t>51</a:t>
            </a:r>
            <a:r>
              <a:rPr b="1" dirty="0">
                <a:latin typeface="Arial" panose="020B0604020202020204" pitchFamily="34" charset="0"/>
                <a:ea typeface="MS Gothic"/>
                <a:cs typeface="Arial" panose="020B0604020202020204" pitchFamily="34" charset="0"/>
                <a:sym typeface="MS Gothic"/>
              </a:rPr>
              <a:t>أ</a:t>
            </a:r>
          </a:p>
        </p:txBody>
      </p:sp>
    </p:spTree>
  </p:cSld>
  <p:clrMapOvr>
    <a:masterClrMapping/>
  </p:clrMapOvr>
  <p:transition spd="slow">
    <p:fade/>
  </p:transition>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4613"/>
                                        </p:tgtEl>
                                        <p:attrNameLst>
                                          <p:attrName>style.visibility</p:attrName>
                                        </p:attrNameLst>
                                      </p:cBhvr>
                                      <p:to>
                                        <p:strVal val="visible"/>
                                      </p:to>
                                    </p:set>
                                    <p:anim calcmode="lin" valueType="num">
                                      <p:cBhvr>
                                        <p:cTn id="7" dur="500" fill="hold"/>
                                        <p:tgtEl>
                                          <p:spTgt spid="4613"/>
                                        </p:tgtEl>
                                        <p:attrNameLst>
                                          <p:attrName>ppt_w</p:attrName>
                                        </p:attrNameLst>
                                      </p:cBhvr>
                                      <p:tavLst>
                                        <p:tav tm="0">
                                          <p:val>
                                            <p:fltVal val="0"/>
                                          </p:val>
                                        </p:tav>
                                        <p:tav tm="100000">
                                          <p:val>
                                            <p:strVal val="#ppt_w"/>
                                          </p:val>
                                        </p:tav>
                                      </p:tavLst>
                                    </p:anim>
                                    <p:anim calcmode="lin" valueType="num">
                                      <p:cBhvr>
                                        <p:cTn id="8" dur="500" fill="hold"/>
                                        <p:tgtEl>
                                          <p:spTgt spid="4613"/>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2" presetClass="entr" presetSubtype="1" fill="hold" grpId="2" nodeType="afterEffect">
                                  <p:stCondLst>
                                    <p:cond delay="0"/>
                                  </p:stCondLst>
                                  <p:iterate>
                                    <p:tmAbs val="0"/>
                                  </p:iterate>
                                  <p:childTnLst>
                                    <p:set>
                                      <p:cBhvr>
                                        <p:cTn id="11" fill="hold"/>
                                        <p:tgtEl>
                                          <p:spTgt spid="4584"/>
                                        </p:tgtEl>
                                        <p:attrNameLst>
                                          <p:attrName>style.visibility</p:attrName>
                                        </p:attrNameLst>
                                      </p:cBhvr>
                                      <p:to>
                                        <p:strVal val="visible"/>
                                      </p:to>
                                    </p:set>
                                    <p:animEffect transition="in" filter="wipe(up)">
                                      <p:cBhvr>
                                        <p:cTn id="12" dur="500"/>
                                        <p:tgtEl>
                                          <p:spTgt spid="458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fill="hold" grpId="3" nodeType="clickEffect">
                                  <p:stCondLst>
                                    <p:cond delay="0"/>
                                  </p:stCondLst>
                                  <p:iterate>
                                    <p:tmAbs val="0"/>
                                  </p:iterate>
                                  <p:childTnLst>
                                    <p:set>
                                      <p:cBhvr>
                                        <p:cTn id="16" fill="hold"/>
                                        <p:tgtEl>
                                          <p:spTgt spid="4610"/>
                                        </p:tgtEl>
                                        <p:attrNameLst>
                                          <p:attrName>style.visibility</p:attrName>
                                        </p:attrNameLst>
                                      </p:cBhvr>
                                      <p:to>
                                        <p:strVal val="visible"/>
                                      </p:to>
                                    </p:set>
                                    <p:animEffect transition="in" filter="fade">
                                      <p:cBhvr>
                                        <p:cTn id="17" dur="1000"/>
                                        <p:tgtEl>
                                          <p:spTgt spid="4610"/>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fill="hold" grpId="4" nodeType="clickEffect">
                                  <p:stCondLst>
                                    <p:cond delay="0"/>
                                  </p:stCondLst>
                                  <p:iterate>
                                    <p:tmAbs val="0"/>
                                  </p:iterate>
                                  <p:childTnLst>
                                    <p:set>
                                      <p:cBhvr>
                                        <p:cTn id="21" fill="hold"/>
                                        <p:tgtEl>
                                          <p:spTgt spid="4609"/>
                                        </p:tgtEl>
                                        <p:attrNameLst>
                                          <p:attrName>style.visibility</p:attrName>
                                        </p:attrNameLst>
                                      </p:cBhvr>
                                      <p:to>
                                        <p:strVal val="visible"/>
                                      </p:to>
                                    </p:set>
                                    <p:animEffect transition="in" filter="fade">
                                      <p:cBhvr>
                                        <p:cTn id="22" dur="1000"/>
                                        <p:tgtEl>
                                          <p:spTgt spid="4609"/>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fill="hold" grpId="5" nodeType="clickEffect">
                                  <p:stCondLst>
                                    <p:cond delay="0"/>
                                  </p:stCondLst>
                                  <p:iterate>
                                    <p:tmAbs val="0"/>
                                  </p:iterate>
                                  <p:childTnLst>
                                    <p:set>
                                      <p:cBhvr>
                                        <p:cTn id="26" fill="hold"/>
                                        <p:tgtEl>
                                          <p:spTgt spid="4608"/>
                                        </p:tgtEl>
                                        <p:attrNameLst>
                                          <p:attrName>style.visibility</p:attrName>
                                        </p:attrNameLst>
                                      </p:cBhvr>
                                      <p:to>
                                        <p:strVal val="visible"/>
                                      </p:to>
                                    </p:set>
                                    <p:animEffect transition="in" filter="fade">
                                      <p:cBhvr>
                                        <p:cTn id="27" dur="1000"/>
                                        <p:tgtEl>
                                          <p:spTgt spid="46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84" grpId="2" animBg="1" advAuto="0"/>
      <p:bldP spid="4608" grpId="5" animBg="1" advAuto="0"/>
      <p:bldP spid="4609" grpId="4" animBg="1" advAuto="0"/>
      <p:bldP spid="4610" grpId="3" animBg="1" advAuto="0"/>
      <p:bldP spid="4613" grpId="1" animBg="1" advAuto="0"/>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9489" name="Picture 1" descr="17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50355201"/>
      </p:ext>
    </p:extLst>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0513" name="Picture 1" descr="18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737283276"/>
      </p:ext>
    </p:extLst>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1537" name="Picture 1" descr="19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46769169"/>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2561" name="Picture 1" descr="20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290008222"/>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5761" name="Picture 1" descr="21_John_Baptist_Prison_JPEG_1024.jpg">
            <a:hlinkClick r:id="rId3"/>
          </p:cNvPr>
          <p:cNvPicPr>
            <a:picLocks noChangeAspect="1"/>
          </p:cNvPicPr>
          <p:nvPr/>
        </p:nvPicPr>
        <p:blipFill rotWithShape="1">
          <a:blip r:embed="rId4"/>
          <a:srcRect l="7487"/>
          <a:stretch/>
        </p:blipFill>
        <p:spPr bwMode="auto">
          <a:xfrm>
            <a:off x="721096" y="0"/>
            <a:ext cx="8459416" cy="6858000"/>
          </a:xfrm>
          <a:prstGeom prst="rect">
            <a:avLst/>
          </a:prstGeom>
          <a:noFill/>
          <a:ln w="9525">
            <a:noFill/>
            <a:miter lim="800000"/>
            <a:headEnd/>
            <a:tailEnd/>
          </a:ln>
        </p:spPr>
      </p:pic>
      <p:sp>
        <p:nvSpPr>
          <p:cNvPr id="3" name="Title 1"/>
          <p:cNvSpPr>
            <a:spLocks noGrp="1"/>
          </p:cNvSpPr>
          <p:nvPr>
            <p:ph type="ctrTitle"/>
          </p:nvPr>
        </p:nvSpPr>
        <p:spPr>
          <a:xfrm>
            <a:off x="0" y="908720"/>
            <a:ext cx="9144000" cy="1296144"/>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rtl="1"/>
            <a:r>
              <a:rPr lang="ar-JO" sz="4000" spc="-120" dirty="0">
                <a:ea typeface="ＭＳ Ｐゴシック"/>
                <a:cs typeface="Arial" panose="020B0604020202020204" pitchFamily="34" charset="0"/>
              </a:rPr>
              <a:t>الصور مقدمة من </a:t>
            </a:r>
            <a:r>
              <a:rPr lang="en-US" sz="4000" spc="-120" dirty="0">
                <a:ea typeface="ＭＳ Ｐゴシック"/>
                <a:cs typeface="Arial" panose="020B0604020202020204" pitchFamily="34" charset="0"/>
              </a:rPr>
              <a:t>Big Book Media</a:t>
            </a:r>
            <a:br>
              <a:rPr lang="en-US" sz="4000" spc="-120" dirty="0">
                <a:ea typeface="ＭＳ Ｐゴシック"/>
                <a:cs typeface="Arial" panose="020B0604020202020204" pitchFamily="34" charset="0"/>
              </a:rPr>
            </a:br>
            <a:r>
              <a:rPr lang="en-US" sz="4000" spc="-120" dirty="0">
                <a:ea typeface="ＭＳ Ｐゴシック"/>
                <a:cs typeface="Arial" panose="020B0604020202020204" pitchFamily="34" charset="0"/>
              </a:rPr>
              <a:t>© All Rights Reserved.</a:t>
            </a:r>
          </a:p>
        </p:txBody>
      </p:sp>
      <p:sp>
        <p:nvSpPr>
          <p:cNvPr id="4" name="TextBox 3"/>
          <p:cNvSpPr txBox="1"/>
          <p:nvPr/>
        </p:nvSpPr>
        <p:spPr>
          <a:xfrm>
            <a:off x="4861048" y="3284984"/>
            <a:ext cx="2304256" cy="3046988"/>
          </a:xfrm>
          <a:prstGeom prst="rect">
            <a:avLst/>
          </a:prstGeom>
          <a:solidFill>
            <a:srgbClr val="FFFFFF"/>
          </a:solidFill>
        </p:spPr>
        <p:txBody>
          <a:bodyPr wrap="square" rtlCol="0">
            <a:spAutoFit/>
          </a:bodyPr>
          <a:lstStyle/>
          <a:p>
            <a:pPr marL="0" marR="0" lvl="0" indent="0" algn="l" defTabSz="449263" rtl="0" eaLnBrk="1" fontAlgn="auto" latinLnBrk="0" hangingPunct="1">
              <a:lnSpc>
                <a:spcPct val="100000"/>
              </a:lnSpc>
              <a:spcBef>
                <a:spcPts val="0"/>
              </a:spcBef>
              <a:spcAft>
                <a:spcPts val="0"/>
              </a:spcAft>
              <a:buClrTx/>
              <a:buSzTx/>
              <a:buFontTx/>
              <a:buNone/>
              <a:tabLst/>
              <a:defRPr/>
            </a:pPr>
            <a:r>
              <a:rPr kumimoji="0" lang="ar-JO" altLang="zh-CN" sz="4800" b="1"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宋体"/>
                <a:cs typeface="Arial" panose="020B0604020202020204" pitchFamily="34" charset="0"/>
              </a:rPr>
              <a:t>بيك</a:t>
            </a:r>
            <a:br>
              <a:rPr kumimoji="0" lang="en-US" altLang="zh-CN" sz="4800" b="1"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宋体"/>
                <a:cs typeface="Arial" panose="020B0604020202020204" pitchFamily="34" charset="0"/>
              </a:rPr>
            </a:br>
            <a:r>
              <a:rPr kumimoji="0" lang="ar-JO" altLang="zh-CN" sz="4800" b="1"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宋体"/>
                <a:cs typeface="Arial" panose="020B0604020202020204" pitchFamily="34" charset="0"/>
              </a:rPr>
              <a:t> بوك</a:t>
            </a:r>
            <a:br>
              <a:rPr kumimoji="0" lang="en-US" altLang="zh-CN" sz="4800" b="1"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宋体"/>
                <a:cs typeface="Arial" panose="020B0604020202020204" pitchFamily="34" charset="0"/>
              </a:rPr>
            </a:br>
            <a:r>
              <a:rPr kumimoji="0" lang="ar-JO" altLang="zh-CN" sz="4800" b="1"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宋体"/>
                <a:cs typeface="Arial" panose="020B0604020202020204" pitchFamily="34" charset="0"/>
              </a:rPr>
              <a:t> ميديا
</a:t>
            </a:r>
            <a:endParaRPr kumimoji="0" lang="en-GB" sz="8800" b="1"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charset="0"/>
              <a:cs typeface="Arial" panose="020B0604020202020204" pitchFamily="34" charset="0"/>
            </a:endParaRPr>
          </a:p>
        </p:txBody>
      </p:sp>
      <p:sp>
        <p:nvSpPr>
          <p:cNvPr id="5" name="Title 1"/>
          <p:cNvSpPr txBox="1">
            <a:spLocks/>
          </p:cNvSpPr>
          <p:nvPr/>
        </p:nvSpPr>
        <p:spPr bwMode="auto">
          <a:xfrm>
            <a:off x="0" y="20039"/>
            <a:ext cx="9144000" cy="1032697"/>
          </a:xfrm>
          <a:prstGeom prst="rect">
            <a:avLst/>
          </a:prstGeom>
          <a:noFill/>
          <a:ln w="9525">
            <a:no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63288" tIns="32910" rIns="63288" bIns="3291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0" indent="0" algn="ctr" defTabSz="321503" rtl="0" eaLnBrk="1" fontAlgn="base" latinLnBrk="0" hangingPunct="1">
              <a:lnSpc>
                <a:spcPct val="100000"/>
              </a:lnSpc>
              <a:spcBef>
                <a:spcPct val="0"/>
              </a:spcBef>
              <a:spcAft>
                <a:spcPct val="0"/>
              </a:spcAft>
              <a:buClr>
                <a:srgbClr val="000000"/>
              </a:buClr>
              <a:buSzPct val="100000"/>
              <a:buFont typeface="Times New Roman" charset="0"/>
              <a:buNone/>
              <a:tabLst/>
              <a:defRPr/>
            </a:pPr>
            <a:r>
              <a:rPr kumimoji="0" lang="ar-SA" sz="4800" b="1" u="none" strike="noStrike" kern="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مستخدمة بإذن</a:t>
            </a:r>
            <a:endParaRPr kumimoji="0" lang="en-US" sz="4800" b="1" u="none" strike="noStrike" kern="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2" name="TextBox 1">
            <a:extLst>
              <a:ext uri="{FF2B5EF4-FFF2-40B4-BE49-F238E27FC236}">
                <a16:creationId xmlns:a16="http://schemas.microsoft.com/office/drawing/2014/main" id="{3560DFFB-69D3-904B-8CF8-927C18528A6C}"/>
              </a:ext>
            </a:extLst>
          </p:cNvPr>
          <p:cNvSpPr txBox="1"/>
          <p:nvPr/>
        </p:nvSpPr>
        <p:spPr>
          <a:xfrm>
            <a:off x="6902152" y="3293467"/>
            <a:ext cx="2304256" cy="3046889"/>
          </a:xfrm>
          <a:prstGeom prst="rect">
            <a:avLst/>
          </a:prstGeom>
          <a:solidFill>
            <a:srgbClr val="FFFFFF"/>
          </a:solidFill>
        </p:spPr>
        <p:txBody>
          <a:bodyPr wrap="square" lIns="91341" tIns="45671" rIns="91341" bIns="45671"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4800" b="1"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charset="0"/>
                <a:cs typeface="Arial" panose="020B0604020202020204" pitchFamily="34" charset="0"/>
              </a:rPr>
              <a:t>وسائط الكتب الكبيرة
</a:t>
            </a:r>
            <a:endParaRPr kumimoji="0" lang="en-GB" sz="8800" b="1"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32516720"/>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42" name="Picture 1" descr="Picture 1"/>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5943" name="TextBox 3"/>
          <p:cNvSpPr txBox="1"/>
          <p:nvPr/>
        </p:nvSpPr>
        <p:spPr>
          <a:xfrm>
            <a:off x="4607495" y="500042"/>
            <a:ext cx="4501009" cy="507487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rtl="1">
              <a:lnSpc>
                <a:spcPct val="70000"/>
              </a:lnSpc>
              <a:defRPr sz="11500" spc="-250">
                <a:solidFill>
                  <a:srgbClr val="002060"/>
                </a:solidFill>
                <a:latin typeface="Avenir Black"/>
                <a:ea typeface="Avenir Black"/>
                <a:cs typeface="Avenir Black"/>
                <a:sym typeface="Avenir Black"/>
              </a:defRPr>
            </a:lvl1pPr>
          </a:lstStyle>
          <a:p>
            <a:r>
              <a:t>صور كتابية مجانية</a:t>
            </a:r>
          </a:p>
        </p:txBody>
      </p:sp>
      <p:sp>
        <p:nvSpPr>
          <p:cNvPr id="5944" name="Title 1"/>
          <p:cNvSpPr txBox="1">
            <a:spLocks noGrp="1"/>
          </p:cNvSpPr>
          <p:nvPr>
            <p:ph type="title"/>
          </p:nvPr>
        </p:nvSpPr>
        <p:spPr>
          <a:xfrm>
            <a:off x="-6657" y="4393931"/>
            <a:ext cx="9144001" cy="829776"/>
          </a:xfrm>
          <a:prstGeom prst="rect">
            <a:avLst/>
          </a:prstGeom>
          <a:solidFill>
            <a:srgbClr val="FFFFFF"/>
          </a:solidFill>
        </p:spPr>
        <p:txBody>
          <a:bodyPr lIns="32888" tIns="32888" rIns="32888" bIns="32888">
            <a:normAutofit fontScale="90000"/>
          </a:bodyPr>
          <a:lstStyle>
            <a:lvl1pPr defTabSz="240983">
              <a:defRPr sz="5400" spc="-150">
                <a:solidFill>
                  <a:srgbClr val="808080"/>
                </a:solidFill>
                <a:latin typeface="+mj-lt"/>
                <a:ea typeface="+mj-ea"/>
                <a:cs typeface="+mj-cs"/>
                <a:sym typeface="Arial"/>
              </a:defRPr>
            </a:lvl1pPr>
          </a:lstStyle>
          <a:p>
            <a:r>
              <a:rPr b="1" dirty="0">
                <a:latin typeface="Arial" panose="020B0604020202020204" pitchFamily="34" charset="0"/>
                <a:cs typeface="Arial" panose="020B0604020202020204" pitchFamily="34" charset="0"/>
              </a:rPr>
              <a:t>الكلمة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صور</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46"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pic>
        <p:nvPicPr>
          <p:cNvPr id="5948" name="Picture 2" descr="Picture 2"/>
          <p:cNvPicPr>
            <a:picLocks noChangeAspect="1"/>
          </p:cNvPicPr>
          <p:nvPr/>
        </p:nvPicPr>
        <p:blipFill>
          <a:blip r:embed="rId3" cstate="print"/>
          <a:stretch>
            <a:fillRect/>
          </a:stretch>
        </p:blipFill>
        <p:spPr>
          <a:xfrm>
            <a:off x="-1588" y="6064251"/>
            <a:ext cx="9182102" cy="866776"/>
          </a:xfrm>
          <a:prstGeom prst="rect">
            <a:avLst/>
          </a:prstGeom>
          <a:ln w="12700">
            <a:miter lim="400000"/>
          </a:ln>
        </p:spPr>
      </p:pic>
      <p:grpSp>
        <p:nvGrpSpPr>
          <p:cNvPr id="7" name="Group 6">
            <a:extLst>
              <a:ext uri="{FF2B5EF4-FFF2-40B4-BE49-F238E27FC236}">
                <a16:creationId xmlns:a16="http://schemas.microsoft.com/office/drawing/2014/main" id="{1AAF3FB8-6734-E118-3CFB-A0A5B99332DA}"/>
              </a:ext>
            </a:extLst>
          </p:cNvPr>
          <p:cNvGrpSpPr/>
          <p:nvPr/>
        </p:nvGrpSpPr>
        <p:grpSpPr>
          <a:xfrm>
            <a:off x="179512" y="3581010"/>
            <a:ext cx="3456896" cy="1551664"/>
            <a:chOff x="5508104" y="620689"/>
            <a:chExt cx="3456896" cy="1551664"/>
          </a:xfrm>
        </p:grpSpPr>
        <p:grpSp>
          <p:nvGrpSpPr>
            <p:cNvPr id="8" name="Group 7">
              <a:extLst>
                <a:ext uri="{FF2B5EF4-FFF2-40B4-BE49-F238E27FC236}">
                  <a16:creationId xmlns:a16="http://schemas.microsoft.com/office/drawing/2014/main" id="{93CBD82C-3A76-4E07-9CAA-808ED4131965}"/>
                </a:ext>
              </a:extLst>
            </p:cNvPr>
            <p:cNvGrpSpPr/>
            <p:nvPr/>
          </p:nvGrpSpPr>
          <p:grpSpPr>
            <a:xfrm>
              <a:off x="5508104" y="620689"/>
              <a:ext cx="2660102" cy="1394677"/>
              <a:chOff x="5508104" y="620689"/>
              <a:chExt cx="2660102" cy="1394677"/>
            </a:xfrm>
          </p:grpSpPr>
          <p:pic>
            <p:nvPicPr>
              <p:cNvPr id="10" name="Picture 1" descr="22_John_Baptist_Prison_JPEG_1024.jpg">
                <a:extLst>
                  <a:ext uri="{FF2B5EF4-FFF2-40B4-BE49-F238E27FC236}">
                    <a16:creationId xmlns:a16="http://schemas.microsoft.com/office/drawing/2014/main" id="{46627CB2-A27C-22DC-54FA-0171DC68A879}"/>
                  </a:ext>
                </a:extLst>
              </p:cNvPr>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1" name="Rectangle 10">
                <a:extLst>
                  <a:ext uri="{FF2B5EF4-FFF2-40B4-BE49-F238E27FC236}">
                    <a16:creationId xmlns:a16="http://schemas.microsoft.com/office/drawing/2014/main" id="{AA1F66E8-1629-5AC7-BD54-4763D526DBDF}"/>
                  </a:ext>
                </a:extLst>
              </p:cNvPr>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0" eaLnBrk="0"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sym typeface="Arial"/>
                </a:endParaRPr>
              </a:p>
            </p:txBody>
          </p:sp>
        </p:grpSp>
        <p:sp>
          <p:nvSpPr>
            <p:cNvPr id="9" name="TextBox 8">
              <a:extLst>
                <a:ext uri="{FF2B5EF4-FFF2-40B4-BE49-F238E27FC236}">
                  <a16:creationId xmlns:a16="http://schemas.microsoft.com/office/drawing/2014/main" id="{F8F442AE-ACF6-795E-6D61-5EFFA28917F5}"/>
                </a:ext>
              </a:extLst>
            </p:cNvPr>
            <p:cNvSpPr txBox="1"/>
            <p:nvPr/>
          </p:nvSpPr>
          <p:spPr>
            <a:xfrm>
              <a:off x="6804248" y="648153"/>
              <a:ext cx="2160752" cy="1524200"/>
            </a:xfrm>
            <a:prstGeom prst="rect">
              <a:avLst/>
            </a:prstGeom>
            <a:noFill/>
          </p:spPr>
          <p:txBody>
            <a:bodyPr wrap="square" rtlCol="0">
              <a:spAutoFit/>
            </a:bodyPr>
            <a:lstStyle/>
            <a:p>
              <a:pPr marL="0" marR="0" lvl="0" indent="0" algn="l" defTabSz="914400" rtl="0" eaLnBrk="0" fontAlgn="base" latinLnBrk="0" hangingPunct="1">
                <a:lnSpc>
                  <a:spcPct val="70000"/>
                </a:lnSpc>
                <a:spcBef>
                  <a:spcPct val="0"/>
                </a:spcBef>
                <a:spcAft>
                  <a:spcPct val="0"/>
                </a:spcAft>
                <a:buClrTx/>
                <a:buSzTx/>
                <a:buFontTx/>
                <a:buNone/>
                <a:tabLst/>
                <a:defRPr/>
              </a:pPr>
              <a:r>
                <a:rPr kumimoji="0" lang="ar-JO" altLang="zh-CN" sz="4400" b="1"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sym typeface="Arial"/>
                </a:rPr>
                <a:t>صور   كتابية   مجانية</a:t>
              </a:r>
              <a:endParaRPr kumimoji="0" lang="en-GB" sz="6000" b="1"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sym typeface="Arial"/>
              </a:endParaRPr>
            </a:p>
          </p:txBody>
        </p:sp>
      </p:grpSp>
      <p:sp>
        <p:nvSpPr>
          <p:cNvPr id="5947" name="TextBox 2"/>
          <p:cNvSpPr txBox="1"/>
          <p:nvPr/>
        </p:nvSpPr>
        <p:spPr>
          <a:xfrm>
            <a:off x="2915511" y="2780928"/>
            <a:ext cx="5883841" cy="80008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52" tIns="45652" rIns="45652" bIns="45652">
            <a:spAutoFit/>
          </a:bodyPr>
          <a:lstStyle>
            <a:lvl1pPr defTabSz="913499">
              <a:defRPr sz="4600" b="1">
                <a:solidFill>
                  <a:srgbClr val="6BCBF4"/>
                </a:solidFill>
                <a:effectLst>
                  <a:outerShdw blurRad="50800" dist="88900" dir="2700000" rotWithShape="0">
                    <a:srgbClr val="000000"/>
                  </a:outerShdw>
                </a:effectLst>
              </a:defRPr>
            </a:lvl1pPr>
          </a:lstStyle>
          <a:p>
            <a:pPr marL="0" marR="0" lvl="0" indent="0" algn="r" defTabSz="913499" rtl="1" eaLnBrk="1" fontAlgn="auto" latinLnBrk="0" hangingPunct="0">
              <a:lnSpc>
                <a:spcPct val="100000"/>
              </a:lnSpc>
              <a:spcBef>
                <a:spcPts val="0"/>
              </a:spcBef>
              <a:spcAft>
                <a:spcPts val="0"/>
              </a:spcAft>
              <a:buClrTx/>
              <a:buSzTx/>
              <a:buFontTx/>
              <a:buNone/>
              <a:tabLst/>
              <a:defRPr/>
            </a:pPr>
            <a:r>
              <a:rPr kumimoji="0" lang="ar-JO" sz="4600" u="none" strike="noStrike" kern="0" cap="none" spc="0" normalizeH="0" baseline="0" noProof="0" dirty="0">
                <a:ln>
                  <a:noFill/>
                </a:ln>
                <a:solidFill>
                  <a:srgbClr val="6BCBF4"/>
                </a:solidFill>
                <a:effectLst>
                  <a:glow rad="228600">
                    <a:srgbClr val="000000">
                      <a:alpha val="87000"/>
                    </a:srgbClr>
                  </a:glow>
                  <a:outerShdw blurRad="50800" dist="88900" dir="2700000" rotWithShape="0">
                    <a:srgbClr val="000000"/>
                  </a:outerShdw>
                </a:effectLst>
                <a:uLnTx/>
                <a:uFillTx/>
                <a:latin typeface="Arial" panose="020B0604020202020204" pitchFamily="34" charset="0"/>
                <a:cs typeface="Arial" panose="020B0604020202020204" pitchFamily="34" charset="0"/>
                <a:sym typeface="Arial"/>
              </a:rPr>
              <a:t>يسوع يُطعِم 5000 شخص</a:t>
            </a:r>
            <a:endParaRPr kumimoji="0" sz="4600" u="none" strike="noStrike" kern="0" cap="none" spc="0" normalizeH="0" baseline="0" noProof="0" dirty="0">
              <a:ln>
                <a:noFill/>
              </a:ln>
              <a:solidFill>
                <a:srgbClr val="6BCBF4"/>
              </a:solidFill>
              <a:effectLst>
                <a:glow rad="228600">
                  <a:srgbClr val="000000">
                    <a:alpha val="87000"/>
                  </a:srgbClr>
                </a:glow>
                <a:outerShdw blurRad="50800" dist="88900" dir="2700000" rotWithShape="0">
                  <a:srgbClr val="000000"/>
                </a:outerShdw>
              </a:effectLst>
              <a:uLnTx/>
              <a:uFillTx/>
              <a:latin typeface="Arial" panose="020B0604020202020204" pitchFamily="34" charset="0"/>
              <a:cs typeface="Arial" panose="020B0604020202020204" pitchFamily="34" charset="0"/>
              <a:sym typeface="Arial"/>
            </a:endParaRPr>
          </a:p>
        </p:txBody>
      </p:sp>
      <p:sp>
        <p:nvSpPr>
          <p:cNvPr id="5949" name="TextBox 3"/>
          <p:cNvSpPr txBox="1"/>
          <p:nvPr/>
        </p:nvSpPr>
        <p:spPr>
          <a:xfrm>
            <a:off x="3004749" y="3601628"/>
            <a:ext cx="5193694" cy="230818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52" tIns="45652" rIns="45652" bIns="45652">
            <a:spAutoFit/>
          </a:bodyPr>
          <a:lstStyle/>
          <a:p>
            <a:pPr marL="0" marR="0" lvl="0" indent="0" algn="r" defTabSz="913499" rtl="1" eaLnBrk="1" fontAlgn="auto" latinLnBrk="0" hangingPunct="0">
              <a:lnSpc>
                <a:spcPct val="100000"/>
              </a:lnSpc>
              <a:spcBef>
                <a:spcPts val="0"/>
              </a:spcBef>
              <a:spcAft>
                <a:spcPts val="0"/>
              </a:spcAft>
              <a:buClrTx/>
              <a:buSzTx/>
              <a:buFontTx/>
              <a:buNone/>
              <a:tabLst/>
              <a:defRPr sz="3100" b="1">
                <a:solidFill>
                  <a:srgbClr val="FFFFFF"/>
                </a:solidFill>
                <a:effectLst>
                  <a:outerShdw blurRad="50800" dist="88900" dir="2700000" rotWithShape="0">
                    <a:srgbClr val="000000"/>
                  </a:outerShdw>
                </a:effectLst>
              </a:defRPr>
            </a:pPr>
            <a:r>
              <a:rPr kumimoji="0" lang="ar-JO" sz="3600" b="1" u="none" strike="noStrike" kern="0" cap="none" spc="0" normalizeH="0" baseline="0" noProof="0" dirty="0">
                <a:ln>
                  <a:noFill/>
                </a:ln>
                <a:solidFill>
                  <a:srgbClr val="FFFFFF"/>
                </a:solidFill>
                <a:effectLst>
                  <a:glow rad="228600">
                    <a:srgbClr val="000000">
                      <a:alpha val="87000"/>
                    </a:srgbClr>
                  </a:glow>
                  <a:outerShdw blurRad="50800" dist="88900" dir="2700000" rotWithShape="0">
                    <a:srgbClr val="000000"/>
                  </a:outerShdw>
                </a:effectLst>
                <a:uLnTx/>
                <a:uFillTx/>
                <a:latin typeface="Arial" panose="020B0604020202020204" pitchFamily="34" charset="0"/>
                <a:cs typeface="Arial" panose="020B0604020202020204" pitchFamily="34" charset="0"/>
                <a:sym typeface="Arial"/>
              </a:rPr>
              <a:t>متَّى 14: 13-22</a:t>
            </a:r>
            <a:endParaRPr kumimoji="0" sz="3600" b="1" u="none" strike="noStrike" kern="0" cap="none" spc="0" normalizeH="0" baseline="0" noProof="0" dirty="0">
              <a:ln>
                <a:noFill/>
              </a:ln>
              <a:solidFill>
                <a:srgbClr val="000000"/>
              </a:solidFill>
              <a:effectLst>
                <a:glow rad="228600">
                  <a:srgbClr val="000000">
                    <a:alpha val="87000"/>
                  </a:srgbClr>
                </a:glow>
                <a:outerShdw blurRad="50800" dist="88900" dir="2700000" rotWithShape="0">
                  <a:srgbClr val="000000"/>
                </a:outerShdw>
              </a:effectLst>
              <a:uLnTx/>
              <a:uFillTx/>
              <a:latin typeface="Arial" panose="020B0604020202020204" pitchFamily="34" charset="0"/>
              <a:ea typeface="Times New Roman"/>
              <a:cs typeface="Arial" panose="020B0604020202020204" pitchFamily="34" charset="0"/>
              <a:sym typeface="Times New Roman"/>
            </a:endParaRPr>
          </a:p>
          <a:p>
            <a:pPr marL="0" marR="0" lvl="0" indent="0" algn="r" defTabSz="913499" rtl="1" eaLnBrk="1" fontAlgn="auto" latinLnBrk="0" hangingPunct="0">
              <a:lnSpc>
                <a:spcPct val="100000"/>
              </a:lnSpc>
              <a:spcBef>
                <a:spcPts val="0"/>
              </a:spcBef>
              <a:spcAft>
                <a:spcPts val="0"/>
              </a:spcAft>
              <a:buClrTx/>
              <a:buSzTx/>
              <a:buFontTx/>
              <a:buNone/>
              <a:tabLst/>
              <a:defRPr sz="3100" b="1">
                <a:solidFill>
                  <a:srgbClr val="FFFFFF"/>
                </a:solidFill>
                <a:effectLst>
                  <a:outerShdw blurRad="50800" dist="88900" dir="2700000" rotWithShape="0">
                    <a:srgbClr val="000000"/>
                  </a:outerShdw>
                </a:effectLst>
              </a:defRPr>
            </a:pPr>
            <a:r>
              <a:rPr kumimoji="0" lang="ar-JO" sz="3600" b="1" u="none" strike="noStrike" kern="0" cap="none" spc="0" normalizeH="0" baseline="0" noProof="0" dirty="0">
                <a:ln>
                  <a:noFill/>
                </a:ln>
                <a:solidFill>
                  <a:srgbClr val="FFFFFF"/>
                </a:solidFill>
                <a:effectLst>
                  <a:glow rad="228600">
                    <a:srgbClr val="000000">
                      <a:alpha val="87000"/>
                    </a:srgbClr>
                  </a:glow>
                  <a:outerShdw blurRad="50800" dist="88900" dir="2700000" rotWithShape="0">
                    <a:srgbClr val="000000"/>
                  </a:outerShdw>
                </a:effectLst>
                <a:uLnTx/>
                <a:uFillTx/>
                <a:latin typeface="Arial" panose="020B0604020202020204" pitchFamily="34" charset="0"/>
                <a:cs typeface="Arial" panose="020B0604020202020204" pitchFamily="34" charset="0"/>
                <a:sym typeface="ＭＳ Ｐゴシック"/>
              </a:rPr>
              <a:t>مرقس 6: 31-46</a:t>
            </a:r>
            <a:endParaRPr kumimoji="0" sz="3600" b="1" u="none" strike="noStrike" kern="0" cap="none" spc="0" normalizeH="0" baseline="0" noProof="0" dirty="0">
              <a:ln>
                <a:noFill/>
              </a:ln>
              <a:solidFill>
                <a:srgbClr val="FFFFFF"/>
              </a:solidFill>
              <a:effectLst>
                <a:glow rad="228600">
                  <a:srgbClr val="000000">
                    <a:alpha val="87000"/>
                  </a:srgbClr>
                </a:glow>
                <a:outerShdw blurRad="50800" dist="88900" dir="2700000" rotWithShape="0">
                  <a:srgbClr val="000000"/>
                </a:outerShdw>
              </a:effectLst>
              <a:uLnTx/>
              <a:uFillTx/>
              <a:latin typeface="Arial" panose="020B0604020202020204" pitchFamily="34" charset="0"/>
              <a:cs typeface="Arial" panose="020B0604020202020204" pitchFamily="34" charset="0"/>
              <a:sym typeface="Times New Roman"/>
            </a:endParaRPr>
          </a:p>
          <a:p>
            <a:pPr marL="0" marR="0" lvl="0" indent="0" algn="r" defTabSz="913499" rtl="0" eaLnBrk="1" fontAlgn="auto" latinLnBrk="0" hangingPunct="0">
              <a:lnSpc>
                <a:spcPct val="100000"/>
              </a:lnSpc>
              <a:spcBef>
                <a:spcPts val="0"/>
              </a:spcBef>
              <a:spcAft>
                <a:spcPts val="0"/>
              </a:spcAft>
              <a:buClrTx/>
              <a:buSzTx/>
              <a:buFontTx/>
              <a:buNone/>
              <a:tabLst/>
              <a:defRPr sz="3100" b="1">
                <a:solidFill>
                  <a:srgbClr val="FFFFFF"/>
                </a:solidFill>
                <a:effectLst>
                  <a:outerShdw blurRad="50800" dist="88900" dir="2700000" rotWithShape="0">
                    <a:srgbClr val="000000"/>
                  </a:outerShdw>
                </a:effectLst>
              </a:defRPr>
            </a:pPr>
            <a:r>
              <a:rPr kumimoji="0" lang="ar-JO" sz="3600" b="1" u="none" strike="noStrike" kern="0" cap="none" spc="0" normalizeH="0" baseline="0" noProof="0" dirty="0">
                <a:ln>
                  <a:noFill/>
                </a:ln>
                <a:solidFill>
                  <a:srgbClr val="FFFFFF"/>
                </a:solidFill>
                <a:effectLst>
                  <a:glow rad="228600">
                    <a:srgbClr val="000000">
                      <a:alpha val="87000"/>
                    </a:srgbClr>
                  </a:glow>
                  <a:outerShdw blurRad="50800" dist="88900" dir="2700000" rotWithShape="0">
                    <a:srgbClr val="000000"/>
                  </a:outerShdw>
                </a:effectLst>
                <a:uLnTx/>
                <a:uFillTx/>
                <a:latin typeface="Arial" panose="020B0604020202020204" pitchFamily="34" charset="0"/>
                <a:cs typeface="Arial" panose="020B0604020202020204" pitchFamily="34" charset="0"/>
                <a:sym typeface="Arial"/>
              </a:rPr>
              <a:t>لوقا 9: 10-17</a:t>
            </a:r>
            <a:endParaRPr kumimoji="0" sz="3600" b="1" u="none" strike="noStrike" kern="0" cap="none" spc="0" normalizeH="0" baseline="0" noProof="0" dirty="0">
              <a:ln>
                <a:noFill/>
              </a:ln>
              <a:solidFill>
                <a:srgbClr val="FFFFFF"/>
              </a:solidFill>
              <a:effectLst>
                <a:glow rad="228600">
                  <a:srgbClr val="000000">
                    <a:alpha val="87000"/>
                  </a:srgbClr>
                </a:glow>
                <a:outerShdw blurRad="50800" dist="88900" dir="2700000" rotWithShape="0">
                  <a:srgbClr val="000000"/>
                </a:outerShdw>
              </a:effectLst>
              <a:uLnTx/>
              <a:uFillTx/>
              <a:latin typeface="Arial" panose="020B0604020202020204" pitchFamily="34" charset="0"/>
              <a:cs typeface="Arial" panose="020B0604020202020204" pitchFamily="34" charset="0"/>
              <a:sym typeface="Times New Roman"/>
            </a:endParaRPr>
          </a:p>
          <a:p>
            <a:pPr marL="0" marR="0" lvl="0" indent="0" algn="r" defTabSz="913499" rtl="0" eaLnBrk="1" fontAlgn="auto" latinLnBrk="0" hangingPunct="0">
              <a:lnSpc>
                <a:spcPct val="100000"/>
              </a:lnSpc>
              <a:spcBef>
                <a:spcPts val="0"/>
              </a:spcBef>
              <a:spcAft>
                <a:spcPts val="0"/>
              </a:spcAft>
              <a:buClrTx/>
              <a:buSzTx/>
              <a:buFontTx/>
              <a:buNone/>
              <a:tabLst/>
              <a:defRPr sz="3100" b="1">
                <a:solidFill>
                  <a:srgbClr val="FFFFFF"/>
                </a:solidFill>
                <a:effectLst>
                  <a:outerShdw blurRad="50800" dist="88900" dir="2700000" rotWithShape="0">
                    <a:srgbClr val="000000"/>
                  </a:outerShdw>
                </a:effectLst>
              </a:defRPr>
            </a:pPr>
            <a:r>
              <a:rPr kumimoji="0" lang="ar-JO" sz="3600" b="1" u="none" strike="noStrike" kern="0" cap="none" spc="0" normalizeH="0" baseline="0" noProof="0" dirty="0">
                <a:ln>
                  <a:noFill/>
                </a:ln>
                <a:solidFill>
                  <a:srgbClr val="FFFFFF"/>
                </a:solidFill>
                <a:effectLst>
                  <a:glow rad="228600">
                    <a:srgbClr val="000000">
                      <a:alpha val="87000"/>
                    </a:srgbClr>
                  </a:glow>
                  <a:outerShdw blurRad="50800" dist="88900" dir="2700000" rotWithShape="0">
                    <a:srgbClr val="000000"/>
                  </a:outerShdw>
                </a:effectLst>
                <a:uLnTx/>
                <a:uFillTx/>
                <a:latin typeface="Arial" panose="020B0604020202020204" pitchFamily="34" charset="0"/>
                <a:cs typeface="Arial" panose="020B0604020202020204" pitchFamily="34" charset="0"/>
                <a:sym typeface="Arial"/>
              </a:rPr>
              <a:t>يوحنا 6: 1-13</a:t>
            </a:r>
            <a:endParaRPr kumimoji="0" sz="3600" b="1" u="none" strike="noStrike" kern="0" cap="none" spc="0" normalizeH="0" baseline="0" noProof="0" dirty="0">
              <a:ln>
                <a:noFill/>
              </a:ln>
              <a:solidFill>
                <a:srgbClr val="FFFFFF"/>
              </a:solidFill>
              <a:effectLst>
                <a:glow rad="228600">
                  <a:srgbClr val="000000">
                    <a:alpha val="87000"/>
                  </a:srgbClr>
                </a:glow>
                <a:outerShdw blurRad="50800" dist="88900" dir="2700000" rotWithShape="0">
                  <a:srgbClr val="000000"/>
                </a:outerShdw>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56"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58"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60"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20" name="Picture 1"/>
          <p:cNvGrpSpPr/>
          <p:nvPr/>
        </p:nvGrpSpPr>
        <p:grpSpPr>
          <a:xfrm>
            <a:off x="342900" y="231775"/>
            <a:ext cx="8401050" cy="6400800"/>
            <a:chOff x="0" y="0"/>
            <a:chExt cx="8401050" cy="6400800"/>
          </a:xfrm>
        </p:grpSpPr>
        <p:sp>
          <p:nvSpPr>
            <p:cNvPr id="4618" name="Rectangle"/>
            <p:cNvSpPr/>
            <p:nvPr/>
          </p:nvSpPr>
          <p:spPr>
            <a:xfrm>
              <a:off x="0" y="0"/>
              <a:ext cx="8401050" cy="6400800"/>
            </a:xfrm>
            <a:prstGeom prst="rect">
              <a:avLst/>
            </a:prstGeom>
            <a:blipFill rotWithShape="1">
              <a:blip r:embed="rId3" cstate="print"/>
              <a:srcRect/>
              <a:tile tx="0" ty="0" sx="100000" sy="100000" flip="none" algn="tl"/>
            </a:blipFill>
            <a:ln w="12700" cap="flat">
              <a:noFill/>
              <a:miter lim="400000"/>
            </a:ln>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pic>
          <p:nvPicPr>
            <p:cNvPr id="4619" name="image22.png" descr="image22.png"/>
            <p:cNvPicPr>
              <a:picLocks noChangeAspect="1"/>
            </p:cNvPicPr>
            <p:nvPr/>
          </p:nvPicPr>
          <p:blipFill>
            <a:blip r:embed="rId4" cstate="print"/>
            <a:stretch>
              <a:fillRect/>
            </a:stretch>
          </p:blipFill>
          <p:spPr>
            <a:xfrm>
              <a:off x="0" y="0"/>
              <a:ext cx="8401050" cy="6400800"/>
            </a:xfrm>
            <a:prstGeom prst="rect">
              <a:avLst/>
            </a:prstGeom>
            <a:ln w="12700" cap="flat">
              <a:noFill/>
              <a:miter lim="400000"/>
            </a:ln>
            <a:effectLst/>
          </p:spPr>
        </p:pic>
      </p:grpSp>
      <p:sp>
        <p:nvSpPr>
          <p:cNvPr id="4621" name="Rectangle 3"/>
          <p:cNvSpPr/>
          <p:nvPr/>
        </p:nvSpPr>
        <p:spPr>
          <a:xfrm>
            <a:off x="1139825" y="762001"/>
            <a:ext cx="6802438" cy="5454651"/>
          </a:xfrm>
          <a:prstGeom prst="rect">
            <a:avLst/>
          </a:prstGeom>
          <a:gradFill>
            <a:gsLst>
              <a:gs pos="0">
                <a:srgbClr val="000000"/>
              </a:gs>
              <a:gs pos="50000">
                <a:srgbClr val="00279F"/>
              </a:gs>
              <a:gs pos="100000">
                <a:srgbClr val="000000"/>
              </a:gs>
            </a:gsLst>
            <a:lin ang="5400000"/>
          </a:gradFill>
          <a:ln w="12600">
            <a:solidFill>
              <a:srgbClr val="000000"/>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22" name="AutoShape 4"/>
          <p:cNvSpPr/>
          <p:nvPr/>
        </p:nvSpPr>
        <p:spPr>
          <a:xfrm>
            <a:off x="4725989" y="889006"/>
            <a:ext cx="3003551"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23" name="AutoShape 5"/>
          <p:cNvSpPr/>
          <p:nvPr/>
        </p:nvSpPr>
        <p:spPr>
          <a:xfrm>
            <a:off x="1339856" y="3565530"/>
            <a:ext cx="3001964"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24" name="AutoShape 6"/>
          <p:cNvSpPr/>
          <p:nvPr/>
        </p:nvSpPr>
        <p:spPr>
          <a:xfrm>
            <a:off x="4724400" y="3544894"/>
            <a:ext cx="3003550"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25" name="AutoShape 7"/>
          <p:cNvSpPr/>
          <p:nvPr/>
        </p:nvSpPr>
        <p:spPr>
          <a:xfrm>
            <a:off x="1338262" y="882656"/>
            <a:ext cx="3003551"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26" name="Rectangle 8"/>
          <p:cNvSpPr txBox="1"/>
          <p:nvPr/>
        </p:nvSpPr>
        <p:spPr>
          <a:xfrm>
            <a:off x="4856207" y="946150"/>
            <a:ext cx="330115" cy="6341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2</a:t>
            </a:r>
          </a:p>
        </p:txBody>
      </p:sp>
      <p:sp>
        <p:nvSpPr>
          <p:cNvPr id="4627" name="Rectangle 9"/>
          <p:cNvSpPr txBox="1"/>
          <p:nvPr/>
        </p:nvSpPr>
        <p:spPr>
          <a:xfrm>
            <a:off x="1468481" y="3638550"/>
            <a:ext cx="330115" cy="6341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3</a:t>
            </a:r>
          </a:p>
        </p:txBody>
      </p:sp>
      <p:sp>
        <p:nvSpPr>
          <p:cNvPr id="4628" name="Rectangle 10"/>
          <p:cNvSpPr txBox="1"/>
          <p:nvPr/>
        </p:nvSpPr>
        <p:spPr>
          <a:xfrm>
            <a:off x="4902248" y="3624262"/>
            <a:ext cx="330115" cy="6341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0066FF"/>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4</a:t>
            </a:r>
          </a:p>
        </p:txBody>
      </p:sp>
      <p:sp>
        <p:nvSpPr>
          <p:cNvPr id="4629" name="Rectangle 11"/>
          <p:cNvSpPr txBox="1"/>
          <p:nvPr/>
        </p:nvSpPr>
        <p:spPr>
          <a:xfrm>
            <a:off x="1454198" y="962025"/>
            <a:ext cx="330115" cy="6341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1</a:t>
            </a:r>
          </a:p>
        </p:txBody>
      </p:sp>
      <p:sp>
        <p:nvSpPr>
          <p:cNvPr id="4630" name="Rectangle 25"/>
          <p:cNvSpPr txBox="1"/>
          <p:nvPr/>
        </p:nvSpPr>
        <p:spPr>
          <a:xfrm>
            <a:off x="5057818" y="4325942"/>
            <a:ext cx="755126" cy="36796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280" tIns="44280" rIns="44280" bIns="44280">
            <a:spAutoFit/>
          </a:bodyPr>
          <a:lstStyle>
            <a:lvl1pPr>
              <a:spcBef>
                <a:spcPts val="1100"/>
              </a:spcBef>
              <a:tabLst>
                <a:tab pos="812800" algn="l"/>
                <a:tab pos="1638300" algn="l"/>
                <a:tab pos="2451100" algn="l"/>
                <a:tab pos="3276600" algn="l"/>
                <a:tab pos="4089400" algn="l"/>
                <a:tab pos="4914900" algn="l"/>
                <a:tab pos="5727700" algn="l"/>
                <a:tab pos="6553200" algn="l"/>
                <a:tab pos="7366000" algn="l"/>
                <a:tab pos="8191500" algn="l"/>
                <a:tab pos="9017000" algn="l"/>
              </a:tabLst>
              <a:defRPr sz="1800" b="1">
                <a:solidFill>
                  <a:srgbClr val="0066FF"/>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TO:</a:t>
            </a:r>
          </a:p>
        </p:txBody>
      </p:sp>
      <p:sp>
        <p:nvSpPr>
          <p:cNvPr id="4631" name="Rectangle 28"/>
          <p:cNvSpPr txBox="1"/>
          <p:nvPr/>
        </p:nvSpPr>
        <p:spPr>
          <a:xfrm>
            <a:off x="1798681" y="1004893"/>
            <a:ext cx="2273215" cy="58309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متى</a:t>
            </a:r>
            <a:endParaRPr b="1" dirty="0">
              <a:latin typeface="Arial" panose="020B0604020202020204" pitchFamily="34" charset="0"/>
              <a:cs typeface="Arial" panose="020B0604020202020204" pitchFamily="34" charset="0"/>
              <a:sym typeface="MS Gothic"/>
            </a:endParaRPr>
          </a:p>
        </p:txBody>
      </p:sp>
      <p:sp>
        <p:nvSpPr>
          <p:cNvPr id="4632" name="Rectangle 29"/>
          <p:cNvSpPr txBox="1"/>
          <p:nvPr/>
        </p:nvSpPr>
        <p:spPr>
          <a:xfrm>
            <a:off x="5629323" y="1025525"/>
            <a:ext cx="1954128" cy="58309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مرقس</a:t>
            </a:r>
          </a:p>
        </p:txBody>
      </p:sp>
      <p:sp>
        <p:nvSpPr>
          <p:cNvPr id="4633" name="Rectangle 30"/>
          <p:cNvSpPr txBox="1"/>
          <p:nvPr/>
        </p:nvSpPr>
        <p:spPr>
          <a:xfrm>
            <a:off x="2190799" y="3692525"/>
            <a:ext cx="1952539" cy="58309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لوقا</a:t>
            </a:r>
            <a:endParaRPr b="1" dirty="0">
              <a:latin typeface="Arial" panose="020B0604020202020204" pitchFamily="34" charset="0"/>
              <a:cs typeface="Arial" panose="020B0604020202020204" pitchFamily="34" charset="0"/>
              <a:sym typeface="MS Gothic"/>
            </a:endParaRPr>
          </a:p>
        </p:txBody>
      </p:sp>
      <p:sp>
        <p:nvSpPr>
          <p:cNvPr id="4634" name="Rectangle 31"/>
          <p:cNvSpPr txBox="1"/>
          <p:nvPr/>
        </p:nvSpPr>
        <p:spPr>
          <a:xfrm>
            <a:off x="5800773" y="3684589"/>
            <a:ext cx="1393740" cy="58309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يوحنا</a:t>
            </a:r>
            <a:endParaRPr b="1" dirty="0">
              <a:latin typeface="Arial" panose="020B0604020202020204" pitchFamily="34" charset="0"/>
              <a:cs typeface="Arial" panose="020B0604020202020204" pitchFamily="34" charset="0"/>
              <a:sym typeface="MS Gothic"/>
            </a:endParaRPr>
          </a:p>
        </p:txBody>
      </p:sp>
      <p:sp>
        <p:nvSpPr>
          <p:cNvPr id="4635" name="Rectangle 32"/>
          <p:cNvSpPr txBox="1"/>
          <p:nvPr/>
        </p:nvSpPr>
        <p:spPr>
          <a:xfrm>
            <a:off x="2465434" y="1560512"/>
            <a:ext cx="1684251" cy="44951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a:solidFill>
                  <a:srgbClr val="FFFFFF"/>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اليهود</a:t>
            </a:r>
            <a:endParaRPr b="1" dirty="0">
              <a:latin typeface="Arial" panose="020B0604020202020204" pitchFamily="34" charset="0"/>
              <a:cs typeface="Arial" panose="020B0604020202020204" pitchFamily="34" charset="0"/>
              <a:sym typeface="MS Gothic"/>
            </a:endParaRPr>
          </a:p>
        </p:txBody>
      </p:sp>
      <p:sp>
        <p:nvSpPr>
          <p:cNvPr id="4636" name="Rectangle 33"/>
          <p:cNvSpPr txBox="1"/>
          <p:nvPr/>
        </p:nvSpPr>
        <p:spPr>
          <a:xfrm>
            <a:off x="5940469" y="1570037"/>
            <a:ext cx="1684253" cy="44951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a:solidFill>
                  <a:srgbClr val="FFFFFF"/>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الرومان</a:t>
            </a:r>
            <a:endParaRPr b="1" dirty="0">
              <a:latin typeface="Arial" panose="020B0604020202020204" pitchFamily="34" charset="0"/>
              <a:cs typeface="Arial" panose="020B0604020202020204" pitchFamily="34" charset="0"/>
              <a:sym typeface="MS Gothic"/>
            </a:endParaRPr>
          </a:p>
        </p:txBody>
      </p:sp>
      <p:sp>
        <p:nvSpPr>
          <p:cNvPr id="4637" name="Rectangle 34"/>
          <p:cNvSpPr txBox="1"/>
          <p:nvPr/>
        </p:nvSpPr>
        <p:spPr>
          <a:xfrm>
            <a:off x="2255865" y="4237037"/>
            <a:ext cx="1931923" cy="44951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a:solidFill>
                  <a:srgbClr val="FFFFFF"/>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اليونانيين</a:t>
            </a:r>
            <a:endParaRPr b="1" dirty="0">
              <a:latin typeface="Arial" panose="020B0604020202020204" pitchFamily="34" charset="0"/>
              <a:cs typeface="Arial" panose="020B0604020202020204" pitchFamily="34" charset="0"/>
              <a:sym typeface="MS Gothic"/>
            </a:endParaRPr>
          </a:p>
        </p:txBody>
      </p:sp>
      <p:sp>
        <p:nvSpPr>
          <p:cNvPr id="4638" name="Rectangle 35"/>
          <p:cNvSpPr txBox="1"/>
          <p:nvPr/>
        </p:nvSpPr>
        <p:spPr>
          <a:xfrm>
            <a:off x="5375319" y="4241800"/>
            <a:ext cx="2611353"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الكنيسة</a:t>
            </a:r>
          </a:p>
        </p:txBody>
      </p:sp>
      <p:sp>
        <p:nvSpPr>
          <p:cNvPr id="4639" name="Rectangle 36"/>
          <p:cNvSpPr txBox="1"/>
          <p:nvPr/>
        </p:nvSpPr>
        <p:spPr>
          <a:xfrm>
            <a:off x="2465434" y="2070106"/>
            <a:ext cx="1684251" cy="44951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a:solidFill>
                  <a:srgbClr val="FFFFFF"/>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كملك</a:t>
            </a:r>
            <a:endParaRPr b="1" dirty="0">
              <a:latin typeface="Arial" panose="020B0604020202020204" pitchFamily="34" charset="0"/>
              <a:cs typeface="Arial" panose="020B0604020202020204" pitchFamily="34" charset="0"/>
              <a:sym typeface="MS Gothic"/>
            </a:endParaRPr>
          </a:p>
        </p:txBody>
      </p:sp>
      <p:sp>
        <p:nvSpPr>
          <p:cNvPr id="4640" name="Rectangle 37"/>
          <p:cNvSpPr txBox="1"/>
          <p:nvPr/>
        </p:nvSpPr>
        <p:spPr>
          <a:xfrm>
            <a:off x="5923005" y="2065338"/>
            <a:ext cx="1684251" cy="44951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a:solidFill>
                  <a:srgbClr val="FFFFFF"/>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كخادم</a:t>
            </a:r>
            <a:endParaRPr b="1" dirty="0">
              <a:latin typeface="Arial" panose="020B0604020202020204" pitchFamily="34" charset="0"/>
              <a:cs typeface="Arial" panose="020B0604020202020204" pitchFamily="34" charset="0"/>
              <a:sym typeface="MS Gothic"/>
            </a:endParaRPr>
          </a:p>
        </p:txBody>
      </p:sp>
      <p:sp>
        <p:nvSpPr>
          <p:cNvPr id="4641" name="Rectangle 38"/>
          <p:cNvSpPr txBox="1"/>
          <p:nvPr/>
        </p:nvSpPr>
        <p:spPr>
          <a:xfrm>
            <a:off x="2041549" y="4735512"/>
            <a:ext cx="2124008" cy="44951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p>
            <a: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b="1">
                <a:solidFill>
                  <a:srgbClr val="FFFFFF"/>
                </a:solidFill>
                <a:effectLst>
                  <a:outerShdw blurRad="38100" dist="38100" dir="2700000" rotWithShape="0">
                    <a:srgbClr val="000000">
                      <a:alpha val="43137"/>
                    </a:srgbClr>
                  </a:outerShdw>
                </a:effectLst>
                <a:latin typeface="+mn-lt"/>
                <a:ea typeface="+mn-ea"/>
                <a:cs typeface="+mn-cs"/>
                <a:sym typeface="Helvetica"/>
              </a:defRPr>
            </a:pPr>
            <a:r>
              <a:rPr b="1" dirty="0">
                <a:latin typeface="Arial" panose="020B0604020202020204" pitchFamily="34" charset="0"/>
                <a:ea typeface="MS Gothic"/>
                <a:cs typeface="Arial" panose="020B0604020202020204" pitchFamily="34" charset="0"/>
                <a:sym typeface="MS Gothic"/>
              </a:rPr>
              <a:t>الله </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MS Gothic"/>
                <a:cs typeface="Arial" panose="020B0604020202020204" pitchFamily="34" charset="0"/>
                <a:sym typeface="MS Gothic"/>
              </a:rPr>
              <a:t>الإنسان</a:t>
            </a:r>
            <a:endParaRPr b="1" dirty="0">
              <a:latin typeface="Arial" panose="020B0604020202020204" pitchFamily="34" charset="0"/>
              <a:ea typeface="MS Gothic"/>
              <a:cs typeface="Arial" panose="020B0604020202020204" pitchFamily="34" charset="0"/>
              <a:sym typeface="MS Gothic"/>
            </a:endParaRPr>
          </a:p>
        </p:txBody>
      </p:sp>
      <p:sp>
        <p:nvSpPr>
          <p:cNvPr id="4642" name="Rectangle 39"/>
          <p:cNvSpPr txBox="1"/>
          <p:nvPr/>
        </p:nvSpPr>
        <p:spPr>
          <a:xfrm>
            <a:off x="5945230" y="4729164"/>
            <a:ext cx="990515"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الله</a:t>
            </a:r>
          </a:p>
        </p:txBody>
      </p:sp>
      <p:sp>
        <p:nvSpPr>
          <p:cNvPr id="4643" name="Rectangle 40"/>
          <p:cNvSpPr txBox="1"/>
          <p:nvPr/>
        </p:nvSpPr>
        <p:spPr>
          <a:xfrm>
            <a:off x="2465434" y="2574931"/>
            <a:ext cx="1684251" cy="44951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a:solidFill>
                  <a:srgbClr val="FFFFFF"/>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قاله</a:t>
            </a:r>
            <a:endParaRPr b="1" dirty="0">
              <a:latin typeface="Arial" panose="020B0604020202020204" pitchFamily="34" charset="0"/>
              <a:cs typeface="Arial" panose="020B0604020202020204" pitchFamily="34" charset="0"/>
              <a:sym typeface="MS Gothic"/>
            </a:endParaRPr>
          </a:p>
        </p:txBody>
      </p:sp>
      <p:sp>
        <p:nvSpPr>
          <p:cNvPr id="4644" name="Rectangle 41"/>
          <p:cNvSpPr txBox="1"/>
          <p:nvPr/>
        </p:nvSpPr>
        <p:spPr>
          <a:xfrm>
            <a:off x="5542012" y="2584456"/>
            <a:ext cx="1476287" cy="44951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a:solidFill>
                  <a:srgbClr val="FFFFFF"/>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فعل</a:t>
            </a:r>
            <a:endParaRPr b="1" dirty="0">
              <a:latin typeface="Arial" panose="020B0604020202020204" pitchFamily="34" charset="0"/>
              <a:cs typeface="Arial" panose="020B0604020202020204" pitchFamily="34" charset="0"/>
              <a:sym typeface="MS Gothic"/>
            </a:endParaRPr>
          </a:p>
        </p:txBody>
      </p:sp>
      <p:sp>
        <p:nvSpPr>
          <p:cNvPr id="4645" name="Rectangle 42"/>
          <p:cNvSpPr txBox="1"/>
          <p:nvPr/>
        </p:nvSpPr>
        <p:spPr>
          <a:xfrm>
            <a:off x="5913485" y="5256212"/>
            <a:ext cx="1684251"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قصده</a:t>
            </a:r>
            <a:endParaRPr b="1" dirty="0">
              <a:latin typeface="Arial" panose="020B0604020202020204" pitchFamily="34" charset="0"/>
              <a:cs typeface="Arial" panose="020B0604020202020204" pitchFamily="34" charset="0"/>
              <a:sym typeface="MS Gothic"/>
            </a:endParaRPr>
          </a:p>
        </p:txBody>
      </p:sp>
      <p:sp>
        <p:nvSpPr>
          <p:cNvPr id="4646" name="Rectangle 43"/>
          <p:cNvSpPr txBox="1"/>
          <p:nvPr/>
        </p:nvSpPr>
        <p:spPr>
          <a:xfrm>
            <a:off x="1684359" y="5251455"/>
            <a:ext cx="1962091" cy="44951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a:solidFill>
                  <a:srgbClr val="FFFFFF"/>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شعر</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به</a:t>
            </a:r>
            <a:endParaRPr b="1" dirty="0">
              <a:latin typeface="Arial" panose="020B0604020202020204" pitchFamily="34" charset="0"/>
              <a:cs typeface="Arial" panose="020B0604020202020204" pitchFamily="34" charset="0"/>
              <a:sym typeface="MS Gothic"/>
            </a:endParaRPr>
          </a:p>
        </p:txBody>
      </p:sp>
      <p:sp>
        <p:nvSpPr>
          <p:cNvPr id="4647" name="AutoShape 44"/>
          <p:cNvSpPr/>
          <p:nvPr/>
        </p:nvSpPr>
        <p:spPr>
          <a:xfrm>
            <a:off x="1354140" y="3567112"/>
            <a:ext cx="3003551" cy="2487613"/>
          </a:xfrm>
          <a:prstGeom prst="roundRect">
            <a:avLst>
              <a:gd name="adj" fmla="val 16667"/>
            </a:avLst>
          </a:prstGeom>
          <a:ln w="76320">
            <a:solidFill>
              <a:srgbClr val="FC0128"/>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48" name="AutoShape 45"/>
          <p:cNvSpPr/>
          <p:nvPr/>
        </p:nvSpPr>
        <p:spPr>
          <a:xfrm>
            <a:off x="4748212" y="877893"/>
            <a:ext cx="3003551" cy="2486026"/>
          </a:xfrm>
          <a:prstGeom prst="roundRect">
            <a:avLst>
              <a:gd name="adj" fmla="val 16667"/>
            </a:avLst>
          </a:prstGeom>
          <a:ln w="76320">
            <a:solidFill>
              <a:srgbClr val="FC0128"/>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49" name="AutoShape 46"/>
          <p:cNvSpPr/>
          <p:nvPr/>
        </p:nvSpPr>
        <p:spPr>
          <a:xfrm>
            <a:off x="1365250" y="911231"/>
            <a:ext cx="3003550" cy="2487614"/>
          </a:xfrm>
          <a:prstGeom prst="roundRect">
            <a:avLst>
              <a:gd name="adj" fmla="val 16667"/>
            </a:avLst>
          </a:prstGeom>
          <a:ln w="76320">
            <a:solidFill>
              <a:srgbClr val="FC0128"/>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50" name="Line 48"/>
          <p:cNvSpPr/>
          <p:nvPr/>
        </p:nvSpPr>
        <p:spPr>
          <a:xfrm flipH="1">
            <a:off x="3900487" y="728662"/>
            <a:ext cx="407988" cy="817563"/>
          </a:xfrm>
          <a:prstGeom prst="line">
            <a:avLst/>
          </a:prstGeom>
          <a:ln w="76320">
            <a:solidFill>
              <a:srgbClr val="FFFF00"/>
            </a:solidFill>
            <a:miter/>
            <a:tailEnd type="triangle"/>
          </a:ln>
          <a:effectLst>
            <a:outerShdw blurRad="63500" dist="89605" dir="2700000" rotWithShape="0">
              <a:srgbClr val="000000"/>
            </a:outerShdw>
          </a:effectLst>
        </p:spPr>
        <p:txBody>
          <a:bodyPr lIns="45719" rIns="45719"/>
          <a:lstStyle/>
          <a:p>
            <a:endParaRPr b="1" dirty="0">
              <a:latin typeface="Arial" panose="020B0604020202020204" pitchFamily="34" charset="0"/>
              <a:cs typeface="Arial" panose="020B0604020202020204" pitchFamily="34" charset="0"/>
            </a:endParaRPr>
          </a:p>
        </p:txBody>
      </p:sp>
      <p:sp>
        <p:nvSpPr>
          <p:cNvPr id="4651" name="Line 49"/>
          <p:cNvSpPr/>
          <p:nvPr/>
        </p:nvSpPr>
        <p:spPr>
          <a:xfrm flipH="1">
            <a:off x="3946524" y="728668"/>
            <a:ext cx="604840" cy="3182938"/>
          </a:xfrm>
          <a:prstGeom prst="line">
            <a:avLst/>
          </a:prstGeom>
          <a:ln w="76320">
            <a:solidFill>
              <a:srgbClr val="FFFF00"/>
            </a:solidFill>
            <a:miter/>
            <a:tailEnd type="triangle"/>
          </a:ln>
          <a:effectLst>
            <a:outerShdw blurRad="63500" dist="89605" dir="2700000" rotWithShape="0">
              <a:srgbClr val="000000"/>
            </a:outerShdw>
          </a:effectLst>
        </p:spPr>
        <p:txBody>
          <a:bodyPr lIns="45719" rIns="45719"/>
          <a:lstStyle/>
          <a:p>
            <a:endParaRPr b="1" dirty="0">
              <a:latin typeface="Arial" panose="020B0604020202020204" pitchFamily="34" charset="0"/>
              <a:cs typeface="Arial" panose="020B0604020202020204" pitchFamily="34" charset="0"/>
            </a:endParaRPr>
          </a:p>
        </p:txBody>
      </p:sp>
      <p:sp>
        <p:nvSpPr>
          <p:cNvPr id="4652" name="Line 50"/>
          <p:cNvSpPr/>
          <p:nvPr/>
        </p:nvSpPr>
        <p:spPr>
          <a:xfrm>
            <a:off x="4767263" y="739779"/>
            <a:ext cx="150813" cy="806451"/>
          </a:xfrm>
          <a:prstGeom prst="line">
            <a:avLst/>
          </a:prstGeom>
          <a:ln w="76320">
            <a:solidFill>
              <a:srgbClr val="FFFF00"/>
            </a:solidFill>
            <a:miter/>
            <a:tailEnd type="triangle"/>
          </a:ln>
          <a:effectLst>
            <a:outerShdw blurRad="63500" dist="89605" dir="2700000" rotWithShape="0">
              <a:srgbClr val="000000"/>
            </a:outerShdw>
          </a:effectLst>
        </p:spPr>
        <p:txBody>
          <a:bodyPr lIns="45719" rIns="45719"/>
          <a:lstStyle/>
          <a:p>
            <a:endParaRPr b="1" dirty="0">
              <a:latin typeface="Arial" panose="020B0604020202020204" pitchFamily="34" charset="0"/>
              <a:cs typeface="Arial" panose="020B0604020202020204" pitchFamily="34" charset="0"/>
            </a:endParaRPr>
          </a:p>
        </p:txBody>
      </p:sp>
      <p:sp>
        <p:nvSpPr>
          <p:cNvPr id="4653" name="Text Box 51"/>
          <p:cNvSpPr txBox="1"/>
          <p:nvPr/>
        </p:nvSpPr>
        <p:spPr>
          <a:xfrm>
            <a:off x="8787790" y="4075"/>
            <a:ext cx="148866" cy="36174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3" tIns="41963" rIns="41963" bIns="41963" anchor="ctr">
            <a:spAutoFit/>
          </a:bodyPr>
          <a:lstStyle>
            <a:lvl1pPr algn="ctr">
              <a:spcBef>
                <a:spcPts val="1100"/>
              </a:spcBef>
              <a:tabLst>
                <a:tab pos="812800" algn="l"/>
                <a:tab pos="1638300" algn="l"/>
                <a:tab pos="2451100" algn="l"/>
                <a:tab pos="3276600" algn="l"/>
                <a:tab pos="4102100" algn="l"/>
                <a:tab pos="4914900" algn="l"/>
                <a:tab pos="5740400" algn="l"/>
                <a:tab pos="6553200" algn="l"/>
                <a:tab pos="7378700" algn="l"/>
                <a:tab pos="8204200" algn="l"/>
                <a:tab pos="9017000" algn="l"/>
              </a:tabLst>
              <a:defRPr sz="1800">
                <a:solidFill>
                  <a:srgbClr val="FFA27C"/>
                </a:solidFill>
                <a:latin typeface="Comic Sans MS"/>
                <a:ea typeface="Comic Sans MS"/>
                <a:cs typeface="Comic Sans MS"/>
                <a:sym typeface="Comic Sans MS"/>
              </a:defRPr>
            </a:lvl1pPr>
          </a:lstStyle>
          <a:p>
            <a:r>
              <a:rPr b="1" dirty="0">
                <a:latin typeface="Arial" panose="020B0604020202020204" pitchFamily="34" charset="0"/>
                <a:cs typeface="Arial" panose="020B0604020202020204" pitchFamily="34" charset="0"/>
              </a:rPr>
              <a:t> </a:t>
            </a:r>
          </a:p>
        </p:txBody>
      </p:sp>
      <p:sp>
        <p:nvSpPr>
          <p:cNvPr id="4654" name="Text Box 52"/>
          <p:cNvSpPr txBox="1"/>
          <p:nvPr/>
        </p:nvSpPr>
        <p:spPr>
          <a:xfrm>
            <a:off x="4896489" y="4286255"/>
            <a:ext cx="2851485" cy="64422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1963" tIns="41963" rIns="41963" bIns="41963">
            <a:spAutoFit/>
          </a:bodyPr>
          <a:lstStyle>
            <a:lvl1pPr algn="ctr" rtl="1">
              <a:spcBef>
                <a:spcPts val="9400"/>
              </a:spcBef>
              <a:tabLst>
                <a:tab pos="812800" algn="l"/>
                <a:tab pos="1638300" algn="l"/>
                <a:tab pos="2451100" algn="l"/>
                <a:tab pos="3276600" algn="l"/>
                <a:tab pos="4102100" algn="l"/>
                <a:tab pos="4914900" algn="l"/>
                <a:tab pos="5740400" algn="l"/>
                <a:tab pos="6553200" algn="l"/>
                <a:tab pos="7378700" algn="l"/>
                <a:tab pos="8204200" algn="l"/>
                <a:tab pos="9017000" algn="l"/>
              </a:tabLst>
              <a:defRPr sz="3600">
                <a:solidFill>
                  <a:srgbClr val="FFEA18"/>
                </a:solidFill>
                <a:effectLst>
                  <a:outerShdw blurRad="38100" dist="38100" dir="2700000" rotWithShape="0">
                    <a:srgbClr val="DDDDDD"/>
                  </a:outerShdw>
                </a:effectLst>
                <a:latin typeface="MS Gothic"/>
                <a:ea typeface="MS Gothic"/>
                <a:cs typeface="MS Gothic"/>
                <a:sym typeface="MS Gothic"/>
              </a:defRPr>
            </a:lvl1pPr>
          </a:lstStyle>
          <a:p>
            <a:pPr>
              <a:defRPr b="1">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sym typeface="MS Gothic"/>
              </a:rPr>
              <a:t>المجموع</a:t>
            </a:r>
            <a:endParaRPr b="1" dirty="0">
              <a:latin typeface="Arial" panose="020B0604020202020204" pitchFamily="34" charset="0"/>
              <a:cs typeface="Arial" panose="020B0604020202020204" pitchFamily="34" charset="0"/>
              <a:sym typeface="MS Gothic"/>
            </a:endParaRPr>
          </a:p>
        </p:txBody>
      </p:sp>
      <p:sp>
        <p:nvSpPr>
          <p:cNvPr id="4655" name="Text Box 54"/>
          <p:cNvSpPr txBox="1"/>
          <p:nvPr/>
        </p:nvSpPr>
        <p:spPr>
          <a:xfrm>
            <a:off x="8402509" y="6540007"/>
            <a:ext cx="212986" cy="2232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3" tIns="41963" rIns="41963" bIns="41963" anchor="ctr">
            <a:spAutoFit/>
          </a:bodyPr>
          <a:lstStyle>
            <a:lvl1pPr algn="ctr">
              <a:spcBef>
                <a:spcPts val="500"/>
              </a:spcBef>
              <a:tabLst>
                <a:tab pos="812800" algn="l"/>
                <a:tab pos="1638300" algn="l"/>
                <a:tab pos="2451100" algn="l"/>
                <a:tab pos="3276600" algn="l"/>
                <a:tab pos="4102100" algn="l"/>
                <a:tab pos="4914900" algn="l"/>
                <a:tab pos="5740400" algn="l"/>
                <a:tab pos="6553200" algn="l"/>
                <a:tab pos="7378700" algn="l"/>
                <a:tab pos="8204200" algn="l"/>
                <a:tab pos="9017000" algn="l"/>
              </a:tabLst>
              <a:defRPr sz="900" b="1">
                <a:solidFill>
                  <a:srgbClr val="FFFFFF"/>
                </a:solidFill>
                <a:latin typeface="Comic Sans MS"/>
                <a:ea typeface="Comic Sans MS"/>
                <a:cs typeface="Comic Sans MS"/>
                <a:sym typeface="Comic Sans MS"/>
              </a:defRPr>
            </a:lvl1pPr>
          </a:lstStyle>
          <a:p>
            <a:r>
              <a:rPr dirty="0">
                <a:latin typeface="Arial" panose="020B0604020202020204" pitchFamily="34" charset="0"/>
                <a:cs typeface="Arial" panose="020B0604020202020204" pitchFamily="34" charset="0"/>
              </a:rPr>
              <a:t>21</a:t>
            </a:r>
          </a:p>
        </p:txBody>
      </p:sp>
      <p:sp>
        <p:nvSpPr>
          <p:cNvPr id="4656" name="Text Box 55"/>
          <p:cNvSpPr txBox="1"/>
          <p:nvPr/>
        </p:nvSpPr>
        <p:spPr>
          <a:xfrm>
            <a:off x="8748721" y="6485662"/>
            <a:ext cx="184132" cy="30018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3" tIns="41963" rIns="41963" bIns="41963" anchor="ctr">
            <a:spAutoFit/>
          </a:bodyPr>
          <a:lstStyle>
            <a:lvl1pPr algn="ctr">
              <a:spcBef>
                <a:spcPts val="900"/>
              </a:spcBef>
              <a:tabLst>
                <a:tab pos="812800" algn="l"/>
                <a:tab pos="1638300" algn="l"/>
                <a:tab pos="2451100" algn="l"/>
                <a:tab pos="3276600" algn="l"/>
                <a:tab pos="4102100" algn="l"/>
                <a:tab pos="4914900" algn="l"/>
                <a:tab pos="5740400" algn="l"/>
                <a:tab pos="6553200" algn="l"/>
                <a:tab pos="7378700" algn="l"/>
                <a:tab pos="8204200" algn="l"/>
                <a:tab pos="9017000" algn="l"/>
              </a:tabLst>
              <a:defRPr sz="1400" b="1">
                <a:solidFill>
                  <a:srgbClr val="FFFFFF"/>
                </a:solidFill>
                <a:latin typeface="Comic Sans MS"/>
                <a:ea typeface="Comic Sans MS"/>
                <a:cs typeface="Comic Sans MS"/>
                <a:sym typeface="Comic Sans MS"/>
              </a:defRPr>
            </a:lvl1pPr>
          </a:lstStyle>
          <a:p>
            <a:r>
              <a:rPr dirty="0">
                <a:latin typeface="Arial" panose="020B0604020202020204" pitchFamily="34" charset="0"/>
                <a:cs typeface="Arial" panose="020B0604020202020204" pitchFamily="34" charset="0"/>
              </a:rPr>
              <a:t>1</a:t>
            </a:r>
          </a:p>
        </p:txBody>
      </p:sp>
      <p:sp>
        <p:nvSpPr>
          <p:cNvPr id="4657" name="Title 56"/>
          <p:cNvSpPr txBox="1">
            <a:spLocks noGrp="1"/>
          </p:cNvSpPr>
          <p:nvPr>
            <p:ph type="title" idx="4294967295"/>
          </p:nvPr>
        </p:nvSpPr>
        <p:spPr>
          <a:xfrm>
            <a:off x="457200" y="228600"/>
            <a:ext cx="8229600" cy="609600"/>
          </a:xfrm>
          <a:prstGeom prst="rect">
            <a:avLst/>
          </a:prstGeom>
          <a:noFill/>
        </p:spPr>
        <p:txBody>
          <a:bodyPr lIns="45687" tIns="45687" rIns="45687" bIns="45687" anchor="t"/>
          <a:lstStyle/>
          <a:p>
            <a:pPr defTabSz="409288">
              <a:lnSpc>
                <a:spcPct val="93000"/>
              </a:lnSpc>
              <a:defRPr sz="2900">
                <a:solidFill>
                  <a:srgbClr val="FAFD00"/>
                </a:solidFill>
                <a:effectLst>
                  <a:outerShdw blurRad="38100" dist="38100" dir="2700000" rotWithShape="0">
                    <a:srgbClr val="000000">
                      <a:alpha val="43137"/>
                    </a:srgbClr>
                  </a:outerShdw>
                </a:effectLst>
                <a:latin typeface="Comic Sans MS"/>
                <a:ea typeface="Comic Sans MS"/>
                <a:cs typeface="Comic Sans MS"/>
                <a:sym typeface="Comic Sans MS"/>
              </a:defRPr>
            </a:pPr>
            <a:r>
              <a:rPr dirty="0" err="1">
                <a:ea typeface="MS Gothic"/>
                <a:sym typeface="MS Gothic"/>
              </a:rPr>
              <a:t>الإزائية</a:t>
            </a:r>
            <a:r>
              <a:rPr dirty="0">
                <a:ea typeface="MS Gothic"/>
                <a:sym typeface="MS Gothic"/>
              </a:rPr>
              <a:t> </a:t>
            </a:r>
            <a:r>
              <a:rPr dirty="0"/>
              <a:t>(</a:t>
            </a:r>
            <a:r>
              <a:rPr dirty="0" err="1">
                <a:ea typeface="MS Gothic"/>
                <a:sym typeface="MS Gothic"/>
              </a:rPr>
              <a:t>النظر</a:t>
            </a:r>
            <a:r>
              <a:rPr dirty="0">
                <a:ea typeface="MS Gothic"/>
                <a:sym typeface="MS Gothic"/>
              </a:rPr>
              <a:t> </a:t>
            </a:r>
            <a:r>
              <a:rPr dirty="0" err="1">
                <a:ea typeface="MS Gothic"/>
                <a:sym typeface="MS Gothic"/>
              </a:rPr>
              <a:t>معاً</a:t>
            </a:r>
            <a:r>
              <a:rPr dirty="0"/>
              <a:t>)</a:t>
            </a:r>
          </a:p>
        </p:txBody>
      </p:sp>
      <p:sp>
        <p:nvSpPr>
          <p:cNvPr id="4658" name="TextBox 58"/>
          <p:cNvSpPr txBox="1"/>
          <p:nvPr/>
        </p:nvSpPr>
        <p:spPr>
          <a:xfrm>
            <a:off x="8434041" y="4"/>
            <a:ext cx="499429"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p>
            <a:pPr rtl="1">
              <a:defRPr b="1">
                <a:solidFill>
                  <a:srgbClr val="FFFFFF"/>
                </a:solidFill>
              </a:defRPr>
            </a:pPr>
            <a:r>
              <a:rPr b="1" dirty="0">
                <a:latin typeface="Arial" panose="020B0604020202020204" pitchFamily="34" charset="0"/>
                <a:cs typeface="Arial" panose="020B0604020202020204" pitchFamily="34" charset="0"/>
              </a:rPr>
              <a:t>51</a:t>
            </a:r>
            <a:r>
              <a:rPr b="1" dirty="0">
                <a:latin typeface="Arial" panose="020B0604020202020204" pitchFamily="34" charset="0"/>
                <a:ea typeface="MS Gothic"/>
                <a:cs typeface="Arial" panose="020B0604020202020204" pitchFamily="34" charset="0"/>
                <a:sym typeface="MS Gothic"/>
              </a:rPr>
              <a:t>أ</a:t>
            </a:r>
          </a:p>
        </p:txBody>
      </p:sp>
    </p:spTree>
  </p:cSld>
  <p:clrMapOvr>
    <a:masterClrMapping/>
  </p:clrMapOvr>
  <p:transition spd="slow">
    <p:fade/>
  </p:transition>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4657"/>
                                        </p:tgtEl>
                                        <p:attrNameLst>
                                          <p:attrName>style.visibility</p:attrName>
                                        </p:attrNameLst>
                                      </p:cBhvr>
                                      <p:to>
                                        <p:strVal val="visible"/>
                                      </p:to>
                                    </p:set>
                                    <p:anim calcmode="lin" valueType="num">
                                      <p:cBhvr>
                                        <p:cTn id="7" dur="500" fill="hold"/>
                                        <p:tgtEl>
                                          <p:spTgt spid="4657"/>
                                        </p:tgtEl>
                                        <p:attrNameLst>
                                          <p:attrName>ppt_w</p:attrName>
                                        </p:attrNameLst>
                                      </p:cBhvr>
                                      <p:tavLst>
                                        <p:tav tm="0">
                                          <p:val>
                                            <p:fltVal val="0"/>
                                          </p:val>
                                        </p:tav>
                                        <p:tav tm="100000">
                                          <p:val>
                                            <p:strVal val="#ppt_w"/>
                                          </p:val>
                                        </p:tav>
                                      </p:tavLst>
                                    </p:anim>
                                    <p:anim calcmode="lin" valueType="num">
                                      <p:cBhvr>
                                        <p:cTn id="8" dur="500" fill="hold"/>
                                        <p:tgtEl>
                                          <p:spTgt spid="4657"/>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2" presetClass="entr" presetSubtype="1" fill="hold" grpId="2" nodeType="afterEffect">
                                  <p:stCondLst>
                                    <p:cond delay="0"/>
                                  </p:stCondLst>
                                  <p:iterate>
                                    <p:tmAbs val="0"/>
                                  </p:iterate>
                                  <p:childTnLst>
                                    <p:set>
                                      <p:cBhvr>
                                        <p:cTn id="11" fill="hold"/>
                                        <p:tgtEl>
                                          <p:spTgt spid="4650"/>
                                        </p:tgtEl>
                                        <p:attrNameLst>
                                          <p:attrName>style.visibility</p:attrName>
                                        </p:attrNameLst>
                                      </p:cBhvr>
                                      <p:to>
                                        <p:strVal val="visible"/>
                                      </p:to>
                                    </p:set>
                                    <p:animEffect transition="in" filter="wipe(up)">
                                      <p:cBhvr>
                                        <p:cTn id="12" dur="500"/>
                                        <p:tgtEl>
                                          <p:spTgt spid="4650"/>
                                        </p:tgtEl>
                                      </p:cBhvr>
                                    </p:animEffect>
                                  </p:childTnLst>
                                </p:cTn>
                              </p:par>
                            </p:childTnLst>
                          </p:cTn>
                        </p:par>
                        <p:par>
                          <p:cTn id="13" fill="hold">
                            <p:stCondLst>
                              <p:cond delay="1000"/>
                            </p:stCondLst>
                            <p:childTnLst>
                              <p:par>
                                <p:cTn id="14" presetID="22" presetClass="entr" presetSubtype="1" fill="hold" grpId="3" nodeType="afterEffect">
                                  <p:stCondLst>
                                    <p:cond delay="0"/>
                                  </p:stCondLst>
                                  <p:iterate>
                                    <p:tmAbs val="0"/>
                                  </p:iterate>
                                  <p:childTnLst>
                                    <p:set>
                                      <p:cBhvr>
                                        <p:cTn id="15" fill="hold"/>
                                        <p:tgtEl>
                                          <p:spTgt spid="4651"/>
                                        </p:tgtEl>
                                        <p:attrNameLst>
                                          <p:attrName>style.visibility</p:attrName>
                                        </p:attrNameLst>
                                      </p:cBhvr>
                                      <p:to>
                                        <p:strVal val="visible"/>
                                      </p:to>
                                    </p:set>
                                    <p:animEffect transition="in" filter="wipe(up)">
                                      <p:cBhvr>
                                        <p:cTn id="16" dur="500"/>
                                        <p:tgtEl>
                                          <p:spTgt spid="4651"/>
                                        </p:tgtEl>
                                      </p:cBhvr>
                                    </p:animEffect>
                                  </p:childTnLst>
                                </p:cTn>
                              </p:par>
                            </p:childTnLst>
                          </p:cTn>
                        </p:par>
                        <p:par>
                          <p:cTn id="17" fill="hold">
                            <p:stCondLst>
                              <p:cond delay="1500"/>
                            </p:stCondLst>
                            <p:childTnLst>
                              <p:par>
                                <p:cTn id="18" presetID="22" presetClass="entr" presetSubtype="1" fill="hold" grpId="4" nodeType="afterEffect">
                                  <p:stCondLst>
                                    <p:cond delay="0"/>
                                  </p:stCondLst>
                                  <p:iterate>
                                    <p:tmAbs val="0"/>
                                  </p:iterate>
                                  <p:childTnLst>
                                    <p:set>
                                      <p:cBhvr>
                                        <p:cTn id="19" fill="hold"/>
                                        <p:tgtEl>
                                          <p:spTgt spid="4652"/>
                                        </p:tgtEl>
                                        <p:attrNameLst>
                                          <p:attrName>style.visibility</p:attrName>
                                        </p:attrNameLst>
                                      </p:cBhvr>
                                      <p:to>
                                        <p:strVal val="visible"/>
                                      </p:to>
                                    </p:set>
                                    <p:animEffect transition="in" filter="wipe(up)">
                                      <p:cBhvr>
                                        <p:cTn id="20" dur="500"/>
                                        <p:tgtEl>
                                          <p:spTgt spid="4652"/>
                                        </p:tgtEl>
                                      </p:cBhvr>
                                    </p:animEffect>
                                  </p:childTnLst>
                                </p:cTn>
                              </p:par>
                            </p:childTnLst>
                          </p:cTn>
                        </p:par>
                      </p:childTnLst>
                    </p:cTn>
                  </p:par>
                  <p:par>
                    <p:cTn id="21" fill="hold">
                      <p:stCondLst>
                        <p:cond delay="indefinite"/>
                      </p:stCondLst>
                      <p:childTnLst>
                        <p:par>
                          <p:cTn id="22" fill="hold">
                            <p:stCondLst>
                              <p:cond delay="0"/>
                            </p:stCondLst>
                            <p:childTnLst>
                              <p:par>
                                <p:cTn id="23" presetID="23" presetClass="entr" presetSubtype="16" fill="hold" grpId="5" nodeType="clickEffect">
                                  <p:stCondLst>
                                    <p:cond delay="0"/>
                                  </p:stCondLst>
                                  <p:iterate>
                                    <p:tmAbs val="0"/>
                                  </p:iterate>
                                  <p:childTnLst>
                                    <p:set>
                                      <p:cBhvr>
                                        <p:cTn id="24" fill="hold"/>
                                        <p:tgtEl>
                                          <p:spTgt spid="4654"/>
                                        </p:tgtEl>
                                        <p:attrNameLst>
                                          <p:attrName>style.visibility</p:attrName>
                                        </p:attrNameLst>
                                      </p:cBhvr>
                                      <p:to>
                                        <p:strVal val="visible"/>
                                      </p:to>
                                    </p:set>
                                    <p:anim calcmode="lin" valueType="num">
                                      <p:cBhvr>
                                        <p:cTn id="25" dur="500" fill="hold"/>
                                        <p:tgtEl>
                                          <p:spTgt spid="4654"/>
                                        </p:tgtEl>
                                        <p:attrNameLst>
                                          <p:attrName>ppt_w</p:attrName>
                                        </p:attrNameLst>
                                      </p:cBhvr>
                                      <p:tavLst>
                                        <p:tav tm="0">
                                          <p:val>
                                            <p:fltVal val="0"/>
                                          </p:val>
                                        </p:tav>
                                        <p:tav tm="100000">
                                          <p:val>
                                            <p:strVal val="#ppt_w"/>
                                          </p:val>
                                        </p:tav>
                                      </p:tavLst>
                                    </p:anim>
                                    <p:anim calcmode="lin" valueType="num">
                                      <p:cBhvr>
                                        <p:cTn id="26" dur="500" fill="hold"/>
                                        <p:tgtEl>
                                          <p:spTgt spid="465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50" grpId="2" animBg="1" advAuto="0"/>
      <p:bldP spid="4651" grpId="3" animBg="1" advAuto="0"/>
      <p:bldP spid="4652" grpId="4" animBg="1" advAuto="0"/>
      <p:bldP spid="4654" grpId="5" animBg="1" advAuto="0"/>
      <p:bldP spid="4657" grpId="1" animBg="1" advAuto="0"/>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62"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64"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66"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68"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70"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72"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74"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76"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78"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80"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64" name="Picture 1"/>
          <p:cNvGrpSpPr/>
          <p:nvPr/>
        </p:nvGrpSpPr>
        <p:grpSpPr>
          <a:xfrm>
            <a:off x="344489" y="231775"/>
            <a:ext cx="8401051" cy="6402388"/>
            <a:chOff x="0" y="0"/>
            <a:chExt cx="8401050" cy="6402387"/>
          </a:xfrm>
        </p:grpSpPr>
        <p:sp>
          <p:nvSpPr>
            <p:cNvPr id="4662" name="Rectangle"/>
            <p:cNvSpPr/>
            <p:nvPr/>
          </p:nvSpPr>
          <p:spPr>
            <a:xfrm>
              <a:off x="0" y="0"/>
              <a:ext cx="8401050" cy="6402388"/>
            </a:xfrm>
            <a:prstGeom prst="rect">
              <a:avLst/>
            </a:prstGeom>
            <a:blipFill rotWithShape="1">
              <a:blip r:embed="rId3" cstate="print"/>
              <a:srcRect/>
              <a:tile tx="0" ty="0" sx="100000" sy="100000" flip="none" algn="tl"/>
            </a:blipFill>
            <a:ln w="12700" cap="flat">
              <a:noFill/>
              <a:miter lim="400000"/>
            </a:ln>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pic>
          <p:nvPicPr>
            <p:cNvPr id="4663" name="image22.png" descr="image22.png"/>
            <p:cNvPicPr>
              <a:picLocks noChangeAspect="1"/>
            </p:cNvPicPr>
            <p:nvPr/>
          </p:nvPicPr>
          <p:blipFill>
            <a:blip r:embed="rId4" cstate="print"/>
            <a:stretch>
              <a:fillRect/>
            </a:stretch>
          </p:blipFill>
          <p:spPr>
            <a:xfrm>
              <a:off x="0" y="0"/>
              <a:ext cx="8401050" cy="6402388"/>
            </a:xfrm>
            <a:prstGeom prst="rect">
              <a:avLst/>
            </a:prstGeom>
            <a:ln w="12700" cap="flat">
              <a:noFill/>
              <a:miter lim="400000"/>
            </a:ln>
            <a:effectLst/>
          </p:spPr>
        </p:pic>
      </p:grpSp>
      <p:sp>
        <p:nvSpPr>
          <p:cNvPr id="4665" name="Rectangle 3"/>
          <p:cNvSpPr/>
          <p:nvPr/>
        </p:nvSpPr>
        <p:spPr>
          <a:xfrm>
            <a:off x="1139825" y="762001"/>
            <a:ext cx="6802438" cy="5454651"/>
          </a:xfrm>
          <a:prstGeom prst="rect">
            <a:avLst/>
          </a:prstGeom>
          <a:gradFill>
            <a:gsLst>
              <a:gs pos="0">
                <a:srgbClr val="000000"/>
              </a:gs>
              <a:gs pos="50000">
                <a:srgbClr val="00279F"/>
              </a:gs>
              <a:gs pos="100000">
                <a:srgbClr val="000000"/>
              </a:gs>
            </a:gsLst>
            <a:lin ang="5400000"/>
          </a:gradFill>
          <a:ln w="12600">
            <a:solidFill>
              <a:srgbClr val="000000"/>
            </a:solidFill>
            <a:miter/>
          </a:ln>
        </p:spPr>
        <p:txBody>
          <a:bodyPr lIns="45719" rIns="45719" anchor="ctr"/>
          <a:lstStyle/>
          <a:p>
            <a:pPr>
              <a:defRPr>
                <a:solidFill>
                  <a:srgbClr val="000000"/>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66" name="AutoShape 4"/>
          <p:cNvSpPr/>
          <p:nvPr/>
        </p:nvSpPr>
        <p:spPr>
          <a:xfrm>
            <a:off x="4725989" y="889006"/>
            <a:ext cx="3003551"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67" name="AutoShape 5"/>
          <p:cNvSpPr/>
          <p:nvPr/>
        </p:nvSpPr>
        <p:spPr>
          <a:xfrm>
            <a:off x="1339856" y="3565530"/>
            <a:ext cx="3001964"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68" name="AutoShape 6"/>
          <p:cNvSpPr/>
          <p:nvPr/>
        </p:nvSpPr>
        <p:spPr>
          <a:xfrm>
            <a:off x="4724400" y="3544894"/>
            <a:ext cx="3003550"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69" name="AutoShape 7"/>
          <p:cNvSpPr/>
          <p:nvPr/>
        </p:nvSpPr>
        <p:spPr>
          <a:xfrm>
            <a:off x="1338262" y="882656"/>
            <a:ext cx="3003551"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70" name="Oval 24"/>
          <p:cNvSpPr/>
          <p:nvPr/>
        </p:nvSpPr>
        <p:spPr>
          <a:xfrm rot="2177325">
            <a:off x="1054099" y="652468"/>
            <a:ext cx="4419601" cy="4325939"/>
          </a:xfrm>
          <a:prstGeom prst="ellipse">
            <a:avLst/>
          </a:prstGeom>
          <a:solidFill>
            <a:srgbClr val="660066">
              <a:alpha val="58823"/>
            </a:srgbClr>
          </a:solidFill>
          <a:ln w="76200">
            <a:solidFill>
              <a:srgbClr val="FFFFFF"/>
            </a:solidFill>
          </a:ln>
        </p:spPr>
        <p:txBody>
          <a:bodyPr lIns="45719" rIns="45719"/>
          <a:lstStyle/>
          <a:p>
            <a:pPr defTabSz="456880">
              <a:lnSpc>
                <a:spcPct val="93000"/>
              </a:lnSpc>
              <a:defRPr>
                <a:solidFill>
                  <a:srgbClr val="FFFFFF"/>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grpSp>
        <p:nvGrpSpPr>
          <p:cNvPr id="4675" name="Group 8"/>
          <p:cNvGrpSpPr/>
          <p:nvPr/>
        </p:nvGrpSpPr>
        <p:grpSpPr>
          <a:xfrm>
            <a:off x="1458955" y="946156"/>
            <a:ext cx="3768641" cy="3336887"/>
            <a:chOff x="0" y="0"/>
            <a:chExt cx="3768639" cy="3336886"/>
          </a:xfrm>
        </p:grpSpPr>
        <p:sp>
          <p:nvSpPr>
            <p:cNvPr id="4671" name="Rectangle 9"/>
            <p:cNvSpPr txBox="1"/>
            <p:nvPr/>
          </p:nvSpPr>
          <p:spPr>
            <a:xfrm>
              <a:off x="3401833" y="0"/>
              <a:ext cx="320621" cy="64342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4280" tIns="44280" rIns="44280" bIns="44280" numCol="1" anchor="t">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effectLst>
                    <a:outerShdw blurRad="38100" dist="38100" dir="2700000" rotWithShape="0">
                      <a:srgbClr val="000000">
                        <a:alpha val="43137"/>
                      </a:srgbClr>
                    </a:outerShdw>
                  </a:effectLst>
                  <a:latin typeface="+mn-lt"/>
                  <a:ea typeface="+mn-ea"/>
                  <a:cs typeface="+mn-cs"/>
                  <a:sym typeface="Helvetica"/>
                </a:defRPr>
              </a:lvl1pPr>
            </a:lstStyle>
            <a:p>
              <a:r>
                <a:rPr dirty="0">
                  <a:latin typeface="Arial" panose="020B0604020202020204" pitchFamily="34" charset="0"/>
                  <a:cs typeface="Arial" panose="020B0604020202020204" pitchFamily="34" charset="0"/>
                </a:rPr>
                <a:t>2</a:t>
              </a:r>
            </a:p>
          </p:txBody>
        </p:sp>
        <p:sp>
          <p:nvSpPr>
            <p:cNvPr id="4672" name="Rectangle 10"/>
            <p:cNvSpPr txBox="1"/>
            <p:nvPr/>
          </p:nvSpPr>
          <p:spPr>
            <a:xfrm>
              <a:off x="14432" y="2693463"/>
              <a:ext cx="320621" cy="64342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4280" tIns="44280" rIns="44280" bIns="44280" numCol="1" anchor="t">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effectLst>
                    <a:outerShdw blurRad="38100" dist="38100" dir="2700000" rotWithShape="0">
                      <a:srgbClr val="000000">
                        <a:alpha val="43137"/>
                      </a:srgbClr>
                    </a:outerShdw>
                  </a:effectLst>
                  <a:latin typeface="+mn-lt"/>
                  <a:ea typeface="+mn-ea"/>
                  <a:cs typeface="+mn-cs"/>
                  <a:sym typeface="Helvetica"/>
                </a:defRPr>
              </a:lvl1pPr>
            </a:lstStyle>
            <a:p>
              <a:r>
                <a:rPr dirty="0">
                  <a:latin typeface="Arial" panose="020B0604020202020204" pitchFamily="34" charset="0"/>
                  <a:cs typeface="Arial" panose="020B0604020202020204" pitchFamily="34" charset="0"/>
                </a:rPr>
                <a:t>3</a:t>
              </a:r>
            </a:p>
          </p:txBody>
        </p:sp>
        <p:sp>
          <p:nvSpPr>
            <p:cNvPr id="4673" name="Rectangle 11"/>
            <p:cNvSpPr txBox="1"/>
            <p:nvPr/>
          </p:nvSpPr>
          <p:spPr>
            <a:xfrm>
              <a:off x="3448018" y="2678056"/>
              <a:ext cx="320621" cy="64342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4280" tIns="44280" rIns="44280" bIns="44280" numCol="1" anchor="t">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effectLst>
                    <a:outerShdw blurRad="38100" dist="38100" dir="2700000" rotWithShape="0">
                      <a:srgbClr val="000000">
                        <a:alpha val="43137"/>
                      </a:srgbClr>
                    </a:outerShdw>
                  </a:effectLst>
                  <a:latin typeface="+mn-lt"/>
                  <a:ea typeface="+mn-ea"/>
                  <a:cs typeface="+mn-cs"/>
                  <a:sym typeface="Helvetica"/>
                </a:defRPr>
              </a:lvl1pPr>
            </a:lstStyle>
            <a:p>
              <a:r>
                <a:rPr dirty="0">
                  <a:latin typeface="Arial" panose="020B0604020202020204" pitchFamily="34" charset="0"/>
                  <a:cs typeface="Arial" panose="020B0604020202020204" pitchFamily="34" charset="0"/>
                </a:rPr>
                <a:t>4</a:t>
              </a:r>
            </a:p>
          </p:txBody>
        </p:sp>
        <p:sp>
          <p:nvSpPr>
            <p:cNvPr id="4674" name="Rectangle 12"/>
            <p:cNvSpPr txBox="1"/>
            <p:nvPr/>
          </p:nvSpPr>
          <p:spPr>
            <a:xfrm>
              <a:off x="0" y="16807"/>
              <a:ext cx="320620" cy="64342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4280" tIns="44280" rIns="44280" bIns="44280" numCol="1" anchor="t">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effectLst>
                    <a:outerShdw blurRad="38100" dist="38100" dir="2700000" rotWithShape="0">
                      <a:srgbClr val="000000">
                        <a:alpha val="43137"/>
                      </a:srgbClr>
                    </a:outerShdw>
                  </a:effectLst>
                  <a:latin typeface="+mn-lt"/>
                  <a:ea typeface="+mn-ea"/>
                  <a:cs typeface="+mn-cs"/>
                  <a:sym typeface="Helvetica"/>
                </a:defRPr>
              </a:lvl1pPr>
            </a:lstStyle>
            <a:p>
              <a:r>
                <a:rPr dirty="0">
                  <a:latin typeface="Arial" panose="020B0604020202020204" pitchFamily="34" charset="0"/>
                  <a:cs typeface="Arial" panose="020B0604020202020204" pitchFamily="34" charset="0"/>
                </a:rPr>
                <a:t>1</a:t>
              </a:r>
            </a:p>
          </p:txBody>
        </p:sp>
      </p:grpSp>
      <p:sp>
        <p:nvSpPr>
          <p:cNvPr id="4676" name="Oval 26"/>
          <p:cNvSpPr/>
          <p:nvPr/>
        </p:nvSpPr>
        <p:spPr>
          <a:xfrm rot="18711476">
            <a:off x="3041656" y="1003303"/>
            <a:ext cx="2627315" cy="3198815"/>
          </a:xfrm>
          <a:prstGeom prst="ellipse">
            <a:avLst/>
          </a:prstGeom>
          <a:solidFill>
            <a:srgbClr val="AAE2CA">
              <a:alpha val="58999"/>
            </a:srgbClr>
          </a:solidFill>
          <a:ln w="76200">
            <a:solidFill>
              <a:srgbClr val="FFFFFF"/>
            </a:solidFill>
          </a:ln>
        </p:spPr>
        <p:txBody>
          <a:bodyPr lIns="45719" rIns="45719"/>
          <a:lstStyle/>
          <a:p>
            <a:pPr defTabSz="456880">
              <a:lnSpc>
                <a:spcPct val="93000"/>
              </a:lnSpc>
              <a:defRPr>
                <a:solidFill>
                  <a:srgbClr val="FFFFFF"/>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grpSp>
        <p:nvGrpSpPr>
          <p:cNvPr id="4679" name="Group 36"/>
          <p:cNvGrpSpPr/>
          <p:nvPr/>
        </p:nvGrpSpPr>
        <p:grpSpPr>
          <a:xfrm>
            <a:off x="4724548" y="3203846"/>
            <a:ext cx="680753" cy="856631"/>
            <a:chOff x="162376" y="8913"/>
            <a:chExt cx="680751" cy="856630"/>
          </a:xfrm>
        </p:grpSpPr>
        <p:sp>
          <p:nvSpPr>
            <p:cNvPr id="4677" name="Isosceles Triangle 34"/>
            <p:cNvSpPr/>
            <p:nvPr/>
          </p:nvSpPr>
          <p:spPr>
            <a:xfrm rot="716083">
              <a:off x="224145" y="59441"/>
              <a:ext cx="557214" cy="655640"/>
            </a:xfrm>
            <a:prstGeom prst="triangle">
              <a:avLst/>
            </a:prstGeom>
            <a:solidFill>
              <a:srgbClr val="FF0000"/>
            </a:solidFill>
            <a:ln w="12700" cap="flat">
              <a:noFill/>
              <a:miter lim="400000"/>
            </a:ln>
            <a:effectLst/>
          </p:spPr>
          <p:txBody>
            <a:bodyPr wrap="square" lIns="45719" tIns="45719" rIns="45719" bIns="45719" numCol="1" anchor="t">
              <a:noAutofit/>
            </a:bodyPr>
            <a:lstStyle/>
            <a:p>
              <a:pPr defTabSz="456880">
                <a:lnSpc>
                  <a:spcPct val="93000"/>
                </a:lnSpc>
                <a:defRPr>
                  <a:solidFill>
                    <a:srgbClr val="FFFFFF"/>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78" name="Isosceles Triangle 35"/>
            <p:cNvSpPr/>
            <p:nvPr/>
          </p:nvSpPr>
          <p:spPr>
            <a:xfrm rot="5698572">
              <a:off x="324157" y="472191"/>
              <a:ext cx="228601" cy="514351"/>
            </a:xfrm>
            <a:prstGeom prst="triangle">
              <a:avLst/>
            </a:prstGeom>
            <a:solidFill>
              <a:srgbClr val="FF0000"/>
            </a:solidFill>
            <a:ln w="12700" cap="flat">
              <a:noFill/>
              <a:miter lim="400000"/>
            </a:ln>
            <a:effectLst/>
          </p:spPr>
          <p:txBody>
            <a:bodyPr wrap="square" lIns="45719" tIns="45719" rIns="45719" bIns="45719" numCol="1" anchor="t">
              <a:noAutofit/>
            </a:bodyPr>
            <a:lstStyle/>
            <a:p>
              <a:pPr defTabSz="456880">
                <a:lnSpc>
                  <a:spcPct val="93000"/>
                </a:lnSpc>
                <a:defRPr>
                  <a:solidFill>
                    <a:srgbClr val="FFFFFF"/>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grpSp>
      <p:sp>
        <p:nvSpPr>
          <p:cNvPr id="4680" name="Oval 25"/>
          <p:cNvSpPr/>
          <p:nvPr/>
        </p:nvSpPr>
        <p:spPr>
          <a:xfrm rot="9274204">
            <a:off x="1136650" y="2058781"/>
            <a:ext cx="4137653" cy="3849689"/>
          </a:xfrm>
          <a:prstGeom prst="ellipse">
            <a:avLst/>
          </a:prstGeom>
          <a:solidFill>
            <a:srgbClr val="008000">
              <a:alpha val="41176"/>
            </a:srgbClr>
          </a:solidFill>
          <a:ln w="76200">
            <a:solidFill>
              <a:srgbClr val="FFFFFF"/>
            </a:solidFill>
          </a:ln>
        </p:spPr>
        <p:txBody>
          <a:bodyPr lIns="45719" rIns="45719"/>
          <a:lstStyle/>
          <a:p>
            <a:pPr defTabSz="456880">
              <a:lnSpc>
                <a:spcPct val="93000"/>
              </a:lnSpc>
              <a:defRPr>
                <a:solidFill>
                  <a:srgbClr val="FFFFFF"/>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81" name="Rectangle 13"/>
          <p:cNvSpPr txBox="1"/>
          <p:nvPr/>
        </p:nvSpPr>
        <p:spPr>
          <a:xfrm>
            <a:off x="2328906" y="3692525"/>
            <a:ext cx="1954126" cy="58309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لوقا</a:t>
            </a:r>
            <a:endParaRPr b="1" dirty="0">
              <a:latin typeface="Arial" panose="020B0604020202020204" pitchFamily="34" charset="0"/>
              <a:cs typeface="Arial" panose="020B0604020202020204" pitchFamily="34" charset="0"/>
              <a:sym typeface="MS Gothic"/>
            </a:endParaRPr>
          </a:p>
        </p:txBody>
      </p:sp>
      <p:sp>
        <p:nvSpPr>
          <p:cNvPr id="4682" name="Rectangle 14"/>
          <p:cNvSpPr txBox="1"/>
          <p:nvPr/>
        </p:nvSpPr>
        <p:spPr>
          <a:xfrm>
            <a:off x="1798681" y="1004893"/>
            <a:ext cx="2273215" cy="58309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متى</a:t>
            </a:r>
            <a:endParaRPr b="1" dirty="0">
              <a:latin typeface="Arial" panose="020B0604020202020204" pitchFamily="34" charset="0"/>
              <a:cs typeface="Arial" panose="020B0604020202020204" pitchFamily="34" charset="0"/>
              <a:sym typeface="MS Gothic"/>
            </a:endParaRPr>
          </a:p>
        </p:txBody>
      </p:sp>
      <p:sp>
        <p:nvSpPr>
          <p:cNvPr id="4683" name="Rectangle 15"/>
          <p:cNvSpPr txBox="1"/>
          <p:nvPr/>
        </p:nvSpPr>
        <p:spPr>
          <a:xfrm>
            <a:off x="5629323" y="1025525"/>
            <a:ext cx="1954128" cy="58309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مرقس</a:t>
            </a:r>
          </a:p>
        </p:txBody>
      </p:sp>
      <p:sp>
        <p:nvSpPr>
          <p:cNvPr id="4684" name="Rectangle 16"/>
          <p:cNvSpPr txBox="1"/>
          <p:nvPr/>
        </p:nvSpPr>
        <p:spPr>
          <a:xfrm>
            <a:off x="5803948" y="3684594"/>
            <a:ext cx="1393740" cy="58309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يوحنا</a:t>
            </a:r>
            <a:endParaRPr b="1" dirty="0">
              <a:latin typeface="Arial" panose="020B0604020202020204" pitchFamily="34" charset="0"/>
              <a:cs typeface="Arial" panose="020B0604020202020204" pitchFamily="34" charset="0"/>
              <a:sym typeface="MS Gothic"/>
            </a:endParaRPr>
          </a:p>
        </p:txBody>
      </p:sp>
      <p:sp>
        <p:nvSpPr>
          <p:cNvPr id="4685" name="Text Box 17"/>
          <p:cNvSpPr txBox="1"/>
          <p:nvPr/>
        </p:nvSpPr>
        <p:spPr>
          <a:xfrm>
            <a:off x="8787790" y="4075"/>
            <a:ext cx="148866" cy="36174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3" tIns="41963" rIns="41963" bIns="41963" anchor="ctr">
            <a:spAutoFit/>
          </a:bodyPr>
          <a:lstStyle>
            <a:lvl1pPr algn="ctr">
              <a:spcBef>
                <a:spcPts val="1100"/>
              </a:spcBef>
              <a:tabLst>
                <a:tab pos="812800" algn="l"/>
                <a:tab pos="1638300" algn="l"/>
                <a:tab pos="2451100" algn="l"/>
                <a:tab pos="3276600" algn="l"/>
                <a:tab pos="4102100" algn="l"/>
                <a:tab pos="4914900" algn="l"/>
                <a:tab pos="5740400" algn="l"/>
                <a:tab pos="6553200" algn="l"/>
                <a:tab pos="7378700" algn="l"/>
                <a:tab pos="8204200" algn="l"/>
                <a:tab pos="9017000" algn="l"/>
              </a:tabLst>
              <a:defRPr sz="1800">
                <a:solidFill>
                  <a:srgbClr val="FFA27C"/>
                </a:solidFill>
                <a:effectLst>
                  <a:outerShdw blurRad="38100" dist="38100" dir="2700000" rotWithShape="0">
                    <a:srgbClr val="000000">
                      <a:alpha val="43137"/>
                    </a:srgbClr>
                  </a:outerShdw>
                </a:effectLst>
                <a:latin typeface="Comic Sans MS"/>
                <a:ea typeface="Comic Sans MS"/>
                <a:cs typeface="Comic Sans MS"/>
                <a:sym typeface="Comic Sans MS"/>
              </a:defRPr>
            </a:lvl1pPr>
          </a:lstStyle>
          <a:p>
            <a:r>
              <a:rPr b="1" dirty="0">
                <a:latin typeface="Arial" panose="020B0604020202020204" pitchFamily="34" charset="0"/>
                <a:cs typeface="Arial" panose="020B0604020202020204" pitchFamily="34" charset="0"/>
              </a:rPr>
              <a:t> </a:t>
            </a:r>
          </a:p>
        </p:txBody>
      </p:sp>
      <p:sp>
        <p:nvSpPr>
          <p:cNvPr id="4686" name="Text Box 19"/>
          <p:cNvSpPr txBox="1"/>
          <p:nvPr/>
        </p:nvSpPr>
        <p:spPr>
          <a:xfrm>
            <a:off x="8400920" y="6540003"/>
            <a:ext cx="212986" cy="2232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3" tIns="41963" rIns="41963" bIns="41963" anchor="ctr">
            <a:spAutoFit/>
          </a:bodyPr>
          <a:lstStyle>
            <a:lvl1pPr algn="ctr">
              <a:spcBef>
                <a:spcPts val="500"/>
              </a:spcBef>
              <a:tabLst>
                <a:tab pos="812800" algn="l"/>
                <a:tab pos="1638300" algn="l"/>
                <a:tab pos="2451100" algn="l"/>
                <a:tab pos="3276600" algn="l"/>
                <a:tab pos="4102100" algn="l"/>
                <a:tab pos="4914900" algn="l"/>
                <a:tab pos="5740400" algn="l"/>
                <a:tab pos="6553200" algn="l"/>
                <a:tab pos="7378700" algn="l"/>
                <a:tab pos="8204200" algn="l"/>
                <a:tab pos="9017000" algn="l"/>
              </a:tabLst>
              <a:defRPr sz="900" b="1">
                <a:solidFill>
                  <a:srgbClr val="FFFFFF"/>
                </a:solidFill>
                <a:effectLst>
                  <a:outerShdw blurRad="38100" dist="38100" dir="2700000" rotWithShape="0">
                    <a:srgbClr val="000000">
                      <a:alpha val="43137"/>
                    </a:srgbClr>
                  </a:outerShdw>
                </a:effectLst>
                <a:latin typeface="Comic Sans MS"/>
                <a:ea typeface="Comic Sans MS"/>
                <a:cs typeface="Comic Sans MS"/>
                <a:sym typeface="Comic Sans MS"/>
              </a:defRPr>
            </a:lvl1pPr>
          </a:lstStyle>
          <a:p>
            <a:r>
              <a:rPr dirty="0">
                <a:latin typeface="Arial" panose="020B0604020202020204" pitchFamily="34" charset="0"/>
                <a:cs typeface="Arial" panose="020B0604020202020204" pitchFamily="34" charset="0"/>
              </a:rPr>
              <a:t>16</a:t>
            </a:r>
          </a:p>
        </p:txBody>
      </p:sp>
      <p:sp>
        <p:nvSpPr>
          <p:cNvPr id="4687" name="Title 23"/>
          <p:cNvSpPr txBox="1">
            <a:spLocks noGrp="1"/>
          </p:cNvSpPr>
          <p:nvPr>
            <p:ph type="title" idx="4294967295"/>
          </p:nvPr>
        </p:nvSpPr>
        <p:spPr>
          <a:xfrm>
            <a:off x="457200" y="152400"/>
            <a:ext cx="8229600" cy="609600"/>
          </a:xfrm>
          <a:prstGeom prst="rect">
            <a:avLst/>
          </a:prstGeom>
          <a:noFill/>
        </p:spPr>
        <p:txBody>
          <a:bodyPr lIns="45687" tIns="45687" rIns="45687" bIns="45687" anchor="t"/>
          <a:lstStyle>
            <a:lvl1pPr defTabSz="409288">
              <a:lnSpc>
                <a:spcPct val="93000"/>
              </a:lnSpc>
              <a:defRPr sz="2900" b="0">
                <a:solidFill>
                  <a:srgbClr val="FFEA18"/>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Comic Sans MS"/>
                <a:ea typeface="Comic Sans MS"/>
                <a:cs typeface="Comic Sans MS"/>
                <a:sym typeface="Comic Sans MS"/>
              </a:defRPr>
            </a:pPr>
            <a:r>
              <a:rPr b="1" dirty="0" err="1">
                <a:latin typeface="Arial" panose="020B0604020202020204" pitchFamily="34" charset="0"/>
                <a:cs typeface="Arial" panose="020B0604020202020204" pitchFamily="34" charset="0"/>
                <a:sym typeface="MS Gothic"/>
              </a:rPr>
              <a:t>التداخل</a:t>
            </a:r>
            <a:r>
              <a:rPr b="1" dirty="0">
                <a:latin typeface="Arial" panose="020B0604020202020204" pitchFamily="34" charset="0"/>
                <a:cs typeface="Arial" panose="020B0604020202020204" pitchFamily="34" charset="0"/>
                <a:sym typeface="MS Gothic"/>
              </a:rPr>
              <a:t> بين </a:t>
            </a:r>
            <a:r>
              <a:rPr b="1" dirty="0" err="1">
                <a:latin typeface="Arial" panose="020B0604020202020204" pitchFamily="34" charset="0"/>
                <a:cs typeface="Arial" panose="020B0604020202020204" pitchFamily="34" charset="0"/>
                <a:sym typeface="MS Gothic"/>
              </a:rPr>
              <a:t>الأناجيل</a:t>
            </a:r>
            <a:endParaRPr b="1" dirty="0">
              <a:latin typeface="Arial" panose="020B0604020202020204" pitchFamily="34" charset="0"/>
              <a:cs typeface="Arial" panose="020B0604020202020204" pitchFamily="34" charset="0"/>
              <a:sym typeface="MS Gothic"/>
            </a:endParaRPr>
          </a:p>
        </p:txBody>
      </p:sp>
      <p:sp>
        <p:nvSpPr>
          <p:cNvPr id="4688" name="Oval 27"/>
          <p:cNvSpPr/>
          <p:nvPr/>
        </p:nvSpPr>
        <p:spPr>
          <a:xfrm rot="18597338">
            <a:off x="5018528" y="2752732"/>
            <a:ext cx="3013357" cy="4243389"/>
          </a:xfrm>
          <a:prstGeom prst="ellipse">
            <a:avLst/>
          </a:prstGeom>
          <a:solidFill>
            <a:srgbClr val="000000">
              <a:alpha val="54900"/>
            </a:srgbClr>
          </a:solidFill>
          <a:ln w="76200">
            <a:solidFill>
              <a:srgbClr val="FFFFFF"/>
            </a:solidFill>
          </a:ln>
        </p:spPr>
        <p:txBody>
          <a:bodyPr lIns="45719" rIns="45719"/>
          <a:lstStyle/>
          <a:p>
            <a:pPr defTabSz="456880">
              <a:lnSpc>
                <a:spcPct val="93000"/>
              </a:lnSpc>
              <a:defRPr>
                <a:solidFill>
                  <a:srgbClr val="FFFFFF"/>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89" name="Rectangle 16"/>
          <p:cNvSpPr txBox="1"/>
          <p:nvPr/>
        </p:nvSpPr>
        <p:spPr>
          <a:xfrm>
            <a:off x="5832518" y="4954587"/>
            <a:ext cx="2050964" cy="131969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p>
            <a:pPr>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b="1">
                <a:solidFill>
                  <a:srgbClr val="FCE20C"/>
                </a:solidFill>
                <a:effectLst>
                  <a:outerShdw blurRad="38100" dist="38100" dir="2700000" rotWithShape="0">
                    <a:srgbClr val="000000">
                      <a:alpha val="43137"/>
                    </a:srgbClr>
                  </a:outerShdw>
                </a:effectLst>
                <a:latin typeface="+mn-lt"/>
                <a:ea typeface="+mn-ea"/>
                <a:cs typeface="+mn-cs"/>
                <a:sym typeface="Helvetica"/>
              </a:defRPr>
            </a:pPr>
            <a:r>
              <a:rPr b="1" dirty="0">
                <a:latin typeface="Arial" panose="020B0604020202020204" pitchFamily="34" charset="0"/>
                <a:cs typeface="Arial" panose="020B0604020202020204" pitchFamily="34" charset="0"/>
              </a:rPr>
              <a:t>92%</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b="1">
                <a:solidFill>
                  <a:srgbClr val="FCE20C"/>
                </a:solidFill>
                <a:effectLst>
                  <a:outerShdw blurRad="38100" dist="38100" dir="2700000" rotWithShape="0">
                    <a:srgbClr val="000000">
                      <a:alpha val="43137"/>
                    </a:srgbClr>
                  </a:outerShdw>
                </a:effectLst>
                <a:latin typeface="+mn-lt"/>
                <a:ea typeface="+mn-ea"/>
                <a:cs typeface="+mn-cs"/>
                <a:sym typeface="Helvetica"/>
              </a:defRPr>
            </a:pPr>
            <a:r>
              <a:rPr b="1" dirty="0" err="1">
                <a:latin typeface="Arial" panose="020B0604020202020204" pitchFamily="34" charset="0"/>
                <a:ea typeface="MS Gothic"/>
                <a:cs typeface="Arial" panose="020B0604020202020204" pitchFamily="34" charset="0"/>
                <a:sym typeface="MS Gothic"/>
              </a:rPr>
              <a:t>فريد</a:t>
            </a:r>
            <a:endParaRPr b="1" dirty="0">
              <a:latin typeface="Arial" panose="020B0604020202020204" pitchFamily="34" charset="0"/>
              <a:ea typeface="MS Gothic"/>
              <a:cs typeface="Arial" panose="020B0604020202020204" pitchFamily="34" charset="0"/>
              <a:sym typeface="MS Gothic"/>
            </a:endParaRPr>
          </a:p>
        </p:txBody>
      </p:sp>
      <p:sp>
        <p:nvSpPr>
          <p:cNvPr id="4690" name="Rectangle 16"/>
          <p:cNvSpPr txBox="1"/>
          <p:nvPr/>
        </p:nvSpPr>
        <p:spPr>
          <a:xfrm>
            <a:off x="1412918" y="2868619"/>
            <a:ext cx="2812964" cy="5110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2800">
                <a:solidFill>
                  <a:srgbClr val="FCE20C"/>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سجل</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نسب</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الميلاد</a:t>
            </a:r>
            <a:endParaRPr b="1" dirty="0">
              <a:latin typeface="Arial" panose="020B0604020202020204" pitchFamily="34" charset="0"/>
              <a:cs typeface="Arial" panose="020B0604020202020204" pitchFamily="34" charset="0"/>
              <a:sym typeface="MS Gothic"/>
            </a:endParaRPr>
          </a:p>
        </p:txBody>
      </p:sp>
      <p:sp>
        <p:nvSpPr>
          <p:cNvPr id="4691" name="Rectangle 16"/>
          <p:cNvSpPr txBox="1"/>
          <p:nvPr/>
        </p:nvSpPr>
        <p:spPr>
          <a:xfrm>
            <a:off x="5256260" y="2971800"/>
            <a:ext cx="2322423" cy="9419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p>
            <a: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2800" b="1">
                <a:solidFill>
                  <a:srgbClr val="FCE20C"/>
                </a:solidFill>
                <a:effectLst>
                  <a:outerShdw blurRad="38100" dist="38100" dir="2700000" rotWithShape="0">
                    <a:srgbClr val="000000">
                      <a:alpha val="43137"/>
                    </a:srgbClr>
                  </a:outerShdw>
                </a:effectLst>
                <a:latin typeface="+mn-lt"/>
                <a:ea typeface="+mn-ea"/>
                <a:cs typeface="+mn-cs"/>
                <a:sym typeface="Helvetica"/>
              </a:defRPr>
            </a:pPr>
            <a:r>
              <a:rPr b="1" dirty="0" err="1">
                <a:latin typeface="Arial" panose="020B0604020202020204" pitchFamily="34" charset="0"/>
                <a:ea typeface="MS Gothic"/>
                <a:cs typeface="Arial" panose="020B0604020202020204" pitchFamily="34" charset="0"/>
                <a:sym typeface="MS Gothic"/>
              </a:rPr>
              <a:t>إطعام</a:t>
            </a:r>
            <a:r>
              <a:rPr b="1" dirty="0">
                <a:latin typeface="Arial" panose="020B0604020202020204" pitchFamily="34" charset="0"/>
                <a:ea typeface="MS Gothic"/>
                <a:cs typeface="Arial" panose="020B0604020202020204" pitchFamily="34" charset="0"/>
                <a:sym typeface="MS Gothic"/>
              </a:rPr>
              <a:t> </a:t>
            </a:r>
            <a:r>
              <a:rPr b="1" dirty="0" err="1">
                <a:latin typeface="Arial" panose="020B0604020202020204" pitchFamily="34" charset="0"/>
                <a:ea typeface="MS Gothic"/>
                <a:cs typeface="Arial" panose="020B0604020202020204" pitchFamily="34" charset="0"/>
                <a:sym typeface="MS Gothic"/>
              </a:rPr>
              <a:t>الخمسة</a:t>
            </a:r>
            <a:r>
              <a:rPr b="1" dirty="0">
                <a:latin typeface="Arial" panose="020B0604020202020204" pitchFamily="34" charset="0"/>
                <a:ea typeface="MS Gothic"/>
                <a:cs typeface="Arial" panose="020B0604020202020204" pitchFamily="34" charset="0"/>
                <a:sym typeface="MS Gothic"/>
              </a:rPr>
              <a:t> </a:t>
            </a:r>
            <a:r>
              <a:rPr b="1" dirty="0" err="1">
                <a:latin typeface="Arial" panose="020B0604020202020204" pitchFamily="34" charset="0"/>
                <a:ea typeface="MS Gothic"/>
                <a:cs typeface="Arial" panose="020B0604020202020204" pitchFamily="34" charset="0"/>
                <a:sym typeface="MS Gothic"/>
              </a:rPr>
              <a:t>آلاف</a:t>
            </a:r>
            <a:br>
              <a:rPr b="1" dirty="0">
                <a:latin typeface="Arial" panose="020B0604020202020204" pitchFamily="34" charset="0"/>
                <a:ea typeface="MS Gothic"/>
                <a:cs typeface="Arial" panose="020B0604020202020204" pitchFamily="34" charset="0"/>
                <a:sym typeface="MS Gothic"/>
              </a:rPr>
            </a:br>
            <a:r>
              <a:rPr b="1" dirty="0" err="1">
                <a:latin typeface="Arial" panose="020B0604020202020204" pitchFamily="34" charset="0"/>
                <a:ea typeface="MS Gothic"/>
                <a:cs typeface="Arial" panose="020B0604020202020204" pitchFamily="34" charset="0"/>
                <a:sym typeface="MS Gothic"/>
              </a:rPr>
              <a:t>الآلام</a:t>
            </a:r>
            <a:endParaRPr b="1" dirty="0">
              <a:latin typeface="Arial" panose="020B0604020202020204" pitchFamily="34" charset="0"/>
              <a:ea typeface="MS Gothic"/>
              <a:cs typeface="Arial" panose="020B0604020202020204" pitchFamily="34" charset="0"/>
              <a:sym typeface="MS Gothic"/>
            </a:endParaRPr>
          </a:p>
        </p:txBody>
      </p:sp>
      <p:sp>
        <p:nvSpPr>
          <p:cNvPr id="4692" name="Rectangle 16"/>
          <p:cNvSpPr txBox="1"/>
          <p:nvPr/>
        </p:nvSpPr>
        <p:spPr>
          <a:xfrm>
            <a:off x="2898806" y="2057400"/>
            <a:ext cx="2165276" cy="9419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p>
            <a: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2800" b="1">
                <a:solidFill>
                  <a:srgbClr val="FCE20C"/>
                </a:solidFill>
                <a:effectLst>
                  <a:outerShdw blurRad="38100" dist="38100" dir="2700000" rotWithShape="0">
                    <a:srgbClr val="000000">
                      <a:alpha val="43137"/>
                    </a:srgbClr>
                  </a:outerShdw>
                </a:effectLst>
                <a:latin typeface="+mn-lt"/>
                <a:ea typeface="+mn-ea"/>
                <a:cs typeface="+mn-cs"/>
                <a:sym typeface="Helvetica"/>
              </a:defRPr>
            </a:pPr>
            <a:r>
              <a:rPr b="1" dirty="0" err="1">
                <a:latin typeface="Arial" panose="020B0604020202020204" pitchFamily="34" charset="0"/>
                <a:ea typeface="MS Gothic"/>
                <a:cs typeface="Arial" panose="020B0604020202020204" pitchFamily="34" charset="0"/>
                <a:sym typeface="MS Gothic"/>
              </a:rPr>
              <a:t>المعمودية</a:t>
            </a:r>
            <a:br>
              <a:rPr b="1" dirty="0">
                <a:latin typeface="Arial" panose="020B0604020202020204" pitchFamily="34" charset="0"/>
                <a:ea typeface="MS Gothic"/>
                <a:cs typeface="Arial" panose="020B0604020202020204" pitchFamily="34" charset="0"/>
                <a:sym typeface="MS Gothic"/>
              </a:rPr>
            </a:br>
            <a:r>
              <a:rPr b="1" dirty="0" err="1">
                <a:latin typeface="Arial" panose="020B0604020202020204" pitchFamily="34" charset="0"/>
                <a:ea typeface="MS Gothic"/>
                <a:cs typeface="Arial" panose="020B0604020202020204" pitchFamily="34" charset="0"/>
                <a:sym typeface="MS Gothic"/>
              </a:rPr>
              <a:t>عشاء</a:t>
            </a:r>
            <a:r>
              <a:rPr b="1" dirty="0">
                <a:latin typeface="Arial" panose="020B0604020202020204" pitchFamily="34" charset="0"/>
                <a:ea typeface="MS Gothic"/>
                <a:cs typeface="Arial" panose="020B0604020202020204" pitchFamily="34" charset="0"/>
                <a:sym typeface="MS Gothic"/>
              </a:rPr>
              <a:t> </a:t>
            </a:r>
            <a:r>
              <a:rPr b="1" dirty="0" err="1">
                <a:latin typeface="Arial" panose="020B0604020202020204" pitchFamily="34" charset="0"/>
                <a:ea typeface="MS Gothic"/>
                <a:cs typeface="Arial" panose="020B0604020202020204" pitchFamily="34" charset="0"/>
                <a:sym typeface="MS Gothic"/>
              </a:rPr>
              <a:t>الرب</a:t>
            </a:r>
            <a:endParaRPr b="1" dirty="0">
              <a:latin typeface="Arial" panose="020B0604020202020204" pitchFamily="34" charset="0"/>
              <a:ea typeface="MS Gothic"/>
              <a:cs typeface="Arial" panose="020B0604020202020204" pitchFamily="34" charset="0"/>
              <a:sym typeface="MS Gothic"/>
            </a:endParaRPr>
          </a:p>
        </p:txBody>
      </p:sp>
      <p:sp>
        <p:nvSpPr>
          <p:cNvPr id="4693" name="Rectangle 16"/>
          <p:cNvSpPr txBox="1"/>
          <p:nvPr/>
        </p:nvSpPr>
        <p:spPr>
          <a:xfrm>
            <a:off x="5984918" y="1524006"/>
            <a:ext cx="2050964" cy="131969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p>
            <a:pPr>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b="1">
                <a:solidFill>
                  <a:srgbClr val="FCE20C"/>
                </a:solidFill>
                <a:effectLst>
                  <a:outerShdw blurRad="38100" dist="38100" dir="2700000" rotWithShape="0">
                    <a:srgbClr val="000000">
                      <a:alpha val="43137"/>
                    </a:srgbClr>
                  </a:outerShdw>
                </a:effectLst>
                <a:latin typeface="+mn-lt"/>
                <a:ea typeface="+mn-ea"/>
                <a:cs typeface="+mn-cs"/>
                <a:sym typeface="Helvetica"/>
              </a:defRPr>
            </a:pPr>
            <a:r>
              <a:rPr b="1" dirty="0">
                <a:latin typeface="Arial" panose="020B0604020202020204" pitchFamily="34" charset="0"/>
                <a:cs typeface="Arial" panose="020B0604020202020204" pitchFamily="34" charset="0"/>
              </a:rPr>
              <a:t>7%</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b="1">
                <a:solidFill>
                  <a:srgbClr val="FCE20C"/>
                </a:solidFill>
                <a:effectLst>
                  <a:outerShdw blurRad="38100" dist="38100" dir="2700000" rotWithShape="0">
                    <a:srgbClr val="000000">
                      <a:alpha val="43137"/>
                    </a:srgbClr>
                  </a:outerShdw>
                </a:effectLst>
                <a:latin typeface="+mn-lt"/>
                <a:ea typeface="+mn-ea"/>
                <a:cs typeface="+mn-cs"/>
                <a:sym typeface="Helvetica"/>
              </a:defRPr>
            </a:pPr>
            <a:r>
              <a:rPr b="1" dirty="0" err="1">
                <a:latin typeface="Arial" panose="020B0604020202020204" pitchFamily="34" charset="0"/>
                <a:ea typeface="MS Gothic"/>
                <a:cs typeface="Arial" panose="020B0604020202020204" pitchFamily="34" charset="0"/>
                <a:sym typeface="MS Gothic"/>
              </a:rPr>
              <a:t>فريد</a:t>
            </a:r>
            <a:endParaRPr b="1" dirty="0">
              <a:latin typeface="Arial" panose="020B0604020202020204" pitchFamily="34" charset="0"/>
              <a:ea typeface="MS Gothic"/>
              <a:cs typeface="Arial" panose="020B0604020202020204" pitchFamily="34" charset="0"/>
              <a:sym typeface="MS Gothic"/>
            </a:endParaRPr>
          </a:p>
        </p:txBody>
      </p:sp>
      <p:sp>
        <p:nvSpPr>
          <p:cNvPr id="4694" name="Left Arrow 37"/>
          <p:cNvSpPr/>
          <p:nvPr/>
        </p:nvSpPr>
        <p:spPr>
          <a:xfrm rot="20284332">
            <a:off x="4991100" y="3441700"/>
            <a:ext cx="533400" cy="304800"/>
          </a:xfrm>
          <a:prstGeom prst="leftArrow">
            <a:avLst>
              <a:gd name="adj1" fmla="val 50000"/>
              <a:gd name="adj2" fmla="val 49997"/>
            </a:avLst>
          </a:prstGeom>
          <a:solidFill>
            <a:srgbClr val="00B8FF"/>
          </a:solidFill>
          <a:ln>
            <a:solidFill>
              <a:srgbClr val="000000"/>
            </a:solidFill>
          </a:ln>
        </p:spPr>
        <p:txBody>
          <a:bodyPr lIns="45719" rIns="45719"/>
          <a:lstStyle/>
          <a:p>
            <a:pPr defTabSz="456880">
              <a:lnSpc>
                <a:spcPct val="93000"/>
              </a:lnSpc>
              <a:defRPr>
                <a:solidFill>
                  <a:srgbClr val="FFFFFF"/>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95" name="Left Arrow 38"/>
          <p:cNvSpPr/>
          <p:nvPr/>
        </p:nvSpPr>
        <p:spPr>
          <a:xfrm rot="20284332">
            <a:off x="5524500" y="2070100"/>
            <a:ext cx="533400" cy="304800"/>
          </a:xfrm>
          <a:prstGeom prst="leftArrow">
            <a:avLst>
              <a:gd name="adj1" fmla="val 50000"/>
              <a:gd name="adj2" fmla="val 49997"/>
            </a:avLst>
          </a:prstGeom>
          <a:solidFill>
            <a:srgbClr val="00B8FF"/>
          </a:solidFill>
          <a:ln>
            <a:solidFill>
              <a:srgbClr val="000000"/>
            </a:solidFill>
          </a:ln>
        </p:spPr>
        <p:txBody>
          <a:bodyPr lIns="45719" rIns="45719"/>
          <a:lstStyle/>
          <a:p>
            <a:pPr defTabSz="456880">
              <a:lnSpc>
                <a:spcPct val="93000"/>
              </a:lnSpc>
              <a:defRPr>
                <a:solidFill>
                  <a:srgbClr val="FFFFFF"/>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96" name="TextBox 36"/>
          <p:cNvSpPr txBox="1"/>
          <p:nvPr/>
        </p:nvSpPr>
        <p:spPr>
          <a:xfrm>
            <a:off x="8434042" y="4"/>
            <a:ext cx="638086" cy="47327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p>
            <a:pPr rtl="1">
              <a:defRPr b="1">
                <a:solidFill>
                  <a:srgbClr val="FFFFFF"/>
                </a:solidFill>
              </a:defRPr>
            </a:pPr>
            <a:r>
              <a:rPr b="1" dirty="0">
                <a:latin typeface="Arial" panose="020B0604020202020204" pitchFamily="34" charset="0"/>
                <a:cs typeface="Arial" panose="020B0604020202020204" pitchFamily="34" charset="0"/>
              </a:rPr>
              <a:t>51</a:t>
            </a:r>
            <a:r>
              <a:rPr b="1" dirty="0">
                <a:latin typeface="Arial" panose="020B0604020202020204" pitchFamily="34" charset="0"/>
                <a:ea typeface="MS Gothic"/>
                <a:cs typeface="Arial" panose="020B0604020202020204" pitchFamily="34" charset="0"/>
                <a:sym typeface="MS Gothic"/>
              </a:rPr>
              <a:t>ب</a:t>
            </a:r>
          </a:p>
        </p:txBody>
      </p:sp>
    </p:spTree>
  </p:cSld>
  <p:clrMapOvr>
    <a:masterClrMapping/>
  </p:clrMapOvr>
  <p:transition spd="slow">
    <p:fade/>
  </p:transition>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0" presetClass="entr" fill="hold" grpId="1" nodeType="afterEffect">
                                  <p:stCondLst>
                                    <p:cond delay="0"/>
                                  </p:stCondLst>
                                  <p:iterate>
                                    <p:tmAbs val="0"/>
                                  </p:iterate>
                                  <p:childTnLst>
                                    <p:set>
                                      <p:cBhvr>
                                        <p:cTn id="6" fill="hold"/>
                                        <p:tgtEl>
                                          <p:spTgt spid="4687"/>
                                        </p:tgtEl>
                                        <p:attrNameLst>
                                          <p:attrName>style.visibility</p:attrName>
                                        </p:attrNameLst>
                                      </p:cBhvr>
                                      <p:to>
                                        <p:strVal val="visible"/>
                                      </p:to>
                                    </p:set>
                                    <p:animEffect transition="in" filter="fade">
                                      <p:cBhvr>
                                        <p:cTn id="7" dur="500"/>
                                        <p:tgtEl>
                                          <p:spTgt spid="4687"/>
                                        </p:tgtEl>
                                      </p:cBhvr>
                                    </p:animEffect>
                                  </p:childTnLst>
                                </p:cTn>
                              </p:par>
                            </p:childTnLst>
                          </p:cTn>
                        </p:par>
                      </p:childTnLst>
                    </p:cTn>
                  </p:par>
                  <p:par>
                    <p:cTn id="8" fill="hold">
                      <p:stCondLst>
                        <p:cond delay="indefinite"/>
                      </p:stCondLst>
                      <p:childTnLst>
                        <p:par>
                          <p:cTn id="9" fill="hold">
                            <p:stCondLst>
                              <p:cond delay="0"/>
                            </p:stCondLst>
                            <p:childTnLst>
                              <p:par>
                                <p:cTn id="10" presetID="15" presetClass="entr" presetSubtype="0" fill="hold" grpId="2" nodeType="clickEffect">
                                  <p:stCondLst>
                                    <p:cond delay="0"/>
                                  </p:stCondLst>
                                  <p:iterate>
                                    <p:tmAbs val="0"/>
                                  </p:iterate>
                                  <p:childTnLst>
                                    <p:set>
                                      <p:cBhvr>
                                        <p:cTn id="11" fill="hold"/>
                                        <p:tgtEl>
                                          <p:spTgt spid="4670"/>
                                        </p:tgtEl>
                                        <p:attrNameLst>
                                          <p:attrName>style.visibility</p:attrName>
                                        </p:attrNameLst>
                                      </p:cBhvr>
                                      <p:to>
                                        <p:strVal val="visible"/>
                                      </p:to>
                                    </p:set>
                                    <p:anim calcmode="lin" valueType="num">
                                      <p:cBhvr>
                                        <p:cTn id="12" dur="500" fill="hold"/>
                                        <p:tgtEl>
                                          <p:spTgt spid="4670"/>
                                        </p:tgtEl>
                                        <p:attrNameLst>
                                          <p:attrName>ppt_w</p:attrName>
                                        </p:attrNameLst>
                                      </p:cBhvr>
                                      <p:tavLst>
                                        <p:tav tm="0">
                                          <p:val>
                                            <p:fltVal val="0"/>
                                          </p:val>
                                        </p:tav>
                                        <p:tav tm="100000">
                                          <p:val>
                                            <p:strVal val="#ppt_w"/>
                                          </p:val>
                                        </p:tav>
                                      </p:tavLst>
                                    </p:anim>
                                    <p:anim calcmode="lin" valueType="num">
                                      <p:cBhvr>
                                        <p:cTn id="13" dur="500" fill="hold"/>
                                        <p:tgtEl>
                                          <p:spTgt spid="4670"/>
                                        </p:tgtEl>
                                        <p:attrNameLst>
                                          <p:attrName>ppt_h</p:attrName>
                                        </p:attrNameLst>
                                      </p:cBhvr>
                                      <p:tavLst>
                                        <p:tav tm="0">
                                          <p:val>
                                            <p:fltVal val="0"/>
                                          </p:val>
                                        </p:tav>
                                        <p:tav tm="100000">
                                          <p:val>
                                            <p:strVal val="#ppt_h"/>
                                          </p:val>
                                        </p:tav>
                                      </p:tavLst>
                                    </p:anim>
                                    <p:anim calcmode="lin" valueType="num">
                                      <p:cBhvr>
                                        <p:cTn id="14" dur="500" fill="hold"/>
                                        <p:tgtEl>
                                          <p:spTgt spid="4670"/>
                                        </p:tgtEl>
                                        <p:attrNameLst>
                                          <p:attrName>ppt_x</p:attrName>
                                        </p:attrNameLst>
                                      </p:cBhvr>
                                      <p:tavLst>
                                        <p:tav tm="0" fmla="#ppt_x+(cos(-2*pi*(1-$))*-#ppt_x-sin(-2*pi*(1-$))*(1-#ppt_y))*(1-$)">
                                          <p:val>
                                            <p:fltVal val="0"/>
                                          </p:val>
                                        </p:tav>
                                        <p:tav tm="100000">
                                          <p:val>
                                            <p:fltVal val="1"/>
                                          </p:val>
                                        </p:tav>
                                      </p:tavLst>
                                    </p:anim>
                                    <p:anim calcmode="lin" valueType="num">
                                      <p:cBhvr>
                                        <p:cTn id="15" dur="500" fill="hold"/>
                                        <p:tgtEl>
                                          <p:spTgt spid="467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6" fill="hold">
                      <p:stCondLst>
                        <p:cond delay="indefinite"/>
                      </p:stCondLst>
                      <p:childTnLst>
                        <p:par>
                          <p:cTn id="17" fill="hold">
                            <p:stCondLst>
                              <p:cond delay="0"/>
                            </p:stCondLst>
                            <p:childTnLst>
                              <p:par>
                                <p:cTn id="18" presetID="15" presetClass="entr" presetSubtype="0" fill="hold" grpId="3" nodeType="clickEffect">
                                  <p:stCondLst>
                                    <p:cond delay="0"/>
                                  </p:stCondLst>
                                  <p:iterate>
                                    <p:tmAbs val="0"/>
                                  </p:iterate>
                                  <p:childTnLst>
                                    <p:set>
                                      <p:cBhvr>
                                        <p:cTn id="19" fill="hold"/>
                                        <p:tgtEl>
                                          <p:spTgt spid="4676"/>
                                        </p:tgtEl>
                                        <p:attrNameLst>
                                          <p:attrName>style.visibility</p:attrName>
                                        </p:attrNameLst>
                                      </p:cBhvr>
                                      <p:to>
                                        <p:strVal val="visible"/>
                                      </p:to>
                                    </p:set>
                                    <p:anim calcmode="lin" valueType="num">
                                      <p:cBhvr>
                                        <p:cTn id="20" dur="500" fill="hold"/>
                                        <p:tgtEl>
                                          <p:spTgt spid="4676"/>
                                        </p:tgtEl>
                                        <p:attrNameLst>
                                          <p:attrName>ppt_w</p:attrName>
                                        </p:attrNameLst>
                                      </p:cBhvr>
                                      <p:tavLst>
                                        <p:tav tm="0">
                                          <p:val>
                                            <p:fltVal val="0"/>
                                          </p:val>
                                        </p:tav>
                                        <p:tav tm="100000">
                                          <p:val>
                                            <p:strVal val="#ppt_w"/>
                                          </p:val>
                                        </p:tav>
                                      </p:tavLst>
                                    </p:anim>
                                    <p:anim calcmode="lin" valueType="num">
                                      <p:cBhvr>
                                        <p:cTn id="21" dur="500" fill="hold"/>
                                        <p:tgtEl>
                                          <p:spTgt spid="4676"/>
                                        </p:tgtEl>
                                        <p:attrNameLst>
                                          <p:attrName>ppt_h</p:attrName>
                                        </p:attrNameLst>
                                      </p:cBhvr>
                                      <p:tavLst>
                                        <p:tav tm="0">
                                          <p:val>
                                            <p:fltVal val="0"/>
                                          </p:val>
                                        </p:tav>
                                        <p:tav tm="100000">
                                          <p:val>
                                            <p:strVal val="#ppt_h"/>
                                          </p:val>
                                        </p:tav>
                                      </p:tavLst>
                                    </p:anim>
                                    <p:anim calcmode="lin" valueType="num">
                                      <p:cBhvr>
                                        <p:cTn id="22" dur="500" fill="hold"/>
                                        <p:tgtEl>
                                          <p:spTgt spid="4676"/>
                                        </p:tgtEl>
                                        <p:attrNameLst>
                                          <p:attrName>ppt_x</p:attrName>
                                        </p:attrNameLst>
                                      </p:cBhvr>
                                      <p:tavLst>
                                        <p:tav tm="0" fmla="#ppt_x+(cos(-2*pi*(1-$))*-#ppt_x-sin(-2*pi*(1-$))*(1-#ppt_y))*(1-$)">
                                          <p:val>
                                            <p:fltVal val="0"/>
                                          </p:val>
                                        </p:tav>
                                        <p:tav tm="100000">
                                          <p:val>
                                            <p:fltVal val="1"/>
                                          </p:val>
                                        </p:tav>
                                      </p:tavLst>
                                    </p:anim>
                                    <p:anim calcmode="lin" valueType="num">
                                      <p:cBhvr>
                                        <p:cTn id="23" dur="500" fill="hold"/>
                                        <p:tgtEl>
                                          <p:spTgt spid="467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4" fill="hold">
                      <p:stCondLst>
                        <p:cond delay="indefinite"/>
                      </p:stCondLst>
                      <p:childTnLst>
                        <p:par>
                          <p:cTn id="25" fill="hold">
                            <p:stCondLst>
                              <p:cond delay="0"/>
                            </p:stCondLst>
                            <p:childTnLst>
                              <p:par>
                                <p:cTn id="26" presetID="15" presetClass="entr" presetSubtype="0" fill="hold" grpId="4" nodeType="clickEffect">
                                  <p:stCondLst>
                                    <p:cond delay="0"/>
                                  </p:stCondLst>
                                  <p:iterate>
                                    <p:tmAbs val="0"/>
                                  </p:iterate>
                                  <p:childTnLst>
                                    <p:set>
                                      <p:cBhvr>
                                        <p:cTn id="27" fill="hold"/>
                                        <p:tgtEl>
                                          <p:spTgt spid="4692"/>
                                        </p:tgtEl>
                                        <p:attrNameLst>
                                          <p:attrName>style.visibility</p:attrName>
                                        </p:attrNameLst>
                                      </p:cBhvr>
                                      <p:to>
                                        <p:strVal val="visible"/>
                                      </p:to>
                                    </p:set>
                                    <p:anim calcmode="lin" valueType="num">
                                      <p:cBhvr>
                                        <p:cTn id="28" dur="500" fill="hold"/>
                                        <p:tgtEl>
                                          <p:spTgt spid="4692"/>
                                        </p:tgtEl>
                                        <p:attrNameLst>
                                          <p:attrName>ppt_w</p:attrName>
                                        </p:attrNameLst>
                                      </p:cBhvr>
                                      <p:tavLst>
                                        <p:tav tm="0">
                                          <p:val>
                                            <p:fltVal val="0"/>
                                          </p:val>
                                        </p:tav>
                                        <p:tav tm="100000">
                                          <p:val>
                                            <p:strVal val="#ppt_w"/>
                                          </p:val>
                                        </p:tav>
                                      </p:tavLst>
                                    </p:anim>
                                    <p:anim calcmode="lin" valueType="num">
                                      <p:cBhvr>
                                        <p:cTn id="29" dur="500" fill="hold"/>
                                        <p:tgtEl>
                                          <p:spTgt spid="4692"/>
                                        </p:tgtEl>
                                        <p:attrNameLst>
                                          <p:attrName>ppt_h</p:attrName>
                                        </p:attrNameLst>
                                      </p:cBhvr>
                                      <p:tavLst>
                                        <p:tav tm="0">
                                          <p:val>
                                            <p:fltVal val="0"/>
                                          </p:val>
                                        </p:tav>
                                        <p:tav tm="100000">
                                          <p:val>
                                            <p:strVal val="#ppt_h"/>
                                          </p:val>
                                        </p:tav>
                                      </p:tavLst>
                                    </p:anim>
                                    <p:anim calcmode="lin" valueType="num">
                                      <p:cBhvr>
                                        <p:cTn id="30" dur="500" fill="hold"/>
                                        <p:tgtEl>
                                          <p:spTgt spid="4692"/>
                                        </p:tgtEl>
                                        <p:attrNameLst>
                                          <p:attrName>ppt_x</p:attrName>
                                        </p:attrNameLst>
                                      </p:cBhvr>
                                      <p:tavLst>
                                        <p:tav tm="0" fmla="#ppt_x+(cos(-2*pi*(1-$))*-#ppt_x-sin(-2*pi*(1-$))*(1-#ppt_y))*(1-$)">
                                          <p:val>
                                            <p:fltVal val="0"/>
                                          </p:val>
                                        </p:tav>
                                        <p:tav tm="100000">
                                          <p:val>
                                            <p:fltVal val="1"/>
                                          </p:val>
                                        </p:tav>
                                      </p:tavLst>
                                    </p:anim>
                                    <p:anim calcmode="lin" valueType="num">
                                      <p:cBhvr>
                                        <p:cTn id="31" dur="500" fill="hold"/>
                                        <p:tgtEl>
                                          <p:spTgt spid="469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2" fill="hold">
                      <p:stCondLst>
                        <p:cond delay="indefinite"/>
                      </p:stCondLst>
                      <p:childTnLst>
                        <p:par>
                          <p:cTn id="33" fill="hold">
                            <p:stCondLst>
                              <p:cond delay="0"/>
                            </p:stCondLst>
                            <p:childTnLst>
                              <p:par>
                                <p:cTn id="34" presetID="15" presetClass="entr" presetSubtype="0" fill="hold" grpId="5" nodeType="clickEffect">
                                  <p:stCondLst>
                                    <p:cond delay="0"/>
                                  </p:stCondLst>
                                  <p:iterate>
                                    <p:tmAbs val="0"/>
                                  </p:iterate>
                                  <p:childTnLst>
                                    <p:set>
                                      <p:cBhvr>
                                        <p:cTn id="35" fill="hold"/>
                                        <p:tgtEl>
                                          <p:spTgt spid="4680"/>
                                        </p:tgtEl>
                                        <p:attrNameLst>
                                          <p:attrName>style.visibility</p:attrName>
                                        </p:attrNameLst>
                                      </p:cBhvr>
                                      <p:to>
                                        <p:strVal val="visible"/>
                                      </p:to>
                                    </p:set>
                                    <p:anim calcmode="lin" valueType="num">
                                      <p:cBhvr>
                                        <p:cTn id="36" dur="500" fill="hold"/>
                                        <p:tgtEl>
                                          <p:spTgt spid="4680"/>
                                        </p:tgtEl>
                                        <p:attrNameLst>
                                          <p:attrName>ppt_w</p:attrName>
                                        </p:attrNameLst>
                                      </p:cBhvr>
                                      <p:tavLst>
                                        <p:tav tm="0">
                                          <p:val>
                                            <p:fltVal val="0"/>
                                          </p:val>
                                        </p:tav>
                                        <p:tav tm="100000">
                                          <p:val>
                                            <p:strVal val="#ppt_w"/>
                                          </p:val>
                                        </p:tav>
                                      </p:tavLst>
                                    </p:anim>
                                    <p:anim calcmode="lin" valueType="num">
                                      <p:cBhvr>
                                        <p:cTn id="37" dur="500" fill="hold"/>
                                        <p:tgtEl>
                                          <p:spTgt spid="4680"/>
                                        </p:tgtEl>
                                        <p:attrNameLst>
                                          <p:attrName>ppt_h</p:attrName>
                                        </p:attrNameLst>
                                      </p:cBhvr>
                                      <p:tavLst>
                                        <p:tav tm="0">
                                          <p:val>
                                            <p:fltVal val="0"/>
                                          </p:val>
                                        </p:tav>
                                        <p:tav tm="100000">
                                          <p:val>
                                            <p:strVal val="#ppt_h"/>
                                          </p:val>
                                        </p:tav>
                                      </p:tavLst>
                                    </p:anim>
                                    <p:anim calcmode="lin" valueType="num">
                                      <p:cBhvr>
                                        <p:cTn id="38" dur="500" fill="hold"/>
                                        <p:tgtEl>
                                          <p:spTgt spid="4680"/>
                                        </p:tgtEl>
                                        <p:attrNameLst>
                                          <p:attrName>ppt_x</p:attrName>
                                        </p:attrNameLst>
                                      </p:cBhvr>
                                      <p:tavLst>
                                        <p:tav tm="0" fmla="#ppt_x+(cos(-2*pi*(1-$))*-#ppt_x-sin(-2*pi*(1-$))*(1-#ppt_y))*(1-$)">
                                          <p:val>
                                            <p:fltVal val="0"/>
                                          </p:val>
                                        </p:tav>
                                        <p:tav tm="100000">
                                          <p:val>
                                            <p:fltVal val="1"/>
                                          </p:val>
                                        </p:tav>
                                      </p:tavLst>
                                    </p:anim>
                                    <p:anim calcmode="lin" valueType="num">
                                      <p:cBhvr>
                                        <p:cTn id="39" dur="500" fill="hold"/>
                                        <p:tgtEl>
                                          <p:spTgt spid="468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0" fill="hold">
                      <p:stCondLst>
                        <p:cond delay="indefinite"/>
                      </p:stCondLst>
                      <p:childTnLst>
                        <p:par>
                          <p:cTn id="41" fill="hold">
                            <p:stCondLst>
                              <p:cond delay="0"/>
                            </p:stCondLst>
                            <p:childTnLst>
                              <p:par>
                                <p:cTn id="42" presetID="15" presetClass="entr" presetSubtype="0" fill="hold" grpId="6" nodeType="clickEffect">
                                  <p:stCondLst>
                                    <p:cond delay="0"/>
                                  </p:stCondLst>
                                  <p:iterate>
                                    <p:tmAbs val="0"/>
                                  </p:iterate>
                                  <p:childTnLst>
                                    <p:set>
                                      <p:cBhvr>
                                        <p:cTn id="43" fill="hold"/>
                                        <p:tgtEl>
                                          <p:spTgt spid="4690"/>
                                        </p:tgtEl>
                                        <p:attrNameLst>
                                          <p:attrName>style.visibility</p:attrName>
                                        </p:attrNameLst>
                                      </p:cBhvr>
                                      <p:to>
                                        <p:strVal val="visible"/>
                                      </p:to>
                                    </p:set>
                                    <p:anim calcmode="lin" valueType="num">
                                      <p:cBhvr>
                                        <p:cTn id="44" dur="500" fill="hold"/>
                                        <p:tgtEl>
                                          <p:spTgt spid="4690"/>
                                        </p:tgtEl>
                                        <p:attrNameLst>
                                          <p:attrName>ppt_w</p:attrName>
                                        </p:attrNameLst>
                                      </p:cBhvr>
                                      <p:tavLst>
                                        <p:tav tm="0">
                                          <p:val>
                                            <p:fltVal val="0"/>
                                          </p:val>
                                        </p:tav>
                                        <p:tav tm="100000">
                                          <p:val>
                                            <p:strVal val="#ppt_w"/>
                                          </p:val>
                                        </p:tav>
                                      </p:tavLst>
                                    </p:anim>
                                    <p:anim calcmode="lin" valueType="num">
                                      <p:cBhvr>
                                        <p:cTn id="45" dur="500" fill="hold"/>
                                        <p:tgtEl>
                                          <p:spTgt spid="4690"/>
                                        </p:tgtEl>
                                        <p:attrNameLst>
                                          <p:attrName>ppt_h</p:attrName>
                                        </p:attrNameLst>
                                      </p:cBhvr>
                                      <p:tavLst>
                                        <p:tav tm="0">
                                          <p:val>
                                            <p:fltVal val="0"/>
                                          </p:val>
                                        </p:tav>
                                        <p:tav tm="100000">
                                          <p:val>
                                            <p:strVal val="#ppt_h"/>
                                          </p:val>
                                        </p:tav>
                                      </p:tavLst>
                                    </p:anim>
                                    <p:anim calcmode="lin" valueType="num">
                                      <p:cBhvr>
                                        <p:cTn id="46" dur="500" fill="hold"/>
                                        <p:tgtEl>
                                          <p:spTgt spid="4690"/>
                                        </p:tgtEl>
                                        <p:attrNameLst>
                                          <p:attrName>ppt_x</p:attrName>
                                        </p:attrNameLst>
                                      </p:cBhvr>
                                      <p:tavLst>
                                        <p:tav tm="0" fmla="#ppt_x+(cos(-2*pi*(1-$))*-#ppt_x-sin(-2*pi*(1-$))*(1-#ppt_y))*(1-$)">
                                          <p:val>
                                            <p:fltVal val="0"/>
                                          </p:val>
                                        </p:tav>
                                        <p:tav tm="100000">
                                          <p:val>
                                            <p:fltVal val="1"/>
                                          </p:val>
                                        </p:tav>
                                      </p:tavLst>
                                    </p:anim>
                                    <p:anim calcmode="lin" valueType="num">
                                      <p:cBhvr>
                                        <p:cTn id="47" dur="500" fill="hold"/>
                                        <p:tgtEl>
                                          <p:spTgt spid="469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8" fill="hold">
                      <p:stCondLst>
                        <p:cond delay="indefinite"/>
                      </p:stCondLst>
                      <p:childTnLst>
                        <p:par>
                          <p:cTn id="49" fill="hold">
                            <p:stCondLst>
                              <p:cond delay="0"/>
                            </p:stCondLst>
                            <p:childTnLst>
                              <p:par>
                                <p:cTn id="50" presetID="15" presetClass="entr" presetSubtype="0" fill="hold" grpId="7" nodeType="clickEffect">
                                  <p:stCondLst>
                                    <p:cond delay="0"/>
                                  </p:stCondLst>
                                  <p:iterate>
                                    <p:tmAbs val="0"/>
                                  </p:iterate>
                                  <p:childTnLst>
                                    <p:set>
                                      <p:cBhvr>
                                        <p:cTn id="51" fill="hold"/>
                                        <p:tgtEl>
                                          <p:spTgt spid="4688"/>
                                        </p:tgtEl>
                                        <p:attrNameLst>
                                          <p:attrName>style.visibility</p:attrName>
                                        </p:attrNameLst>
                                      </p:cBhvr>
                                      <p:to>
                                        <p:strVal val="visible"/>
                                      </p:to>
                                    </p:set>
                                    <p:anim calcmode="lin" valueType="num">
                                      <p:cBhvr>
                                        <p:cTn id="52" dur="500" fill="hold"/>
                                        <p:tgtEl>
                                          <p:spTgt spid="4688"/>
                                        </p:tgtEl>
                                        <p:attrNameLst>
                                          <p:attrName>ppt_w</p:attrName>
                                        </p:attrNameLst>
                                      </p:cBhvr>
                                      <p:tavLst>
                                        <p:tav tm="0">
                                          <p:val>
                                            <p:fltVal val="0"/>
                                          </p:val>
                                        </p:tav>
                                        <p:tav tm="100000">
                                          <p:val>
                                            <p:strVal val="#ppt_w"/>
                                          </p:val>
                                        </p:tav>
                                      </p:tavLst>
                                    </p:anim>
                                    <p:anim calcmode="lin" valueType="num">
                                      <p:cBhvr>
                                        <p:cTn id="53" dur="500" fill="hold"/>
                                        <p:tgtEl>
                                          <p:spTgt spid="4688"/>
                                        </p:tgtEl>
                                        <p:attrNameLst>
                                          <p:attrName>ppt_h</p:attrName>
                                        </p:attrNameLst>
                                      </p:cBhvr>
                                      <p:tavLst>
                                        <p:tav tm="0">
                                          <p:val>
                                            <p:fltVal val="0"/>
                                          </p:val>
                                        </p:tav>
                                        <p:tav tm="100000">
                                          <p:val>
                                            <p:strVal val="#ppt_h"/>
                                          </p:val>
                                        </p:tav>
                                      </p:tavLst>
                                    </p:anim>
                                    <p:anim calcmode="lin" valueType="num">
                                      <p:cBhvr>
                                        <p:cTn id="54" dur="500" fill="hold"/>
                                        <p:tgtEl>
                                          <p:spTgt spid="4688"/>
                                        </p:tgtEl>
                                        <p:attrNameLst>
                                          <p:attrName>ppt_x</p:attrName>
                                        </p:attrNameLst>
                                      </p:cBhvr>
                                      <p:tavLst>
                                        <p:tav tm="0" fmla="#ppt_x+(cos(-2*pi*(1-$))*-#ppt_x-sin(-2*pi*(1-$))*(1-#ppt_y))*(1-$)">
                                          <p:val>
                                            <p:fltVal val="0"/>
                                          </p:val>
                                        </p:tav>
                                        <p:tav tm="100000">
                                          <p:val>
                                            <p:fltVal val="1"/>
                                          </p:val>
                                        </p:tav>
                                      </p:tavLst>
                                    </p:anim>
                                    <p:anim calcmode="lin" valueType="num">
                                      <p:cBhvr>
                                        <p:cTn id="55" dur="500" fill="hold"/>
                                        <p:tgtEl>
                                          <p:spTgt spid="468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6" fill="hold">
                      <p:stCondLst>
                        <p:cond delay="indefinite"/>
                      </p:stCondLst>
                      <p:childTnLst>
                        <p:par>
                          <p:cTn id="57" fill="hold">
                            <p:stCondLst>
                              <p:cond delay="0"/>
                            </p:stCondLst>
                            <p:childTnLst>
                              <p:par>
                                <p:cTn id="58" presetID="15" presetClass="entr" presetSubtype="0" fill="hold" grpId="8" nodeType="clickEffect">
                                  <p:stCondLst>
                                    <p:cond delay="0"/>
                                  </p:stCondLst>
                                  <p:iterate>
                                    <p:tmAbs val="0"/>
                                  </p:iterate>
                                  <p:childTnLst>
                                    <p:set>
                                      <p:cBhvr>
                                        <p:cTn id="59" fill="hold"/>
                                        <p:tgtEl>
                                          <p:spTgt spid="4691"/>
                                        </p:tgtEl>
                                        <p:attrNameLst>
                                          <p:attrName>style.visibility</p:attrName>
                                        </p:attrNameLst>
                                      </p:cBhvr>
                                      <p:to>
                                        <p:strVal val="visible"/>
                                      </p:to>
                                    </p:set>
                                    <p:anim calcmode="lin" valueType="num">
                                      <p:cBhvr>
                                        <p:cTn id="60" dur="500" fill="hold"/>
                                        <p:tgtEl>
                                          <p:spTgt spid="4691"/>
                                        </p:tgtEl>
                                        <p:attrNameLst>
                                          <p:attrName>ppt_w</p:attrName>
                                        </p:attrNameLst>
                                      </p:cBhvr>
                                      <p:tavLst>
                                        <p:tav tm="0">
                                          <p:val>
                                            <p:fltVal val="0"/>
                                          </p:val>
                                        </p:tav>
                                        <p:tav tm="100000">
                                          <p:val>
                                            <p:strVal val="#ppt_w"/>
                                          </p:val>
                                        </p:tav>
                                      </p:tavLst>
                                    </p:anim>
                                    <p:anim calcmode="lin" valueType="num">
                                      <p:cBhvr>
                                        <p:cTn id="61" dur="500" fill="hold"/>
                                        <p:tgtEl>
                                          <p:spTgt spid="4691"/>
                                        </p:tgtEl>
                                        <p:attrNameLst>
                                          <p:attrName>ppt_h</p:attrName>
                                        </p:attrNameLst>
                                      </p:cBhvr>
                                      <p:tavLst>
                                        <p:tav tm="0">
                                          <p:val>
                                            <p:fltVal val="0"/>
                                          </p:val>
                                        </p:tav>
                                        <p:tav tm="100000">
                                          <p:val>
                                            <p:strVal val="#ppt_h"/>
                                          </p:val>
                                        </p:tav>
                                      </p:tavLst>
                                    </p:anim>
                                    <p:anim calcmode="lin" valueType="num">
                                      <p:cBhvr>
                                        <p:cTn id="62" dur="500" fill="hold"/>
                                        <p:tgtEl>
                                          <p:spTgt spid="4691"/>
                                        </p:tgtEl>
                                        <p:attrNameLst>
                                          <p:attrName>ppt_x</p:attrName>
                                        </p:attrNameLst>
                                      </p:cBhvr>
                                      <p:tavLst>
                                        <p:tav tm="0" fmla="#ppt_x+(cos(-2*pi*(1-$))*-#ppt_x-sin(-2*pi*(1-$))*(1-#ppt_y))*(1-$)">
                                          <p:val>
                                            <p:fltVal val="0"/>
                                          </p:val>
                                        </p:tav>
                                        <p:tav tm="100000">
                                          <p:val>
                                            <p:fltVal val="1"/>
                                          </p:val>
                                        </p:tav>
                                      </p:tavLst>
                                    </p:anim>
                                    <p:anim calcmode="lin" valueType="num">
                                      <p:cBhvr>
                                        <p:cTn id="63" dur="500" fill="hold"/>
                                        <p:tgtEl>
                                          <p:spTgt spid="4691"/>
                                        </p:tgtEl>
                                        <p:attrNameLst>
                                          <p:attrName>ppt_y</p:attrName>
                                        </p:attrNameLst>
                                      </p:cBhvr>
                                      <p:tavLst>
                                        <p:tav tm="0" fmla="#ppt_y+(sin(-2*pi*(1-$))*-#ppt_x+cos(-2*pi*(1-$))*(1-#ppt_y))*(1-$)">
                                          <p:val>
                                            <p:fltVal val="0"/>
                                          </p:val>
                                        </p:tav>
                                        <p:tav tm="100000">
                                          <p:val>
                                            <p:fltVal val="1"/>
                                          </p:val>
                                        </p:tav>
                                      </p:tavLst>
                                    </p:anim>
                                  </p:childTnLst>
                                </p:cTn>
                              </p:par>
                            </p:childTnLst>
                          </p:cTn>
                        </p:par>
                        <p:par>
                          <p:cTn id="64" fill="hold">
                            <p:stCondLst>
                              <p:cond delay="500"/>
                            </p:stCondLst>
                            <p:childTnLst>
                              <p:par>
                                <p:cTn id="65" presetID="22" presetClass="entr" presetSubtype="2" fill="hold" grpId="9" nodeType="afterEffect">
                                  <p:stCondLst>
                                    <p:cond delay="0"/>
                                  </p:stCondLst>
                                  <p:iterate>
                                    <p:tmAbs val="0"/>
                                  </p:iterate>
                                  <p:childTnLst>
                                    <p:set>
                                      <p:cBhvr>
                                        <p:cTn id="66" fill="hold"/>
                                        <p:tgtEl>
                                          <p:spTgt spid="4694"/>
                                        </p:tgtEl>
                                        <p:attrNameLst>
                                          <p:attrName>style.visibility</p:attrName>
                                        </p:attrNameLst>
                                      </p:cBhvr>
                                      <p:to>
                                        <p:strVal val="visible"/>
                                      </p:to>
                                    </p:set>
                                    <p:animEffect transition="in" filter="wipe(right)">
                                      <p:cBhvr>
                                        <p:cTn id="67" dur="500"/>
                                        <p:tgtEl>
                                          <p:spTgt spid="4694"/>
                                        </p:tgtEl>
                                      </p:cBhvr>
                                    </p:animEffect>
                                  </p:childTnLst>
                                </p:cTn>
                              </p:par>
                            </p:childTnLst>
                          </p:cTn>
                        </p:par>
                        <p:par>
                          <p:cTn id="68" fill="hold">
                            <p:stCondLst>
                              <p:cond delay="1000"/>
                            </p:stCondLst>
                            <p:childTnLst>
                              <p:par>
                                <p:cTn id="69" presetID="22" presetClass="entr" presetSubtype="2" fill="hold" grpId="10" nodeType="afterEffect">
                                  <p:stCondLst>
                                    <p:cond delay="0"/>
                                  </p:stCondLst>
                                  <p:iterate>
                                    <p:tmAbs val="0"/>
                                  </p:iterate>
                                  <p:childTnLst>
                                    <p:set>
                                      <p:cBhvr>
                                        <p:cTn id="70" fill="hold"/>
                                        <p:tgtEl>
                                          <p:spTgt spid="4679"/>
                                        </p:tgtEl>
                                        <p:attrNameLst>
                                          <p:attrName>style.visibility</p:attrName>
                                        </p:attrNameLst>
                                      </p:cBhvr>
                                      <p:to>
                                        <p:strVal val="visible"/>
                                      </p:to>
                                    </p:set>
                                    <p:animEffect transition="in" filter="wipe(right)">
                                      <p:cBhvr>
                                        <p:cTn id="71" dur="500"/>
                                        <p:tgtEl>
                                          <p:spTgt spid="4679"/>
                                        </p:tgtEl>
                                      </p:cBhvr>
                                    </p:animEffect>
                                  </p:childTnLst>
                                </p:cTn>
                              </p:par>
                            </p:childTnLst>
                          </p:cTn>
                        </p:par>
                      </p:childTnLst>
                    </p:cTn>
                  </p:par>
                  <p:par>
                    <p:cTn id="72" fill="hold">
                      <p:stCondLst>
                        <p:cond delay="indefinite"/>
                      </p:stCondLst>
                      <p:childTnLst>
                        <p:par>
                          <p:cTn id="73" fill="hold">
                            <p:stCondLst>
                              <p:cond delay="0"/>
                            </p:stCondLst>
                            <p:childTnLst>
                              <p:par>
                                <p:cTn id="74" presetID="15" presetClass="entr" presetSubtype="0" fill="hold" grpId="11" nodeType="clickEffect">
                                  <p:stCondLst>
                                    <p:cond delay="0"/>
                                  </p:stCondLst>
                                  <p:iterate>
                                    <p:tmAbs val="0"/>
                                  </p:iterate>
                                  <p:childTnLst>
                                    <p:set>
                                      <p:cBhvr>
                                        <p:cTn id="75" fill="hold"/>
                                        <p:tgtEl>
                                          <p:spTgt spid="4689"/>
                                        </p:tgtEl>
                                        <p:attrNameLst>
                                          <p:attrName>style.visibility</p:attrName>
                                        </p:attrNameLst>
                                      </p:cBhvr>
                                      <p:to>
                                        <p:strVal val="visible"/>
                                      </p:to>
                                    </p:set>
                                    <p:anim calcmode="lin" valueType="num">
                                      <p:cBhvr>
                                        <p:cTn id="76" dur="500" fill="hold"/>
                                        <p:tgtEl>
                                          <p:spTgt spid="4689"/>
                                        </p:tgtEl>
                                        <p:attrNameLst>
                                          <p:attrName>ppt_w</p:attrName>
                                        </p:attrNameLst>
                                      </p:cBhvr>
                                      <p:tavLst>
                                        <p:tav tm="0">
                                          <p:val>
                                            <p:fltVal val="0"/>
                                          </p:val>
                                        </p:tav>
                                        <p:tav tm="100000">
                                          <p:val>
                                            <p:strVal val="#ppt_w"/>
                                          </p:val>
                                        </p:tav>
                                      </p:tavLst>
                                    </p:anim>
                                    <p:anim calcmode="lin" valueType="num">
                                      <p:cBhvr>
                                        <p:cTn id="77" dur="500" fill="hold"/>
                                        <p:tgtEl>
                                          <p:spTgt spid="4689"/>
                                        </p:tgtEl>
                                        <p:attrNameLst>
                                          <p:attrName>ppt_h</p:attrName>
                                        </p:attrNameLst>
                                      </p:cBhvr>
                                      <p:tavLst>
                                        <p:tav tm="0">
                                          <p:val>
                                            <p:fltVal val="0"/>
                                          </p:val>
                                        </p:tav>
                                        <p:tav tm="100000">
                                          <p:val>
                                            <p:strVal val="#ppt_h"/>
                                          </p:val>
                                        </p:tav>
                                      </p:tavLst>
                                    </p:anim>
                                    <p:anim calcmode="lin" valueType="num">
                                      <p:cBhvr>
                                        <p:cTn id="78" dur="500" fill="hold"/>
                                        <p:tgtEl>
                                          <p:spTgt spid="4689"/>
                                        </p:tgtEl>
                                        <p:attrNameLst>
                                          <p:attrName>ppt_x</p:attrName>
                                        </p:attrNameLst>
                                      </p:cBhvr>
                                      <p:tavLst>
                                        <p:tav tm="0" fmla="#ppt_x+(cos(-2*pi*(1-$))*-#ppt_x-sin(-2*pi*(1-$))*(1-#ppt_y))*(1-$)">
                                          <p:val>
                                            <p:fltVal val="0"/>
                                          </p:val>
                                        </p:tav>
                                        <p:tav tm="100000">
                                          <p:val>
                                            <p:fltVal val="1"/>
                                          </p:val>
                                        </p:tav>
                                      </p:tavLst>
                                    </p:anim>
                                    <p:anim calcmode="lin" valueType="num">
                                      <p:cBhvr>
                                        <p:cTn id="79" dur="500" fill="hold"/>
                                        <p:tgtEl>
                                          <p:spTgt spid="468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80" fill="hold">
                      <p:stCondLst>
                        <p:cond delay="indefinite"/>
                      </p:stCondLst>
                      <p:childTnLst>
                        <p:par>
                          <p:cTn id="81" fill="hold">
                            <p:stCondLst>
                              <p:cond delay="0"/>
                            </p:stCondLst>
                            <p:childTnLst>
                              <p:par>
                                <p:cTn id="82" presetID="15" presetClass="entr" presetSubtype="0" fill="hold" grpId="12" nodeType="clickEffect">
                                  <p:stCondLst>
                                    <p:cond delay="0"/>
                                  </p:stCondLst>
                                  <p:iterate>
                                    <p:tmAbs val="0"/>
                                  </p:iterate>
                                  <p:childTnLst>
                                    <p:set>
                                      <p:cBhvr>
                                        <p:cTn id="83" fill="hold"/>
                                        <p:tgtEl>
                                          <p:spTgt spid="4693"/>
                                        </p:tgtEl>
                                        <p:attrNameLst>
                                          <p:attrName>style.visibility</p:attrName>
                                        </p:attrNameLst>
                                      </p:cBhvr>
                                      <p:to>
                                        <p:strVal val="visible"/>
                                      </p:to>
                                    </p:set>
                                    <p:anim calcmode="lin" valueType="num">
                                      <p:cBhvr>
                                        <p:cTn id="84" dur="500" fill="hold"/>
                                        <p:tgtEl>
                                          <p:spTgt spid="4693"/>
                                        </p:tgtEl>
                                        <p:attrNameLst>
                                          <p:attrName>ppt_w</p:attrName>
                                        </p:attrNameLst>
                                      </p:cBhvr>
                                      <p:tavLst>
                                        <p:tav tm="0">
                                          <p:val>
                                            <p:fltVal val="0"/>
                                          </p:val>
                                        </p:tav>
                                        <p:tav tm="100000">
                                          <p:val>
                                            <p:strVal val="#ppt_w"/>
                                          </p:val>
                                        </p:tav>
                                      </p:tavLst>
                                    </p:anim>
                                    <p:anim calcmode="lin" valueType="num">
                                      <p:cBhvr>
                                        <p:cTn id="85" dur="500" fill="hold"/>
                                        <p:tgtEl>
                                          <p:spTgt spid="4693"/>
                                        </p:tgtEl>
                                        <p:attrNameLst>
                                          <p:attrName>ppt_h</p:attrName>
                                        </p:attrNameLst>
                                      </p:cBhvr>
                                      <p:tavLst>
                                        <p:tav tm="0">
                                          <p:val>
                                            <p:fltVal val="0"/>
                                          </p:val>
                                        </p:tav>
                                        <p:tav tm="100000">
                                          <p:val>
                                            <p:strVal val="#ppt_h"/>
                                          </p:val>
                                        </p:tav>
                                      </p:tavLst>
                                    </p:anim>
                                    <p:anim calcmode="lin" valueType="num">
                                      <p:cBhvr>
                                        <p:cTn id="86" dur="500" fill="hold"/>
                                        <p:tgtEl>
                                          <p:spTgt spid="4693"/>
                                        </p:tgtEl>
                                        <p:attrNameLst>
                                          <p:attrName>ppt_x</p:attrName>
                                        </p:attrNameLst>
                                      </p:cBhvr>
                                      <p:tavLst>
                                        <p:tav tm="0" fmla="#ppt_x+(cos(-2*pi*(1-$))*-#ppt_x-sin(-2*pi*(1-$))*(1-#ppt_y))*(1-$)">
                                          <p:val>
                                            <p:fltVal val="0"/>
                                          </p:val>
                                        </p:tav>
                                        <p:tav tm="100000">
                                          <p:val>
                                            <p:fltVal val="1"/>
                                          </p:val>
                                        </p:tav>
                                      </p:tavLst>
                                    </p:anim>
                                    <p:anim calcmode="lin" valueType="num">
                                      <p:cBhvr>
                                        <p:cTn id="87" dur="500" fill="hold"/>
                                        <p:tgtEl>
                                          <p:spTgt spid="4693"/>
                                        </p:tgtEl>
                                        <p:attrNameLst>
                                          <p:attrName>ppt_y</p:attrName>
                                        </p:attrNameLst>
                                      </p:cBhvr>
                                      <p:tavLst>
                                        <p:tav tm="0" fmla="#ppt_y+(sin(-2*pi*(1-$))*-#ppt_x+cos(-2*pi*(1-$))*(1-#ppt_y))*(1-$)">
                                          <p:val>
                                            <p:fltVal val="0"/>
                                          </p:val>
                                        </p:tav>
                                        <p:tav tm="100000">
                                          <p:val>
                                            <p:fltVal val="1"/>
                                          </p:val>
                                        </p:tav>
                                      </p:tavLst>
                                    </p:anim>
                                  </p:childTnLst>
                                </p:cTn>
                              </p:par>
                            </p:childTnLst>
                          </p:cTn>
                        </p:par>
                        <p:par>
                          <p:cTn id="88" fill="hold">
                            <p:stCondLst>
                              <p:cond delay="500"/>
                            </p:stCondLst>
                            <p:childTnLst>
                              <p:par>
                                <p:cTn id="89" presetID="22" presetClass="entr" presetSubtype="2" fill="hold" grpId="13" nodeType="afterEffect">
                                  <p:stCondLst>
                                    <p:cond delay="0"/>
                                  </p:stCondLst>
                                  <p:iterate>
                                    <p:tmAbs val="0"/>
                                  </p:iterate>
                                  <p:childTnLst>
                                    <p:set>
                                      <p:cBhvr>
                                        <p:cTn id="90" fill="hold"/>
                                        <p:tgtEl>
                                          <p:spTgt spid="4695"/>
                                        </p:tgtEl>
                                        <p:attrNameLst>
                                          <p:attrName>style.visibility</p:attrName>
                                        </p:attrNameLst>
                                      </p:cBhvr>
                                      <p:to>
                                        <p:strVal val="visible"/>
                                      </p:to>
                                    </p:set>
                                    <p:animEffect transition="in" filter="wipe(right)">
                                      <p:cBhvr>
                                        <p:cTn id="91" dur="500"/>
                                        <p:tgtEl>
                                          <p:spTgt spid="46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70" grpId="2" animBg="1" advAuto="0"/>
      <p:bldP spid="4676" grpId="3" animBg="1" advAuto="0"/>
      <p:bldP spid="4679" grpId="10" animBg="1" advAuto="0"/>
      <p:bldP spid="4680" grpId="5" animBg="1" advAuto="0"/>
      <p:bldP spid="4687" grpId="1" animBg="1" advAuto="0"/>
      <p:bldP spid="4688" grpId="7" animBg="1" advAuto="0"/>
      <p:bldP spid="4689" grpId="11" animBg="1" advAuto="0"/>
      <p:bldP spid="4690" grpId="6" animBg="1" advAuto="0"/>
      <p:bldP spid="4691" grpId="8" animBg="1" advAuto="0"/>
      <p:bldP spid="4692" grpId="4" animBg="1" advAuto="0"/>
      <p:bldP spid="4693" grpId="12" animBg="1" advAuto="0"/>
      <p:bldP spid="4694" grpId="9" animBg="1" advAuto="0"/>
      <p:bldP spid="4695" grpId="13" animBg="1" advAuto="0"/>
    </p:bld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82"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84"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86"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88"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90"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92"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94"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96" name="Picture 1" descr="Picture 1"/>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5997" name="TextBox 3"/>
          <p:cNvSpPr txBox="1"/>
          <p:nvPr/>
        </p:nvSpPr>
        <p:spPr>
          <a:xfrm>
            <a:off x="4607495" y="500042"/>
            <a:ext cx="4501009" cy="507487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rtl="1">
              <a:lnSpc>
                <a:spcPct val="70000"/>
              </a:lnSpc>
              <a:defRPr sz="11500" spc="-250">
                <a:solidFill>
                  <a:srgbClr val="002060"/>
                </a:solidFill>
                <a:latin typeface="Avenir Black"/>
                <a:ea typeface="Avenir Black"/>
                <a:cs typeface="Avenir Black"/>
                <a:sym typeface="Avenir Black"/>
              </a:defRPr>
            </a:lvl1pPr>
          </a:lstStyle>
          <a:p>
            <a:r>
              <a:t>صور كتابية مجانية</a:t>
            </a:r>
          </a:p>
        </p:txBody>
      </p:sp>
      <p:sp>
        <p:nvSpPr>
          <p:cNvPr id="5998" name="Title 1"/>
          <p:cNvSpPr txBox="1">
            <a:spLocks noGrp="1"/>
          </p:cNvSpPr>
          <p:nvPr>
            <p:ph type="title"/>
          </p:nvPr>
        </p:nvSpPr>
        <p:spPr>
          <a:xfrm>
            <a:off x="-6657" y="4393931"/>
            <a:ext cx="9144001" cy="829776"/>
          </a:xfrm>
          <a:prstGeom prst="rect">
            <a:avLst/>
          </a:prstGeom>
          <a:solidFill>
            <a:srgbClr val="FFFFFF"/>
          </a:solidFill>
        </p:spPr>
        <p:txBody>
          <a:bodyPr lIns="32888" tIns="32888" rIns="32888" bIns="32888">
            <a:normAutofit fontScale="90000"/>
          </a:bodyPr>
          <a:lstStyle>
            <a:lvl1pPr defTabSz="240983">
              <a:defRPr sz="5400" spc="-150">
                <a:solidFill>
                  <a:srgbClr val="808080"/>
                </a:solidFill>
                <a:latin typeface="+mj-lt"/>
                <a:ea typeface="+mj-ea"/>
                <a:cs typeface="+mj-cs"/>
                <a:sym typeface="Arial"/>
              </a:defRPr>
            </a:lvl1pPr>
          </a:lstStyle>
          <a:p>
            <a:r>
              <a:rPr b="1" dirty="0">
                <a:latin typeface="Arial" panose="020B0604020202020204" pitchFamily="34" charset="0"/>
                <a:cs typeface="Arial" panose="020B0604020202020204" pitchFamily="34" charset="0"/>
              </a:rPr>
              <a:t>الكلمة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صور</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00" name="image3.jpeg" descr="image3.jpeg"/>
          <p:cNvPicPr>
            <a:picLocks noChangeAspect="1"/>
          </p:cNvPicPr>
          <p:nvPr/>
        </p:nvPicPr>
        <p:blipFill>
          <a:blip r:embed="rId2" cstate="print"/>
          <a:stretch>
            <a:fillRect/>
          </a:stretch>
        </p:blipFill>
        <p:spPr>
          <a:xfrm>
            <a:off x="-596" y="26265"/>
            <a:ext cx="9145117" cy="6859119"/>
          </a:xfrm>
          <a:prstGeom prst="rect">
            <a:avLst/>
          </a:prstGeom>
          <a:ln w="12700">
            <a:miter lim="400000"/>
          </a:ln>
        </p:spPr>
      </p:pic>
      <p:sp>
        <p:nvSpPr>
          <p:cNvPr id="6001" name="Shape 221"/>
          <p:cNvSpPr txBox="1">
            <a:spLocks noGrp="1"/>
          </p:cNvSpPr>
          <p:nvPr>
            <p:ph type="title"/>
          </p:nvPr>
        </p:nvSpPr>
        <p:spPr>
          <a:xfrm>
            <a:off x="-1" y="-3141"/>
            <a:ext cx="5724130" cy="623830"/>
          </a:xfrm>
          <a:prstGeom prst="rect">
            <a:avLst/>
          </a:prstGeom>
        </p:spPr>
        <p:txBody>
          <a:bodyPr lIns="32887" tIns="32887" rIns="32887" bIns="32887"/>
          <a:lstStyle>
            <a:lvl1pPr defTabSz="314884">
              <a:defRPr sz="2400" b="1">
                <a:latin typeface="+mj-lt"/>
                <a:ea typeface="+mj-ea"/>
                <a:cs typeface="+mj-cs"/>
                <a:sym typeface="Arial"/>
              </a:defRPr>
            </a:lvl1pPr>
          </a:lstStyle>
          <a:p>
            <a:r>
              <a:rPr dirty="0" err="1">
                <a:latin typeface="Arial" panose="020B0604020202020204" pitchFamily="34" charset="0"/>
                <a:cs typeface="Arial" panose="020B0604020202020204" pitchFamily="34" charset="0"/>
              </a:rPr>
              <a:t>استخدمت</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بإذن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رسمي</a:t>
            </a:r>
            <a:endParaRPr dirty="0">
              <a:latin typeface="Arial" panose="020B0604020202020204" pitchFamily="34" charset="0"/>
              <a:cs typeface="Arial" panose="020B0604020202020204" pitchFamily="34" charset="0"/>
            </a:endParaRPr>
          </a:p>
        </p:txBody>
      </p:sp>
      <p:sp>
        <p:nvSpPr>
          <p:cNvPr id="6002" name="Shape 222"/>
          <p:cNvSpPr/>
          <p:nvPr/>
        </p:nvSpPr>
        <p:spPr>
          <a:xfrm>
            <a:off x="395535" y="2448474"/>
            <a:ext cx="4968554" cy="69402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نظرًا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لإنتاج</a:t>
            </a:r>
            <a:r>
              <a:rPr b="1" dirty="0">
                <a:latin typeface="Arial" panose="020B0604020202020204" pitchFamily="34" charset="0"/>
                <a:cs typeface="Arial" panose="020B0604020202020204" pitchFamily="34" charset="0"/>
              </a:rPr>
              <a:t> Lumo </a:t>
            </a:r>
            <a:r>
              <a:rPr b="1" dirty="0" err="1">
                <a:latin typeface="Arial" panose="020B0604020202020204" pitchFamily="34" charset="0"/>
                <a:cs typeface="Arial" panose="020B0604020202020204" pitchFamily="34" charset="0"/>
              </a:rPr>
              <a:t>لمواد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النشر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الخاصة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به</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نأسف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لإبلاغك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بأنه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ترخيص</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صورنا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لعملاء</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آخرين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خارج</a:t>
            </a:r>
            <a:r>
              <a:rPr b="1" dirty="0">
                <a:latin typeface="Arial" panose="020B0604020202020204" pitchFamily="34" charset="0"/>
                <a:cs typeface="Arial" panose="020B0604020202020204" pitchFamily="34" charset="0"/>
              </a:rPr>
              <a:t>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freebibleimages.org</a:t>
            </a:r>
            <a:endParaRPr b="1" dirty="0">
              <a:latin typeface="Arial" panose="020B0604020202020204" pitchFamily="34" charset="0"/>
              <a:cs typeface="Arial" panose="020B0604020202020204" pitchFamily="34" charset="0"/>
            </a:endParaRPr>
          </a:p>
        </p:txBody>
      </p:sp>
      <p:sp>
        <p:nvSpPr>
          <p:cNvPr id="6003" name="Shape 223"/>
          <p:cNvSpPr/>
          <p:nvPr/>
        </p:nvSpPr>
        <p:spPr>
          <a:xfrm>
            <a:off x="1187624"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6004" name="Shape 227"/>
          <p:cNvSpPr/>
          <p:nvPr/>
        </p:nvSpPr>
        <p:spPr>
          <a:xfrm>
            <a:off x="409443" y="3148439"/>
            <a:ext cx="4940739" cy="95410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400" b="1">
                <a:solidFill>
                  <a:srgbClr val="000000"/>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هذه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ea typeface="ＭＳ Ｐゴシック"/>
                <a:cs typeface="Arial" panose="020B0604020202020204" pitchFamily="34" charset="0"/>
                <a:sym typeface="ＭＳ Ｐゴシック"/>
              </a:rPr>
              <a:t>مرخصة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الفيديو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النشر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الوسائط</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الأخرى</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لا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يمكن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توزيع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والملفات</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التي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تم</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تنزيلها</a:t>
            </a:r>
            <a:r>
              <a:rPr b="1" dirty="0">
                <a:latin typeface="Arial" panose="020B0604020202020204" pitchFamily="34" charset="0"/>
                <a:ea typeface="ＭＳ Ｐゴシック"/>
                <a:cs typeface="Arial" panose="020B0604020202020204" pitchFamily="34" charset="0"/>
                <a:sym typeface="ＭＳ Ｐゴシック"/>
              </a:rPr>
              <a:t> من خلال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موقع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ويب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آخر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cs typeface="Arial" panose="020B0604020202020204" pitchFamily="34" charset="0"/>
              </a:rPr>
              <a:t>freebibleimages.org</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سياق</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تؤدي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الرسالة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المصاحبة</a:t>
            </a:r>
            <a:r>
              <a:rPr b="1" dirty="0">
                <a:latin typeface="Arial" panose="020B0604020202020204" pitchFamily="34" charset="0"/>
                <a:ea typeface="ＭＳ Ｐゴシック"/>
                <a:cs typeface="Arial" panose="020B0604020202020204" pitchFamily="34" charset="0"/>
                <a:sym typeface="ＭＳ Ｐゴシック"/>
              </a:rPr>
              <a:t> إلى </a:t>
            </a:r>
            <a:r>
              <a:rPr b="1" dirty="0" err="1">
                <a:latin typeface="Arial" panose="020B0604020202020204" pitchFamily="34" charset="0"/>
                <a:ea typeface="ＭＳ Ｐゴシック"/>
                <a:cs typeface="Arial" panose="020B0604020202020204" pitchFamily="34" charset="0"/>
                <a:sym typeface="ＭＳ Ｐゴシック"/>
              </a:rPr>
              <a:t>تقويض</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الإيمان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المسيحي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والإنجيل</a:t>
            </a:r>
            <a:r>
              <a:rPr b="1" dirty="0">
                <a:latin typeface="Arial" panose="020B0604020202020204" pitchFamily="34" charset="0"/>
                <a:cs typeface="Arial" panose="020B0604020202020204" pitchFamily="34" charset="0"/>
              </a:rPr>
              <a:t>.</a:t>
            </a:r>
          </a:p>
        </p:txBody>
      </p:sp>
      <p:sp>
        <p:nvSpPr>
          <p:cNvPr id="6005" name="Shape 228"/>
          <p:cNvSpPr/>
          <p:nvPr/>
        </p:nvSpPr>
        <p:spPr>
          <a:xfrm>
            <a:off x="438919" y="4248515"/>
            <a:ext cx="4881786" cy="69402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استخدام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الصور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العروض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التقديمية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التعليمية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والمدونات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ووسائل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التواصل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الاجتماعي</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وكلها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يجب</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تكون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مصحوبة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بالإشارة</a:t>
            </a:r>
            <a:r>
              <a:rPr b="1" dirty="0">
                <a:latin typeface="Arial" panose="020B0604020202020204" pitchFamily="34" charset="0"/>
                <a:cs typeface="Arial" panose="020B0604020202020204" pitchFamily="34" charset="0"/>
              </a:rPr>
              <a:t> إلى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www.LumoProject.com</a:t>
            </a:r>
            <a:r>
              <a:rPr b="1" dirty="0">
                <a:latin typeface="Arial" panose="020B0604020202020204" pitchFamily="34" charset="0"/>
                <a:cs typeface="Arial" panose="020B0604020202020204" pitchFamily="34" charset="0"/>
              </a:rPr>
              <a:t>.</a:t>
            </a:r>
          </a:p>
        </p:txBody>
      </p:sp>
      <p:grpSp>
        <p:nvGrpSpPr>
          <p:cNvPr id="6008" name="Shape 229"/>
          <p:cNvGrpSpPr/>
          <p:nvPr/>
        </p:nvGrpSpPr>
        <p:grpSpPr>
          <a:xfrm>
            <a:off x="1763688" y="5037421"/>
            <a:ext cx="2212729" cy="623827"/>
            <a:chOff x="0" y="0"/>
            <a:chExt cx="2212727" cy="623826"/>
          </a:xfrm>
        </p:grpSpPr>
        <p:sp>
          <p:nvSpPr>
            <p:cNvPr id="6006" name="Rectangle"/>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84">
                <a:defRPr sz="1000" spc="-100">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6007" name="Picture courtesy of BBM © All Rights Reserved.…"/>
            <p:cNvSpPr txBox="1"/>
            <p:nvPr/>
          </p:nvSpPr>
          <p:spPr>
            <a:xfrm>
              <a:off x="0" y="-1"/>
              <a:ext cx="2212728" cy="62382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32887" tIns="32887" rIns="32887" bIns="32887" numCol="1" anchor="ctr">
              <a:normAutofit/>
            </a:bodyPr>
            <a:lstStyle/>
            <a:p>
              <a:pPr algn="ctr" defTabSz="314884">
                <a:defRPr sz="1000">
                  <a:solidFill>
                    <a:srgbClr val="000000"/>
                  </a:solidFill>
                </a:defRPr>
              </a:pPr>
              <a:r>
                <a:rPr b="1" dirty="0">
                  <a:latin typeface="Arial" panose="020B0604020202020204" pitchFamily="34" charset="0"/>
                  <a:cs typeface="Arial" panose="020B0604020202020204" pitchFamily="34" charset="0"/>
                </a:rPr>
                <a:t>Picture courtesy of BBM</a:t>
              </a:r>
              <a:br>
                <a:rPr b="1" dirty="0">
                  <a:latin typeface="Arial" panose="020B0604020202020204" pitchFamily="34" charset="0"/>
                  <a:cs typeface="Arial" panose="020B0604020202020204" pitchFamily="34" charset="0"/>
                </a:rPr>
              </a:br>
              <a:r>
                <a:rPr b="1" dirty="0">
                  <a:latin typeface="Arial" panose="020B0604020202020204" pitchFamily="34" charset="0"/>
                  <a:cs typeface="Arial" panose="020B0604020202020204" pitchFamily="34" charset="0"/>
                </a:rPr>
                <a:t>© All Rights Reserved.</a:t>
              </a:r>
              <a:endParaRPr b="1" spc="50" dirty="0">
                <a:latin typeface="Arial" panose="020B0604020202020204" pitchFamily="34" charset="0"/>
                <a:cs typeface="Arial" panose="020B0604020202020204" pitchFamily="34" charset="0"/>
              </a:endParaRPr>
            </a:p>
            <a:p>
              <a:pPr algn="ctr" defTabSz="314884">
                <a:defRPr sz="1000">
                  <a:solidFill>
                    <a:srgbClr val="000000"/>
                  </a:solidFill>
                </a:defRPr>
              </a:pPr>
              <a:r>
                <a:rPr b="1" dirty="0">
                  <a:latin typeface="Arial" panose="020B0604020202020204" pitchFamily="34" charset="0"/>
                  <a:cs typeface="Arial" panose="020B0604020202020204" pitchFamily="34" charset="0"/>
                </a:rPr>
                <a:t>www.bigbookmedia.com</a:t>
              </a:r>
            </a:p>
          </p:txBody>
        </p:sp>
      </p:grpSp>
      <p:pic>
        <p:nvPicPr>
          <p:cNvPr id="6009" name="Picture 1" descr="Picture 1"/>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6010" name="Shape 223"/>
          <p:cNvSpPr/>
          <p:nvPr/>
        </p:nvSpPr>
        <p:spPr>
          <a:xfrm>
            <a:off x="2051719"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مرقس</a:t>
            </a:r>
          </a:p>
        </p:txBody>
      </p:sp>
      <p:sp>
        <p:nvSpPr>
          <p:cNvPr id="6011" name="Shape 223"/>
          <p:cNvSpPr/>
          <p:nvPr/>
        </p:nvSpPr>
        <p:spPr>
          <a:xfrm>
            <a:off x="2915816"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6012" name="Shape 223"/>
          <p:cNvSpPr/>
          <p:nvPr/>
        </p:nvSpPr>
        <p:spPr>
          <a:xfrm>
            <a:off x="3779911"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يوحنا</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14" name="Rectangle 1"/>
          <p:cNvSpPr/>
          <p:nvPr/>
        </p:nvSpPr>
        <p:spPr>
          <a:xfrm>
            <a:off x="0" y="0"/>
            <a:ext cx="9144000" cy="6858000"/>
          </a:xfrm>
          <a:prstGeom prst="rect">
            <a:avLst/>
          </a:prstGeom>
          <a:solidFill>
            <a:srgbClr val="000000"/>
          </a:solidFill>
          <a:ln>
            <a:solidFill>
              <a:srgbClr val="000000"/>
            </a:solidFill>
          </a:ln>
        </p:spPr>
        <p:txBody>
          <a:bodyPr lIns="45719" rIns="45719"/>
          <a:lstStyle/>
          <a:p>
            <a:pPr algn="ctr">
              <a:defRPr b="1">
                <a:solidFill>
                  <a:srgbClr val="000000"/>
                </a:solidFill>
              </a:defRPr>
            </a:pPr>
            <a:endParaRPr b="1" dirty="0">
              <a:latin typeface="Arial" panose="020B0604020202020204" pitchFamily="34" charset="0"/>
              <a:cs typeface="Arial" panose="020B0604020202020204" pitchFamily="34" charset="0"/>
            </a:endParaRPr>
          </a:p>
        </p:txBody>
      </p:sp>
      <p:sp>
        <p:nvSpPr>
          <p:cNvPr id="6015" name="Title 2"/>
          <p:cNvSpPr txBox="1">
            <a:spLocks noGrp="1"/>
          </p:cNvSpPr>
          <p:nvPr>
            <p:ph type="title" idx="4294967295"/>
          </p:nvPr>
        </p:nvSpPr>
        <p:spPr>
          <a:xfrm>
            <a:off x="0" y="1168437"/>
            <a:ext cx="9144000" cy="2401711"/>
          </a:xfrm>
          <a:prstGeom prst="rect">
            <a:avLst/>
          </a:prstGeom>
          <a:noFill/>
        </p:spPr>
        <p:txBody>
          <a:bodyPr>
            <a:normAutofit fontScale="90000"/>
          </a:bodyPr>
          <a:lstStyle/>
          <a:p>
            <a:pPr defTabSz="832104" rtl="0">
              <a:defRPr sz="8008">
                <a:solidFill>
                  <a:srgbClr val="000000"/>
                </a:solidFill>
              </a:defRPr>
            </a:pPr>
            <a:r>
              <a:rPr dirty="0"/>
              <a:t>Slides on </a:t>
            </a:r>
            <a:br>
              <a:rPr dirty="0"/>
            </a:br>
            <a:r>
              <a:rPr dirty="0" err="1">
                <a:solidFill>
                  <a:srgbClr val="FFFFFF"/>
                </a:solidFill>
              </a:rPr>
              <a:t>مرقس</a:t>
            </a:r>
            <a:r>
              <a:rPr lang="en-US" dirty="0">
                <a:solidFill>
                  <a:srgbClr val="FFFFFF"/>
                </a:solidFill>
              </a:rPr>
              <a:t> </a:t>
            </a:r>
            <a:r>
              <a:rPr lang="ar-JO" dirty="0">
                <a:solidFill>
                  <a:srgbClr val="FFFFFF"/>
                </a:solidFill>
              </a:rPr>
              <a:t>7</a:t>
            </a:r>
            <a:endParaRPr dirty="0">
              <a:solidFill>
                <a:srgbClr val="FFFFFF"/>
              </a:solidFill>
            </a:endParaRPr>
          </a:p>
        </p:txBody>
      </p:sp>
    </p:spTree>
  </p:cSld>
  <p:clrMapOvr>
    <a:masterClrMapping/>
  </p:clrMapOvr>
  <p:transition spd="med"/>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25" name="Title 1"/>
          <p:cNvSpPr txBox="1">
            <a:spLocks noGrp="1"/>
          </p:cNvSpPr>
          <p:nvPr>
            <p:ph type="title"/>
          </p:nvPr>
        </p:nvSpPr>
        <p:spPr>
          <a:xfrm>
            <a:off x="-18653" y="-7615"/>
            <a:ext cx="9162651" cy="1012618"/>
          </a:xfrm>
          <a:prstGeom prst="rect">
            <a:avLst/>
          </a:prstGeom>
        </p:spPr>
        <p:txBody>
          <a:bodyPr/>
          <a:lstStyle>
            <a:lvl1pPr>
              <a:defRPr sz="4800" b="1"/>
            </a:lvl1pPr>
          </a:lstStyle>
          <a:p>
            <a:pPr rtl="0">
              <a:defRPr/>
            </a:pPr>
            <a:r>
              <a:rPr dirty="0"/>
              <a:t>الموضوع </a:t>
            </a:r>
          </a:p>
        </p:txBody>
      </p:sp>
      <p:sp>
        <p:nvSpPr>
          <p:cNvPr id="4426" name="Rectangle 2"/>
          <p:cNvSpPr txBox="1"/>
          <p:nvPr/>
        </p:nvSpPr>
        <p:spPr>
          <a:xfrm>
            <a:off x="1066251" y="2420888"/>
            <a:ext cx="7011498" cy="2308324"/>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rIns="45719" anchor="ctr">
            <a:spAutoFit/>
          </a:bodyPr>
          <a:lstStyle>
            <a:lvl1pPr algn="ctr" defTabSz="457200">
              <a:defRPr sz="4800" b="1">
                <a:solidFill>
                  <a:srgbClr val="FFFFFF"/>
                </a:solidFill>
              </a:defRPr>
            </a:lvl1pPr>
          </a:lstStyle>
          <a:p>
            <a:pPr marL="0" marR="0" lvl="0" indent="0" algn="ctr" defTabSz="457200" rtl="1" eaLnBrk="1" fontAlgn="auto" latinLnBrk="0" hangingPunct="0">
              <a:lnSpc>
                <a:spcPct val="100000"/>
              </a:lnSpc>
              <a:spcBef>
                <a:spcPts val="0"/>
              </a:spcBef>
              <a:spcAft>
                <a:spcPts val="0"/>
              </a:spcAft>
              <a:buClrTx/>
              <a:buSzTx/>
              <a:buFontTx/>
              <a:buNone/>
              <a:tabLst/>
              <a:defRPr/>
            </a:pPr>
            <a:r>
              <a:rPr kumimoji="0" sz="72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الإله</a:t>
            </a:r>
            <a:r>
              <a:rPr kumimoji="0"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72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الذي</a:t>
            </a:r>
            <a:r>
              <a:rPr kumimoji="0"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يُقدِّم نموذجًا عن</a:t>
            </a:r>
            <a:r>
              <a:rPr kumimoji="0"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72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المعاناة</a:t>
            </a:r>
            <a:r>
              <a:rPr kumimoji="0" lang="ar-JO"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ك</a:t>
            </a:r>
            <a:r>
              <a:rPr kumimoji="0" sz="72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خادم</a:t>
            </a:r>
            <a:endParaRPr kumimoji="0"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4427" name="Text Box 3"/>
          <p:cNvSpPr txBox="1"/>
          <p:nvPr/>
        </p:nvSpPr>
        <p:spPr>
          <a:xfrm>
            <a:off x="8216420" y="44450"/>
            <a:ext cx="776924"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r">
              <a:defRPr b="1">
                <a:solidFill>
                  <a:srgbClr val="FFFFFF"/>
                </a:solidFill>
              </a:defRPr>
            </a:lvl1p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٢٣</a:t>
            </a:r>
          </a:p>
        </p:txBody>
      </p:sp>
      <p:sp>
        <p:nvSpPr>
          <p:cNvPr id="4428" name="Rectangle 2"/>
          <p:cNvSpPr txBox="1"/>
          <p:nvPr/>
        </p:nvSpPr>
        <p:spPr>
          <a:xfrm>
            <a:off x="1324919" y="5717289"/>
            <a:ext cx="7420583" cy="923330"/>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5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endParaRPr kumimoji="0" sz="5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endParaRPr>
          </a:p>
        </p:txBody>
      </p:sp>
    </p:spTree>
    <p:extLst>
      <p:ext uri="{BB962C8B-B14F-4D97-AF65-F5344CB8AC3E}">
        <p14:creationId xmlns:p14="http://schemas.microsoft.com/office/powerpoint/2010/main" val="259718"/>
      </p:ext>
    </p:extLst>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28"/>
                                        </p:tgtEl>
                                        <p:attrNameLst>
                                          <p:attrName>style.visibility</p:attrName>
                                        </p:attrNameLst>
                                      </p:cBhvr>
                                      <p:to>
                                        <p:strVal val="visible"/>
                                      </p:to>
                                    </p:set>
                                    <p:anim calcmode="lin" valueType="num">
                                      <p:cBhvr>
                                        <p:cTn id="7" dur="500" fill="hold"/>
                                        <p:tgtEl>
                                          <p:spTgt spid="4428"/>
                                        </p:tgtEl>
                                        <p:attrNameLst>
                                          <p:attrName>ppt_x</p:attrName>
                                        </p:attrNameLst>
                                      </p:cBhvr>
                                      <p:tavLst>
                                        <p:tav tm="0">
                                          <p:val>
                                            <p:strVal val="#ppt_x"/>
                                          </p:val>
                                        </p:tav>
                                        <p:tav tm="100000">
                                          <p:val>
                                            <p:strVal val="#ppt_x"/>
                                          </p:val>
                                        </p:tav>
                                      </p:tavLst>
                                    </p:anim>
                                    <p:anim calcmode="lin" valueType="num">
                                      <p:cBhvr>
                                        <p:cTn id="8" dur="500" fill="hold"/>
                                        <p:tgtEl>
                                          <p:spTgt spid="44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28" grpId="0" animBg="1" advAuto="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0" name="Text Box 1027"/>
          <p:cNvSpPr txBox="1"/>
          <p:nvPr/>
        </p:nvSpPr>
        <p:spPr>
          <a:xfrm>
            <a:off x="8586441" y="76204"/>
            <a:ext cx="438515"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b="1">
                <a:solidFill>
                  <a:srgbClr val="FFFFFF"/>
                </a:solidFill>
              </a:defRPr>
            </a:lvl1pPr>
          </a:lstStyle>
          <a:p>
            <a:r>
              <a:rPr lang="ar-JO" dirty="0">
                <a:latin typeface="Arial" panose="020B0604020202020204" pitchFamily="34" charset="0"/>
                <a:cs typeface="Arial" panose="020B0604020202020204" pitchFamily="34" charset="0"/>
              </a:rPr>
              <a:t>49</a:t>
            </a:r>
            <a:endParaRPr dirty="0">
              <a:latin typeface="Arial" panose="020B0604020202020204" pitchFamily="34" charset="0"/>
              <a:cs typeface="Arial" panose="020B0604020202020204" pitchFamily="34" charset="0"/>
            </a:endParaRPr>
          </a:p>
        </p:txBody>
      </p:sp>
      <p:pic>
        <p:nvPicPr>
          <p:cNvPr id="4701" name="Picture 1035" descr="Picture 1035"/>
          <p:cNvPicPr>
            <a:picLocks noChangeAspect="1"/>
          </p:cNvPicPr>
          <p:nvPr/>
        </p:nvPicPr>
        <p:blipFill>
          <a:blip r:embed="rId3" cstate="print"/>
          <a:stretch>
            <a:fillRect/>
          </a:stretch>
        </p:blipFill>
        <p:spPr>
          <a:xfrm>
            <a:off x="2743200" y="1085850"/>
            <a:ext cx="3657600" cy="2419350"/>
          </a:xfrm>
          <a:prstGeom prst="rect">
            <a:avLst/>
          </a:prstGeom>
          <a:ln w="12700">
            <a:miter lim="400000"/>
          </a:ln>
        </p:spPr>
      </p:pic>
      <p:sp>
        <p:nvSpPr>
          <p:cNvPr id="4702" name="Rectangle 1038"/>
          <p:cNvSpPr txBox="1">
            <a:spLocks noGrp="1"/>
          </p:cNvSpPr>
          <p:nvPr>
            <p:ph type="title"/>
          </p:nvPr>
        </p:nvSpPr>
        <p:spPr>
          <a:xfrm>
            <a:off x="1738316" y="228605"/>
            <a:ext cx="5805489" cy="646115"/>
          </a:xfrm>
          <a:prstGeom prst="rect">
            <a:avLst/>
          </a:prstGeom>
          <a:solidFill>
            <a:srgbClr val="010199"/>
          </a:solidFill>
        </p:spPr>
        <p:txBody>
          <a:bodyPr anchor="t"/>
          <a:lstStyle>
            <a:lvl1pPr>
              <a:defRPr sz="3600" b="1">
                <a:solidFill>
                  <a:srgbClr val="FFFFFF"/>
                </a:solidFill>
                <a:effectLst>
                  <a:outerShdw blurRad="38100" dist="38100" dir="2700000" rotWithShape="0">
                    <a:srgbClr val="000000"/>
                  </a:outerShdw>
                </a:effectLst>
              </a:defRPr>
            </a:lvl1pPr>
          </a:lstStyle>
          <a:p>
            <a:r>
              <a:rPr dirty="0" err="1"/>
              <a:t>مشكلة</a:t>
            </a:r>
            <a:r>
              <a:rPr dirty="0"/>
              <a:t> </a:t>
            </a:r>
            <a:r>
              <a:rPr dirty="0" err="1"/>
              <a:t>الإزائية</a:t>
            </a:r>
            <a:endParaRPr dirty="0"/>
          </a:p>
        </p:txBody>
      </p:sp>
      <p:sp>
        <p:nvSpPr>
          <p:cNvPr id="4703" name="Rectangle 1028"/>
          <p:cNvSpPr txBox="1"/>
          <p:nvPr/>
        </p:nvSpPr>
        <p:spPr>
          <a:xfrm>
            <a:off x="426688" y="4192735"/>
            <a:ext cx="8366825" cy="174913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nchor="ctr">
            <a:spAutoFit/>
          </a:bodyPr>
          <a:lstStyle/>
          <a:p>
            <a:pPr marL="342900" indent="-342900" algn="r" rtl="1">
              <a:spcBef>
                <a:spcPts val="700"/>
              </a:spcBef>
              <a:defRPr sz="3200"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متى</a:t>
            </a:r>
            <a:r>
              <a:rPr b="1" dirty="0">
                <a:latin typeface="Arial" panose="020B0604020202020204" pitchFamily="34" charset="0"/>
                <a:cs typeface="Arial" panose="020B0604020202020204" pitchFamily="34" charset="0"/>
              </a:rPr>
              <a:t>، مرقس </a:t>
            </a:r>
            <a:r>
              <a:rPr b="1" dirty="0" err="1">
                <a:latin typeface="Arial" panose="020B0604020202020204" pitchFamily="34" charset="0"/>
                <a:cs typeface="Arial" panose="020B0604020202020204" pitchFamily="34" charset="0"/>
              </a:rPr>
              <a:t>و</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باختصار</a:t>
            </a:r>
            <a:r>
              <a:rPr b="1" dirty="0">
                <a:latin typeface="Arial" panose="020B0604020202020204" pitchFamily="34" charset="0"/>
                <a:cs typeface="Arial" panose="020B0604020202020204" pitchFamily="34" charset="0"/>
              </a:rPr>
              <a:t> :</a:t>
            </a:r>
          </a:p>
          <a:p>
            <a:pPr marL="342900" indent="-342900" algn="r" rtl="1">
              <a:spcBef>
                <a:spcPts val="700"/>
              </a:spcBef>
              <a:buClr>
                <a:srgbClr val="FFFFCC"/>
              </a:buClr>
              <a:buSzPct val="75000"/>
              <a:buChar char="●"/>
              <a:defRPr sz="3200"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كيف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نفسر</a:t>
            </a:r>
            <a:r>
              <a:rPr b="1" dirty="0">
                <a:latin typeface="Arial" panose="020B0604020202020204" pitchFamily="34" charset="0"/>
                <a:cs typeface="Arial" panose="020B0604020202020204" pitchFamily="34" charset="0"/>
              </a:rPr>
              <a:t> </a:t>
            </a:r>
            <a:r>
              <a:rPr b="1" dirty="0" err="1">
                <a:solidFill>
                  <a:srgbClr val="FFFF00"/>
                </a:solidFill>
                <a:latin typeface="Arial" panose="020B0604020202020204" pitchFamily="34" charset="0"/>
                <a:cs typeface="Arial" panose="020B0604020202020204" pitchFamily="34" charset="0"/>
              </a:rPr>
              <a:t>تشابهاتهم</a:t>
            </a:r>
            <a:r>
              <a:rPr b="1" dirty="0">
                <a:latin typeface="Arial" panose="020B0604020202020204" pitchFamily="34" charset="0"/>
                <a:cs typeface="Arial" panose="020B0604020202020204" pitchFamily="34" charset="0"/>
              </a:rPr>
              <a:t> ؟</a:t>
            </a:r>
          </a:p>
          <a:p>
            <a:pPr marL="342900" indent="-342900" algn="r" rtl="1">
              <a:spcBef>
                <a:spcPts val="700"/>
              </a:spcBef>
              <a:buClr>
                <a:srgbClr val="FFFFCC"/>
              </a:buClr>
              <a:buSzPct val="75000"/>
              <a:buChar char="●"/>
              <a:defRPr sz="3200"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كيف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نفسر</a:t>
            </a:r>
            <a:r>
              <a:rPr b="1" dirty="0">
                <a:latin typeface="Arial" panose="020B0604020202020204" pitchFamily="34" charset="0"/>
                <a:cs typeface="Arial" panose="020B0604020202020204" pitchFamily="34" charset="0"/>
              </a:rPr>
              <a:t> </a:t>
            </a:r>
            <a:r>
              <a:rPr b="1" dirty="0" err="1">
                <a:solidFill>
                  <a:srgbClr val="FFFF00"/>
                </a:solidFill>
                <a:latin typeface="Arial" panose="020B0604020202020204" pitchFamily="34" charset="0"/>
                <a:cs typeface="Arial" panose="020B0604020202020204" pitchFamily="34" charset="0"/>
              </a:rPr>
              <a:t>اختلافاتهم</a:t>
            </a:r>
            <a:r>
              <a:rPr b="1" dirty="0">
                <a:latin typeface="Arial" panose="020B0604020202020204" pitchFamily="34" charset="0"/>
                <a:cs typeface="Arial" panose="020B0604020202020204" pitchFamily="34" charset="0"/>
              </a:rPr>
              <a:t> ؟</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5" presetClass="entr" presetSubtype="9" fill="hold" grpId="1" nodeType="clickEffect">
                                  <p:stCondLst>
                                    <p:cond delay="0"/>
                                  </p:stCondLst>
                                  <p:iterate>
                                    <p:tmAbs val="0"/>
                                  </p:iterate>
                                  <p:childTnLst>
                                    <p:set>
                                      <p:cBhvr>
                                        <p:cTn id="6" fill="hold"/>
                                        <p:tgtEl>
                                          <p:spTgt spid="4703">
                                            <p:bg/>
                                          </p:spTgt>
                                        </p:tgtEl>
                                        <p:attrNameLst>
                                          <p:attrName>style.visibility</p:attrName>
                                        </p:attrNameLst>
                                      </p:cBhvr>
                                      <p:to>
                                        <p:strVal val="visible"/>
                                      </p:to>
                                    </p:set>
                                    <p:anim calcmode="lin" valueType="num">
                                      <p:cBhvr>
                                        <p:cTn id="7" dur="1000" fill="hold"/>
                                        <p:tgtEl>
                                          <p:spTgt spid="4703">
                                            <p:bg/>
                                          </p:spTgt>
                                        </p:tgtEl>
                                        <p:attrNameLst>
                                          <p:attrName>ppt_w</p:attrName>
                                        </p:attrNameLst>
                                      </p:cBhvr>
                                      <p:tavLst>
                                        <p:tav tm="0">
                                          <p:val>
                                            <p:fltVal val="0"/>
                                          </p:val>
                                        </p:tav>
                                        <p:tav tm="100000">
                                          <p:val>
                                            <p:strVal val="#ppt_w"/>
                                          </p:val>
                                        </p:tav>
                                      </p:tavLst>
                                    </p:anim>
                                    <p:anim calcmode="lin" valueType="num">
                                      <p:cBhvr>
                                        <p:cTn id="8" dur="1000" fill="hold"/>
                                        <p:tgtEl>
                                          <p:spTgt spid="4703">
                                            <p:bg/>
                                          </p:spTgt>
                                        </p:tgtEl>
                                        <p:attrNameLst>
                                          <p:attrName>ppt_h</p:attrName>
                                        </p:attrNameLst>
                                      </p:cBhvr>
                                      <p:tavLst>
                                        <p:tav tm="0">
                                          <p:val>
                                            <p:fltVal val="0"/>
                                          </p:val>
                                        </p:tav>
                                        <p:tav tm="100000">
                                          <p:val>
                                            <p:strVal val="#ppt_h"/>
                                          </p:val>
                                        </p:tav>
                                      </p:tavLst>
                                    </p:anim>
                                    <p:anim calcmode="lin" valueType="num">
                                      <p:cBhvr>
                                        <p:cTn id="9" dur="1000" fill="hold"/>
                                        <p:tgtEl>
                                          <p:spTgt spid="4703">
                                            <p:bg/>
                                          </p:spTgt>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703">
                                            <p:bg/>
                                          </p:spTgt>
                                        </p:tgtEl>
                                        <p:attrNameLst>
                                          <p:attrName>ppt_y</p:attrName>
                                        </p:attrNameLst>
                                      </p:cBhvr>
                                      <p:tavLst>
                                        <p:tav tm="0" fmla="#ppt_y+(sin(-2*pi*(1-$))*-#ppt_x+cos(-2*pi*(1-$))*(1-#ppt_y))*(1-$)">
                                          <p:val>
                                            <p:fltVal val="0"/>
                                          </p:val>
                                        </p:tav>
                                        <p:tav tm="100000">
                                          <p:val>
                                            <p:fltVal val="1"/>
                                          </p:val>
                                        </p:tav>
                                      </p:tavLst>
                                    </p:anim>
                                  </p:childTnLst>
                                </p:cTn>
                              </p:par>
                              <p:par>
                                <p:cTn id="11" presetID="15" presetClass="entr" presetSubtype="9" fill="hold" grpId="1" nodeType="withEffect">
                                  <p:stCondLst>
                                    <p:cond delay="0"/>
                                  </p:stCondLst>
                                  <p:iterate>
                                    <p:tmAbs val="0"/>
                                  </p:iterate>
                                  <p:childTnLst>
                                    <p:set>
                                      <p:cBhvr>
                                        <p:cTn id="12" fill="hold"/>
                                        <p:tgtEl>
                                          <p:spTgt spid="4703">
                                            <p:txEl>
                                              <p:pRg st="0" end="0"/>
                                            </p:txEl>
                                          </p:spTgt>
                                        </p:tgtEl>
                                        <p:attrNameLst>
                                          <p:attrName>style.visibility</p:attrName>
                                        </p:attrNameLst>
                                      </p:cBhvr>
                                      <p:to>
                                        <p:strVal val="visible"/>
                                      </p:to>
                                    </p:set>
                                    <p:anim calcmode="lin" valueType="num">
                                      <p:cBhvr>
                                        <p:cTn id="13" dur="1000" fill="hold"/>
                                        <p:tgtEl>
                                          <p:spTgt spid="4703">
                                            <p:txEl>
                                              <p:pRg st="0" end="0"/>
                                            </p:txEl>
                                          </p:spTgt>
                                        </p:tgtEl>
                                        <p:attrNameLst>
                                          <p:attrName>ppt_w</p:attrName>
                                        </p:attrNameLst>
                                      </p:cBhvr>
                                      <p:tavLst>
                                        <p:tav tm="0">
                                          <p:val>
                                            <p:fltVal val="0"/>
                                          </p:val>
                                        </p:tav>
                                        <p:tav tm="100000">
                                          <p:val>
                                            <p:strVal val="#ppt_w"/>
                                          </p:val>
                                        </p:tav>
                                      </p:tavLst>
                                    </p:anim>
                                    <p:anim calcmode="lin" valueType="num">
                                      <p:cBhvr>
                                        <p:cTn id="14" dur="1000" fill="hold"/>
                                        <p:tgtEl>
                                          <p:spTgt spid="4703">
                                            <p:txEl>
                                              <p:pRg st="0" end="0"/>
                                            </p:txEl>
                                          </p:spTgt>
                                        </p:tgtEl>
                                        <p:attrNameLst>
                                          <p:attrName>ppt_h</p:attrName>
                                        </p:attrNameLst>
                                      </p:cBhvr>
                                      <p:tavLst>
                                        <p:tav tm="0">
                                          <p:val>
                                            <p:fltVal val="0"/>
                                          </p:val>
                                        </p:tav>
                                        <p:tav tm="100000">
                                          <p:val>
                                            <p:strVal val="#ppt_h"/>
                                          </p:val>
                                        </p:tav>
                                      </p:tavLst>
                                    </p:anim>
                                    <p:anim calcmode="lin" valueType="num">
                                      <p:cBhvr>
                                        <p:cTn id="15" dur="1000" fill="hold"/>
                                        <p:tgtEl>
                                          <p:spTgt spid="4703">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4703">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7" fill="hold">
                      <p:stCondLst>
                        <p:cond delay="indefinite"/>
                      </p:stCondLst>
                      <p:childTnLst>
                        <p:par>
                          <p:cTn id="18" fill="hold">
                            <p:stCondLst>
                              <p:cond delay="0"/>
                            </p:stCondLst>
                            <p:childTnLst>
                              <p:par>
                                <p:cTn id="19" presetID="15" presetClass="entr" presetSubtype="9" fill="hold" grpId="1" nodeType="clickEffect">
                                  <p:stCondLst>
                                    <p:cond delay="0"/>
                                  </p:stCondLst>
                                  <p:iterate>
                                    <p:tmAbs val="0"/>
                                  </p:iterate>
                                  <p:childTnLst>
                                    <p:set>
                                      <p:cBhvr>
                                        <p:cTn id="20" fill="hold"/>
                                        <p:tgtEl>
                                          <p:spTgt spid="4703">
                                            <p:txEl>
                                              <p:pRg st="1" end="1"/>
                                            </p:txEl>
                                          </p:spTgt>
                                        </p:tgtEl>
                                        <p:attrNameLst>
                                          <p:attrName>style.visibility</p:attrName>
                                        </p:attrNameLst>
                                      </p:cBhvr>
                                      <p:to>
                                        <p:strVal val="visible"/>
                                      </p:to>
                                    </p:set>
                                    <p:anim calcmode="lin" valueType="num">
                                      <p:cBhvr>
                                        <p:cTn id="21" dur="1000" fill="hold"/>
                                        <p:tgtEl>
                                          <p:spTgt spid="4703">
                                            <p:txEl>
                                              <p:pRg st="1" end="1"/>
                                            </p:txEl>
                                          </p:spTgt>
                                        </p:tgtEl>
                                        <p:attrNameLst>
                                          <p:attrName>ppt_w</p:attrName>
                                        </p:attrNameLst>
                                      </p:cBhvr>
                                      <p:tavLst>
                                        <p:tav tm="0">
                                          <p:val>
                                            <p:fltVal val="0"/>
                                          </p:val>
                                        </p:tav>
                                        <p:tav tm="100000">
                                          <p:val>
                                            <p:strVal val="#ppt_w"/>
                                          </p:val>
                                        </p:tav>
                                      </p:tavLst>
                                    </p:anim>
                                    <p:anim calcmode="lin" valueType="num">
                                      <p:cBhvr>
                                        <p:cTn id="22" dur="1000" fill="hold"/>
                                        <p:tgtEl>
                                          <p:spTgt spid="4703">
                                            <p:txEl>
                                              <p:pRg st="1" end="1"/>
                                            </p:txEl>
                                          </p:spTgt>
                                        </p:tgtEl>
                                        <p:attrNameLst>
                                          <p:attrName>ppt_h</p:attrName>
                                        </p:attrNameLst>
                                      </p:cBhvr>
                                      <p:tavLst>
                                        <p:tav tm="0">
                                          <p:val>
                                            <p:fltVal val="0"/>
                                          </p:val>
                                        </p:tav>
                                        <p:tav tm="100000">
                                          <p:val>
                                            <p:strVal val="#ppt_h"/>
                                          </p:val>
                                        </p:tav>
                                      </p:tavLst>
                                    </p:anim>
                                    <p:anim calcmode="lin" valueType="num">
                                      <p:cBhvr>
                                        <p:cTn id="23" dur="1000" fill="hold"/>
                                        <p:tgtEl>
                                          <p:spTgt spid="4703">
                                            <p:txEl>
                                              <p:pRg st="1" end="1"/>
                                            </p:txEl>
                                          </p:spTgt>
                                        </p:tgtEl>
                                        <p:attrNameLst>
                                          <p:attrName>ppt_x</p:attrName>
                                        </p:attrNameLst>
                                      </p:cBhvr>
                                      <p:tavLst>
                                        <p:tav tm="0" fmla="#ppt_x+(cos(-2*pi*(1-$))*-#ppt_x-sin(-2*pi*(1-$))*(1-#ppt_y))*(1-$)">
                                          <p:val>
                                            <p:fltVal val="0"/>
                                          </p:val>
                                        </p:tav>
                                        <p:tav tm="100000">
                                          <p:val>
                                            <p:fltVal val="1"/>
                                          </p:val>
                                        </p:tav>
                                      </p:tavLst>
                                    </p:anim>
                                    <p:anim calcmode="lin" valueType="num">
                                      <p:cBhvr>
                                        <p:cTn id="24" dur="1000" fill="hold"/>
                                        <p:tgtEl>
                                          <p:spTgt spid="4703">
                                            <p:txEl>
                                              <p:pRg st="1" end="1"/>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5" fill="hold">
                      <p:stCondLst>
                        <p:cond delay="indefinite"/>
                      </p:stCondLst>
                      <p:childTnLst>
                        <p:par>
                          <p:cTn id="26" fill="hold">
                            <p:stCondLst>
                              <p:cond delay="0"/>
                            </p:stCondLst>
                            <p:childTnLst>
                              <p:par>
                                <p:cTn id="27" presetID="15" presetClass="entr" presetSubtype="9" fill="hold" grpId="1" nodeType="clickEffect">
                                  <p:stCondLst>
                                    <p:cond delay="0"/>
                                  </p:stCondLst>
                                  <p:iterate>
                                    <p:tmAbs val="0"/>
                                  </p:iterate>
                                  <p:childTnLst>
                                    <p:set>
                                      <p:cBhvr>
                                        <p:cTn id="28" fill="hold"/>
                                        <p:tgtEl>
                                          <p:spTgt spid="4703">
                                            <p:txEl>
                                              <p:pRg st="2" end="2"/>
                                            </p:txEl>
                                          </p:spTgt>
                                        </p:tgtEl>
                                        <p:attrNameLst>
                                          <p:attrName>style.visibility</p:attrName>
                                        </p:attrNameLst>
                                      </p:cBhvr>
                                      <p:to>
                                        <p:strVal val="visible"/>
                                      </p:to>
                                    </p:set>
                                    <p:anim calcmode="lin" valueType="num">
                                      <p:cBhvr>
                                        <p:cTn id="29" dur="1000" fill="hold"/>
                                        <p:tgtEl>
                                          <p:spTgt spid="4703">
                                            <p:txEl>
                                              <p:pRg st="2" end="2"/>
                                            </p:txEl>
                                          </p:spTgt>
                                        </p:tgtEl>
                                        <p:attrNameLst>
                                          <p:attrName>ppt_w</p:attrName>
                                        </p:attrNameLst>
                                      </p:cBhvr>
                                      <p:tavLst>
                                        <p:tav tm="0">
                                          <p:val>
                                            <p:fltVal val="0"/>
                                          </p:val>
                                        </p:tav>
                                        <p:tav tm="100000">
                                          <p:val>
                                            <p:strVal val="#ppt_w"/>
                                          </p:val>
                                        </p:tav>
                                      </p:tavLst>
                                    </p:anim>
                                    <p:anim calcmode="lin" valueType="num">
                                      <p:cBhvr>
                                        <p:cTn id="30" dur="1000" fill="hold"/>
                                        <p:tgtEl>
                                          <p:spTgt spid="4703">
                                            <p:txEl>
                                              <p:pRg st="2" end="2"/>
                                            </p:txEl>
                                          </p:spTgt>
                                        </p:tgtEl>
                                        <p:attrNameLst>
                                          <p:attrName>ppt_h</p:attrName>
                                        </p:attrNameLst>
                                      </p:cBhvr>
                                      <p:tavLst>
                                        <p:tav tm="0">
                                          <p:val>
                                            <p:fltVal val="0"/>
                                          </p:val>
                                        </p:tav>
                                        <p:tav tm="100000">
                                          <p:val>
                                            <p:strVal val="#ppt_h"/>
                                          </p:val>
                                        </p:tav>
                                      </p:tavLst>
                                    </p:anim>
                                    <p:anim calcmode="lin" valueType="num">
                                      <p:cBhvr>
                                        <p:cTn id="31" dur="1000" fill="hold"/>
                                        <p:tgtEl>
                                          <p:spTgt spid="4703">
                                            <p:txEl>
                                              <p:pRg st="2" end="2"/>
                                            </p:txEl>
                                          </p:spTgt>
                                        </p:tgtEl>
                                        <p:attrNameLst>
                                          <p:attrName>ppt_x</p:attrName>
                                        </p:attrNameLst>
                                      </p:cBhvr>
                                      <p:tavLst>
                                        <p:tav tm="0" fmla="#ppt_x+(cos(-2*pi*(1-$))*-#ppt_x-sin(-2*pi*(1-$))*(1-#ppt_y))*(1-$)">
                                          <p:val>
                                            <p:fltVal val="0"/>
                                          </p:val>
                                        </p:tav>
                                        <p:tav tm="100000">
                                          <p:val>
                                            <p:fltVal val="1"/>
                                          </p:val>
                                        </p:tav>
                                      </p:tavLst>
                                    </p:anim>
                                    <p:anim calcmode="lin" valueType="num">
                                      <p:cBhvr>
                                        <p:cTn id="32" dur="1000" fill="hold"/>
                                        <p:tgtEl>
                                          <p:spTgt spid="4703">
                                            <p:txEl>
                                              <p:pRg st="2" end="2"/>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03" grpId="1" build="p" bldLvl="5" animBg="1" advAuto="0"/>
    </p:bld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30D15498-7555-4B1E-8534-AD723A82DAE6}"/>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i="0"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rPr>
              <a:t>خ. استقبال في صور وصيدون</a:t>
            </a:r>
            <a:endParaRPr kumimoji="0" lang="en-US" sz="6000" b="1" i="0"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80</a:t>
            </a:r>
            <a:endParaRPr kumimoji="0" lang="de-DE"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15: 21-28، مرقس 7: 24-30</a:t>
            </a:r>
            <a:endParaRPr kumimoji="0" lang="de-DE"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18634" y="3741901"/>
            <a:ext cx="9144000" cy="2232248"/>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28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من خلال شفاء ابنة المرأة الكنعانية المسكونة بالشياطين يعلم المسيح تلاميذه أنه بينما كان من المبكر للأمم أن يستقبلوا بركات الملكوت حتى تتوب إسرائيل فيمكن تسديد الحاجات الشخصية من خلال الإيمان الفردي بشخصه</a:t>
            </a:r>
            <a:endParaRPr kumimoji="0" lang="en-US" sz="28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5305662"/>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17"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
        <p:nvSpPr>
          <p:cNvPr id="6018" name="TextBox 2"/>
          <p:cNvSpPr txBox="1"/>
          <p:nvPr/>
        </p:nvSpPr>
        <p:spPr>
          <a:xfrm>
            <a:off x="245752" y="4437112"/>
            <a:ext cx="8852597" cy="64619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52" tIns="45652" rIns="45652" bIns="45652">
            <a:spAutoFit/>
          </a:bodyPr>
          <a:lstStyle/>
          <a:p>
            <a:pPr marL="0" marR="0" lvl="0" indent="0" algn="r" defTabSz="913499" rtl="1" eaLnBrk="1" fontAlgn="auto" latinLnBrk="0" hangingPunct="0">
              <a:lnSpc>
                <a:spcPct val="100000"/>
              </a:lnSpc>
              <a:spcBef>
                <a:spcPts val="0"/>
              </a:spcBef>
              <a:spcAft>
                <a:spcPts val="0"/>
              </a:spcAft>
              <a:buClrTx/>
              <a:buSzTx/>
              <a:buFontTx/>
              <a:buNone/>
              <a:tabLst/>
              <a:defRPr sz="3600" b="1">
                <a:solidFill>
                  <a:srgbClr val="6BCBF4"/>
                </a:solidFill>
                <a:effectLst>
                  <a:outerShdw blurRad="50800" dist="88900" dir="2700000" rotWithShape="0">
                    <a:srgbClr val="000000"/>
                  </a:outerShdw>
                </a:effectLst>
              </a:defRPr>
            </a:pPr>
            <a:r>
              <a:rPr kumimoji="0" lang="ar-JO" sz="3600" b="1" i="0" u="none" strike="noStrike" kern="0" cap="none" spc="0" normalizeH="0" baseline="0" noProof="0" dirty="0">
                <a:ln>
                  <a:noFill/>
                </a:ln>
                <a:solidFill>
                  <a:srgbClr val="6BCBF4"/>
                </a:solidFill>
                <a:effectLst>
                  <a:outerShdw blurRad="50800" dist="88900" dir="2700000" rotWithShape="0">
                    <a:srgbClr val="000000"/>
                  </a:outerShdw>
                </a:effectLst>
                <a:uLnTx/>
                <a:uFillTx/>
                <a:latin typeface="Arial" panose="020B0604020202020204" pitchFamily="34" charset="0"/>
                <a:cs typeface="Arial" panose="020B0604020202020204" pitchFamily="34" charset="0"/>
                <a:sym typeface="Arial"/>
              </a:rPr>
              <a:t>امرأة فينيقية سورية تطلب من يسوع المساعدة</a:t>
            </a:r>
            <a:endParaRPr kumimoji="0" sz="3600" b="1" i="0" u="none" strike="noStrike" kern="0" cap="none" spc="0" normalizeH="0" baseline="0" noProof="0" dirty="0">
              <a:ln>
                <a:noFill/>
              </a:ln>
              <a:solidFill>
                <a:srgbClr val="6BCBF4"/>
              </a:solidFill>
              <a:effectLst>
                <a:outerShdw blurRad="50800" dist="88900" dir="2700000" rotWithShape="0">
                  <a:srgbClr val="000000"/>
                </a:outerShdw>
              </a:effectLst>
              <a:uLnTx/>
              <a:uFillTx/>
              <a:latin typeface="Arial" panose="020B0604020202020204" pitchFamily="34" charset="0"/>
              <a:cs typeface="Arial" panose="020B0604020202020204" pitchFamily="34" charset="0"/>
              <a:sym typeface="Arial"/>
            </a:endParaRPr>
          </a:p>
        </p:txBody>
      </p:sp>
      <p:pic>
        <p:nvPicPr>
          <p:cNvPr id="6019" name="Picture 2" descr="Picture 2"/>
          <p:cNvPicPr>
            <a:picLocks noChangeAspect="1"/>
          </p:cNvPicPr>
          <p:nvPr/>
        </p:nvPicPr>
        <p:blipFill>
          <a:blip r:embed="rId3" cstate="print"/>
          <a:stretch>
            <a:fillRect/>
          </a:stretch>
        </p:blipFill>
        <p:spPr>
          <a:xfrm>
            <a:off x="-1588" y="6064251"/>
            <a:ext cx="9182102" cy="866776"/>
          </a:xfrm>
          <a:prstGeom prst="rect">
            <a:avLst/>
          </a:prstGeom>
          <a:ln w="12700">
            <a:miter lim="400000"/>
          </a:ln>
        </p:spPr>
      </p:pic>
      <p:sp>
        <p:nvSpPr>
          <p:cNvPr id="6020" name="TextBox 3"/>
          <p:cNvSpPr txBox="1"/>
          <p:nvPr/>
        </p:nvSpPr>
        <p:spPr>
          <a:xfrm>
            <a:off x="245751" y="5517231"/>
            <a:ext cx="5193694" cy="58247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52" tIns="45652" rIns="45652" bIns="45652">
            <a:spAutoFit/>
          </a:bodyPr>
          <a:lstStyle/>
          <a:p>
            <a:pPr marL="0" marR="0" lvl="0" indent="0" algn="l" defTabSz="913499" rtl="1" eaLnBrk="1" fontAlgn="auto" latinLnBrk="0" hangingPunct="0">
              <a:lnSpc>
                <a:spcPct val="100000"/>
              </a:lnSpc>
              <a:spcBef>
                <a:spcPts val="0"/>
              </a:spcBef>
              <a:spcAft>
                <a:spcPts val="0"/>
              </a:spcAft>
              <a:buClrTx/>
              <a:buSzTx/>
              <a:buFontTx/>
              <a:buNone/>
              <a:tabLst/>
              <a:defRPr sz="3100" b="1">
                <a:solidFill>
                  <a:srgbClr val="FFFFFF"/>
                </a:solidFill>
                <a:effectLst>
                  <a:outerShdw blurRad="50800" dist="88900" dir="2700000" rotWithShape="0">
                    <a:srgbClr val="000000"/>
                  </a:outerShdw>
                </a:effectLst>
              </a:defRPr>
            </a:pPr>
            <a:r>
              <a:rPr kumimoji="0" lang="ar-JO" sz="3100" b="1" i="0" u="none" strike="noStrike" kern="0" cap="none" spc="0" normalizeH="0" baseline="0" noProof="0" dirty="0">
                <a:ln>
                  <a:noFill/>
                </a:ln>
                <a:solidFill>
                  <a:srgbClr val="FFFFFF"/>
                </a:solidFill>
                <a:effectLst>
                  <a:outerShdw blurRad="50800" dist="88900" dir="2700000" rotWithShape="0">
                    <a:srgbClr val="000000"/>
                  </a:outerShdw>
                </a:effectLst>
                <a:uLnTx/>
                <a:uFillTx/>
                <a:latin typeface="Arial" panose="020B0604020202020204" pitchFamily="34" charset="0"/>
                <a:cs typeface="Arial" panose="020B0604020202020204" pitchFamily="34" charset="0"/>
                <a:sym typeface="Arial"/>
              </a:rPr>
              <a:t>مرقس 7: 24-30</a:t>
            </a:r>
            <a:endParaRPr kumimoji="0" sz="3100" b="1" i="0" u="none" strike="noStrike" kern="0" cap="none" spc="0" normalizeH="0" baseline="0" noProof="0" dirty="0">
              <a:ln>
                <a:noFill/>
              </a:ln>
              <a:solidFill>
                <a:srgbClr val="FFFFFF"/>
              </a:solidFill>
              <a:effectLst>
                <a:outerShdw blurRad="50800" dist="88900" dir="2700000" rotWithShape="0">
                  <a:srgbClr val="000000"/>
                </a:outerShdw>
              </a:effectLst>
              <a:uLnTx/>
              <a:uFillTx/>
              <a:latin typeface="Arial" panose="020B0604020202020204" pitchFamily="34" charset="0"/>
              <a:cs typeface="Arial" panose="020B0604020202020204" pitchFamily="34" charset="0"/>
              <a:sym typeface="Arial"/>
            </a:endParaRPr>
          </a:p>
        </p:txBody>
      </p:sp>
      <p:grpSp>
        <p:nvGrpSpPr>
          <p:cNvPr id="12" name="Group 11">
            <a:extLst>
              <a:ext uri="{FF2B5EF4-FFF2-40B4-BE49-F238E27FC236}">
                <a16:creationId xmlns:a16="http://schemas.microsoft.com/office/drawing/2014/main" id="{09F63A17-3EA1-455E-C64D-A9DB9C49A197}"/>
              </a:ext>
            </a:extLst>
          </p:cNvPr>
          <p:cNvGrpSpPr/>
          <p:nvPr/>
        </p:nvGrpSpPr>
        <p:grpSpPr>
          <a:xfrm>
            <a:off x="245751" y="260648"/>
            <a:ext cx="2660102" cy="1551664"/>
            <a:chOff x="5508104" y="620689"/>
            <a:chExt cx="2660102" cy="1551664"/>
          </a:xfrm>
        </p:grpSpPr>
        <p:grpSp>
          <p:nvGrpSpPr>
            <p:cNvPr id="13" name="Group 12">
              <a:extLst>
                <a:ext uri="{FF2B5EF4-FFF2-40B4-BE49-F238E27FC236}">
                  <a16:creationId xmlns:a16="http://schemas.microsoft.com/office/drawing/2014/main" id="{842327B6-C583-DE07-4EAD-6199292312A6}"/>
                </a:ext>
              </a:extLst>
            </p:cNvPr>
            <p:cNvGrpSpPr/>
            <p:nvPr/>
          </p:nvGrpSpPr>
          <p:grpSpPr>
            <a:xfrm>
              <a:off x="5508104" y="620689"/>
              <a:ext cx="2660102" cy="1394677"/>
              <a:chOff x="5508104" y="620689"/>
              <a:chExt cx="2660102" cy="1394677"/>
            </a:xfrm>
          </p:grpSpPr>
          <p:pic>
            <p:nvPicPr>
              <p:cNvPr id="15" name="Picture 1" descr="22_John_Baptist_Prison_JPEG_1024.jpg">
                <a:extLst>
                  <a:ext uri="{FF2B5EF4-FFF2-40B4-BE49-F238E27FC236}">
                    <a16:creationId xmlns:a16="http://schemas.microsoft.com/office/drawing/2014/main" id="{ED21A470-C4FE-B1C7-7A23-A422261A5569}"/>
                  </a:ext>
                </a:extLst>
              </p:cNvPr>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6" name="Rectangle 15">
                <a:extLst>
                  <a:ext uri="{FF2B5EF4-FFF2-40B4-BE49-F238E27FC236}">
                    <a16:creationId xmlns:a16="http://schemas.microsoft.com/office/drawing/2014/main" id="{5A880CF6-E5F5-15BE-7361-9F7B42DD4CBD}"/>
                  </a:ext>
                </a:extLst>
              </p:cNvPr>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1" eaLnBrk="0"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sym typeface="Arial"/>
                </a:endParaRPr>
              </a:p>
            </p:txBody>
          </p:sp>
        </p:grpSp>
        <p:sp>
          <p:nvSpPr>
            <p:cNvPr id="14" name="TextBox 13">
              <a:extLst>
                <a:ext uri="{FF2B5EF4-FFF2-40B4-BE49-F238E27FC236}">
                  <a16:creationId xmlns:a16="http://schemas.microsoft.com/office/drawing/2014/main" id="{F34EF88A-24F0-0409-DDEE-4E2CC2A6BC7D}"/>
                </a:ext>
              </a:extLst>
            </p:cNvPr>
            <p:cNvSpPr txBox="1"/>
            <p:nvPr/>
          </p:nvSpPr>
          <p:spPr>
            <a:xfrm>
              <a:off x="6804248" y="648153"/>
              <a:ext cx="1296144" cy="1524200"/>
            </a:xfrm>
            <a:prstGeom prst="rect">
              <a:avLst/>
            </a:prstGeom>
            <a:noFill/>
          </p:spPr>
          <p:txBody>
            <a:bodyPr wrap="square" rtlCol="0">
              <a:spAutoFit/>
            </a:bodyPr>
            <a:lstStyle/>
            <a:p>
              <a:pPr marL="0" marR="0" lvl="0" indent="0" algn="r" defTabSz="914400" rtl="1" eaLnBrk="0" fontAlgn="base" latinLnBrk="0" hangingPunct="1">
                <a:lnSpc>
                  <a:spcPct val="70000"/>
                </a:lnSpc>
                <a:spcBef>
                  <a:spcPct val="0"/>
                </a:spcBef>
                <a:spcAft>
                  <a:spcPct val="0"/>
                </a:spcAft>
                <a:buClrTx/>
                <a:buSzTx/>
                <a:buFontTx/>
                <a:buNone/>
                <a:tabLst/>
                <a:defRPr/>
              </a:pPr>
              <a:r>
                <a:rPr kumimoji="0" lang="ar-JO" altLang="zh-CN" sz="4400" b="0" i="0"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sym typeface="Arial"/>
                </a:rPr>
                <a:t>صور   كتابية   مجانية</a:t>
              </a:r>
              <a:endParaRPr kumimoji="0" lang="en-GB" sz="6000" b="0" i="0"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sym typeface="Arial"/>
              </a:endParaRPr>
            </a:p>
          </p:txBody>
        </p:sp>
      </p:grpSp>
    </p:spTree>
  </p:cSld>
  <p:clrMapOvr>
    <a:masterClrMapping/>
  </p:clrMapOvr>
  <p:transition spd="med"/>
</p:sld>
</file>

<file path=ppt/slides/slide30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a:extLst>
              <a:ext uri="{FF2B5EF4-FFF2-40B4-BE49-F238E27FC236}">
                <a16:creationId xmlns:a16="http://schemas.microsoft.com/office/drawing/2014/main" id="{875672A0-20CC-4748-9618-BD21E62C347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 name="Title 1">
            <a:extLst>
              <a:ext uri="{FF2B5EF4-FFF2-40B4-BE49-F238E27FC236}">
                <a16:creationId xmlns:a16="http://schemas.microsoft.com/office/drawing/2014/main" id="{36A14B3C-930F-C9DB-65FB-0B5FA3E047AF}"/>
              </a:ext>
            </a:extLst>
          </p:cNvPr>
          <p:cNvSpPr txBox="1">
            <a:spLocks/>
          </p:cNvSpPr>
          <p:nvPr/>
        </p:nvSpPr>
        <p:spPr bwMode="auto">
          <a:xfrm>
            <a:off x="5082384" y="5877899"/>
            <a:ext cx="1449945" cy="519833"/>
          </a:xfrm>
          <a:prstGeom prst="rect">
            <a:avLst/>
          </a:prstGeom>
          <a:solidFill>
            <a:schemeClr val="tx1"/>
          </a:solidFill>
          <a:ln>
            <a:noFill/>
          </a:ln>
          <a:effectLst/>
          <a:extLs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ctr" anchorCtr="0" compatLnSpc="1">
            <a:prstTxWarp prst="textNoShape">
              <a:avLst/>
            </a:prstTxWarp>
          </a:bodyPr>
          <a:lstStyle>
            <a:lvl1pPr algn="ctr" defTabSz="321503" rtl="0" fontAlgn="base">
              <a:spcBef>
                <a:spcPct val="0"/>
              </a:spcBef>
              <a:spcAft>
                <a:spcPct val="0"/>
              </a:spcAft>
              <a:buClr>
                <a:srgbClr val="000000"/>
              </a:buClr>
              <a:buSzPct val="100000"/>
              <a:buFont typeface="Times New Roman" panose="02020603050405020304" pitchFamily="18" charset="0"/>
              <a:defRPr sz="3094" kern="1200">
                <a:solidFill>
                  <a:srgbClr val="000000"/>
                </a:solidFill>
                <a:latin typeface="+mj-lt"/>
                <a:ea typeface="+mj-ea"/>
                <a:cs typeface="+mj-cs"/>
              </a:defRPr>
            </a:lvl1pPr>
            <a:lvl2pPr marL="522442" indent="-200939"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2pPr>
            <a:lvl3pPr marL="803758"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3pPr>
            <a:lvl4pPr marL="1125261"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4pPr>
            <a:lvl5pPr marL="1446764"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5pPr>
            <a:lvl6pPr marL="1768267"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6pPr>
            <a:lvl7pPr marL="2089770"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7pPr>
            <a:lvl8pPr marL="2411273"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8pPr>
            <a:lvl9pPr marL="2732776"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9pPr>
          </a:lstStyle>
          <a:p>
            <a:pPr marL="0" marR="0" lvl="0" indent="0" algn="ctr" defTabSz="321503" rtl="0" eaLnBrk="1" fontAlgn="base" latinLnBrk="0" hangingPunct="1">
              <a:lnSpc>
                <a:spcPct val="100000"/>
              </a:lnSpc>
              <a:spcBef>
                <a:spcPct val="0"/>
              </a:spcBef>
              <a:spcAft>
                <a:spcPct val="0"/>
              </a:spcAft>
              <a:buClr>
                <a:srgbClr val="000000"/>
              </a:buClr>
              <a:buSzPct val="100000"/>
              <a:buFont typeface="Times New Roman" panose="02020603050405020304" pitchFamily="18" charset="0"/>
              <a:buNone/>
              <a:tabLst/>
              <a:defRPr/>
            </a:pPr>
            <a:r>
              <a:rPr kumimoji="0" lang="en-US" sz="2800" b="1" i="0" u="none" strike="noStrike" kern="1200" cap="none" spc="0" normalizeH="0" baseline="0" noProof="0" dirty="0">
                <a:ln>
                  <a:noFill/>
                </a:ln>
                <a:solidFill>
                  <a:srgbClr val="FFFFFF"/>
                </a:solidFill>
                <a:effectLst/>
                <a:uLnTx/>
                <a:uFillTx/>
                <a:latin typeface="Arial"/>
              </a:rPr>
              <a:t>Galilee</a:t>
            </a:r>
          </a:p>
        </p:txBody>
      </p:sp>
      <p:sp>
        <p:nvSpPr>
          <p:cNvPr id="4" name="Title 1">
            <a:extLst>
              <a:ext uri="{FF2B5EF4-FFF2-40B4-BE49-F238E27FC236}">
                <a16:creationId xmlns:a16="http://schemas.microsoft.com/office/drawing/2014/main" id="{B975A721-27A1-572B-143F-0131D52EE66B}"/>
              </a:ext>
            </a:extLst>
          </p:cNvPr>
          <p:cNvSpPr txBox="1">
            <a:spLocks/>
          </p:cNvSpPr>
          <p:nvPr/>
        </p:nvSpPr>
        <p:spPr bwMode="auto">
          <a:xfrm>
            <a:off x="7185772" y="6112700"/>
            <a:ext cx="1945703" cy="519833"/>
          </a:xfrm>
          <a:prstGeom prst="rect">
            <a:avLst/>
          </a:prstGeom>
          <a:solidFill>
            <a:schemeClr val="tx1"/>
          </a:solidFill>
          <a:ln>
            <a:noFill/>
          </a:ln>
          <a:effectLst/>
          <a:extLs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ctr" anchorCtr="0" compatLnSpc="1">
            <a:prstTxWarp prst="textNoShape">
              <a:avLst/>
            </a:prstTxWarp>
          </a:bodyPr>
          <a:lstStyle>
            <a:lvl1pPr algn="ctr" defTabSz="321503" rtl="0" fontAlgn="base">
              <a:spcBef>
                <a:spcPct val="0"/>
              </a:spcBef>
              <a:spcAft>
                <a:spcPct val="0"/>
              </a:spcAft>
              <a:buClr>
                <a:srgbClr val="000000"/>
              </a:buClr>
              <a:buSzPct val="100000"/>
              <a:buFont typeface="Times New Roman" panose="02020603050405020304" pitchFamily="18" charset="0"/>
              <a:defRPr sz="3094" kern="1200">
                <a:solidFill>
                  <a:srgbClr val="000000"/>
                </a:solidFill>
                <a:latin typeface="+mj-lt"/>
                <a:ea typeface="+mj-ea"/>
                <a:cs typeface="+mj-cs"/>
              </a:defRPr>
            </a:lvl1pPr>
            <a:lvl2pPr marL="522442" indent="-200939"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2pPr>
            <a:lvl3pPr marL="803758"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3pPr>
            <a:lvl4pPr marL="1125261"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4pPr>
            <a:lvl5pPr marL="1446764"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5pPr>
            <a:lvl6pPr marL="1768267"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6pPr>
            <a:lvl7pPr marL="2089770"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7pPr>
            <a:lvl8pPr marL="2411273"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8pPr>
            <a:lvl9pPr marL="2732776"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9pPr>
          </a:lstStyle>
          <a:p>
            <a:pPr marL="0" marR="0" lvl="0" indent="0" algn="ctr" defTabSz="321503" rtl="0" eaLnBrk="1" fontAlgn="base" latinLnBrk="0" hangingPunct="1">
              <a:lnSpc>
                <a:spcPct val="100000"/>
              </a:lnSpc>
              <a:spcBef>
                <a:spcPct val="0"/>
              </a:spcBef>
              <a:spcAft>
                <a:spcPct val="0"/>
              </a:spcAft>
              <a:buClr>
                <a:srgbClr val="000000"/>
              </a:buClr>
              <a:buSzPct val="100000"/>
              <a:buFont typeface="Times New Roman" panose="02020603050405020304" pitchFamily="18" charset="0"/>
              <a:buNone/>
              <a:tabLst/>
              <a:defRPr/>
            </a:pPr>
            <a:r>
              <a:rPr kumimoji="0" lang="en-US" sz="2800" b="1" i="0" u="none" strike="noStrike" kern="1200" cap="none" spc="0" normalizeH="0" baseline="0" noProof="0" dirty="0">
                <a:ln>
                  <a:noFill/>
                </a:ln>
                <a:solidFill>
                  <a:srgbClr val="FFFFFF"/>
                </a:solidFill>
                <a:effectLst/>
                <a:uLnTx/>
                <a:uFillTx/>
                <a:latin typeface="Arial"/>
              </a:rPr>
              <a:t>Decapolis</a:t>
            </a:r>
          </a:p>
        </p:txBody>
      </p:sp>
      <p:sp>
        <p:nvSpPr>
          <p:cNvPr id="5" name="Title 1">
            <a:extLst>
              <a:ext uri="{FF2B5EF4-FFF2-40B4-BE49-F238E27FC236}">
                <a16:creationId xmlns:a16="http://schemas.microsoft.com/office/drawing/2014/main" id="{52DB7E50-B62E-1728-982A-968A7183CBF5}"/>
              </a:ext>
            </a:extLst>
          </p:cNvPr>
          <p:cNvSpPr txBox="1">
            <a:spLocks/>
          </p:cNvSpPr>
          <p:nvPr/>
        </p:nvSpPr>
        <p:spPr bwMode="auto">
          <a:xfrm>
            <a:off x="7515616" y="989555"/>
            <a:ext cx="1578280" cy="519833"/>
          </a:xfrm>
          <a:prstGeom prst="rect">
            <a:avLst/>
          </a:prstGeom>
          <a:solidFill>
            <a:schemeClr val="tx1"/>
          </a:solidFill>
          <a:ln>
            <a:noFill/>
          </a:ln>
          <a:effectLst/>
          <a:extLs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ctr" anchorCtr="0" compatLnSpc="1">
            <a:prstTxWarp prst="textNoShape">
              <a:avLst/>
            </a:prstTxWarp>
          </a:bodyPr>
          <a:lstStyle>
            <a:lvl1pPr algn="ctr" defTabSz="321503" rtl="0" fontAlgn="base">
              <a:spcBef>
                <a:spcPct val="0"/>
              </a:spcBef>
              <a:spcAft>
                <a:spcPct val="0"/>
              </a:spcAft>
              <a:buClr>
                <a:srgbClr val="000000"/>
              </a:buClr>
              <a:buSzPct val="100000"/>
              <a:buFont typeface="Times New Roman" panose="02020603050405020304" pitchFamily="18" charset="0"/>
              <a:defRPr sz="3094" kern="1200">
                <a:solidFill>
                  <a:srgbClr val="000000"/>
                </a:solidFill>
                <a:latin typeface="+mj-lt"/>
                <a:ea typeface="+mj-ea"/>
                <a:cs typeface="+mj-cs"/>
              </a:defRPr>
            </a:lvl1pPr>
            <a:lvl2pPr marL="522442" indent="-200939"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2pPr>
            <a:lvl3pPr marL="803758"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3pPr>
            <a:lvl4pPr marL="1125261"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4pPr>
            <a:lvl5pPr marL="1446764"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5pPr>
            <a:lvl6pPr marL="1768267"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6pPr>
            <a:lvl7pPr marL="2089770"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7pPr>
            <a:lvl8pPr marL="2411273"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8pPr>
            <a:lvl9pPr marL="2732776"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9pPr>
          </a:lstStyle>
          <a:p>
            <a:pPr marL="0" marR="0" lvl="0" indent="0" algn="ctr" defTabSz="321503" rtl="0" eaLnBrk="1" fontAlgn="base" latinLnBrk="0" hangingPunct="1">
              <a:lnSpc>
                <a:spcPct val="100000"/>
              </a:lnSpc>
              <a:spcBef>
                <a:spcPct val="0"/>
              </a:spcBef>
              <a:spcAft>
                <a:spcPct val="0"/>
              </a:spcAft>
              <a:buClr>
                <a:srgbClr val="000000"/>
              </a:buClr>
              <a:buSzPct val="100000"/>
              <a:buFont typeface="Times New Roman" panose="02020603050405020304" pitchFamily="18" charset="0"/>
              <a:buNone/>
              <a:tabLst/>
              <a:defRPr/>
            </a:pPr>
            <a:r>
              <a:rPr kumimoji="0" lang="en-US" sz="2800" b="1" i="0" u="none" strike="noStrike" kern="1200" cap="none" spc="0" normalizeH="0" baseline="0" noProof="0" dirty="0">
                <a:ln>
                  <a:noFill/>
                </a:ln>
                <a:solidFill>
                  <a:srgbClr val="FFFFFF"/>
                </a:solidFill>
                <a:effectLst/>
                <a:uLnTx/>
                <a:uFillTx/>
                <a:latin typeface="Arial"/>
              </a:rPr>
              <a:t>Syria</a:t>
            </a:r>
          </a:p>
        </p:txBody>
      </p:sp>
      <p:sp>
        <p:nvSpPr>
          <p:cNvPr id="6" name="Title 1">
            <a:extLst>
              <a:ext uri="{FF2B5EF4-FFF2-40B4-BE49-F238E27FC236}">
                <a16:creationId xmlns:a16="http://schemas.microsoft.com/office/drawing/2014/main" id="{BE572763-CCA7-BA82-3289-D6BEAB8C9997}"/>
              </a:ext>
            </a:extLst>
          </p:cNvPr>
          <p:cNvSpPr txBox="1">
            <a:spLocks/>
          </p:cNvSpPr>
          <p:nvPr/>
        </p:nvSpPr>
        <p:spPr bwMode="auto">
          <a:xfrm rot="17435879">
            <a:off x="4158640" y="3169084"/>
            <a:ext cx="2313148" cy="519833"/>
          </a:xfrm>
          <a:prstGeom prst="rect">
            <a:avLst/>
          </a:prstGeom>
          <a:solidFill>
            <a:schemeClr val="tx1"/>
          </a:solidFill>
          <a:ln>
            <a:noFill/>
          </a:ln>
          <a:effectLst/>
          <a:extLs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ctr" anchorCtr="0" compatLnSpc="1">
            <a:prstTxWarp prst="textNoShape">
              <a:avLst/>
            </a:prstTxWarp>
          </a:bodyPr>
          <a:lstStyle>
            <a:lvl1pPr algn="ctr" defTabSz="321503" rtl="0" fontAlgn="base">
              <a:spcBef>
                <a:spcPct val="0"/>
              </a:spcBef>
              <a:spcAft>
                <a:spcPct val="0"/>
              </a:spcAft>
              <a:buClr>
                <a:srgbClr val="000000"/>
              </a:buClr>
              <a:buSzPct val="100000"/>
              <a:buFont typeface="Times New Roman" panose="02020603050405020304" pitchFamily="18" charset="0"/>
              <a:defRPr sz="3094" kern="1200">
                <a:solidFill>
                  <a:srgbClr val="000000"/>
                </a:solidFill>
                <a:latin typeface="+mj-lt"/>
                <a:ea typeface="+mj-ea"/>
                <a:cs typeface="+mj-cs"/>
              </a:defRPr>
            </a:lvl1pPr>
            <a:lvl2pPr marL="522442" indent="-200939"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2pPr>
            <a:lvl3pPr marL="803758"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3pPr>
            <a:lvl4pPr marL="1125261"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4pPr>
            <a:lvl5pPr marL="1446764"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5pPr>
            <a:lvl6pPr marL="1768267"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6pPr>
            <a:lvl7pPr marL="2089770"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7pPr>
            <a:lvl8pPr marL="2411273"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8pPr>
            <a:lvl9pPr marL="2732776"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9pPr>
          </a:lstStyle>
          <a:p>
            <a:pPr marL="0" marR="0" lvl="0" indent="0" algn="ctr" defTabSz="321503" rtl="0" eaLnBrk="1" fontAlgn="base" latinLnBrk="0" hangingPunct="1">
              <a:lnSpc>
                <a:spcPct val="100000"/>
              </a:lnSpc>
              <a:spcBef>
                <a:spcPct val="0"/>
              </a:spcBef>
              <a:spcAft>
                <a:spcPct val="0"/>
              </a:spcAft>
              <a:buClr>
                <a:srgbClr val="000000"/>
              </a:buClr>
              <a:buSzPct val="100000"/>
              <a:buFont typeface="Times New Roman" panose="02020603050405020304" pitchFamily="18" charset="0"/>
              <a:buNone/>
              <a:tabLst/>
              <a:defRPr/>
            </a:pPr>
            <a:r>
              <a:rPr kumimoji="0" lang="en-US" sz="2800" b="1" i="0" u="none" strike="noStrike" kern="1200" cap="none" spc="0" normalizeH="0" baseline="0" noProof="0" dirty="0">
                <a:ln>
                  <a:noFill/>
                </a:ln>
                <a:solidFill>
                  <a:srgbClr val="FFFFFF"/>
                </a:solidFill>
                <a:effectLst/>
                <a:uLnTx/>
                <a:uFillTx/>
                <a:latin typeface="Arial"/>
              </a:rPr>
              <a:t>Phoenicia</a:t>
            </a:r>
          </a:p>
        </p:txBody>
      </p:sp>
      <p:sp>
        <p:nvSpPr>
          <p:cNvPr id="8" name="Title 1">
            <a:extLst>
              <a:ext uri="{FF2B5EF4-FFF2-40B4-BE49-F238E27FC236}">
                <a16:creationId xmlns:a16="http://schemas.microsoft.com/office/drawing/2014/main" id="{F5CAA41E-34D8-BB0F-32C3-C9C3448AB985}"/>
              </a:ext>
            </a:extLst>
          </p:cNvPr>
          <p:cNvSpPr txBox="1">
            <a:spLocks/>
          </p:cNvSpPr>
          <p:nvPr/>
        </p:nvSpPr>
        <p:spPr bwMode="auto">
          <a:xfrm>
            <a:off x="5711879" y="4537805"/>
            <a:ext cx="1640900" cy="347596"/>
          </a:xfrm>
          <a:prstGeom prst="rect">
            <a:avLst/>
          </a:prstGeom>
          <a:solidFill>
            <a:srgbClr val="D6D7D2"/>
          </a:solidFill>
          <a:ln>
            <a:noFill/>
          </a:ln>
          <a:effectLst/>
        </p:spPr>
        <p:txBody>
          <a:bodyPr vert="horz" wrap="square" lIns="90000" tIns="46800" rIns="90000" bIns="46800" numCol="1" anchor="ctr" anchorCtr="0" compatLnSpc="1">
            <a:prstTxWarp prst="textNoShape">
              <a:avLst/>
            </a:prstTxWarp>
          </a:bodyPr>
          <a:lstStyle>
            <a:lvl1pPr algn="ctr" defTabSz="321503" rtl="0" fontAlgn="base">
              <a:spcBef>
                <a:spcPct val="0"/>
              </a:spcBef>
              <a:spcAft>
                <a:spcPct val="0"/>
              </a:spcAft>
              <a:buClr>
                <a:srgbClr val="000000"/>
              </a:buClr>
              <a:buSzPct val="100000"/>
              <a:buFont typeface="Times New Roman" panose="02020603050405020304" pitchFamily="18" charset="0"/>
              <a:defRPr sz="3094" kern="1200">
                <a:solidFill>
                  <a:srgbClr val="000000"/>
                </a:solidFill>
                <a:latin typeface="+mj-lt"/>
                <a:ea typeface="+mj-ea"/>
                <a:cs typeface="+mj-cs"/>
              </a:defRPr>
            </a:lvl1pPr>
            <a:lvl2pPr marL="522442" indent="-200939"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2pPr>
            <a:lvl3pPr marL="803758"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3pPr>
            <a:lvl4pPr marL="1125261"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4pPr>
            <a:lvl5pPr marL="1446764"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5pPr>
            <a:lvl6pPr marL="1768267"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6pPr>
            <a:lvl7pPr marL="2089770"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7pPr>
            <a:lvl8pPr marL="2411273"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8pPr>
            <a:lvl9pPr marL="2732776"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9pPr>
          </a:lstStyle>
          <a:p>
            <a:pPr marL="0" marR="0" lvl="0" indent="0" algn="ctr" defTabSz="321503" rtl="0" eaLnBrk="1" fontAlgn="base" latinLnBrk="0" hangingPunct="1">
              <a:lnSpc>
                <a:spcPct val="100000"/>
              </a:lnSpc>
              <a:spcBef>
                <a:spcPct val="0"/>
              </a:spcBef>
              <a:spcAft>
                <a:spcPct val="0"/>
              </a:spcAft>
              <a:buClr>
                <a:srgbClr val="000000"/>
              </a:buClr>
              <a:buSzPct val="100000"/>
              <a:buFont typeface="Times New Roman" panose="02020603050405020304" pitchFamily="18" charset="0"/>
              <a:buNone/>
              <a:tabLst/>
              <a:defRPr/>
            </a:pPr>
            <a:r>
              <a:rPr kumimoji="0" lang="en-US" sz="2000" b="1" i="0" u="none" strike="noStrike" kern="1200" cap="none" spc="0" normalizeH="0" baseline="0" noProof="0" dirty="0">
                <a:ln>
                  <a:noFill/>
                </a:ln>
                <a:solidFill>
                  <a:srgbClr val="000000"/>
                </a:solidFill>
                <a:effectLst/>
                <a:uLnTx/>
                <a:uFillTx/>
                <a:latin typeface="Arial"/>
              </a:rPr>
              <a:t>Capernaum</a:t>
            </a:r>
          </a:p>
        </p:txBody>
      </p:sp>
      <p:sp>
        <p:nvSpPr>
          <p:cNvPr id="9" name="Triangle 8">
            <a:extLst>
              <a:ext uri="{FF2B5EF4-FFF2-40B4-BE49-F238E27FC236}">
                <a16:creationId xmlns:a16="http://schemas.microsoft.com/office/drawing/2014/main" id="{0BFD3008-33E6-5894-085C-4166D603DDBD}"/>
              </a:ext>
            </a:extLst>
          </p:cNvPr>
          <p:cNvSpPr/>
          <p:nvPr/>
        </p:nvSpPr>
        <p:spPr bwMode="auto">
          <a:xfrm rot="10800000">
            <a:off x="5018779" y="94134"/>
            <a:ext cx="1114817" cy="773481"/>
          </a:xfrm>
          <a:prstGeom prst="triangle">
            <a:avLst/>
          </a:prstGeom>
          <a:solidFill>
            <a:srgbClr val="449FD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panose="02020603050405020304" pitchFamily="18" charset="0"/>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ndParaRPr>
          </a:p>
        </p:txBody>
      </p:sp>
      <p:sp>
        <p:nvSpPr>
          <p:cNvPr id="10" name="Triangle 9">
            <a:extLst>
              <a:ext uri="{FF2B5EF4-FFF2-40B4-BE49-F238E27FC236}">
                <a16:creationId xmlns:a16="http://schemas.microsoft.com/office/drawing/2014/main" id="{C1B93934-AEE2-4D9D-D1CE-978C639BC58C}"/>
              </a:ext>
            </a:extLst>
          </p:cNvPr>
          <p:cNvSpPr/>
          <p:nvPr/>
        </p:nvSpPr>
        <p:spPr bwMode="auto">
          <a:xfrm rot="10800000">
            <a:off x="4156800" y="1484522"/>
            <a:ext cx="1300389" cy="983104"/>
          </a:xfrm>
          <a:prstGeom prst="triangle">
            <a:avLst/>
          </a:prstGeom>
          <a:solidFill>
            <a:srgbClr val="49A5E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panose="02020603050405020304" pitchFamily="18" charset="0"/>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ndParaRPr>
          </a:p>
        </p:txBody>
      </p:sp>
      <p:sp>
        <p:nvSpPr>
          <p:cNvPr id="2" name="Title 1">
            <a:extLst>
              <a:ext uri="{FF2B5EF4-FFF2-40B4-BE49-F238E27FC236}">
                <a16:creationId xmlns:a16="http://schemas.microsoft.com/office/drawing/2014/main" id="{881AA75C-DB9D-7D49-27A1-B3CD3387BDC7}"/>
              </a:ext>
            </a:extLst>
          </p:cNvPr>
          <p:cNvSpPr>
            <a:spLocks noGrp="1"/>
          </p:cNvSpPr>
          <p:nvPr>
            <p:ph type="title" idx="4294967295"/>
          </p:nvPr>
        </p:nvSpPr>
        <p:spPr>
          <a:xfrm>
            <a:off x="3692168" y="1426637"/>
            <a:ext cx="1945703" cy="519833"/>
          </a:xfrm>
          <a:noFill/>
        </p:spPr>
        <p:txBody>
          <a:bodyPr/>
          <a:lstStyle/>
          <a:p>
            <a:r>
              <a:rPr lang="en-US" sz="4000" b="1" dirty="0">
                <a:solidFill>
                  <a:schemeClr val="accent3"/>
                </a:solidFill>
              </a:rPr>
              <a:t>Tyre</a:t>
            </a:r>
          </a:p>
        </p:txBody>
      </p:sp>
      <p:sp>
        <p:nvSpPr>
          <p:cNvPr id="7" name="Title 1">
            <a:extLst>
              <a:ext uri="{FF2B5EF4-FFF2-40B4-BE49-F238E27FC236}">
                <a16:creationId xmlns:a16="http://schemas.microsoft.com/office/drawing/2014/main" id="{B9C36D25-4374-78B1-058B-F12BB350D6CF}"/>
              </a:ext>
            </a:extLst>
          </p:cNvPr>
          <p:cNvSpPr txBox="1">
            <a:spLocks/>
          </p:cNvSpPr>
          <p:nvPr/>
        </p:nvSpPr>
        <p:spPr bwMode="auto">
          <a:xfrm>
            <a:off x="4059610" y="-6318"/>
            <a:ext cx="1945703" cy="51983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ctr" anchorCtr="0" compatLnSpc="1">
            <a:prstTxWarp prst="textNoShape">
              <a:avLst/>
            </a:prstTxWarp>
          </a:bodyPr>
          <a:lstStyle>
            <a:lvl1pPr algn="ctr" defTabSz="321503" rtl="0" fontAlgn="base">
              <a:spcBef>
                <a:spcPct val="0"/>
              </a:spcBef>
              <a:spcAft>
                <a:spcPct val="0"/>
              </a:spcAft>
              <a:buClr>
                <a:srgbClr val="000000"/>
              </a:buClr>
              <a:buSzPct val="100000"/>
              <a:buFont typeface="Times New Roman" panose="02020603050405020304" pitchFamily="18" charset="0"/>
              <a:defRPr sz="3094" kern="1200">
                <a:solidFill>
                  <a:srgbClr val="000000"/>
                </a:solidFill>
                <a:latin typeface="+mj-lt"/>
                <a:ea typeface="+mj-ea"/>
                <a:cs typeface="+mj-cs"/>
              </a:defRPr>
            </a:lvl1pPr>
            <a:lvl2pPr marL="522442" indent="-200939"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2pPr>
            <a:lvl3pPr marL="803758"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3pPr>
            <a:lvl4pPr marL="1125261"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4pPr>
            <a:lvl5pPr marL="1446764"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5pPr>
            <a:lvl6pPr marL="1768267"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6pPr>
            <a:lvl7pPr marL="2089770"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7pPr>
            <a:lvl8pPr marL="2411273"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8pPr>
            <a:lvl9pPr marL="2732776"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9pPr>
          </a:lstStyle>
          <a:p>
            <a:pPr marL="0" marR="0" lvl="0" indent="0" algn="r" defTabSz="321503" rtl="0" eaLnBrk="1" fontAlgn="base" latinLnBrk="0" hangingPunct="1">
              <a:lnSpc>
                <a:spcPct val="100000"/>
              </a:lnSpc>
              <a:spcBef>
                <a:spcPct val="0"/>
              </a:spcBef>
              <a:spcAft>
                <a:spcPct val="0"/>
              </a:spcAft>
              <a:buClr>
                <a:srgbClr val="000000"/>
              </a:buClr>
              <a:buSzPct val="100000"/>
              <a:buFont typeface="Times New Roman" panose="02020603050405020304" pitchFamily="18" charset="0"/>
              <a:buNone/>
              <a:tabLst/>
              <a:defRPr/>
            </a:pPr>
            <a:r>
              <a:rPr kumimoji="0" lang="en-US" sz="2800" b="1" i="0" u="none" strike="noStrike" kern="1200" cap="none" spc="0" normalizeH="0" baseline="0" noProof="0" dirty="0">
                <a:ln>
                  <a:noFill/>
                </a:ln>
                <a:solidFill>
                  <a:srgbClr val="FFFFFF"/>
                </a:solidFill>
                <a:effectLst/>
                <a:uLnTx/>
                <a:uFillTx/>
                <a:latin typeface="Arial"/>
              </a:rPr>
              <a:t>Sidon</a:t>
            </a:r>
          </a:p>
        </p:txBody>
      </p:sp>
    </p:spTree>
    <p:extLst>
      <p:ext uri="{BB962C8B-B14F-4D97-AF65-F5344CB8AC3E}">
        <p14:creationId xmlns:p14="http://schemas.microsoft.com/office/powerpoint/2010/main" val="151743562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a:extLst>
              <a:ext uri="{FF2B5EF4-FFF2-40B4-BE49-F238E27FC236}">
                <a16:creationId xmlns:a16="http://schemas.microsoft.com/office/drawing/2014/main" id="{DE9F1A9F-2ACD-254D-8A93-3A81DAD90D0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78829363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a:extLst>
              <a:ext uri="{FF2B5EF4-FFF2-40B4-BE49-F238E27FC236}">
                <a16:creationId xmlns:a16="http://schemas.microsoft.com/office/drawing/2014/main" id="{382F1AAE-C358-EF4F-99B7-08AC737A3E3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37228818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a:extLst>
              <a:ext uri="{FF2B5EF4-FFF2-40B4-BE49-F238E27FC236}">
                <a16:creationId xmlns:a16="http://schemas.microsoft.com/office/drawing/2014/main" id="{D21ECCBC-CE58-B84A-A657-C8DC5BB59EE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55044071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a:extLst>
              <a:ext uri="{FF2B5EF4-FFF2-40B4-BE49-F238E27FC236}">
                <a16:creationId xmlns:a16="http://schemas.microsoft.com/office/drawing/2014/main" id="{7E13A5CD-BE11-9E4C-8791-18602D57089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12915925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a:extLst>
              <a:ext uri="{FF2B5EF4-FFF2-40B4-BE49-F238E27FC236}">
                <a16:creationId xmlns:a16="http://schemas.microsoft.com/office/drawing/2014/main" id="{E486E34F-F54B-6642-BD48-2D0FC8F55D0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37435461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a:extLst>
              <a:ext uri="{FF2B5EF4-FFF2-40B4-BE49-F238E27FC236}">
                <a16:creationId xmlns:a16="http://schemas.microsoft.com/office/drawing/2014/main" id="{CB19B47E-AF4E-E14F-A2AD-E00194A88A7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28676429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a:extLst>
              <a:ext uri="{FF2B5EF4-FFF2-40B4-BE49-F238E27FC236}">
                <a16:creationId xmlns:a16="http://schemas.microsoft.com/office/drawing/2014/main" id="{C1160803-A913-0B43-A2EA-0DFA0C25300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84872595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7" name="Text Box 3"/>
          <p:cNvSpPr txBox="1"/>
          <p:nvPr/>
        </p:nvSpPr>
        <p:spPr>
          <a:xfrm>
            <a:off x="8472141" y="152404"/>
            <a:ext cx="435309"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a:solidFill>
                  <a:srgbClr val="000000"/>
                </a:solidFill>
              </a:defRPr>
            </a:lvl1pPr>
          </a:lstStyle>
          <a:p>
            <a:r>
              <a:rPr b="1" dirty="0">
                <a:latin typeface="Arial" panose="020B0604020202020204" pitchFamily="34" charset="0"/>
                <a:cs typeface="Arial" panose="020B0604020202020204" pitchFamily="34" charset="0"/>
              </a:rPr>
              <a:t>51</a:t>
            </a:r>
          </a:p>
        </p:txBody>
      </p:sp>
      <p:sp>
        <p:nvSpPr>
          <p:cNvPr id="4708" name="Text Box 5"/>
          <p:cNvSpPr txBox="1"/>
          <p:nvPr/>
        </p:nvSpPr>
        <p:spPr>
          <a:xfrm>
            <a:off x="8624541" y="152404"/>
            <a:ext cx="438515"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b="1">
                <a:solidFill>
                  <a:srgbClr val="FFFFFF"/>
                </a:solidFill>
              </a:defRPr>
            </a:lvl1pPr>
          </a:lstStyle>
          <a:p>
            <a:r>
              <a:rPr lang="ar-JO" dirty="0">
                <a:latin typeface="Arial" panose="020B0604020202020204" pitchFamily="34" charset="0"/>
                <a:cs typeface="Arial" panose="020B0604020202020204" pitchFamily="34" charset="0"/>
              </a:rPr>
              <a:t>51</a:t>
            </a:r>
            <a:endParaRPr dirty="0">
              <a:latin typeface="Arial" panose="020B0604020202020204" pitchFamily="34" charset="0"/>
              <a:cs typeface="Arial" panose="020B0604020202020204" pitchFamily="34" charset="0"/>
            </a:endParaRPr>
          </a:p>
        </p:txBody>
      </p:sp>
      <p:sp>
        <p:nvSpPr>
          <p:cNvPr id="4709" name="Text Box 7"/>
          <p:cNvSpPr txBox="1"/>
          <p:nvPr/>
        </p:nvSpPr>
        <p:spPr>
          <a:xfrm>
            <a:off x="2857487" y="5229230"/>
            <a:ext cx="714381" cy="1077151"/>
          </a:xfrm>
          <a:prstGeom prst="rect">
            <a:avLst/>
          </a:prstGeom>
          <a:gradFill>
            <a:gsLst>
              <a:gs pos="0">
                <a:srgbClr val="FF0000"/>
              </a:gs>
              <a:gs pos="100000">
                <a:srgbClr val="760000"/>
              </a:gs>
            </a:gsLst>
            <a:path path="circle">
              <a:fillToRect l="37721" t="-19636" r="62278" b="119636"/>
            </a:path>
          </a:gra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p>
            <a:pPr>
              <a:defRPr sz="3200">
                <a:solidFill>
                  <a:srgbClr val="FFFFFF"/>
                </a:solidFill>
              </a:defRPr>
            </a:pPr>
            <a:endParaRPr b="1" dirty="0">
              <a:latin typeface="Arial" panose="020B0604020202020204" pitchFamily="34" charset="0"/>
              <a:cs typeface="Arial" panose="020B0604020202020204" pitchFamily="34" charset="0"/>
            </a:endParaRPr>
          </a:p>
          <a:p>
            <a:pPr rtl="1">
              <a:defRPr sz="3200">
                <a:solidFill>
                  <a:srgbClr val="FFFFFF"/>
                </a:solidFill>
              </a:defRPr>
            </a:pPr>
            <a:r>
              <a:rPr b="1" dirty="0" err="1">
                <a:latin typeface="Arial" panose="020B0604020202020204" pitchFamily="34" charset="0"/>
                <a:cs typeface="Arial" panose="020B0604020202020204" pitchFamily="34" charset="0"/>
              </a:rPr>
              <a:t>كيو</a:t>
            </a:r>
            <a:endParaRPr b="1" dirty="0">
              <a:latin typeface="Arial" panose="020B0604020202020204" pitchFamily="34" charset="0"/>
              <a:cs typeface="Arial" panose="020B0604020202020204" pitchFamily="34" charset="0"/>
            </a:endParaRPr>
          </a:p>
        </p:txBody>
      </p:sp>
      <p:grpSp>
        <p:nvGrpSpPr>
          <p:cNvPr id="4712" name="Text Box 10"/>
          <p:cNvGrpSpPr/>
          <p:nvPr/>
        </p:nvGrpSpPr>
        <p:grpSpPr>
          <a:xfrm>
            <a:off x="3038475" y="3784599"/>
            <a:ext cx="381000" cy="914402"/>
            <a:chOff x="0" y="0"/>
            <a:chExt cx="381000" cy="914400"/>
          </a:xfrm>
        </p:grpSpPr>
        <p:sp>
          <p:nvSpPr>
            <p:cNvPr id="4710" name="Rectangle"/>
            <p:cNvSpPr/>
            <p:nvPr/>
          </p:nvSpPr>
          <p:spPr>
            <a:xfrm>
              <a:off x="0" y="0"/>
              <a:ext cx="381000" cy="914400"/>
            </a:xfrm>
            <a:prstGeom prst="rect">
              <a:avLst/>
            </a:prstGeom>
            <a:gradFill flip="none" rotWithShape="1">
              <a:gsLst>
                <a:gs pos="0">
                  <a:srgbClr val="FF0000"/>
                </a:gs>
                <a:gs pos="100000">
                  <a:srgbClr val="760000"/>
                </a:gs>
              </a:gsLst>
              <a:path path="circle">
                <a:fillToRect l="37721" t="-19636" r="62278" b="119636"/>
              </a:path>
            </a:gradFill>
            <a:ln w="12700" cap="flat">
              <a:noFill/>
              <a:miter lim="400000"/>
            </a:ln>
            <a:effectLst/>
          </p:spPr>
          <p:txBody>
            <a:bodyPr wrap="square" lIns="45719" tIns="45719" rIns="45719" bIns="45719" numCol="1" anchor="t">
              <a:noAutofit/>
            </a:bodyPr>
            <a:lstStyle/>
            <a:p>
              <a:pPr>
                <a:spcBef>
                  <a:spcPts val="1400"/>
                </a:spcBef>
                <a:defRPr sz="1000">
                  <a:solidFill>
                    <a:srgbClr val="FFFFFF"/>
                  </a:solidFill>
                </a:defRPr>
              </a:pPr>
              <a:endParaRPr b="1" dirty="0">
                <a:latin typeface="Arial" panose="020B0604020202020204" pitchFamily="34" charset="0"/>
                <a:cs typeface="Arial" panose="020B0604020202020204" pitchFamily="34" charset="0"/>
              </a:endParaRPr>
            </a:p>
          </p:txBody>
        </p:sp>
        <p:sp>
          <p:nvSpPr>
            <p:cNvPr id="4711" name="Text"/>
            <p:cNvSpPr txBox="1"/>
            <p:nvPr/>
          </p:nvSpPr>
          <p:spPr>
            <a:xfrm>
              <a:off x="45687" y="0"/>
              <a:ext cx="289625" cy="630874"/>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87" tIns="45687" rIns="45687" bIns="45687" numCol="1" anchor="t">
              <a:spAutoFit/>
            </a:bodyPr>
            <a:lstStyle/>
            <a:p>
              <a:pPr>
                <a:spcBef>
                  <a:spcPts val="1400"/>
                </a:spcBef>
                <a:defRPr sz="500">
                  <a:solidFill>
                    <a:srgbClr val="FFFFFF"/>
                  </a:solidFill>
                </a:defRPr>
              </a:pPr>
              <a:endParaRPr b="1" dirty="0">
                <a:latin typeface="Arial" panose="020B0604020202020204" pitchFamily="34" charset="0"/>
                <a:cs typeface="Arial" panose="020B0604020202020204" pitchFamily="34" charset="0"/>
              </a:endParaRPr>
            </a:p>
            <a:p>
              <a:pPr>
                <a:spcBef>
                  <a:spcPts val="1200"/>
                </a:spcBef>
                <a:defRPr sz="2000">
                  <a:solidFill>
                    <a:srgbClr val="FFFFFF"/>
                  </a:solidFill>
                </a:defRPr>
              </a:pPr>
              <a:r>
                <a:rPr b="1" dirty="0">
                  <a:latin typeface="Arial" panose="020B0604020202020204" pitchFamily="34" charset="0"/>
                  <a:cs typeface="Arial" panose="020B0604020202020204" pitchFamily="34" charset="0"/>
                </a:rPr>
                <a:t> </a:t>
              </a:r>
            </a:p>
          </p:txBody>
        </p:sp>
      </p:grpSp>
      <p:grpSp>
        <p:nvGrpSpPr>
          <p:cNvPr id="4715" name="Text Box 12"/>
          <p:cNvGrpSpPr/>
          <p:nvPr/>
        </p:nvGrpSpPr>
        <p:grpSpPr>
          <a:xfrm>
            <a:off x="4202112" y="3784599"/>
            <a:ext cx="762001" cy="914402"/>
            <a:chOff x="0" y="0"/>
            <a:chExt cx="762000" cy="914400"/>
          </a:xfrm>
        </p:grpSpPr>
        <p:sp>
          <p:nvSpPr>
            <p:cNvPr id="4713" name="Rectangle"/>
            <p:cNvSpPr/>
            <p:nvPr/>
          </p:nvSpPr>
          <p:spPr>
            <a:xfrm>
              <a:off x="0" y="0"/>
              <a:ext cx="762000" cy="914400"/>
            </a:xfrm>
            <a:prstGeom prst="rect">
              <a:avLst/>
            </a:prstGeom>
            <a:gradFill flip="none" rotWithShape="1">
              <a:gsLst>
                <a:gs pos="0">
                  <a:srgbClr val="149B41"/>
                </a:gs>
                <a:gs pos="100000">
                  <a:srgbClr val="09481E"/>
                </a:gs>
              </a:gsLst>
              <a:path path="circle">
                <a:fillToRect l="37721" t="-19636" r="62278" b="119636"/>
              </a:path>
            </a:gradFill>
            <a:ln w="12700" cap="flat">
              <a:noFill/>
              <a:miter lim="400000"/>
            </a:ln>
            <a:effectLst/>
          </p:spPr>
          <p:txBody>
            <a:bodyPr wrap="square" lIns="45719" tIns="45719" rIns="45719" bIns="45719" numCol="1" anchor="t">
              <a:noAutofit/>
            </a:bodyPr>
            <a:lstStyle/>
            <a:p>
              <a:pPr>
                <a:spcBef>
                  <a:spcPts val="1400"/>
                </a:spcBef>
                <a:defRPr sz="1000">
                  <a:solidFill>
                    <a:srgbClr val="FFFFFF"/>
                  </a:solidFill>
                </a:defRPr>
              </a:pPr>
              <a:endParaRPr b="1" dirty="0">
                <a:latin typeface="Arial" panose="020B0604020202020204" pitchFamily="34" charset="0"/>
                <a:cs typeface="Arial" panose="020B0604020202020204" pitchFamily="34" charset="0"/>
              </a:endParaRPr>
            </a:p>
          </p:txBody>
        </p:sp>
        <p:sp>
          <p:nvSpPr>
            <p:cNvPr id="4714" name="Text"/>
            <p:cNvSpPr txBox="1"/>
            <p:nvPr/>
          </p:nvSpPr>
          <p:spPr>
            <a:xfrm>
              <a:off x="45687" y="0"/>
              <a:ext cx="670625" cy="630874"/>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87" tIns="45687" rIns="45687" bIns="45687" numCol="1" anchor="t">
              <a:spAutoFit/>
            </a:bodyPr>
            <a:lstStyle/>
            <a:p>
              <a:pPr>
                <a:spcBef>
                  <a:spcPts val="1400"/>
                </a:spcBef>
                <a:defRPr sz="500">
                  <a:solidFill>
                    <a:srgbClr val="FFFFFF"/>
                  </a:solidFill>
                </a:defRPr>
              </a:pPr>
              <a:endParaRPr b="1" dirty="0">
                <a:latin typeface="Arial" panose="020B0604020202020204" pitchFamily="34" charset="0"/>
                <a:cs typeface="Arial" panose="020B0604020202020204" pitchFamily="34" charset="0"/>
              </a:endParaRPr>
            </a:p>
            <a:p>
              <a:pPr>
                <a:spcBef>
                  <a:spcPts val="1200"/>
                </a:spcBef>
                <a:defRPr sz="2000">
                  <a:solidFill>
                    <a:srgbClr val="FFFFFF"/>
                  </a:solidFill>
                </a:defRPr>
              </a:pPr>
              <a:r>
                <a:rPr b="1" dirty="0">
                  <a:latin typeface="Arial" panose="020B0604020202020204" pitchFamily="34" charset="0"/>
                  <a:cs typeface="Arial" panose="020B0604020202020204" pitchFamily="34" charset="0"/>
                </a:rPr>
                <a:t> </a:t>
              </a:r>
            </a:p>
          </p:txBody>
        </p:sp>
      </p:grpSp>
      <p:grpSp>
        <p:nvGrpSpPr>
          <p:cNvPr id="4718" name="Text Box 13"/>
          <p:cNvGrpSpPr/>
          <p:nvPr/>
        </p:nvGrpSpPr>
        <p:grpSpPr>
          <a:xfrm>
            <a:off x="1362075" y="3784599"/>
            <a:ext cx="533400" cy="914402"/>
            <a:chOff x="0" y="0"/>
            <a:chExt cx="533400" cy="914400"/>
          </a:xfrm>
        </p:grpSpPr>
        <p:sp>
          <p:nvSpPr>
            <p:cNvPr id="4716" name="Rectangle"/>
            <p:cNvSpPr/>
            <p:nvPr/>
          </p:nvSpPr>
          <p:spPr>
            <a:xfrm>
              <a:off x="0" y="0"/>
              <a:ext cx="533400" cy="914400"/>
            </a:xfrm>
            <a:prstGeom prst="rect">
              <a:avLst/>
            </a:prstGeom>
            <a:gradFill flip="none" rotWithShape="1">
              <a:gsLst>
                <a:gs pos="0">
                  <a:srgbClr val="C60DC0"/>
                </a:gs>
                <a:gs pos="100000">
                  <a:srgbClr val="5C0659"/>
                </a:gs>
              </a:gsLst>
              <a:path path="circle">
                <a:fillToRect l="37721" t="-19636" r="62278" b="119636"/>
              </a:path>
            </a:gradFill>
            <a:ln w="12700" cap="flat">
              <a:noFill/>
              <a:miter lim="400000"/>
            </a:ln>
            <a:effectLst/>
          </p:spPr>
          <p:txBody>
            <a:bodyPr wrap="square" lIns="45719" tIns="45719" rIns="45719" bIns="45719" numCol="1" anchor="t">
              <a:noAutofit/>
            </a:bodyPr>
            <a:lstStyle/>
            <a:p>
              <a:pPr>
                <a:spcBef>
                  <a:spcPts val="1400"/>
                </a:spcBef>
                <a:defRPr sz="1000">
                  <a:solidFill>
                    <a:srgbClr val="FFFFFF"/>
                  </a:solidFill>
                </a:defRPr>
              </a:pPr>
              <a:endParaRPr b="1" dirty="0">
                <a:latin typeface="Arial" panose="020B0604020202020204" pitchFamily="34" charset="0"/>
                <a:cs typeface="Arial" panose="020B0604020202020204" pitchFamily="34" charset="0"/>
              </a:endParaRPr>
            </a:p>
          </p:txBody>
        </p:sp>
        <p:sp>
          <p:nvSpPr>
            <p:cNvPr id="4717" name="Text"/>
            <p:cNvSpPr txBox="1"/>
            <p:nvPr/>
          </p:nvSpPr>
          <p:spPr>
            <a:xfrm>
              <a:off x="45687" y="0"/>
              <a:ext cx="442025" cy="630874"/>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87" tIns="45687" rIns="45687" bIns="45687" numCol="1" anchor="t">
              <a:spAutoFit/>
            </a:bodyPr>
            <a:lstStyle/>
            <a:p>
              <a:pPr>
                <a:spcBef>
                  <a:spcPts val="1400"/>
                </a:spcBef>
                <a:defRPr sz="500">
                  <a:solidFill>
                    <a:srgbClr val="FFFFFF"/>
                  </a:solidFill>
                </a:defRPr>
              </a:pPr>
              <a:endParaRPr b="1" dirty="0">
                <a:latin typeface="Arial" panose="020B0604020202020204" pitchFamily="34" charset="0"/>
                <a:cs typeface="Arial" panose="020B0604020202020204" pitchFamily="34" charset="0"/>
              </a:endParaRPr>
            </a:p>
            <a:p>
              <a:pPr>
                <a:spcBef>
                  <a:spcPts val="1200"/>
                </a:spcBef>
                <a:defRPr sz="2000">
                  <a:solidFill>
                    <a:srgbClr val="FFFFFF"/>
                  </a:solidFill>
                </a:defRPr>
              </a:pPr>
              <a:r>
                <a:rPr b="1" dirty="0">
                  <a:latin typeface="Arial" panose="020B0604020202020204" pitchFamily="34" charset="0"/>
                  <a:cs typeface="Arial" panose="020B0604020202020204" pitchFamily="34" charset="0"/>
                </a:rPr>
                <a:t> </a:t>
              </a:r>
            </a:p>
          </p:txBody>
        </p:sp>
      </p:grpSp>
      <p:sp>
        <p:nvSpPr>
          <p:cNvPr id="4719" name="Text Box 19"/>
          <p:cNvSpPr txBox="1"/>
          <p:nvPr/>
        </p:nvSpPr>
        <p:spPr>
          <a:xfrm>
            <a:off x="6598887" y="4343400"/>
            <a:ext cx="2194625" cy="83093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b="1">
                <a:solidFill>
                  <a:srgbClr val="FFFFFF"/>
                </a:solidFill>
              </a:defRPr>
            </a:lvl1pPr>
          </a:lstStyle>
          <a:p>
            <a:r>
              <a:rPr dirty="0" err="1">
                <a:latin typeface="Arial" panose="020B0604020202020204" pitchFamily="34" charset="0"/>
                <a:cs typeface="Arial" panose="020B0604020202020204" pitchFamily="34" charset="0"/>
              </a:rPr>
              <a:t>الأرقام</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تشير</a:t>
            </a:r>
            <a:r>
              <a:rPr dirty="0">
                <a:latin typeface="Arial" panose="020B0604020202020204" pitchFamily="34" charset="0"/>
                <a:cs typeface="Arial" panose="020B0604020202020204" pitchFamily="34" charset="0"/>
              </a:rPr>
              <a:t> إلى </a:t>
            </a:r>
            <a:r>
              <a:rPr dirty="0" err="1">
                <a:latin typeface="Arial" panose="020B0604020202020204" pitchFamily="34" charset="0"/>
                <a:cs typeface="Arial" panose="020B0604020202020204" pitchFamily="34" charset="0"/>
              </a:rPr>
              <a:t>الأعداد</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في</a:t>
            </a:r>
            <a:r>
              <a:rPr dirty="0">
                <a:latin typeface="Arial" panose="020B0604020202020204" pitchFamily="34" charset="0"/>
                <a:cs typeface="Arial" panose="020B0604020202020204" pitchFamily="34" charset="0"/>
              </a:rPr>
              <a:t> كل </a:t>
            </a:r>
            <a:r>
              <a:rPr dirty="0" err="1">
                <a:latin typeface="Arial" panose="020B0604020202020204" pitchFamily="34" charset="0"/>
                <a:cs typeface="Arial" panose="020B0604020202020204" pitchFamily="34" charset="0"/>
              </a:rPr>
              <a:t>مصدر</a:t>
            </a:r>
            <a:endParaRPr dirty="0">
              <a:latin typeface="Arial" panose="020B0604020202020204" pitchFamily="34" charset="0"/>
              <a:cs typeface="Arial" panose="020B0604020202020204" pitchFamily="34" charset="0"/>
            </a:endParaRPr>
          </a:p>
        </p:txBody>
      </p:sp>
      <p:sp>
        <p:nvSpPr>
          <p:cNvPr id="4720" name="Text Box 20"/>
          <p:cNvSpPr txBox="1"/>
          <p:nvPr/>
        </p:nvSpPr>
        <p:spPr>
          <a:xfrm>
            <a:off x="2980310" y="5199064"/>
            <a:ext cx="611640"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lgn="ctr">
              <a:defRPr b="1">
                <a:solidFill>
                  <a:srgbClr val="FFFFFF"/>
                </a:solidFill>
              </a:defRPr>
            </a:lvl1pPr>
          </a:lstStyle>
          <a:p>
            <a:r>
              <a:rPr lang="ar-JO" dirty="0">
                <a:latin typeface="Arial" panose="020B0604020202020204" pitchFamily="34" charset="0"/>
                <a:cs typeface="Arial" panose="020B0604020202020204" pitchFamily="34" charset="0"/>
              </a:rPr>
              <a:t>235</a:t>
            </a:r>
            <a:endParaRPr dirty="0">
              <a:latin typeface="Arial" panose="020B0604020202020204" pitchFamily="34" charset="0"/>
              <a:cs typeface="Arial" panose="020B0604020202020204" pitchFamily="34" charset="0"/>
            </a:endParaRPr>
          </a:p>
        </p:txBody>
      </p:sp>
      <p:grpSp>
        <p:nvGrpSpPr>
          <p:cNvPr id="4725" name="Group 52"/>
          <p:cNvGrpSpPr/>
          <p:nvPr/>
        </p:nvGrpSpPr>
        <p:grpSpPr>
          <a:xfrm>
            <a:off x="1299903" y="5257800"/>
            <a:ext cx="611705" cy="990601"/>
            <a:chOff x="490" y="0"/>
            <a:chExt cx="611703" cy="990601"/>
          </a:xfrm>
        </p:grpSpPr>
        <p:grpSp>
          <p:nvGrpSpPr>
            <p:cNvPr id="4723" name="Text Box 17"/>
            <p:cNvGrpSpPr/>
            <p:nvPr/>
          </p:nvGrpSpPr>
          <p:grpSpPr>
            <a:xfrm>
              <a:off x="62660" y="76200"/>
              <a:ext cx="533402" cy="914401"/>
              <a:chOff x="-1" y="0"/>
              <a:chExt cx="533401" cy="914400"/>
            </a:xfrm>
          </p:grpSpPr>
          <p:sp>
            <p:nvSpPr>
              <p:cNvPr id="4721" name="Rectangle"/>
              <p:cNvSpPr/>
              <p:nvPr/>
            </p:nvSpPr>
            <p:spPr>
              <a:xfrm>
                <a:off x="-1" y="0"/>
                <a:ext cx="533401" cy="914400"/>
              </a:xfrm>
              <a:prstGeom prst="rect">
                <a:avLst/>
              </a:prstGeom>
              <a:gradFill flip="none" rotWithShape="1">
                <a:gsLst>
                  <a:gs pos="0">
                    <a:srgbClr val="C60DC0"/>
                  </a:gs>
                  <a:gs pos="100000">
                    <a:srgbClr val="5C0659"/>
                  </a:gs>
                </a:gsLst>
                <a:path path="circle">
                  <a:fillToRect l="37721" t="-19636" r="62278" b="119636"/>
                </a:path>
              </a:gradFill>
              <a:ln w="12700" cap="flat">
                <a:noFill/>
                <a:miter lim="400000"/>
              </a:ln>
              <a:effectLst/>
            </p:spPr>
            <p:txBody>
              <a:bodyPr wrap="square" lIns="45719" tIns="45719" rIns="45719" bIns="45719" numCol="1" anchor="t">
                <a:noAutofit/>
              </a:bodyPr>
              <a:lstStyle/>
              <a:p>
                <a:pPr>
                  <a:spcBef>
                    <a:spcPts val="1400"/>
                  </a:spcBef>
                  <a:defRPr sz="900">
                    <a:solidFill>
                      <a:srgbClr val="FFFFFF"/>
                    </a:solidFill>
                  </a:defRPr>
                </a:pPr>
                <a:endParaRPr b="1" dirty="0">
                  <a:latin typeface="Arial" panose="020B0604020202020204" pitchFamily="34" charset="0"/>
                  <a:cs typeface="Arial" panose="020B0604020202020204" pitchFamily="34" charset="0"/>
                </a:endParaRPr>
              </a:p>
            </p:txBody>
          </p:sp>
          <p:sp>
            <p:nvSpPr>
              <p:cNvPr id="4722" name="م"/>
              <p:cNvSpPr txBox="1"/>
              <p:nvPr/>
            </p:nvSpPr>
            <p:spPr>
              <a:xfrm>
                <a:off x="45719" y="0"/>
                <a:ext cx="441961" cy="630939"/>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spAutoFit/>
              </a:bodyPr>
              <a:lstStyle/>
              <a:p>
                <a:pPr>
                  <a:spcBef>
                    <a:spcPts val="1400"/>
                  </a:spcBef>
                  <a:defRPr sz="500">
                    <a:solidFill>
                      <a:srgbClr val="FFFFFF"/>
                    </a:solidFill>
                  </a:defRPr>
                </a:pPr>
                <a:endParaRPr b="1" dirty="0">
                  <a:latin typeface="Arial" panose="020B0604020202020204" pitchFamily="34" charset="0"/>
                  <a:cs typeface="Arial" panose="020B0604020202020204" pitchFamily="34" charset="0"/>
                </a:endParaRPr>
              </a:p>
              <a:p>
                <a:pPr algn="ctr" rtl="1">
                  <a:spcBef>
                    <a:spcPts val="1200"/>
                  </a:spcBef>
                  <a:defRPr sz="2000">
                    <a:solidFill>
                      <a:srgbClr val="FFFFFF"/>
                    </a:solidFill>
                  </a:defRPr>
                </a:pPr>
                <a:r>
                  <a:rPr b="1" dirty="0">
                    <a:latin typeface="Arial" panose="020B0604020202020204" pitchFamily="34" charset="0"/>
                    <a:cs typeface="Arial" panose="020B0604020202020204" pitchFamily="34" charset="0"/>
                  </a:rPr>
                  <a:t>م</a:t>
                </a:r>
                <a:endParaRPr sz="700" b="1" dirty="0">
                  <a:latin typeface="Arial" panose="020B0604020202020204" pitchFamily="34" charset="0"/>
                  <a:cs typeface="Arial" panose="020B0604020202020204" pitchFamily="34" charset="0"/>
                </a:endParaRPr>
              </a:p>
            </p:txBody>
          </p:sp>
        </p:grpSp>
        <p:sp>
          <p:nvSpPr>
            <p:cNvPr id="4724" name="Text Box 23"/>
            <p:cNvSpPr txBox="1"/>
            <p:nvPr/>
          </p:nvSpPr>
          <p:spPr>
            <a:xfrm>
              <a:off x="490" y="0"/>
              <a:ext cx="611703" cy="46166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tIns="45719" rIns="45719" bIns="45719" numCol="1" anchor="t">
              <a:spAutoFit/>
            </a:bodyPr>
            <a:lstStyle>
              <a:lvl1pPr algn="ctr">
                <a:defRPr b="1">
                  <a:solidFill>
                    <a:srgbClr val="FFFFFF"/>
                  </a:solidFill>
                </a:defRPr>
              </a:lvl1pPr>
            </a:lstStyle>
            <a:p>
              <a:r>
                <a:rPr lang="ar-JO" dirty="0">
                  <a:latin typeface="Arial" panose="020B0604020202020204" pitchFamily="34" charset="0"/>
                  <a:cs typeface="Arial" panose="020B0604020202020204" pitchFamily="34" charset="0"/>
                </a:rPr>
                <a:t>333</a:t>
              </a:r>
              <a:endParaRPr dirty="0">
                <a:latin typeface="Arial" panose="020B0604020202020204" pitchFamily="34" charset="0"/>
                <a:cs typeface="Arial" panose="020B0604020202020204" pitchFamily="34" charset="0"/>
              </a:endParaRPr>
            </a:p>
          </p:txBody>
        </p:sp>
      </p:grpSp>
      <p:grpSp>
        <p:nvGrpSpPr>
          <p:cNvPr id="4728" name="Group 58"/>
          <p:cNvGrpSpPr/>
          <p:nvPr/>
        </p:nvGrpSpPr>
        <p:grpSpPr>
          <a:xfrm>
            <a:off x="2590800" y="838200"/>
            <a:ext cx="1143000" cy="820735"/>
            <a:chOff x="0" y="0"/>
            <a:chExt cx="1143000" cy="820733"/>
          </a:xfrm>
        </p:grpSpPr>
        <p:sp>
          <p:nvSpPr>
            <p:cNvPr id="4726" name="Text Box 6"/>
            <p:cNvSpPr txBox="1"/>
            <p:nvPr/>
          </p:nvSpPr>
          <p:spPr>
            <a:xfrm>
              <a:off x="0" y="0"/>
              <a:ext cx="1143000" cy="820733"/>
            </a:xfrm>
            <a:prstGeom prst="rect">
              <a:avLst/>
            </a:prstGeom>
            <a:gradFill flip="none" rotWithShape="1">
              <a:gsLst>
                <a:gs pos="0">
                  <a:srgbClr val="010199"/>
                </a:gs>
                <a:gs pos="100000">
                  <a:srgbClr val="000047"/>
                </a:gs>
              </a:gsLst>
              <a:lin ang="5400000" scaled="0"/>
            </a:grad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spAutoFit/>
            </a:bodyPr>
            <a:lstStyle/>
            <a:p>
              <a:pPr algn="ctr">
                <a:spcBef>
                  <a:spcPts val="1400"/>
                </a:spcBef>
                <a:defRPr sz="600">
                  <a:solidFill>
                    <a:srgbClr val="FFFFFF"/>
                  </a:solidFill>
                </a:defRPr>
              </a:pPr>
              <a:endParaRPr b="1" dirty="0">
                <a:latin typeface="Arial" panose="020B0604020202020204" pitchFamily="34" charset="0"/>
                <a:cs typeface="Arial" panose="020B0604020202020204" pitchFamily="34" charset="0"/>
              </a:endParaRPr>
            </a:p>
            <a:p>
              <a:pPr algn="ctr" rtl="1">
                <a:spcBef>
                  <a:spcPts val="1600"/>
                </a:spcBef>
                <a:defRPr sz="2800">
                  <a:solidFill>
                    <a:srgbClr val="FFFFFF"/>
                  </a:solidFill>
                </a:defRPr>
              </a:pPr>
              <a:r>
                <a:rPr b="1" dirty="0">
                  <a:latin typeface="Arial" panose="020B0604020202020204" pitchFamily="34" charset="0"/>
                  <a:cs typeface="Arial" panose="020B0604020202020204" pitchFamily="34" charset="0"/>
                </a:rPr>
                <a:t> مرقس</a:t>
              </a:r>
              <a:endParaRPr sz="800" b="1" dirty="0">
                <a:latin typeface="Arial" panose="020B0604020202020204" pitchFamily="34" charset="0"/>
                <a:cs typeface="Arial" panose="020B0604020202020204" pitchFamily="34" charset="0"/>
              </a:endParaRPr>
            </a:p>
          </p:txBody>
        </p:sp>
        <p:sp>
          <p:nvSpPr>
            <p:cNvPr id="4727" name="Text Box 18"/>
            <p:cNvSpPr txBox="1"/>
            <p:nvPr/>
          </p:nvSpPr>
          <p:spPr>
            <a:xfrm>
              <a:off x="287078" y="0"/>
              <a:ext cx="611705" cy="461662"/>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tIns="45719" rIns="45719" bIns="45719" numCol="1" anchor="t">
              <a:spAutoFit/>
            </a:bodyPr>
            <a:lstStyle>
              <a:lvl1pPr algn="ctr">
                <a:defRPr b="1">
                  <a:solidFill>
                    <a:srgbClr val="FFFFFF"/>
                  </a:solidFill>
                </a:defRPr>
              </a:lvl1pPr>
            </a:lstStyle>
            <a:p>
              <a:r>
                <a:rPr lang="ar-JO" dirty="0">
                  <a:latin typeface="Arial" panose="020B0604020202020204" pitchFamily="34" charset="0"/>
                  <a:cs typeface="Arial" panose="020B0604020202020204" pitchFamily="34" charset="0"/>
                </a:rPr>
                <a:t>661</a:t>
              </a:r>
              <a:endParaRPr dirty="0">
                <a:latin typeface="Arial" panose="020B0604020202020204" pitchFamily="34" charset="0"/>
                <a:cs typeface="Arial" panose="020B0604020202020204" pitchFamily="34" charset="0"/>
              </a:endParaRPr>
            </a:p>
          </p:txBody>
        </p:sp>
      </p:grpSp>
      <p:grpSp>
        <p:nvGrpSpPr>
          <p:cNvPr id="4733" name="Group 57"/>
          <p:cNvGrpSpPr/>
          <p:nvPr/>
        </p:nvGrpSpPr>
        <p:grpSpPr>
          <a:xfrm>
            <a:off x="3440112" y="3733798"/>
            <a:ext cx="762001" cy="965202"/>
            <a:chOff x="0" y="-1"/>
            <a:chExt cx="762000" cy="965201"/>
          </a:xfrm>
        </p:grpSpPr>
        <p:grpSp>
          <p:nvGrpSpPr>
            <p:cNvPr id="4731" name="Text Box 9"/>
            <p:cNvGrpSpPr/>
            <p:nvPr/>
          </p:nvGrpSpPr>
          <p:grpSpPr>
            <a:xfrm>
              <a:off x="0" y="50800"/>
              <a:ext cx="762000" cy="914400"/>
              <a:chOff x="0" y="0"/>
              <a:chExt cx="762000" cy="914400"/>
            </a:xfrm>
          </p:grpSpPr>
          <p:sp>
            <p:nvSpPr>
              <p:cNvPr id="4729" name="Rectangle"/>
              <p:cNvSpPr/>
              <p:nvPr/>
            </p:nvSpPr>
            <p:spPr>
              <a:xfrm>
                <a:off x="0" y="0"/>
                <a:ext cx="762000" cy="914400"/>
              </a:xfrm>
              <a:prstGeom prst="rect">
                <a:avLst/>
              </a:prstGeom>
              <a:gradFill flip="none" rotWithShape="1">
                <a:gsLst>
                  <a:gs pos="0">
                    <a:srgbClr val="010199"/>
                  </a:gs>
                  <a:gs pos="100000">
                    <a:srgbClr val="000047"/>
                  </a:gs>
                </a:gsLst>
                <a:lin ang="5400000" scaled="0"/>
              </a:gradFill>
              <a:ln w="12700" cap="flat">
                <a:noFill/>
                <a:miter lim="400000"/>
              </a:ln>
              <a:effectLst/>
            </p:spPr>
            <p:txBody>
              <a:bodyPr wrap="square" lIns="45719" tIns="45719" rIns="45719" bIns="45719" numCol="1" anchor="t">
                <a:noAutofit/>
              </a:bodyPr>
              <a:lstStyle/>
              <a:p>
                <a:pPr>
                  <a:spcBef>
                    <a:spcPts val="1400"/>
                  </a:spcBef>
                  <a:defRPr sz="900">
                    <a:solidFill>
                      <a:srgbClr val="FFFFFF"/>
                    </a:solidFill>
                  </a:defRPr>
                </a:pPr>
                <a:endParaRPr b="1" dirty="0">
                  <a:latin typeface="Arial" panose="020B0604020202020204" pitchFamily="34" charset="0"/>
                  <a:cs typeface="Arial" panose="020B0604020202020204" pitchFamily="34" charset="0"/>
                </a:endParaRPr>
              </a:p>
            </p:txBody>
          </p:sp>
          <p:sp>
            <p:nvSpPr>
              <p:cNvPr id="4730" name="لوقا"/>
              <p:cNvSpPr txBox="1"/>
              <p:nvPr/>
            </p:nvSpPr>
            <p:spPr>
              <a:xfrm>
                <a:off x="45719" y="0"/>
                <a:ext cx="670561" cy="630939"/>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spAutoFit/>
              </a:bodyPr>
              <a:lstStyle/>
              <a:p>
                <a:pPr>
                  <a:spcBef>
                    <a:spcPts val="1400"/>
                  </a:spcBef>
                  <a:defRPr sz="500">
                    <a:solidFill>
                      <a:srgbClr val="FFFFFF"/>
                    </a:solidFill>
                  </a:defRPr>
                </a:pPr>
                <a:endParaRPr b="1" dirty="0">
                  <a:latin typeface="Arial" panose="020B0604020202020204" pitchFamily="34" charset="0"/>
                  <a:cs typeface="Arial" panose="020B0604020202020204" pitchFamily="34" charset="0"/>
                </a:endParaRPr>
              </a:p>
              <a:p>
                <a:pPr algn="ctr" rtl="1">
                  <a:spcBef>
                    <a:spcPts val="1200"/>
                  </a:spcBef>
                  <a:defRPr sz="2000">
                    <a:solidFill>
                      <a:srgbClr val="FFFFFF"/>
                    </a:solidFill>
                  </a:defRPr>
                </a:pPr>
                <a:r>
                  <a:rPr b="1" dirty="0" err="1">
                    <a:latin typeface="Arial" panose="020B0604020202020204" pitchFamily="34" charset="0"/>
                    <a:cs typeface="Arial" panose="020B0604020202020204" pitchFamily="34" charset="0"/>
                  </a:rPr>
                  <a:t>لوقا</a:t>
                </a:r>
                <a:endParaRPr sz="700" b="1" dirty="0">
                  <a:latin typeface="Arial" panose="020B0604020202020204" pitchFamily="34" charset="0"/>
                  <a:cs typeface="Arial" panose="020B0604020202020204" pitchFamily="34" charset="0"/>
                </a:endParaRPr>
              </a:p>
            </p:txBody>
          </p:sp>
        </p:grpSp>
        <p:sp>
          <p:nvSpPr>
            <p:cNvPr id="4732" name="Text Box 24"/>
            <p:cNvSpPr txBox="1"/>
            <p:nvPr/>
          </p:nvSpPr>
          <p:spPr>
            <a:xfrm>
              <a:off x="90229" y="-1"/>
              <a:ext cx="611704" cy="46166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tIns="45719" rIns="45719" bIns="45719" numCol="1" anchor="t">
              <a:spAutoFit/>
            </a:bodyPr>
            <a:lstStyle>
              <a:lvl1pPr algn="ctr">
                <a:defRPr b="1">
                  <a:solidFill>
                    <a:srgbClr val="FFFFFF"/>
                  </a:solidFill>
                </a:defRPr>
              </a:lvl1pPr>
            </a:lstStyle>
            <a:p>
              <a:r>
                <a:rPr lang="ar-JO" dirty="0">
                  <a:latin typeface="Arial" panose="020B0604020202020204" pitchFamily="34" charset="0"/>
                  <a:cs typeface="Arial" panose="020B0604020202020204" pitchFamily="34" charset="0"/>
                </a:rPr>
                <a:t>350</a:t>
              </a:r>
              <a:endParaRPr dirty="0">
                <a:latin typeface="Arial" panose="020B0604020202020204" pitchFamily="34" charset="0"/>
                <a:cs typeface="Arial" panose="020B0604020202020204" pitchFamily="34" charset="0"/>
              </a:endParaRPr>
            </a:p>
          </p:txBody>
        </p:sp>
      </p:grpSp>
      <p:grpSp>
        <p:nvGrpSpPr>
          <p:cNvPr id="4738" name="Group 56"/>
          <p:cNvGrpSpPr/>
          <p:nvPr/>
        </p:nvGrpSpPr>
        <p:grpSpPr>
          <a:xfrm>
            <a:off x="1895475" y="3733800"/>
            <a:ext cx="1143000" cy="965202"/>
            <a:chOff x="0" y="0"/>
            <a:chExt cx="1143000" cy="965201"/>
          </a:xfrm>
        </p:grpSpPr>
        <p:grpSp>
          <p:nvGrpSpPr>
            <p:cNvPr id="4736" name="Text Box 8"/>
            <p:cNvGrpSpPr/>
            <p:nvPr/>
          </p:nvGrpSpPr>
          <p:grpSpPr>
            <a:xfrm>
              <a:off x="0" y="50800"/>
              <a:ext cx="1143000" cy="914401"/>
              <a:chOff x="0" y="0"/>
              <a:chExt cx="1143000" cy="914400"/>
            </a:xfrm>
          </p:grpSpPr>
          <p:sp>
            <p:nvSpPr>
              <p:cNvPr id="4734" name="Rectangle"/>
              <p:cNvSpPr/>
              <p:nvPr/>
            </p:nvSpPr>
            <p:spPr>
              <a:xfrm>
                <a:off x="0" y="0"/>
                <a:ext cx="1143000" cy="914400"/>
              </a:xfrm>
              <a:prstGeom prst="rect">
                <a:avLst/>
              </a:prstGeom>
              <a:gradFill flip="none" rotWithShape="1">
                <a:gsLst>
                  <a:gs pos="0">
                    <a:srgbClr val="010199"/>
                  </a:gs>
                  <a:gs pos="100000">
                    <a:srgbClr val="000047"/>
                  </a:gs>
                </a:gsLst>
                <a:lin ang="5400000" scaled="0"/>
              </a:gradFill>
              <a:ln w="12700" cap="flat">
                <a:noFill/>
                <a:miter lim="400000"/>
              </a:ln>
              <a:effectLst/>
            </p:spPr>
            <p:txBody>
              <a:bodyPr wrap="square" lIns="45719" tIns="45719" rIns="45719" bIns="45719" numCol="1" anchor="t">
                <a:noAutofit/>
              </a:bodyPr>
              <a:lstStyle/>
              <a:p>
                <a:pPr>
                  <a:spcBef>
                    <a:spcPts val="1400"/>
                  </a:spcBef>
                  <a:defRPr sz="1000">
                    <a:solidFill>
                      <a:srgbClr val="FFFFFF"/>
                    </a:solidFill>
                  </a:defRPr>
                </a:pPr>
                <a:endParaRPr b="1" dirty="0">
                  <a:latin typeface="Arial" panose="020B0604020202020204" pitchFamily="34" charset="0"/>
                  <a:cs typeface="Arial" panose="020B0604020202020204" pitchFamily="34" charset="0"/>
                </a:endParaRPr>
              </a:p>
            </p:txBody>
          </p:sp>
          <p:sp>
            <p:nvSpPr>
              <p:cNvPr id="4735" name="متى"/>
              <p:cNvSpPr txBox="1"/>
              <p:nvPr/>
            </p:nvSpPr>
            <p:spPr>
              <a:xfrm>
                <a:off x="45719" y="0"/>
                <a:ext cx="1051562" cy="630939"/>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spAutoFit/>
              </a:bodyPr>
              <a:lstStyle/>
              <a:p>
                <a:pPr>
                  <a:spcBef>
                    <a:spcPts val="1400"/>
                  </a:spcBef>
                  <a:defRPr sz="500">
                    <a:solidFill>
                      <a:srgbClr val="FFFFFF"/>
                    </a:solidFill>
                  </a:defRPr>
                </a:pPr>
                <a:endParaRPr b="1" dirty="0">
                  <a:latin typeface="Arial" panose="020B0604020202020204" pitchFamily="34" charset="0"/>
                  <a:cs typeface="Arial" panose="020B0604020202020204" pitchFamily="34" charset="0"/>
                </a:endParaRPr>
              </a:p>
              <a:p>
                <a:pPr algn="ctr" rtl="1">
                  <a:spcBef>
                    <a:spcPts val="1200"/>
                  </a:spcBef>
                  <a:defRPr sz="2000">
                    <a:solidFill>
                      <a:srgbClr val="FFFFFF"/>
                    </a:solidFill>
                  </a:defRPr>
                </a:pP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grpSp>
        <p:sp>
          <p:nvSpPr>
            <p:cNvPr id="4737" name="Text Box 25"/>
            <p:cNvSpPr txBox="1"/>
            <p:nvPr/>
          </p:nvSpPr>
          <p:spPr>
            <a:xfrm>
              <a:off x="242628" y="0"/>
              <a:ext cx="611705" cy="46166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tIns="45719" rIns="45719" bIns="45719" numCol="1" anchor="t">
              <a:spAutoFit/>
            </a:bodyPr>
            <a:lstStyle>
              <a:lvl1pPr algn="ctr">
                <a:defRPr b="1">
                  <a:solidFill>
                    <a:srgbClr val="FFFFFF"/>
                  </a:solidFill>
                </a:defRPr>
              </a:lvl1pPr>
            </a:lstStyle>
            <a:p>
              <a:r>
                <a:rPr lang="ar-JO" dirty="0">
                  <a:latin typeface="Arial" panose="020B0604020202020204" pitchFamily="34" charset="0"/>
                  <a:cs typeface="Arial" panose="020B0604020202020204" pitchFamily="34" charset="0"/>
                </a:rPr>
                <a:t>500</a:t>
              </a:r>
              <a:endParaRPr dirty="0">
                <a:latin typeface="Arial" panose="020B0604020202020204" pitchFamily="34" charset="0"/>
                <a:cs typeface="Arial" panose="020B0604020202020204" pitchFamily="34" charset="0"/>
              </a:endParaRPr>
            </a:p>
          </p:txBody>
        </p:sp>
      </p:grpSp>
      <p:grpSp>
        <p:nvGrpSpPr>
          <p:cNvPr id="4743" name="Group 53"/>
          <p:cNvGrpSpPr/>
          <p:nvPr/>
        </p:nvGrpSpPr>
        <p:grpSpPr>
          <a:xfrm>
            <a:off x="4202112" y="5257798"/>
            <a:ext cx="762001" cy="990602"/>
            <a:chOff x="0" y="-1"/>
            <a:chExt cx="762000" cy="990601"/>
          </a:xfrm>
        </p:grpSpPr>
        <p:grpSp>
          <p:nvGrpSpPr>
            <p:cNvPr id="4741" name="Text Box 16"/>
            <p:cNvGrpSpPr/>
            <p:nvPr/>
          </p:nvGrpSpPr>
          <p:grpSpPr>
            <a:xfrm>
              <a:off x="0" y="76200"/>
              <a:ext cx="762000" cy="914400"/>
              <a:chOff x="0" y="0"/>
              <a:chExt cx="762000" cy="914400"/>
            </a:xfrm>
          </p:grpSpPr>
          <p:sp>
            <p:nvSpPr>
              <p:cNvPr id="4739" name="Rectangle"/>
              <p:cNvSpPr/>
              <p:nvPr/>
            </p:nvSpPr>
            <p:spPr>
              <a:xfrm>
                <a:off x="0" y="0"/>
                <a:ext cx="762000" cy="914400"/>
              </a:xfrm>
              <a:prstGeom prst="rect">
                <a:avLst/>
              </a:prstGeom>
              <a:gradFill flip="none" rotWithShape="1">
                <a:gsLst>
                  <a:gs pos="0">
                    <a:srgbClr val="149B41"/>
                  </a:gs>
                  <a:gs pos="100000">
                    <a:srgbClr val="09481E"/>
                  </a:gs>
                </a:gsLst>
                <a:path path="circle">
                  <a:fillToRect l="37721" t="-19636" r="62278" b="119636"/>
                </a:path>
              </a:gradFill>
              <a:ln w="12700" cap="flat">
                <a:noFill/>
                <a:miter lim="400000"/>
              </a:ln>
              <a:effectLst/>
            </p:spPr>
            <p:txBody>
              <a:bodyPr wrap="square" lIns="45719" tIns="45719" rIns="45719" bIns="45719" numCol="1" anchor="t">
                <a:noAutofit/>
              </a:bodyPr>
              <a:lstStyle/>
              <a:p>
                <a:pPr>
                  <a:spcBef>
                    <a:spcPts val="1400"/>
                  </a:spcBef>
                  <a:defRPr sz="900">
                    <a:solidFill>
                      <a:srgbClr val="FFFFFF"/>
                    </a:solidFill>
                  </a:defRPr>
                </a:pPr>
                <a:endParaRPr b="1" dirty="0">
                  <a:latin typeface="Arial" panose="020B0604020202020204" pitchFamily="34" charset="0"/>
                  <a:cs typeface="Arial" panose="020B0604020202020204" pitchFamily="34" charset="0"/>
                </a:endParaRPr>
              </a:p>
            </p:txBody>
          </p:sp>
          <p:sp>
            <p:nvSpPr>
              <p:cNvPr id="4740" name="ل"/>
              <p:cNvSpPr txBox="1"/>
              <p:nvPr/>
            </p:nvSpPr>
            <p:spPr>
              <a:xfrm>
                <a:off x="45719" y="0"/>
                <a:ext cx="670561" cy="630939"/>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spAutoFit/>
              </a:bodyPr>
              <a:lstStyle/>
              <a:p>
                <a:pPr>
                  <a:spcBef>
                    <a:spcPts val="1400"/>
                  </a:spcBef>
                  <a:defRPr sz="500">
                    <a:solidFill>
                      <a:srgbClr val="FFFFFF"/>
                    </a:solidFill>
                  </a:defRPr>
                </a:pPr>
                <a:endParaRPr b="1" dirty="0">
                  <a:latin typeface="Arial" panose="020B0604020202020204" pitchFamily="34" charset="0"/>
                  <a:cs typeface="Arial" panose="020B0604020202020204" pitchFamily="34" charset="0"/>
                </a:endParaRPr>
              </a:p>
              <a:p>
                <a:pPr algn="ctr" rtl="1">
                  <a:spcBef>
                    <a:spcPts val="1200"/>
                  </a:spcBef>
                  <a:defRPr sz="2000">
                    <a:solidFill>
                      <a:srgbClr val="FFFFFF"/>
                    </a:solidFill>
                  </a:defRPr>
                </a:pPr>
                <a:r>
                  <a:rPr b="1" dirty="0" err="1">
                    <a:latin typeface="Arial" panose="020B0604020202020204" pitchFamily="34" charset="0"/>
                    <a:cs typeface="Arial" panose="020B0604020202020204" pitchFamily="34" charset="0"/>
                  </a:rPr>
                  <a:t>ل</a:t>
                </a:r>
                <a:endParaRPr sz="700" b="1" dirty="0">
                  <a:latin typeface="Arial" panose="020B0604020202020204" pitchFamily="34" charset="0"/>
                  <a:cs typeface="Arial" panose="020B0604020202020204" pitchFamily="34" charset="0"/>
                </a:endParaRPr>
              </a:p>
            </p:txBody>
          </p:sp>
        </p:grpSp>
        <p:sp>
          <p:nvSpPr>
            <p:cNvPr id="4742" name="Text Box 26"/>
            <p:cNvSpPr txBox="1"/>
            <p:nvPr/>
          </p:nvSpPr>
          <p:spPr>
            <a:xfrm>
              <a:off x="58479" y="-1"/>
              <a:ext cx="611704" cy="46166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tIns="45719" rIns="45719" bIns="45719" numCol="1" anchor="t">
              <a:spAutoFit/>
            </a:bodyPr>
            <a:lstStyle>
              <a:lvl1pPr algn="ctr">
                <a:defRPr b="1">
                  <a:solidFill>
                    <a:srgbClr val="FFFFFF"/>
                  </a:solidFill>
                </a:defRPr>
              </a:lvl1pPr>
            </a:lstStyle>
            <a:p>
              <a:r>
                <a:rPr lang="ar-JO" dirty="0">
                  <a:latin typeface="Arial" panose="020B0604020202020204" pitchFamily="34" charset="0"/>
                  <a:cs typeface="Arial" panose="020B0604020202020204" pitchFamily="34" charset="0"/>
                </a:rPr>
                <a:t>564</a:t>
              </a:r>
              <a:endParaRPr dirty="0">
                <a:latin typeface="Arial" panose="020B0604020202020204" pitchFamily="34" charset="0"/>
                <a:cs typeface="Arial" panose="020B0604020202020204" pitchFamily="34" charset="0"/>
              </a:endParaRPr>
            </a:p>
          </p:txBody>
        </p:sp>
      </p:grpSp>
      <p:grpSp>
        <p:nvGrpSpPr>
          <p:cNvPr id="4746" name="Group 45"/>
          <p:cNvGrpSpPr/>
          <p:nvPr/>
        </p:nvGrpSpPr>
        <p:grpSpPr>
          <a:xfrm>
            <a:off x="1403350" y="2971798"/>
            <a:ext cx="1981200" cy="762003"/>
            <a:chOff x="0" y="-1"/>
            <a:chExt cx="1981200" cy="762001"/>
          </a:xfrm>
        </p:grpSpPr>
        <p:sp>
          <p:nvSpPr>
            <p:cNvPr id="4744" name="Text Box 21"/>
            <p:cNvSpPr txBox="1"/>
            <p:nvPr/>
          </p:nvSpPr>
          <p:spPr>
            <a:xfrm>
              <a:off x="579268" y="-1"/>
              <a:ext cx="784828" cy="461662"/>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tIns="45719" rIns="45719" bIns="45719" numCol="1" anchor="t">
              <a:spAutoFit/>
            </a:bodyPr>
            <a:lstStyle>
              <a:lvl1pPr algn="ctr">
                <a:defRPr b="1">
                  <a:solidFill>
                    <a:srgbClr val="FFFFFF"/>
                  </a:solidFill>
                </a:defRPr>
              </a:lvl1pPr>
            </a:lstStyle>
            <a:p>
              <a:r>
                <a:rPr lang="ar-JO" dirty="0">
                  <a:latin typeface="Arial" panose="020B0604020202020204" pitchFamily="34" charset="0"/>
                  <a:cs typeface="Arial" panose="020B0604020202020204" pitchFamily="34" charset="0"/>
                </a:rPr>
                <a:t>1068</a:t>
              </a:r>
              <a:endParaRPr dirty="0">
                <a:latin typeface="Arial" panose="020B0604020202020204" pitchFamily="34" charset="0"/>
                <a:cs typeface="Arial" panose="020B0604020202020204" pitchFamily="34" charset="0"/>
              </a:endParaRPr>
            </a:p>
          </p:txBody>
        </p:sp>
        <p:sp>
          <p:nvSpPr>
            <p:cNvPr id="4745" name="AutoShape 27"/>
            <p:cNvSpPr/>
            <p:nvPr/>
          </p:nvSpPr>
          <p:spPr>
            <a:xfrm rot="16200000">
              <a:off x="838200" y="-381000"/>
              <a:ext cx="304800" cy="1981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1929" y="0"/>
                    <a:pt x="21600" y="744"/>
                    <a:pt x="21600" y="1662"/>
                  </a:cubicBezTo>
                  <a:lnTo>
                    <a:pt x="21600" y="19938"/>
                  </a:lnTo>
                  <a:cubicBezTo>
                    <a:pt x="21600" y="20856"/>
                    <a:pt x="11929" y="21600"/>
                    <a:pt x="0" y="21600"/>
                  </a:cubicBezTo>
                </a:path>
              </a:pathLst>
            </a:custGeom>
            <a:noFill/>
            <a:ln w="9525" cap="flat">
              <a:solidFill>
                <a:srgbClr val="FFFFFF"/>
              </a:solidFill>
              <a:prstDash val="solid"/>
              <a:round/>
            </a:ln>
            <a:effectLst/>
          </p:spPr>
          <p:txBody>
            <a:bodyPr wrap="square" lIns="45719" tIns="45719" rIns="45719" bIns="45719" numCol="1" anchor="ctr">
              <a:noAutofit/>
            </a:bodyPr>
            <a:lstStyle/>
            <a:p>
              <a:pPr>
                <a:defRPr>
                  <a:solidFill>
                    <a:srgbClr val="FFFFFF"/>
                  </a:solidFill>
                </a:defRPr>
              </a:pPr>
              <a:endParaRPr b="1" dirty="0">
                <a:latin typeface="Arial" panose="020B0604020202020204" pitchFamily="34" charset="0"/>
                <a:cs typeface="Arial" panose="020B0604020202020204" pitchFamily="34" charset="0"/>
              </a:endParaRPr>
            </a:p>
          </p:txBody>
        </p:sp>
      </p:grpSp>
      <p:grpSp>
        <p:nvGrpSpPr>
          <p:cNvPr id="4749" name="Group 46"/>
          <p:cNvGrpSpPr/>
          <p:nvPr/>
        </p:nvGrpSpPr>
        <p:grpSpPr>
          <a:xfrm>
            <a:off x="3027363" y="2971798"/>
            <a:ext cx="1905001" cy="762003"/>
            <a:chOff x="0" y="-1"/>
            <a:chExt cx="1905000" cy="762001"/>
          </a:xfrm>
        </p:grpSpPr>
        <p:sp>
          <p:nvSpPr>
            <p:cNvPr id="4747" name="Text Box 22"/>
            <p:cNvSpPr txBox="1"/>
            <p:nvPr/>
          </p:nvSpPr>
          <p:spPr>
            <a:xfrm>
              <a:off x="460867" y="-1"/>
              <a:ext cx="784828" cy="461662"/>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tIns="45719" rIns="45719" bIns="45719" numCol="1" anchor="t">
              <a:spAutoFit/>
            </a:bodyPr>
            <a:lstStyle>
              <a:lvl1pPr algn="ctr">
                <a:defRPr b="1">
                  <a:solidFill>
                    <a:srgbClr val="FFFFFF"/>
                  </a:solidFill>
                </a:defRPr>
              </a:lvl1pPr>
            </a:lstStyle>
            <a:p>
              <a:r>
                <a:rPr lang="ar-JO" dirty="0">
                  <a:latin typeface="Arial" panose="020B0604020202020204" pitchFamily="34" charset="0"/>
                  <a:cs typeface="Arial" panose="020B0604020202020204" pitchFamily="34" charset="0"/>
                </a:rPr>
                <a:t>1149</a:t>
              </a:r>
              <a:endParaRPr dirty="0">
                <a:latin typeface="Arial" panose="020B0604020202020204" pitchFamily="34" charset="0"/>
                <a:cs typeface="Arial" panose="020B0604020202020204" pitchFamily="34" charset="0"/>
              </a:endParaRPr>
            </a:p>
          </p:txBody>
        </p:sp>
        <p:sp>
          <p:nvSpPr>
            <p:cNvPr id="4748" name="AutoShape 28"/>
            <p:cNvSpPr/>
            <p:nvPr/>
          </p:nvSpPr>
          <p:spPr>
            <a:xfrm rot="16200000">
              <a:off x="800100" y="-342900"/>
              <a:ext cx="304800" cy="1905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1929" y="0"/>
                    <a:pt x="21600" y="774"/>
                    <a:pt x="21600" y="1728"/>
                  </a:cubicBezTo>
                  <a:lnTo>
                    <a:pt x="21600" y="19872"/>
                  </a:lnTo>
                  <a:cubicBezTo>
                    <a:pt x="21600" y="20826"/>
                    <a:pt x="11929" y="21600"/>
                    <a:pt x="0" y="21600"/>
                  </a:cubicBezTo>
                </a:path>
              </a:pathLst>
            </a:custGeom>
            <a:noFill/>
            <a:ln w="9525" cap="flat">
              <a:solidFill>
                <a:srgbClr val="FFFFFF"/>
              </a:solidFill>
              <a:prstDash val="solid"/>
              <a:round/>
            </a:ln>
            <a:effectLst/>
          </p:spPr>
          <p:txBody>
            <a:bodyPr wrap="square" lIns="45719" tIns="45719" rIns="45719" bIns="45719" numCol="1" anchor="ctr">
              <a:noAutofit/>
            </a:bodyPr>
            <a:lstStyle/>
            <a:p>
              <a:pPr>
                <a:defRPr>
                  <a:solidFill>
                    <a:srgbClr val="FFFFFF"/>
                  </a:solidFill>
                </a:defRPr>
              </a:pPr>
              <a:endParaRPr b="1" dirty="0">
                <a:latin typeface="Arial" panose="020B0604020202020204" pitchFamily="34" charset="0"/>
                <a:cs typeface="Arial" panose="020B0604020202020204" pitchFamily="34" charset="0"/>
              </a:endParaRPr>
            </a:p>
          </p:txBody>
        </p:sp>
      </p:grpSp>
      <p:grpSp>
        <p:nvGrpSpPr>
          <p:cNvPr id="4752" name="Group 39"/>
          <p:cNvGrpSpPr/>
          <p:nvPr/>
        </p:nvGrpSpPr>
        <p:grpSpPr>
          <a:xfrm>
            <a:off x="2362199" y="1295400"/>
            <a:ext cx="228601" cy="2514600"/>
            <a:chOff x="0" y="0"/>
            <a:chExt cx="228600" cy="2514600"/>
          </a:xfrm>
        </p:grpSpPr>
        <p:sp>
          <p:nvSpPr>
            <p:cNvPr id="4750" name="Line 29"/>
            <p:cNvSpPr/>
            <p:nvPr/>
          </p:nvSpPr>
          <p:spPr>
            <a:xfrm flipH="1" flipV="1">
              <a:off x="-1" y="-1"/>
              <a:ext cx="228601" cy="1"/>
            </a:xfrm>
            <a:prstGeom prst="line">
              <a:avLst/>
            </a:prstGeom>
            <a:noFill/>
            <a:ln w="9525" cap="flat">
              <a:solidFill>
                <a:srgbClr val="FFFFFF"/>
              </a:solidFill>
              <a:prstDash val="solid"/>
              <a:round/>
            </a:ln>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sp>
          <p:nvSpPr>
            <p:cNvPr id="4751" name="Line 38"/>
            <p:cNvSpPr/>
            <p:nvPr/>
          </p:nvSpPr>
          <p:spPr>
            <a:xfrm flipH="1">
              <a:off x="-1" y="0"/>
              <a:ext cx="2" cy="2514600"/>
            </a:xfrm>
            <a:prstGeom prst="line">
              <a:avLst/>
            </a:prstGeom>
            <a:noFill/>
            <a:ln w="9525" cap="flat">
              <a:solidFill>
                <a:srgbClr val="FFFFFF"/>
              </a:solidFill>
              <a:prstDash val="solid"/>
              <a:round/>
              <a:tailEnd type="triangle" w="med" len="med"/>
            </a:ln>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grpSp>
      <p:grpSp>
        <p:nvGrpSpPr>
          <p:cNvPr id="4755" name="Group 40"/>
          <p:cNvGrpSpPr/>
          <p:nvPr/>
        </p:nvGrpSpPr>
        <p:grpSpPr>
          <a:xfrm>
            <a:off x="3733800" y="1295400"/>
            <a:ext cx="229870" cy="2514600"/>
            <a:chOff x="0" y="0"/>
            <a:chExt cx="229869" cy="2514600"/>
          </a:xfrm>
        </p:grpSpPr>
        <p:sp>
          <p:nvSpPr>
            <p:cNvPr id="4753" name="Line 41"/>
            <p:cNvSpPr/>
            <p:nvPr/>
          </p:nvSpPr>
          <p:spPr>
            <a:xfrm>
              <a:off x="0" y="0"/>
              <a:ext cx="228600" cy="0"/>
            </a:xfrm>
            <a:prstGeom prst="line">
              <a:avLst/>
            </a:prstGeom>
            <a:noFill/>
            <a:ln w="9525" cap="flat">
              <a:solidFill>
                <a:srgbClr val="FFFFFF"/>
              </a:solidFill>
              <a:prstDash val="solid"/>
              <a:round/>
            </a:ln>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sp>
          <p:nvSpPr>
            <p:cNvPr id="4754" name="Line 42"/>
            <p:cNvSpPr/>
            <p:nvPr/>
          </p:nvSpPr>
          <p:spPr>
            <a:xfrm flipH="1">
              <a:off x="229869" y="0"/>
              <a:ext cx="1" cy="2514600"/>
            </a:xfrm>
            <a:prstGeom prst="line">
              <a:avLst/>
            </a:prstGeom>
            <a:noFill/>
            <a:ln w="9525" cap="flat">
              <a:solidFill>
                <a:srgbClr val="FFFFFF"/>
              </a:solidFill>
              <a:prstDash val="solid"/>
              <a:round/>
              <a:tailEnd type="triangle" w="med" len="med"/>
            </a:ln>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grpSp>
      <p:sp>
        <p:nvSpPr>
          <p:cNvPr id="4756" name="Line 43"/>
          <p:cNvSpPr/>
          <p:nvPr/>
        </p:nvSpPr>
        <p:spPr>
          <a:xfrm flipV="1">
            <a:off x="1590675" y="4724400"/>
            <a:ext cx="0" cy="609600"/>
          </a:xfrm>
          <a:prstGeom prst="line">
            <a:avLst/>
          </a:prstGeom>
          <a:ln>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757" name="Line 44"/>
          <p:cNvSpPr/>
          <p:nvPr/>
        </p:nvSpPr>
        <p:spPr>
          <a:xfrm flipV="1">
            <a:off x="4506912" y="4648200"/>
            <a:ext cx="1" cy="609600"/>
          </a:xfrm>
          <a:prstGeom prst="line">
            <a:avLst/>
          </a:prstGeom>
          <a:ln>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758" name="Rectangle 54"/>
          <p:cNvSpPr txBox="1">
            <a:spLocks noGrp="1"/>
          </p:cNvSpPr>
          <p:nvPr>
            <p:ph type="title" idx="4294967295"/>
          </p:nvPr>
        </p:nvSpPr>
        <p:spPr>
          <a:xfrm>
            <a:off x="5410200" y="1219200"/>
            <a:ext cx="3124200" cy="1754262"/>
          </a:xfrm>
          <a:prstGeom prst="rect">
            <a:avLst/>
          </a:prstGeom>
          <a:solidFill>
            <a:srgbClr val="010199"/>
          </a:solidFill>
        </p:spPr>
        <p:txBody>
          <a:bodyPr lIns="45687" tIns="45687" rIns="45687" bIns="45687" anchor="t"/>
          <a:lstStyle/>
          <a:p>
            <a:pPr>
              <a:defRPr sz="3600"/>
            </a:pPr>
            <a:r>
              <a:rPr dirty="0" err="1"/>
              <a:t>مخطط</a:t>
            </a:r>
            <a:br>
              <a:rPr dirty="0"/>
            </a:br>
            <a:r>
              <a:rPr dirty="0" err="1"/>
              <a:t>أولوية</a:t>
            </a:r>
            <a:br>
              <a:rPr dirty="0"/>
            </a:br>
            <a:r>
              <a:rPr dirty="0" err="1"/>
              <a:t>ماركان</a:t>
            </a:r>
            <a:endParaRPr dirty="0"/>
          </a:p>
        </p:txBody>
      </p:sp>
      <p:sp>
        <p:nvSpPr>
          <p:cNvPr id="4759" name="Line 43"/>
          <p:cNvSpPr/>
          <p:nvPr/>
        </p:nvSpPr>
        <p:spPr>
          <a:xfrm flipV="1">
            <a:off x="3203575" y="4652962"/>
            <a:ext cx="0" cy="609601"/>
          </a:xfrm>
          <a:prstGeom prst="line">
            <a:avLst/>
          </a:prstGeom>
          <a:ln>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8" fill="hold" grpId="1" nodeType="clickEffect">
                                  <p:stCondLst>
                                    <p:cond delay="0"/>
                                  </p:stCondLst>
                                  <p:iterate>
                                    <p:tmAbs val="0"/>
                                  </p:iterate>
                                  <p:childTnLst>
                                    <p:set>
                                      <p:cBhvr>
                                        <p:cTn id="6" fill="hold"/>
                                        <p:tgtEl>
                                          <p:spTgt spid="4728"/>
                                        </p:tgtEl>
                                        <p:attrNameLst>
                                          <p:attrName>style.visibility</p:attrName>
                                        </p:attrNameLst>
                                      </p:cBhvr>
                                      <p:to>
                                        <p:strVal val="visible"/>
                                      </p:to>
                                    </p:set>
                                    <p:anim calcmode="lin" valueType="num">
                                      <p:cBhvr>
                                        <p:cTn id="7" dur="1000" fill="hold"/>
                                        <p:tgtEl>
                                          <p:spTgt spid="4728"/>
                                        </p:tgtEl>
                                        <p:attrNameLst>
                                          <p:attrName>ppt_x</p:attrName>
                                        </p:attrNameLst>
                                      </p:cBhvr>
                                      <p:tavLst>
                                        <p:tav tm="0">
                                          <p:val>
                                            <p:strVal val="0-#ppt_w/2"/>
                                          </p:val>
                                        </p:tav>
                                        <p:tav tm="100000">
                                          <p:val>
                                            <p:strVal val="#ppt_x"/>
                                          </p:val>
                                        </p:tav>
                                      </p:tavLst>
                                    </p:anim>
                                    <p:anim calcmode="lin" valueType="num">
                                      <p:cBhvr>
                                        <p:cTn id="8" dur="1000" fill="hold"/>
                                        <p:tgtEl>
                                          <p:spTgt spid="472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1" fill="hold" grpId="2" nodeType="clickEffect">
                                  <p:stCondLst>
                                    <p:cond delay="0"/>
                                  </p:stCondLst>
                                  <p:iterate>
                                    <p:tmAbs val="0"/>
                                  </p:iterate>
                                  <p:childTnLst>
                                    <p:set>
                                      <p:cBhvr>
                                        <p:cTn id="12" fill="hold"/>
                                        <p:tgtEl>
                                          <p:spTgt spid="4752"/>
                                        </p:tgtEl>
                                        <p:attrNameLst>
                                          <p:attrName>style.visibility</p:attrName>
                                        </p:attrNameLst>
                                      </p:cBhvr>
                                      <p:to>
                                        <p:strVal val="visible"/>
                                      </p:to>
                                    </p:set>
                                    <p:animEffect transition="in" filter="wipe(up)">
                                      <p:cBhvr>
                                        <p:cTn id="13" dur="500"/>
                                        <p:tgtEl>
                                          <p:spTgt spid="4752"/>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1" fill="hold" grpId="3" nodeType="clickEffect">
                                  <p:stCondLst>
                                    <p:cond delay="0"/>
                                  </p:stCondLst>
                                  <p:iterate>
                                    <p:tmAbs val="0"/>
                                  </p:iterate>
                                  <p:childTnLst>
                                    <p:set>
                                      <p:cBhvr>
                                        <p:cTn id="17" fill="hold"/>
                                        <p:tgtEl>
                                          <p:spTgt spid="4755"/>
                                        </p:tgtEl>
                                        <p:attrNameLst>
                                          <p:attrName>style.visibility</p:attrName>
                                        </p:attrNameLst>
                                      </p:cBhvr>
                                      <p:to>
                                        <p:strVal val="visible"/>
                                      </p:to>
                                    </p:set>
                                    <p:animEffect transition="in" filter="wipe(up)">
                                      <p:cBhvr>
                                        <p:cTn id="18" dur="500"/>
                                        <p:tgtEl>
                                          <p:spTgt spid="4755"/>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4" nodeType="clickEffect">
                                  <p:stCondLst>
                                    <p:cond delay="0"/>
                                  </p:stCondLst>
                                  <p:iterate>
                                    <p:tmAbs val="0"/>
                                  </p:iterate>
                                  <p:childTnLst>
                                    <p:set>
                                      <p:cBhvr>
                                        <p:cTn id="22" fill="hold"/>
                                        <p:tgtEl>
                                          <p:spTgt spid="4738"/>
                                        </p:tgtEl>
                                        <p:attrNameLst>
                                          <p:attrName>style.visibility</p:attrName>
                                        </p:attrNameLst>
                                      </p:cBhvr>
                                      <p:to>
                                        <p:strVal val="visible"/>
                                      </p:to>
                                    </p:set>
                                    <p:anim calcmode="lin" valueType="num">
                                      <p:cBhvr>
                                        <p:cTn id="23" dur="1000" fill="hold"/>
                                        <p:tgtEl>
                                          <p:spTgt spid="4738"/>
                                        </p:tgtEl>
                                        <p:attrNameLst>
                                          <p:attrName>ppt_x</p:attrName>
                                        </p:attrNameLst>
                                      </p:cBhvr>
                                      <p:tavLst>
                                        <p:tav tm="0">
                                          <p:val>
                                            <p:strVal val="0-#ppt_w/2"/>
                                          </p:val>
                                        </p:tav>
                                        <p:tav tm="100000">
                                          <p:val>
                                            <p:strVal val="#ppt_x"/>
                                          </p:val>
                                        </p:tav>
                                      </p:tavLst>
                                    </p:anim>
                                    <p:anim calcmode="lin" valueType="num">
                                      <p:cBhvr>
                                        <p:cTn id="24" dur="1000" fill="hold"/>
                                        <p:tgtEl>
                                          <p:spTgt spid="4738"/>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5" nodeType="clickEffect">
                                  <p:stCondLst>
                                    <p:cond delay="0"/>
                                  </p:stCondLst>
                                  <p:iterate>
                                    <p:tmAbs val="0"/>
                                  </p:iterate>
                                  <p:childTnLst>
                                    <p:set>
                                      <p:cBhvr>
                                        <p:cTn id="28" fill="hold"/>
                                        <p:tgtEl>
                                          <p:spTgt spid="4733"/>
                                        </p:tgtEl>
                                        <p:attrNameLst>
                                          <p:attrName>style.visibility</p:attrName>
                                        </p:attrNameLst>
                                      </p:cBhvr>
                                      <p:to>
                                        <p:strVal val="visible"/>
                                      </p:to>
                                    </p:set>
                                    <p:anim calcmode="lin" valueType="num">
                                      <p:cBhvr>
                                        <p:cTn id="29" dur="1000" fill="hold"/>
                                        <p:tgtEl>
                                          <p:spTgt spid="4733"/>
                                        </p:tgtEl>
                                        <p:attrNameLst>
                                          <p:attrName>ppt_x</p:attrName>
                                        </p:attrNameLst>
                                      </p:cBhvr>
                                      <p:tavLst>
                                        <p:tav tm="0">
                                          <p:val>
                                            <p:strVal val="0-#ppt_w/2"/>
                                          </p:val>
                                        </p:tav>
                                        <p:tav tm="100000">
                                          <p:val>
                                            <p:strVal val="#ppt_x"/>
                                          </p:val>
                                        </p:tav>
                                      </p:tavLst>
                                    </p:anim>
                                    <p:anim calcmode="lin" valueType="num">
                                      <p:cBhvr>
                                        <p:cTn id="30" dur="1000" fill="hold"/>
                                        <p:tgtEl>
                                          <p:spTgt spid="4733"/>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10" presetClass="entr" fill="hold" grpId="6" nodeType="clickEffect">
                                  <p:stCondLst>
                                    <p:cond delay="0"/>
                                  </p:stCondLst>
                                  <p:iterate>
                                    <p:tmAbs val="0"/>
                                  </p:iterate>
                                  <p:childTnLst>
                                    <p:set>
                                      <p:cBhvr>
                                        <p:cTn id="34" fill="hold"/>
                                        <p:tgtEl>
                                          <p:spTgt spid="4746"/>
                                        </p:tgtEl>
                                        <p:attrNameLst>
                                          <p:attrName>style.visibility</p:attrName>
                                        </p:attrNameLst>
                                      </p:cBhvr>
                                      <p:to>
                                        <p:strVal val="visible"/>
                                      </p:to>
                                    </p:set>
                                    <p:animEffect transition="in" filter="fade">
                                      <p:cBhvr>
                                        <p:cTn id="35" dur="500"/>
                                        <p:tgtEl>
                                          <p:spTgt spid="4746"/>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fill="hold" grpId="7" nodeType="clickEffect">
                                  <p:stCondLst>
                                    <p:cond delay="0"/>
                                  </p:stCondLst>
                                  <p:iterate>
                                    <p:tmAbs val="0"/>
                                  </p:iterate>
                                  <p:childTnLst>
                                    <p:set>
                                      <p:cBhvr>
                                        <p:cTn id="39" fill="hold"/>
                                        <p:tgtEl>
                                          <p:spTgt spid="4749"/>
                                        </p:tgtEl>
                                        <p:attrNameLst>
                                          <p:attrName>style.visibility</p:attrName>
                                        </p:attrNameLst>
                                      </p:cBhvr>
                                      <p:to>
                                        <p:strVal val="visible"/>
                                      </p:to>
                                    </p:set>
                                    <p:animEffect transition="in" filter="fade">
                                      <p:cBhvr>
                                        <p:cTn id="40" dur="500"/>
                                        <p:tgtEl>
                                          <p:spTgt spid="4749"/>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fill="hold" grpId="8" nodeType="clickEffect">
                                  <p:stCondLst>
                                    <p:cond delay="0"/>
                                  </p:stCondLst>
                                  <p:iterate>
                                    <p:tmAbs val="0"/>
                                  </p:iterate>
                                  <p:childTnLst>
                                    <p:set>
                                      <p:cBhvr>
                                        <p:cTn id="44" fill="hold"/>
                                        <p:tgtEl>
                                          <p:spTgt spid="4725"/>
                                        </p:tgtEl>
                                        <p:attrNameLst>
                                          <p:attrName>style.visibility</p:attrName>
                                        </p:attrNameLst>
                                      </p:cBhvr>
                                      <p:to>
                                        <p:strVal val="visible"/>
                                      </p:to>
                                    </p:set>
                                    <p:animEffect transition="in" filter="fade">
                                      <p:cBhvr>
                                        <p:cTn id="45" dur="500"/>
                                        <p:tgtEl>
                                          <p:spTgt spid="4725"/>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fill="hold" grpId="9" nodeType="clickEffect">
                                  <p:stCondLst>
                                    <p:cond delay="0"/>
                                  </p:stCondLst>
                                  <p:iterate>
                                    <p:tmAbs val="0"/>
                                  </p:iterate>
                                  <p:childTnLst>
                                    <p:set>
                                      <p:cBhvr>
                                        <p:cTn id="49" fill="hold"/>
                                        <p:tgtEl>
                                          <p:spTgt spid="4756"/>
                                        </p:tgtEl>
                                        <p:attrNameLst>
                                          <p:attrName>style.visibility</p:attrName>
                                        </p:attrNameLst>
                                      </p:cBhvr>
                                      <p:to>
                                        <p:strVal val="visible"/>
                                      </p:to>
                                    </p:set>
                                    <p:animEffect transition="in" filter="fade">
                                      <p:cBhvr>
                                        <p:cTn id="50" dur="500"/>
                                        <p:tgtEl>
                                          <p:spTgt spid="4756"/>
                                        </p:tgtEl>
                                      </p:cBhvr>
                                    </p:animEffect>
                                  </p:childTnLst>
                                </p:cTn>
                              </p:par>
                            </p:childTnLst>
                          </p:cTn>
                        </p:par>
                      </p:childTnLst>
                    </p:cTn>
                  </p:par>
                  <p:par>
                    <p:cTn id="51" fill="hold">
                      <p:stCondLst>
                        <p:cond delay="indefinite"/>
                      </p:stCondLst>
                      <p:childTnLst>
                        <p:par>
                          <p:cTn id="52" fill="hold">
                            <p:stCondLst>
                              <p:cond delay="0"/>
                            </p:stCondLst>
                            <p:childTnLst>
                              <p:par>
                                <p:cTn id="53" presetID="10" presetClass="entr" fill="hold" grpId="10" nodeType="clickEffect">
                                  <p:stCondLst>
                                    <p:cond delay="0"/>
                                  </p:stCondLst>
                                  <p:iterate>
                                    <p:tmAbs val="0"/>
                                  </p:iterate>
                                  <p:childTnLst>
                                    <p:set>
                                      <p:cBhvr>
                                        <p:cTn id="54" fill="hold"/>
                                        <p:tgtEl>
                                          <p:spTgt spid="4718"/>
                                        </p:tgtEl>
                                        <p:attrNameLst>
                                          <p:attrName>style.visibility</p:attrName>
                                        </p:attrNameLst>
                                      </p:cBhvr>
                                      <p:to>
                                        <p:strVal val="visible"/>
                                      </p:to>
                                    </p:set>
                                    <p:animEffect transition="in" filter="fade">
                                      <p:cBhvr>
                                        <p:cTn id="55" dur="500"/>
                                        <p:tgtEl>
                                          <p:spTgt spid="4718"/>
                                        </p:tgtEl>
                                      </p:cBhvr>
                                    </p:animEffect>
                                  </p:childTnLst>
                                </p:cTn>
                              </p:par>
                            </p:childTnLst>
                          </p:cTn>
                        </p:par>
                      </p:childTnLst>
                    </p:cTn>
                  </p:par>
                  <p:par>
                    <p:cTn id="56" fill="hold">
                      <p:stCondLst>
                        <p:cond delay="indefinite"/>
                      </p:stCondLst>
                      <p:childTnLst>
                        <p:par>
                          <p:cTn id="57" fill="hold">
                            <p:stCondLst>
                              <p:cond delay="0"/>
                            </p:stCondLst>
                            <p:childTnLst>
                              <p:par>
                                <p:cTn id="58" presetID="10" presetClass="entr" fill="hold" grpId="11" nodeType="clickEffect">
                                  <p:stCondLst>
                                    <p:cond delay="0"/>
                                  </p:stCondLst>
                                  <p:iterate>
                                    <p:tmAbs val="0"/>
                                  </p:iterate>
                                  <p:childTnLst>
                                    <p:set>
                                      <p:cBhvr>
                                        <p:cTn id="59" fill="hold"/>
                                        <p:tgtEl>
                                          <p:spTgt spid="4743"/>
                                        </p:tgtEl>
                                        <p:attrNameLst>
                                          <p:attrName>style.visibility</p:attrName>
                                        </p:attrNameLst>
                                      </p:cBhvr>
                                      <p:to>
                                        <p:strVal val="visible"/>
                                      </p:to>
                                    </p:set>
                                    <p:animEffect transition="in" filter="fade">
                                      <p:cBhvr>
                                        <p:cTn id="60" dur="500"/>
                                        <p:tgtEl>
                                          <p:spTgt spid="4743"/>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ntr" fill="hold" grpId="12" nodeType="clickEffect">
                                  <p:stCondLst>
                                    <p:cond delay="0"/>
                                  </p:stCondLst>
                                  <p:iterate>
                                    <p:tmAbs val="0"/>
                                  </p:iterate>
                                  <p:childTnLst>
                                    <p:set>
                                      <p:cBhvr>
                                        <p:cTn id="64" fill="hold"/>
                                        <p:tgtEl>
                                          <p:spTgt spid="4757"/>
                                        </p:tgtEl>
                                        <p:attrNameLst>
                                          <p:attrName>style.visibility</p:attrName>
                                        </p:attrNameLst>
                                      </p:cBhvr>
                                      <p:to>
                                        <p:strVal val="visible"/>
                                      </p:to>
                                    </p:set>
                                    <p:animEffect transition="in" filter="fade">
                                      <p:cBhvr>
                                        <p:cTn id="65" dur="500"/>
                                        <p:tgtEl>
                                          <p:spTgt spid="4757"/>
                                        </p:tgtEl>
                                      </p:cBhvr>
                                    </p:animEffect>
                                  </p:childTnLst>
                                </p:cTn>
                              </p:par>
                            </p:childTnLst>
                          </p:cTn>
                        </p:par>
                      </p:childTnLst>
                    </p:cTn>
                  </p:par>
                  <p:par>
                    <p:cTn id="66" fill="hold">
                      <p:stCondLst>
                        <p:cond delay="indefinite"/>
                      </p:stCondLst>
                      <p:childTnLst>
                        <p:par>
                          <p:cTn id="67" fill="hold">
                            <p:stCondLst>
                              <p:cond delay="0"/>
                            </p:stCondLst>
                            <p:childTnLst>
                              <p:par>
                                <p:cTn id="68" presetID="10" presetClass="entr" fill="hold" grpId="13" nodeType="clickEffect">
                                  <p:stCondLst>
                                    <p:cond delay="0"/>
                                  </p:stCondLst>
                                  <p:iterate>
                                    <p:tmAbs val="0"/>
                                  </p:iterate>
                                  <p:childTnLst>
                                    <p:set>
                                      <p:cBhvr>
                                        <p:cTn id="69" fill="hold"/>
                                        <p:tgtEl>
                                          <p:spTgt spid="4715"/>
                                        </p:tgtEl>
                                        <p:attrNameLst>
                                          <p:attrName>style.visibility</p:attrName>
                                        </p:attrNameLst>
                                      </p:cBhvr>
                                      <p:to>
                                        <p:strVal val="visible"/>
                                      </p:to>
                                    </p:set>
                                    <p:animEffect transition="in" filter="fade">
                                      <p:cBhvr>
                                        <p:cTn id="70" dur="500"/>
                                        <p:tgtEl>
                                          <p:spTgt spid="4715"/>
                                        </p:tgtEl>
                                      </p:cBhvr>
                                    </p:animEffect>
                                  </p:childTnLst>
                                </p:cTn>
                              </p:par>
                            </p:childTnLst>
                          </p:cTn>
                        </p:par>
                      </p:childTnLst>
                    </p:cTn>
                  </p:par>
                  <p:par>
                    <p:cTn id="71" fill="hold">
                      <p:stCondLst>
                        <p:cond delay="indefinite"/>
                      </p:stCondLst>
                      <p:childTnLst>
                        <p:par>
                          <p:cTn id="72" fill="hold">
                            <p:stCondLst>
                              <p:cond delay="0"/>
                            </p:stCondLst>
                            <p:childTnLst>
                              <p:par>
                                <p:cTn id="73" presetID="10" presetClass="entr" fill="hold" grpId="14" nodeType="clickEffect">
                                  <p:stCondLst>
                                    <p:cond delay="0"/>
                                  </p:stCondLst>
                                  <p:iterate>
                                    <p:tmAbs val="0"/>
                                  </p:iterate>
                                  <p:childTnLst>
                                    <p:set>
                                      <p:cBhvr>
                                        <p:cTn id="74" fill="hold"/>
                                        <p:tgtEl>
                                          <p:spTgt spid="4712"/>
                                        </p:tgtEl>
                                        <p:attrNameLst>
                                          <p:attrName>style.visibility</p:attrName>
                                        </p:attrNameLst>
                                      </p:cBhvr>
                                      <p:to>
                                        <p:strVal val="visible"/>
                                      </p:to>
                                    </p:set>
                                    <p:animEffect transition="in" filter="fade">
                                      <p:cBhvr>
                                        <p:cTn id="75" dur="500"/>
                                        <p:tgtEl>
                                          <p:spTgt spid="4712"/>
                                        </p:tgtEl>
                                      </p:cBhvr>
                                    </p:animEffect>
                                  </p:childTnLst>
                                </p:cTn>
                              </p:par>
                            </p:childTnLst>
                          </p:cTn>
                        </p:par>
                      </p:childTnLst>
                    </p:cTn>
                  </p:par>
                  <p:par>
                    <p:cTn id="76" fill="hold">
                      <p:stCondLst>
                        <p:cond delay="indefinite"/>
                      </p:stCondLst>
                      <p:childTnLst>
                        <p:par>
                          <p:cTn id="77" fill="hold">
                            <p:stCondLst>
                              <p:cond delay="0"/>
                            </p:stCondLst>
                            <p:childTnLst>
                              <p:par>
                                <p:cTn id="78" presetID="10" presetClass="entr" fill="hold" grpId="15" nodeType="clickEffect">
                                  <p:stCondLst>
                                    <p:cond delay="0"/>
                                  </p:stCondLst>
                                  <p:iterate>
                                    <p:tmAbs val="0"/>
                                  </p:iterate>
                                  <p:childTnLst>
                                    <p:set>
                                      <p:cBhvr>
                                        <p:cTn id="79" fill="hold"/>
                                        <p:tgtEl>
                                          <p:spTgt spid="4720"/>
                                        </p:tgtEl>
                                        <p:attrNameLst>
                                          <p:attrName>style.visibility</p:attrName>
                                        </p:attrNameLst>
                                      </p:cBhvr>
                                      <p:to>
                                        <p:strVal val="visible"/>
                                      </p:to>
                                    </p:set>
                                    <p:animEffect transition="in" filter="fade">
                                      <p:cBhvr>
                                        <p:cTn id="80" dur="500"/>
                                        <p:tgtEl>
                                          <p:spTgt spid="4720"/>
                                        </p:tgtEl>
                                      </p:cBhvr>
                                    </p:animEffect>
                                  </p:childTnLst>
                                </p:cTn>
                              </p:par>
                            </p:childTnLst>
                          </p:cTn>
                        </p:par>
                      </p:childTnLst>
                    </p:cTn>
                  </p:par>
                  <p:par>
                    <p:cTn id="81" fill="hold">
                      <p:stCondLst>
                        <p:cond delay="indefinite"/>
                      </p:stCondLst>
                      <p:childTnLst>
                        <p:par>
                          <p:cTn id="82" fill="hold">
                            <p:stCondLst>
                              <p:cond delay="0"/>
                            </p:stCondLst>
                            <p:childTnLst>
                              <p:par>
                                <p:cTn id="83" presetID="10" presetClass="entr" fill="hold" grpId="16" nodeType="clickEffect">
                                  <p:stCondLst>
                                    <p:cond delay="0"/>
                                  </p:stCondLst>
                                  <p:iterate>
                                    <p:tmAbs val="0"/>
                                  </p:iterate>
                                  <p:childTnLst>
                                    <p:set>
                                      <p:cBhvr>
                                        <p:cTn id="84" fill="hold"/>
                                        <p:tgtEl>
                                          <p:spTgt spid="4709"/>
                                        </p:tgtEl>
                                        <p:attrNameLst>
                                          <p:attrName>style.visibility</p:attrName>
                                        </p:attrNameLst>
                                      </p:cBhvr>
                                      <p:to>
                                        <p:strVal val="visible"/>
                                      </p:to>
                                    </p:set>
                                    <p:animEffect transition="in" filter="fade">
                                      <p:cBhvr>
                                        <p:cTn id="85" dur="500"/>
                                        <p:tgtEl>
                                          <p:spTgt spid="4709"/>
                                        </p:tgtEl>
                                      </p:cBhvr>
                                    </p:animEffect>
                                  </p:childTnLst>
                                </p:cTn>
                              </p:par>
                            </p:childTnLst>
                          </p:cTn>
                        </p:par>
                        <p:par>
                          <p:cTn id="86" fill="hold">
                            <p:stCondLst>
                              <p:cond delay="500"/>
                            </p:stCondLst>
                            <p:childTnLst>
                              <p:par>
                                <p:cTn id="87" presetID="10" presetClass="entr" fill="hold" grpId="17" nodeType="afterEffect">
                                  <p:stCondLst>
                                    <p:cond delay="0"/>
                                  </p:stCondLst>
                                  <p:iterate>
                                    <p:tmAbs val="0"/>
                                  </p:iterate>
                                  <p:childTnLst>
                                    <p:set>
                                      <p:cBhvr>
                                        <p:cTn id="88" fill="hold"/>
                                        <p:tgtEl>
                                          <p:spTgt spid="4759"/>
                                        </p:tgtEl>
                                        <p:attrNameLst>
                                          <p:attrName>style.visibility</p:attrName>
                                        </p:attrNameLst>
                                      </p:cBhvr>
                                      <p:to>
                                        <p:strVal val="visible"/>
                                      </p:to>
                                    </p:set>
                                    <p:animEffect transition="in" filter="fade">
                                      <p:cBhvr>
                                        <p:cTn id="89" dur="500"/>
                                        <p:tgtEl>
                                          <p:spTgt spid="47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09" grpId="16" animBg="1" advAuto="0"/>
      <p:bldP spid="4712" grpId="14" animBg="1" advAuto="0"/>
      <p:bldP spid="4715" grpId="13" animBg="1" advAuto="0"/>
      <p:bldP spid="4718" grpId="10" animBg="1" advAuto="0"/>
      <p:bldP spid="4720" grpId="15" animBg="1" advAuto="0"/>
      <p:bldP spid="4725" grpId="8" animBg="1" advAuto="0"/>
      <p:bldP spid="4728" grpId="1" animBg="1" advAuto="0"/>
      <p:bldP spid="4733" grpId="5" animBg="1" advAuto="0"/>
      <p:bldP spid="4738" grpId="4" animBg="1" advAuto="0"/>
      <p:bldP spid="4743" grpId="11" animBg="1" advAuto="0"/>
      <p:bldP spid="4746" grpId="6" animBg="1" advAuto="0"/>
      <p:bldP spid="4749" grpId="7" animBg="1" advAuto="0"/>
      <p:bldP spid="4752" grpId="2" animBg="1" advAuto="0"/>
      <p:bldP spid="4755" grpId="3" animBg="1" advAuto="0"/>
      <p:bldP spid="4756" grpId="9" animBg="1" advAuto="0"/>
      <p:bldP spid="4757" grpId="12" animBg="1" advAuto="0"/>
      <p:bldP spid="4759" grpId="17" animBg="1" advAuto="0"/>
    </p:bldLst>
  </p:timing>
</p:sld>
</file>

<file path=ppt/slides/slide31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a:extLst>
              <a:ext uri="{FF2B5EF4-FFF2-40B4-BE49-F238E27FC236}">
                <a16:creationId xmlns:a16="http://schemas.microsoft.com/office/drawing/2014/main" id="{A90D3E3B-2D6D-FC4C-BC34-A895368EA16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400093818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a:extLst>
              <a:ext uri="{FF2B5EF4-FFF2-40B4-BE49-F238E27FC236}">
                <a16:creationId xmlns:a16="http://schemas.microsoft.com/office/drawing/2014/main" id="{8183A571-40C1-544D-ADD4-6EDCEBA8EA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13586254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a:extLst>
              <a:ext uri="{FF2B5EF4-FFF2-40B4-BE49-F238E27FC236}">
                <a16:creationId xmlns:a16="http://schemas.microsoft.com/office/drawing/2014/main" id="{5136F235-9E71-A84F-B9E5-AF60CC25EAD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55089709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49" name="image3.jpeg" descr="image3.jpeg"/>
          <p:cNvPicPr>
            <a:picLocks noChangeAspect="1"/>
          </p:cNvPicPr>
          <p:nvPr/>
        </p:nvPicPr>
        <p:blipFill>
          <a:blip r:embed="rId2" cstate="print"/>
          <a:stretch>
            <a:fillRect/>
          </a:stretch>
        </p:blipFill>
        <p:spPr>
          <a:xfrm>
            <a:off x="-596" y="26265"/>
            <a:ext cx="9145117" cy="6859119"/>
          </a:xfrm>
          <a:prstGeom prst="rect">
            <a:avLst/>
          </a:prstGeom>
          <a:ln w="12700">
            <a:miter lim="400000"/>
          </a:ln>
        </p:spPr>
      </p:pic>
      <p:sp>
        <p:nvSpPr>
          <p:cNvPr id="6050" name="Shape 221"/>
          <p:cNvSpPr txBox="1">
            <a:spLocks noGrp="1"/>
          </p:cNvSpPr>
          <p:nvPr>
            <p:ph type="title"/>
          </p:nvPr>
        </p:nvSpPr>
        <p:spPr>
          <a:xfrm>
            <a:off x="-1" y="-3141"/>
            <a:ext cx="5724130" cy="623830"/>
          </a:xfrm>
          <a:prstGeom prst="rect">
            <a:avLst/>
          </a:prstGeom>
        </p:spPr>
        <p:txBody>
          <a:bodyPr lIns="32887" tIns="32887" rIns="32887" bIns="32887"/>
          <a:lstStyle>
            <a:lvl1pPr defTabSz="314884">
              <a:defRPr sz="2400" b="1"/>
            </a:lvl1pPr>
          </a:lstStyle>
          <a:p>
            <a:r>
              <a:rPr dirty="0" err="1"/>
              <a:t>استخدمت</a:t>
            </a:r>
            <a:r>
              <a:rPr dirty="0"/>
              <a:t> </a:t>
            </a:r>
            <a:r>
              <a:rPr dirty="0" err="1"/>
              <a:t>بإذن</a:t>
            </a:r>
            <a:r>
              <a:rPr dirty="0"/>
              <a:t> </a:t>
            </a:r>
            <a:r>
              <a:rPr dirty="0" err="1"/>
              <a:t>رسمي</a:t>
            </a:r>
            <a:endParaRPr dirty="0"/>
          </a:p>
        </p:txBody>
      </p:sp>
      <p:sp>
        <p:nvSpPr>
          <p:cNvPr id="6051" name="Shape 222"/>
          <p:cNvSpPr/>
          <p:nvPr/>
        </p:nvSpPr>
        <p:spPr>
          <a:xfrm>
            <a:off x="395535" y="2448474"/>
            <a:ext cx="4968554" cy="69402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نظرًا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لإنتاج</a:t>
            </a:r>
            <a:r>
              <a:rPr b="1" dirty="0">
                <a:latin typeface="Arial" panose="020B0604020202020204" pitchFamily="34" charset="0"/>
                <a:cs typeface="Arial" panose="020B0604020202020204" pitchFamily="34" charset="0"/>
              </a:rPr>
              <a:t> Lumo </a:t>
            </a:r>
            <a:r>
              <a:rPr b="1" dirty="0" err="1">
                <a:latin typeface="Arial" panose="020B0604020202020204" pitchFamily="34" charset="0"/>
                <a:cs typeface="Arial" panose="020B0604020202020204" pitchFamily="34" charset="0"/>
              </a:rPr>
              <a:t>لمواد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النشر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الخاصة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به</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نأسف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لإبلاغك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بأنه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ترخيص</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صورنا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لعملاء</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آخرين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خارج</a:t>
            </a:r>
            <a:r>
              <a:rPr b="1" dirty="0">
                <a:latin typeface="Arial" panose="020B0604020202020204" pitchFamily="34" charset="0"/>
                <a:cs typeface="Arial" panose="020B0604020202020204" pitchFamily="34" charset="0"/>
              </a:rPr>
              <a:t>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freebibleimages.org</a:t>
            </a:r>
            <a:endParaRPr b="1" dirty="0">
              <a:latin typeface="Arial" panose="020B0604020202020204" pitchFamily="34" charset="0"/>
              <a:cs typeface="Arial" panose="020B0604020202020204" pitchFamily="34" charset="0"/>
            </a:endParaRPr>
          </a:p>
        </p:txBody>
      </p:sp>
      <p:sp>
        <p:nvSpPr>
          <p:cNvPr id="6052" name="Shape 223"/>
          <p:cNvSpPr/>
          <p:nvPr/>
        </p:nvSpPr>
        <p:spPr>
          <a:xfrm>
            <a:off x="1187624"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6053" name="Shape 227"/>
          <p:cNvSpPr/>
          <p:nvPr/>
        </p:nvSpPr>
        <p:spPr>
          <a:xfrm>
            <a:off x="409443" y="3148439"/>
            <a:ext cx="4940739" cy="95410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400" b="1">
                <a:solidFill>
                  <a:srgbClr val="000000"/>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هذه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ea typeface="ＭＳ Ｐゴシック"/>
                <a:cs typeface="Arial" panose="020B0604020202020204" pitchFamily="34" charset="0"/>
                <a:sym typeface="ＭＳ Ｐゴシック"/>
              </a:rPr>
              <a:t>مرخصة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الفيديو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النشر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الوسائط</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الأخرى</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لا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يمكن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توزيع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والملفات</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التي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تم</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تنزيلها</a:t>
            </a:r>
            <a:r>
              <a:rPr b="1" dirty="0">
                <a:latin typeface="Arial" panose="020B0604020202020204" pitchFamily="34" charset="0"/>
                <a:ea typeface="ＭＳ Ｐゴシック"/>
                <a:cs typeface="Arial" panose="020B0604020202020204" pitchFamily="34" charset="0"/>
                <a:sym typeface="ＭＳ Ｐゴシック"/>
              </a:rPr>
              <a:t> من خلال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موقع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ويب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آخر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cs typeface="Arial" panose="020B0604020202020204" pitchFamily="34" charset="0"/>
              </a:rPr>
              <a:t>freebibleimages.org</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سياق</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تؤدي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الرسالة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المصاحبة</a:t>
            </a:r>
            <a:r>
              <a:rPr b="1" dirty="0">
                <a:latin typeface="Arial" panose="020B0604020202020204" pitchFamily="34" charset="0"/>
                <a:ea typeface="ＭＳ Ｐゴシック"/>
                <a:cs typeface="Arial" panose="020B0604020202020204" pitchFamily="34" charset="0"/>
                <a:sym typeface="ＭＳ Ｐゴシック"/>
              </a:rPr>
              <a:t> إلى </a:t>
            </a:r>
            <a:r>
              <a:rPr b="1" dirty="0" err="1">
                <a:latin typeface="Arial" panose="020B0604020202020204" pitchFamily="34" charset="0"/>
                <a:ea typeface="ＭＳ Ｐゴシック"/>
                <a:cs typeface="Arial" panose="020B0604020202020204" pitchFamily="34" charset="0"/>
                <a:sym typeface="ＭＳ Ｐゴシック"/>
              </a:rPr>
              <a:t>تقويض</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الإيمان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المسيحي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والإنجيل</a:t>
            </a:r>
            <a:r>
              <a:rPr b="1" dirty="0">
                <a:latin typeface="Arial" panose="020B0604020202020204" pitchFamily="34" charset="0"/>
                <a:cs typeface="Arial" panose="020B0604020202020204" pitchFamily="34" charset="0"/>
              </a:rPr>
              <a:t>.</a:t>
            </a:r>
          </a:p>
        </p:txBody>
      </p:sp>
      <p:sp>
        <p:nvSpPr>
          <p:cNvPr id="6054" name="Shape 228"/>
          <p:cNvSpPr/>
          <p:nvPr/>
        </p:nvSpPr>
        <p:spPr>
          <a:xfrm>
            <a:off x="438919" y="4248515"/>
            <a:ext cx="4881786" cy="69402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استخدام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الصور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العروض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التقديمية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التعليمية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والمدونات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ووسائل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التواصل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الاجتماعي</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وكلها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يجب</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تكون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مصحوبة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بالإشارة</a:t>
            </a:r>
            <a:r>
              <a:rPr b="1" dirty="0">
                <a:latin typeface="Arial" panose="020B0604020202020204" pitchFamily="34" charset="0"/>
                <a:cs typeface="Arial" panose="020B0604020202020204" pitchFamily="34" charset="0"/>
              </a:rPr>
              <a:t> إلى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www.LumoProject.com</a:t>
            </a:r>
            <a:r>
              <a:rPr b="1" dirty="0">
                <a:latin typeface="Arial" panose="020B0604020202020204" pitchFamily="34" charset="0"/>
                <a:cs typeface="Arial" panose="020B0604020202020204" pitchFamily="34" charset="0"/>
              </a:rPr>
              <a:t>.</a:t>
            </a:r>
          </a:p>
        </p:txBody>
      </p:sp>
      <p:grpSp>
        <p:nvGrpSpPr>
          <p:cNvPr id="6057" name="Shape 229"/>
          <p:cNvGrpSpPr/>
          <p:nvPr/>
        </p:nvGrpSpPr>
        <p:grpSpPr>
          <a:xfrm>
            <a:off x="1763688" y="5037421"/>
            <a:ext cx="2212729" cy="623827"/>
            <a:chOff x="0" y="0"/>
            <a:chExt cx="2212727" cy="623826"/>
          </a:xfrm>
        </p:grpSpPr>
        <p:sp>
          <p:nvSpPr>
            <p:cNvPr id="6055" name="Rectangle"/>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84">
                <a:defRPr sz="1000" spc="-100">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6056" name="Picture courtesy of BBM © All Rights Reserved.…"/>
            <p:cNvSpPr txBox="1"/>
            <p:nvPr/>
          </p:nvSpPr>
          <p:spPr>
            <a:xfrm>
              <a:off x="0" y="-1"/>
              <a:ext cx="2212728" cy="62382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32887" tIns="32887" rIns="32887" bIns="32887" numCol="1" anchor="ctr">
              <a:normAutofit/>
            </a:bodyPr>
            <a:lstStyle/>
            <a:p>
              <a:pPr algn="ctr" defTabSz="314884">
                <a:defRPr sz="1000">
                  <a:solidFill>
                    <a:srgbClr val="000000"/>
                  </a:solidFill>
                </a:defRPr>
              </a:pPr>
              <a:r>
                <a:rPr b="1" dirty="0">
                  <a:latin typeface="Arial" panose="020B0604020202020204" pitchFamily="34" charset="0"/>
                  <a:cs typeface="Arial" panose="020B0604020202020204" pitchFamily="34" charset="0"/>
                </a:rPr>
                <a:t>Picture courtesy of BBM</a:t>
              </a:r>
              <a:br>
                <a:rPr b="1" dirty="0">
                  <a:latin typeface="Arial" panose="020B0604020202020204" pitchFamily="34" charset="0"/>
                  <a:cs typeface="Arial" panose="020B0604020202020204" pitchFamily="34" charset="0"/>
                </a:rPr>
              </a:br>
              <a:r>
                <a:rPr b="1" dirty="0">
                  <a:latin typeface="Arial" panose="020B0604020202020204" pitchFamily="34" charset="0"/>
                  <a:cs typeface="Arial" panose="020B0604020202020204" pitchFamily="34" charset="0"/>
                </a:rPr>
                <a:t>© All Rights Reserved.</a:t>
              </a:r>
              <a:endParaRPr b="1" spc="50" dirty="0">
                <a:latin typeface="Arial" panose="020B0604020202020204" pitchFamily="34" charset="0"/>
                <a:cs typeface="Arial" panose="020B0604020202020204" pitchFamily="34" charset="0"/>
              </a:endParaRPr>
            </a:p>
            <a:p>
              <a:pPr algn="ctr" defTabSz="314884">
                <a:defRPr sz="1000">
                  <a:solidFill>
                    <a:srgbClr val="000000"/>
                  </a:solidFill>
                </a:defRPr>
              </a:pPr>
              <a:r>
                <a:rPr b="1" dirty="0">
                  <a:latin typeface="Arial" panose="020B0604020202020204" pitchFamily="34" charset="0"/>
                  <a:cs typeface="Arial" panose="020B0604020202020204" pitchFamily="34" charset="0"/>
                </a:rPr>
                <a:t>www.bigbookmedia.com</a:t>
              </a:r>
            </a:p>
          </p:txBody>
        </p:sp>
      </p:grpSp>
      <p:pic>
        <p:nvPicPr>
          <p:cNvPr id="6058" name="Picture 1" descr="Picture 1"/>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6059" name="Shape 223"/>
          <p:cNvSpPr/>
          <p:nvPr/>
        </p:nvSpPr>
        <p:spPr>
          <a:xfrm>
            <a:off x="2051719"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مرقس</a:t>
            </a:r>
          </a:p>
        </p:txBody>
      </p:sp>
      <p:sp>
        <p:nvSpPr>
          <p:cNvPr id="6060" name="Shape 223"/>
          <p:cNvSpPr/>
          <p:nvPr/>
        </p:nvSpPr>
        <p:spPr>
          <a:xfrm>
            <a:off x="2915816"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6061" name="Shape 223"/>
          <p:cNvSpPr/>
          <p:nvPr/>
        </p:nvSpPr>
        <p:spPr>
          <a:xfrm>
            <a:off x="3779911"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يوحنا</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63" name="Rectangle 1"/>
          <p:cNvSpPr/>
          <p:nvPr/>
        </p:nvSpPr>
        <p:spPr>
          <a:xfrm>
            <a:off x="0" y="0"/>
            <a:ext cx="9144000" cy="6858000"/>
          </a:xfrm>
          <a:prstGeom prst="rect">
            <a:avLst/>
          </a:prstGeom>
          <a:solidFill>
            <a:srgbClr val="000000"/>
          </a:solidFill>
          <a:ln>
            <a:solidFill>
              <a:srgbClr val="000000"/>
            </a:solidFill>
          </a:ln>
        </p:spPr>
        <p:txBody>
          <a:bodyPr lIns="45719" rIns="45719"/>
          <a:lstStyle/>
          <a:p>
            <a:pPr algn="ctr">
              <a:defRPr b="1">
                <a:solidFill>
                  <a:srgbClr val="000000"/>
                </a:solidFill>
              </a:defRPr>
            </a:pPr>
            <a:endParaRPr b="1" dirty="0">
              <a:latin typeface="Arial" panose="020B0604020202020204" pitchFamily="34" charset="0"/>
              <a:cs typeface="Arial" panose="020B0604020202020204" pitchFamily="34" charset="0"/>
            </a:endParaRPr>
          </a:p>
        </p:txBody>
      </p:sp>
      <p:sp>
        <p:nvSpPr>
          <p:cNvPr id="6064" name="Title 2"/>
          <p:cNvSpPr txBox="1">
            <a:spLocks noGrp="1"/>
          </p:cNvSpPr>
          <p:nvPr>
            <p:ph type="title" idx="4294967295"/>
          </p:nvPr>
        </p:nvSpPr>
        <p:spPr>
          <a:xfrm>
            <a:off x="0" y="1168437"/>
            <a:ext cx="9144000" cy="2401711"/>
          </a:xfrm>
          <a:prstGeom prst="rect">
            <a:avLst/>
          </a:prstGeom>
          <a:noFill/>
        </p:spPr>
        <p:txBody>
          <a:bodyPr>
            <a:normAutofit fontScale="90000"/>
          </a:bodyPr>
          <a:lstStyle/>
          <a:p>
            <a:pPr defTabSz="832104" rtl="0">
              <a:defRPr sz="8008">
                <a:solidFill>
                  <a:srgbClr val="000000"/>
                </a:solidFill>
              </a:defRPr>
            </a:pPr>
            <a:r>
              <a:rPr dirty="0"/>
              <a:t>Slides on </a:t>
            </a:r>
            <a:br>
              <a:rPr dirty="0"/>
            </a:br>
            <a:r>
              <a:rPr dirty="0" err="1">
                <a:solidFill>
                  <a:srgbClr val="FFFFFF"/>
                </a:solidFill>
              </a:rPr>
              <a:t>مرقس</a:t>
            </a:r>
            <a:r>
              <a:rPr lang="en-US" dirty="0">
                <a:solidFill>
                  <a:srgbClr val="FFFFFF"/>
                </a:solidFill>
              </a:rPr>
              <a:t> </a:t>
            </a:r>
            <a:r>
              <a:rPr lang="ar-JO" dirty="0">
                <a:solidFill>
                  <a:srgbClr val="FFFFFF"/>
                </a:solidFill>
              </a:rPr>
              <a:t>8</a:t>
            </a:r>
            <a:endParaRPr dirty="0">
              <a:solidFill>
                <a:srgbClr val="FFFFFF"/>
              </a:solidFill>
            </a:endParaRPr>
          </a:p>
        </p:txBody>
      </p:sp>
    </p:spTree>
  </p:cSld>
  <p:clrMapOvr>
    <a:masterClrMapping/>
  </p:clrMapOvr>
  <p:transition spd="med"/>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a:extLst>
              <a:ext uri="{FF2B5EF4-FFF2-40B4-BE49-F238E27FC236}">
                <a16:creationId xmlns:a16="http://schemas.microsoft.com/office/drawing/2014/main" id="{BF52B42C-1A5B-9249-93BD-49F97C2FDF8C}"/>
              </a:ext>
            </a:extLst>
          </p:cNvPr>
          <p:cNvSpPr txBox="1">
            <a:spLocks noChangeArrowheads="1"/>
          </p:cNvSpPr>
          <p:nvPr/>
        </p:nvSpPr>
        <p:spPr bwMode="auto">
          <a:xfrm>
            <a:off x="4427984" y="620688"/>
            <a:ext cx="4716016" cy="606382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علَّمَ يسوعُ في أثناء ذهابه إلى أورشليم بأنَّ تلاميذَه سيُجابَهون بالمقاومة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(مرقس 8: 27- 10: 52)</a:t>
            </a:r>
            <a:endParaRPr kumimoji="0" lang="en-SG"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p:txBody>
      </p:sp>
    </p:spTree>
    <p:extLst>
      <p:ext uri="{BB962C8B-B14F-4D97-AF65-F5344CB8AC3E}">
        <p14:creationId xmlns:p14="http://schemas.microsoft.com/office/powerpoint/2010/main" val="412141724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95" name="Picture 2" descr="Picture 2"/>
          <p:cNvPicPr>
            <a:picLocks noChangeAspect="1"/>
          </p:cNvPicPr>
          <p:nvPr/>
        </p:nvPicPr>
        <p:blipFill>
          <a:blip r:embed="rId3" cstate="print"/>
          <a:stretch>
            <a:fillRect/>
          </a:stretch>
        </p:blipFill>
        <p:spPr>
          <a:xfrm>
            <a:off x="1733003" y="1916832"/>
            <a:ext cx="5575301" cy="5575301"/>
          </a:xfrm>
          <a:prstGeom prst="rect">
            <a:avLst/>
          </a:prstGeom>
          <a:ln w="12700">
            <a:miter lim="400000"/>
          </a:ln>
        </p:spPr>
      </p:pic>
      <p:sp>
        <p:nvSpPr>
          <p:cNvPr id="4496" name="Rectangle 2"/>
          <p:cNvSpPr txBox="1">
            <a:spLocks noGrp="1"/>
          </p:cNvSpPr>
          <p:nvPr>
            <p:ph type="title"/>
          </p:nvPr>
        </p:nvSpPr>
        <p:spPr>
          <a:xfrm>
            <a:off x="0" y="232008"/>
            <a:ext cx="9144000" cy="2033255"/>
          </a:xfrm>
          <a:prstGeom prst="rect">
            <a:avLst/>
          </a:prstGeom>
          <a:effectLst>
            <a:outerShdw blurRad="63500" dist="35921" dir="2700000" rotWithShape="0">
              <a:srgbClr val="000000">
                <a:alpha val="74998"/>
              </a:srgbClr>
            </a:outerShdw>
          </a:effectLst>
        </p:spPr>
        <p:txBody>
          <a:bodyPr anchor="t"/>
          <a:lstStyle/>
          <a:p>
            <a:pPr rtl="0">
              <a:defRPr sz="4800" b="1"/>
            </a:pPr>
            <a:r>
              <a:rPr dirty="0" err="1">
                <a:solidFill>
                  <a:srgbClr val="FFFFFF"/>
                </a:solidFill>
                <a:latin typeface="Arial" panose="020B0604020202020204" pitchFamily="34" charset="0"/>
                <a:cs typeface="Arial" panose="020B0604020202020204" pitchFamily="34" charset="0"/>
              </a:rPr>
              <a:t>كيف</a:t>
            </a:r>
            <a:r>
              <a:rPr dirty="0">
                <a:solidFill>
                  <a:srgbClr val="FFFFFF"/>
                </a:solidFill>
                <a:latin typeface="Arial" panose="020B0604020202020204" pitchFamily="34" charset="0"/>
                <a:cs typeface="Arial" panose="020B0604020202020204" pitchFamily="34" charset="0"/>
              </a:rPr>
              <a:t> </a:t>
            </a:r>
            <a:r>
              <a:rPr dirty="0" err="1">
                <a:solidFill>
                  <a:srgbClr val="FFFFFF"/>
                </a:solidFill>
                <a:latin typeface="Arial" panose="020B0604020202020204" pitchFamily="34" charset="0"/>
                <a:cs typeface="Arial" panose="020B0604020202020204" pitchFamily="34" charset="0"/>
              </a:rPr>
              <a:t>يمكنك</a:t>
            </a:r>
            <a:r>
              <a:rPr dirty="0">
                <a:solidFill>
                  <a:srgbClr val="FFFFFF"/>
                </a:solidFill>
                <a:latin typeface="Arial" panose="020B0604020202020204" pitchFamily="34" charset="0"/>
                <a:cs typeface="Arial" panose="020B0604020202020204" pitchFamily="34" charset="0"/>
              </a:rPr>
              <a:t> أن </a:t>
            </a:r>
            <a:r>
              <a:rPr dirty="0" err="1">
                <a:solidFill>
                  <a:srgbClr val="FFFFFF"/>
                </a:solidFill>
                <a:latin typeface="Arial" panose="020B0604020202020204" pitchFamily="34" charset="0"/>
                <a:cs typeface="Arial" panose="020B0604020202020204" pitchFamily="34" charset="0"/>
              </a:rPr>
              <a:t>تكون</a:t>
            </a:r>
            <a:r>
              <a:rPr dirty="0">
                <a:solidFill>
                  <a:srgbClr val="FFFFFF"/>
                </a:solidFill>
                <a:latin typeface="Arial" panose="020B0604020202020204" pitchFamily="34" charset="0"/>
                <a:cs typeface="Arial" panose="020B0604020202020204" pitchFamily="34" charset="0"/>
              </a:rPr>
              <a:t> </a:t>
            </a:r>
            <a:r>
              <a:rPr dirty="0" err="1">
                <a:solidFill>
                  <a:srgbClr val="FFFFFF"/>
                </a:solidFill>
                <a:latin typeface="Arial" panose="020B0604020202020204" pitchFamily="34" charset="0"/>
                <a:cs typeface="Arial" panose="020B0604020202020204" pitchFamily="34" charset="0"/>
              </a:rPr>
              <a:t>تلميذاً</a:t>
            </a:r>
            <a:r>
              <a:rPr dirty="0">
                <a:solidFill>
                  <a:srgbClr val="FFFFFF"/>
                </a:solidFill>
                <a:latin typeface="Arial" panose="020B0604020202020204" pitchFamily="34" charset="0"/>
                <a:cs typeface="Arial" panose="020B0604020202020204" pitchFamily="34" charset="0"/>
              </a:rPr>
              <a:t> </a:t>
            </a:r>
            <a:r>
              <a:rPr dirty="0" err="1">
                <a:solidFill>
                  <a:srgbClr val="FFFFFF"/>
                </a:solidFill>
                <a:latin typeface="Arial" panose="020B0604020202020204" pitchFamily="34" charset="0"/>
                <a:cs typeface="Arial" panose="020B0604020202020204" pitchFamily="34" charset="0"/>
              </a:rPr>
              <a:t>حقيقياً</a:t>
            </a:r>
            <a:r>
              <a:rPr dirty="0">
                <a:solidFill>
                  <a:srgbClr val="FFFFFF"/>
                </a:solidFill>
                <a:latin typeface="Arial" panose="020B0604020202020204" pitchFamily="34" charset="0"/>
                <a:cs typeface="Arial" panose="020B0604020202020204" pitchFamily="34" charset="0"/>
              </a:rPr>
              <a:t> </a:t>
            </a:r>
            <a:r>
              <a:rPr dirty="0" err="1">
                <a:solidFill>
                  <a:srgbClr val="FFFFFF"/>
                </a:solidFill>
                <a:latin typeface="Arial" panose="020B0604020202020204" pitchFamily="34" charset="0"/>
                <a:cs typeface="Arial" panose="020B0604020202020204" pitchFamily="34" charset="0"/>
              </a:rPr>
              <a:t>ليسوع</a:t>
            </a:r>
            <a:r>
              <a:rPr dirty="0">
                <a:solidFill>
                  <a:srgbClr val="FFFFFF"/>
                </a:solidFill>
                <a:latin typeface="Arial" panose="020B0604020202020204" pitchFamily="34" charset="0"/>
                <a:cs typeface="Arial" panose="020B0604020202020204" pitchFamily="34" charset="0"/>
              </a:rPr>
              <a:t> </a:t>
            </a:r>
            <a:r>
              <a:rPr dirty="0" err="1">
                <a:solidFill>
                  <a:srgbClr val="FFFFFF"/>
                </a:solidFill>
                <a:latin typeface="Arial" panose="020B0604020202020204" pitchFamily="34" charset="0"/>
                <a:cs typeface="Arial" panose="020B0604020202020204" pitchFamily="34" charset="0"/>
              </a:rPr>
              <a:t>في</a:t>
            </a:r>
            <a:r>
              <a:rPr dirty="0">
                <a:solidFill>
                  <a:srgbClr val="FFFFFF"/>
                </a:solidFill>
                <a:latin typeface="Arial" panose="020B0604020202020204" pitchFamily="34" charset="0"/>
                <a:cs typeface="Arial" panose="020B0604020202020204" pitchFamily="34" charset="0"/>
              </a:rPr>
              <a:t> </a:t>
            </a:r>
            <a:r>
              <a:rPr dirty="0" err="1">
                <a:solidFill>
                  <a:srgbClr val="FFFFFF"/>
                </a:solidFill>
                <a:latin typeface="Arial" panose="020B0604020202020204" pitchFamily="34" charset="0"/>
                <a:cs typeface="Arial" panose="020B0604020202020204" pitchFamily="34" charset="0"/>
              </a:rPr>
              <a:t>عالم</a:t>
            </a:r>
            <a:r>
              <a:rPr dirty="0">
                <a:solidFill>
                  <a:srgbClr val="FFFFFF"/>
                </a:solidFill>
                <a:latin typeface="Arial" panose="020B0604020202020204" pitchFamily="34" charset="0"/>
                <a:cs typeface="Arial" panose="020B0604020202020204" pitchFamily="34" charset="0"/>
              </a:rPr>
              <a:t> </a:t>
            </a:r>
            <a:r>
              <a:rPr dirty="0" err="1">
                <a:solidFill>
                  <a:srgbClr val="FFFFFF"/>
                </a:solidFill>
                <a:latin typeface="Arial" panose="020B0604020202020204" pitchFamily="34" charset="0"/>
                <a:cs typeface="Arial" panose="020B0604020202020204" pitchFamily="34" charset="0"/>
              </a:rPr>
              <a:t>عدائي</a:t>
            </a:r>
            <a:r>
              <a:rPr dirty="0">
                <a:solidFill>
                  <a:srgbClr val="FFFFFF"/>
                </a:solidFill>
                <a:latin typeface="Arial" panose="020B0604020202020204" pitchFamily="34" charset="0"/>
                <a:cs typeface="Arial" panose="020B0604020202020204" pitchFamily="34" charset="0"/>
              </a:rPr>
              <a:t>؟</a:t>
            </a:r>
          </a:p>
        </p:txBody>
      </p:sp>
      <p:sp>
        <p:nvSpPr>
          <p:cNvPr id="4497"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a:defRPr b="1">
                <a:latin typeface="+mj-lt"/>
                <a:ea typeface="+mj-ea"/>
                <a:cs typeface="+mj-cs"/>
                <a:sym typeface="Arial"/>
              </a:defRPr>
            </a:pPr>
            <a:r>
              <a:rPr lang="ar-SA" b="1" dirty="0">
                <a:latin typeface="Arial" panose="020B0604020202020204" pitchFamily="34" charset="0"/>
                <a:cs typeface="Arial" panose="020B0604020202020204" pitchFamily="34" charset="0"/>
              </a:rPr>
              <a:t>مرقس</a:t>
            </a:r>
            <a:endParaRPr kumimoji="0"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endParaRPr>
          </a:p>
        </p:txBody>
      </p:sp>
    </p:spTree>
    <p:extLst>
      <p:ext uri="{BB962C8B-B14F-4D97-AF65-F5344CB8AC3E}">
        <p14:creationId xmlns:p14="http://schemas.microsoft.com/office/powerpoint/2010/main" val="1294833505"/>
      </p:ext>
    </p:extLst>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97"/>
                                        </p:tgtEl>
                                        <p:attrNameLst>
                                          <p:attrName>style.visibility</p:attrName>
                                        </p:attrNameLst>
                                      </p:cBhvr>
                                      <p:to>
                                        <p:strVal val="visible"/>
                                      </p:to>
                                    </p:set>
                                    <p:anim calcmode="lin" valueType="num">
                                      <p:cBhvr>
                                        <p:cTn id="7" dur="500" fill="hold"/>
                                        <p:tgtEl>
                                          <p:spTgt spid="4497"/>
                                        </p:tgtEl>
                                        <p:attrNameLst>
                                          <p:attrName>ppt_x</p:attrName>
                                        </p:attrNameLst>
                                      </p:cBhvr>
                                      <p:tavLst>
                                        <p:tav tm="0">
                                          <p:val>
                                            <p:strVal val="#ppt_x"/>
                                          </p:val>
                                        </p:tav>
                                        <p:tav tm="100000">
                                          <p:val>
                                            <p:strVal val="#ppt_x"/>
                                          </p:val>
                                        </p:tav>
                                      </p:tavLst>
                                    </p:anim>
                                    <p:anim calcmode="lin" valueType="num">
                                      <p:cBhvr>
                                        <p:cTn id="8" dur="500" fill="hold"/>
                                        <p:tgtEl>
                                          <p:spTgt spid="449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7" grpId="0" animBg="1" advAuto="0"/>
    </p:bldLst>
  </p:timing>
</p:sld>
</file>

<file path=ppt/slides/slide31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524" name="Picture 2" descr="Picture 2"/>
          <p:cNvPicPr>
            <a:picLocks noChangeAspect="1"/>
          </p:cNvPicPr>
          <p:nvPr/>
        </p:nvPicPr>
        <p:blipFill>
          <a:blip r:embed="rId3" cstate="print"/>
          <a:stretch>
            <a:fillRect/>
          </a:stretch>
        </p:blipFill>
        <p:spPr>
          <a:xfrm>
            <a:off x="0" y="1143000"/>
            <a:ext cx="9144000" cy="4572000"/>
          </a:xfrm>
          <a:prstGeom prst="rect">
            <a:avLst/>
          </a:prstGeom>
          <a:ln w="12700">
            <a:miter lim="400000"/>
          </a:ln>
        </p:spPr>
      </p:pic>
      <p:sp>
        <p:nvSpPr>
          <p:cNvPr id="4525" name="Rectangle 2"/>
          <p:cNvSpPr txBox="1">
            <a:spLocks noGrp="1"/>
          </p:cNvSpPr>
          <p:nvPr>
            <p:ph type="title"/>
          </p:nvPr>
        </p:nvSpPr>
        <p:spPr>
          <a:xfrm>
            <a:off x="0" y="232008"/>
            <a:ext cx="9144000" cy="769350"/>
          </a:xfrm>
          <a:prstGeom prst="rect">
            <a:avLst/>
          </a:prstGeom>
          <a:effectLst>
            <a:outerShdw blurRad="63500" dist="35921" dir="2700000" rotWithShape="0">
              <a:srgbClr val="000000">
                <a:alpha val="74998"/>
              </a:srgbClr>
            </a:outerShdw>
          </a:effectLst>
        </p:spPr>
        <p:txBody>
          <a:bodyPr>
            <a:normAutofit fontScale="90000"/>
          </a:bodyPr>
          <a:lstStyle>
            <a:lvl1pPr defTabSz="804672">
              <a:defRPr sz="4752" b="1"/>
            </a:lvl1pPr>
          </a:lstStyle>
          <a:p>
            <a:pPr rtl="0">
              <a:defRPr/>
            </a:pPr>
            <a:r>
              <a:rPr dirty="0" err="1">
                <a:solidFill>
                  <a:srgbClr val="FFFFFF"/>
                </a:solidFill>
                <a:latin typeface="Arial" panose="020B0604020202020204" pitchFamily="34" charset="0"/>
                <a:cs typeface="Arial" panose="020B0604020202020204" pitchFamily="34" charset="0"/>
              </a:rPr>
              <a:t>الفكرة</a:t>
            </a:r>
            <a:r>
              <a:rPr dirty="0">
                <a:solidFill>
                  <a:srgbClr val="FFFFFF"/>
                </a:solidFill>
                <a:latin typeface="Arial" panose="020B0604020202020204" pitchFamily="34" charset="0"/>
                <a:cs typeface="Arial" panose="020B0604020202020204" pitchFamily="34" charset="0"/>
              </a:rPr>
              <a:t> </a:t>
            </a:r>
            <a:r>
              <a:rPr dirty="0" err="1">
                <a:solidFill>
                  <a:srgbClr val="FFFFFF"/>
                </a:solidFill>
                <a:latin typeface="Arial" panose="020B0604020202020204" pitchFamily="34" charset="0"/>
                <a:cs typeface="Arial" panose="020B0604020202020204" pitchFamily="34" charset="0"/>
              </a:rPr>
              <a:t>الرئيسية</a:t>
            </a:r>
            <a:r>
              <a:rPr dirty="0">
                <a:solidFill>
                  <a:srgbClr val="FFFFFF"/>
                </a:solidFill>
                <a:latin typeface="Arial" panose="020B0604020202020204" pitchFamily="34" charset="0"/>
                <a:cs typeface="Arial" panose="020B0604020202020204" pitchFamily="34" charset="0"/>
              </a:rPr>
              <a:t> </a:t>
            </a:r>
          </a:p>
        </p:txBody>
      </p:sp>
      <p:sp>
        <p:nvSpPr>
          <p:cNvPr id="4526" name="Rectangle 2"/>
          <p:cNvSpPr txBox="1"/>
          <p:nvPr/>
        </p:nvSpPr>
        <p:spPr>
          <a:xfrm>
            <a:off x="26284" y="1831490"/>
            <a:ext cx="9052560" cy="923330"/>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p>
            <a:pPr marL="0" marR="0" lvl="0" indent="0" algn="ctr" defTabSz="457200" rtl="0" eaLnBrk="1" fontAlgn="auto" latinLnBrk="0" hangingPunct="0">
              <a:lnSpc>
                <a:spcPct val="100000"/>
              </a:lnSpc>
              <a:spcBef>
                <a:spcPts val="0"/>
              </a:spcBef>
              <a:spcAft>
                <a:spcPts val="0"/>
              </a:spcAft>
              <a:buClrTx/>
              <a:buSzTx/>
              <a:buFontTx/>
              <a:buNone/>
              <a:tabLst/>
              <a:defRPr sz="5400" b="1">
                <a:solidFill>
                  <a:srgbClr val="000000"/>
                </a:solidFill>
              </a:defRPr>
            </a:pPr>
            <a:r>
              <a:rPr kumimoji="0" sz="54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أخدم</a:t>
            </a:r>
            <a:r>
              <a:rPr kumimoji="0" sz="5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54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وت</a:t>
            </a:r>
            <a:r>
              <a:rPr kumimoji="0" lang="ar-JO" sz="5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a:t>
            </a:r>
            <a:r>
              <a:rPr kumimoji="0" sz="54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لم</a:t>
            </a:r>
            <a:r>
              <a:rPr kumimoji="0" sz="5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54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مثل</a:t>
            </a:r>
            <a:r>
              <a:rPr kumimoji="0" sz="5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5400" b="1" u="none" strike="noStrike" kern="0" cap="none" spc="0" normalizeH="0" baseline="0" noProof="0" dirty="0" err="1">
                <a:ln>
                  <a:noFill/>
                </a:ln>
                <a:solidFill>
                  <a:srgbClr val="FF2600"/>
                </a:solidFill>
                <a:effectLst/>
                <a:uLnTx/>
                <a:uFillTx/>
                <a:latin typeface="Arial" panose="020B0604020202020204" pitchFamily="34" charset="0"/>
                <a:cs typeface="Arial" panose="020B0604020202020204" pitchFamily="34" charset="0"/>
                <a:sym typeface="Arial"/>
              </a:rPr>
              <a:t>يسوع</a:t>
            </a:r>
            <a:r>
              <a:rPr kumimoji="0" sz="5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p>
        </p:txBody>
      </p:sp>
      <p:sp>
        <p:nvSpPr>
          <p:cNvPr id="4527"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lvl="0">
              <a:defRPr b="1">
                <a:latin typeface="+mj-lt"/>
                <a:ea typeface="+mj-ea"/>
                <a:cs typeface="+mj-cs"/>
                <a:sym typeface="Arial"/>
              </a:defRPr>
            </a:pPr>
            <a:r>
              <a:rPr lang="ar-SA" b="1" dirty="0">
                <a:latin typeface="Arial" panose="020B0604020202020204" pitchFamily="34" charset="0"/>
                <a:cs typeface="Arial" panose="020B0604020202020204" pitchFamily="34" charset="0"/>
              </a:rPr>
              <a:t>مرقس</a:t>
            </a:r>
          </a:p>
        </p:txBody>
      </p:sp>
    </p:spTree>
    <p:extLst>
      <p:ext uri="{BB962C8B-B14F-4D97-AF65-F5344CB8AC3E}">
        <p14:creationId xmlns:p14="http://schemas.microsoft.com/office/powerpoint/2010/main" val="1418401798"/>
      </p:ext>
    </p:extLst>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527"/>
                                        </p:tgtEl>
                                        <p:attrNameLst>
                                          <p:attrName>style.visibility</p:attrName>
                                        </p:attrNameLst>
                                      </p:cBhvr>
                                      <p:to>
                                        <p:strVal val="visible"/>
                                      </p:to>
                                    </p:set>
                                    <p:anim calcmode="lin" valueType="num">
                                      <p:cBhvr>
                                        <p:cTn id="7" dur="500" fill="hold"/>
                                        <p:tgtEl>
                                          <p:spTgt spid="4527"/>
                                        </p:tgtEl>
                                        <p:attrNameLst>
                                          <p:attrName>ppt_x</p:attrName>
                                        </p:attrNameLst>
                                      </p:cBhvr>
                                      <p:tavLst>
                                        <p:tav tm="0">
                                          <p:val>
                                            <p:strVal val="#ppt_x"/>
                                          </p:val>
                                        </p:tav>
                                        <p:tav tm="100000">
                                          <p:val>
                                            <p:strVal val="#ppt_x"/>
                                          </p:val>
                                        </p:tav>
                                      </p:tavLst>
                                    </p:anim>
                                    <p:anim calcmode="lin" valueType="num">
                                      <p:cBhvr>
                                        <p:cTn id="8" dur="500" fill="hold"/>
                                        <p:tgtEl>
                                          <p:spTgt spid="45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27" grpId="0" animBg="1" advAuto="0"/>
    </p:bld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76" name="Text Box 2"/>
          <p:cNvSpPr txBox="1"/>
          <p:nvPr/>
        </p:nvSpPr>
        <p:spPr>
          <a:xfrm>
            <a:off x="914400" y="1743075"/>
            <a:ext cx="7391400" cy="1077036"/>
          </a:xfrm>
          <a:prstGeom prst="rect">
            <a:avLst/>
          </a:prstGeom>
          <a:solidFill>
            <a:srgbClr val="2E2E45"/>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algn="ctr">
              <a:defRPr sz="3200" b="1" u="sng">
                <a:solidFill>
                  <a:srgbClr val="FFFFFF"/>
                </a:solidFill>
              </a:defRPr>
            </a:pPr>
            <a:r>
              <a:rPr lang="ar-JO" b="1" dirty="0">
                <a:latin typeface="Arial" panose="020B0604020202020204" pitchFamily="34" charset="0"/>
                <a:cs typeface="Arial" panose="020B0604020202020204" pitchFamily="34" charset="0"/>
              </a:rPr>
              <a:t>التطبيق</a:t>
            </a:r>
            <a:endParaRPr b="1" dirty="0">
              <a:latin typeface="Arial" panose="020B0604020202020204" pitchFamily="34" charset="0"/>
              <a:cs typeface="Arial" panose="020B0604020202020204" pitchFamily="34" charset="0"/>
            </a:endParaRPr>
          </a:p>
          <a:p>
            <a:pPr algn="ctr">
              <a:defRPr sz="3200" b="1">
                <a:solidFill>
                  <a:srgbClr val="FFFFFF"/>
                </a:solidFill>
              </a:defRPr>
            </a:pPr>
            <a:r>
              <a:rPr lang="ar-JO" b="1" dirty="0">
                <a:latin typeface="Arial" panose="020B0604020202020204" pitchFamily="34" charset="0"/>
                <a:cs typeface="Arial" panose="020B0604020202020204" pitchFamily="34" charset="0"/>
              </a:rPr>
              <a:t>هل أنت تلميذ يتألم طوعًا على مثال يسوع؟</a:t>
            </a:r>
            <a:endParaRPr b="1" dirty="0">
              <a:latin typeface="Arial" panose="020B0604020202020204" pitchFamily="34" charset="0"/>
              <a:ea typeface="Times New Roman"/>
              <a:cs typeface="Arial" panose="020B0604020202020204" pitchFamily="34" charset="0"/>
              <a:sym typeface="Times New Roman"/>
            </a:endParaRPr>
          </a:p>
        </p:txBody>
      </p:sp>
      <p:sp>
        <p:nvSpPr>
          <p:cNvPr id="6077" name="Text Box 3"/>
          <p:cNvSpPr txBox="1"/>
          <p:nvPr/>
        </p:nvSpPr>
        <p:spPr>
          <a:xfrm>
            <a:off x="8433979" y="381038"/>
            <a:ext cx="496108" cy="52303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sz="2800" b="1">
                <a:solidFill>
                  <a:srgbClr val="000000"/>
                </a:solidFill>
              </a:defRPr>
            </a:lvl1pPr>
          </a:lstStyle>
          <a:p>
            <a:r>
              <a:rPr lang="ar-JO" dirty="0">
                <a:latin typeface="Arial" panose="020B0604020202020204" pitchFamily="34" charset="0"/>
                <a:cs typeface="Arial" panose="020B0604020202020204" pitchFamily="34" charset="0"/>
              </a:rPr>
              <a:t>82</a:t>
            </a:r>
            <a:endParaRPr dirty="0">
              <a:latin typeface="Arial" panose="020B0604020202020204" pitchFamily="34" charset="0"/>
              <a:cs typeface="Arial" panose="020B0604020202020204" pitchFamily="34" charset="0"/>
            </a:endParaRPr>
          </a:p>
        </p:txBody>
      </p:sp>
      <p:sp>
        <p:nvSpPr>
          <p:cNvPr id="6078" name="Text Box 4"/>
          <p:cNvSpPr txBox="1"/>
          <p:nvPr/>
        </p:nvSpPr>
        <p:spPr>
          <a:xfrm>
            <a:off x="3733837" y="482600"/>
            <a:ext cx="1516064" cy="584594"/>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algn="ctr" rtl="1">
              <a:defRPr sz="3200" b="1">
                <a:solidFill>
                  <a:srgbClr val="FFFFFF"/>
                </a:solidFill>
              </a:defRPr>
            </a:pPr>
            <a:r>
              <a:rPr b="1" dirty="0">
                <a:latin typeface="Arial" panose="020B0604020202020204" pitchFamily="34" charset="0"/>
                <a:cs typeface="Arial" panose="020B0604020202020204" pitchFamily="34" charset="0"/>
              </a:rPr>
              <a:t>مرقس</a:t>
            </a:r>
            <a:r>
              <a:rPr sz="2800" b="1" dirty="0">
                <a:latin typeface="Arial" panose="020B0604020202020204" pitchFamily="34" charset="0"/>
                <a:cs typeface="Arial" panose="020B0604020202020204" pitchFamily="34" charset="0"/>
              </a:rPr>
              <a:t> </a:t>
            </a:r>
          </a:p>
        </p:txBody>
      </p:sp>
      <p:pic>
        <p:nvPicPr>
          <p:cNvPr id="6079" name="Picture 5" descr="Picture 5"/>
          <p:cNvPicPr>
            <a:picLocks noChangeAspect="1"/>
          </p:cNvPicPr>
          <p:nvPr/>
        </p:nvPicPr>
        <p:blipFill>
          <a:blip r:embed="rId2" cstate="print"/>
          <a:stretch>
            <a:fillRect/>
          </a:stretch>
        </p:blipFill>
        <p:spPr>
          <a:xfrm>
            <a:off x="3733800" y="4514850"/>
            <a:ext cx="5276850" cy="2190750"/>
          </a:xfrm>
          <a:prstGeom prst="rect">
            <a:avLst/>
          </a:prstGeom>
          <a:ln w="12700">
            <a:miter lim="400000"/>
          </a:ln>
        </p:spPr>
      </p:pic>
      <p:sp>
        <p:nvSpPr>
          <p:cNvPr id="6080" name="Title 1"/>
          <p:cNvSpPr txBox="1">
            <a:spLocks noGrp="1"/>
          </p:cNvSpPr>
          <p:nvPr>
            <p:ph type="title" idx="4294967295"/>
          </p:nvPr>
        </p:nvSpPr>
        <p:spPr>
          <a:xfrm>
            <a:off x="685800" y="1196975"/>
            <a:ext cx="7772400" cy="546100"/>
          </a:xfrm>
          <a:prstGeom prst="rect">
            <a:avLst/>
          </a:prstGeom>
        </p:spPr>
        <p:txBody>
          <a:bodyPr>
            <a:normAutofit fontScale="90000"/>
          </a:bodyPr>
          <a:lstStyle>
            <a:lvl1pPr>
              <a:defRPr sz="3600"/>
            </a:lvl1pPr>
          </a:lstStyle>
          <a:p>
            <a:pPr rtl="0">
              <a:defRPr/>
            </a:pPr>
            <a:r>
              <a:rPr lang="ar-JO" dirty="0"/>
              <a:t>التطبيق</a:t>
            </a:r>
            <a:endParaRPr dirty="0"/>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4" presetClass="entr" presetSubtype="16" fill="hold" grpId="1" nodeType="afterEffect">
                                  <p:stCondLst>
                                    <p:cond delay="0"/>
                                  </p:stCondLst>
                                  <p:iterate>
                                    <p:tmAbs val="0"/>
                                  </p:iterate>
                                  <p:childTnLst>
                                    <p:set>
                                      <p:cBhvr>
                                        <p:cTn id="6" fill="hold"/>
                                        <p:tgtEl>
                                          <p:spTgt spid="6076"/>
                                        </p:tgtEl>
                                        <p:attrNameLst>
                                          <p:attrName>style.visibility</p:attrName>
                                        </p:attrNameLst>
                                      </p:cBhvr>
                                      <p:to>
                                        <p:strVal val="visible"/>
                                      </p:to>
                                    </p:set>
                                    <p:animEffect transition="in" filter="box(in)">
                                      <p:cBhvr>
                                        <p:cTn id="7" dur="500"/>
                                        <p:tgtEl>
                                          <p:spTgt spid="60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76" grpId="1" animBg="1" advAuto="0"/>
    </p:bld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29" name="Picture 1" descr="Picture 1"/>
          <p:cNvPicPr>
            <a:picLocks noChangeAspect="1"/>
          </p:cNvPicPr>
          <p:nvPr/>
        </p:nvPicPr>
        <p:blipFill>
          <a:blip r:embed="rId2" cstate="print"/>
          <a:stretch>
            <a:fillRect/>
          </a:stretch>
        </p:blipFill>
        <p:spPr>
          <a:xfrm>
            <a:off x="-13387" y="1454898"/>
            <a:ext cx="9144001" cy="6097906"/>
          </a:xfrm>
          <a:prstGeom prst="rect">
            <a:avLst/>
          </a:prstGeom>
          <a:ln w="12700">
            <a:miter lim="400000"/>
          </a:ln>
        </p:spPr>
      </p:pic>
      <p:sp>
        <p:nvSpPr>
          <p:cNvPr id="4530" name="Rectangle 2"/>
          <p:cNvSpPr txBox="1">
            <a:spLocks noGrp="1"/>
          </p:cNvSpPr>
          <p:nvPr>
            <p:ph type="title"/>
          </p:nvPr>
        </p:nvSpPr>
        <p:spPr>
          <a:xfrm>
            <a:off x="0" y="49784"/>
            <a:ext cx="9144000" cy="1086599"/>
          </a:xfrm>
          <a:prstGeom prst="rect">
            <a:avLst/>
          </a:prstGeom>
          <a:effectLst>
            <a:outerShdw blurRad="63500" dist="35921" dir="2700000" rotWithShape="0">
              <a:srgbClr val="000000">
                <a:alpha val="74998"/>
              </a:srgbClr>
            </a:outerShdw>
          </a:effectLst>
        </p:spPr>
        <p:txBody>
          <a:bodyPr anchor="t"/>
          <a:lstStyle>
            <a:lvl1pPr>
              <a:defRPr sz="4000" b="1"/>
            </a:lvl1pPr>
          </a:lstStyle>
          <a:p>
            <a:pPr rtl="0">
              <a:defRPr/>
            </a:pPr>
            <a:r>
              <a:rPr dirty="0" err="1"/>
              <a:t>كيف</a:t>
            </a:r>
            <a:r>
              <a:rPr dirty="0"/>
              <a:t> </a:t>
            </a:r>
            <a:r>
              <a:rPr dirty="0" err="1"/>
              <a:t>يمكنك</a:t>
            </a:r>
            <a:r>
              <a:rPr dirty="0"/>
              <a:t> أن </a:t>
            </a:r>
            <a:r>
              <a:rPr dirty="0" err="1"/>
              <a:t>تكون</a:t>
            </a:r>
            <a:r>
              <a:rPr dirty="0"/>
              <a:t> </a:t>
            </a:r>
            <a:r>
              <a:rPr dirty="0" err="1"/>
              <a:t>تلميذاً</a:t>
            </a:r>
            <a:r>
              <a:rPr dirty="0"/>
              <a:t> </a:t>
            </a:r>
            <a:r>
              <a:rPr dirty="0" err="1"/>
              <a:t>يتألم</a:t>
            </a:r>
            <a:r>
              <a:rPr dirty="0"/>
              <a:t> على </a:t>
            </a:r>
            <a:r>
              <a:rPr dirty="0" err="1"/>
              <a:t>غرار</a:t>
            </a:r>
            <a:r>
              <a:rPr dirty="0"/>
              <a:t> يسوع؟</a:t>
            </a:r>
          </a:p>
        </p:txBody>
      </p:sp>
      <p:sp>
        <p:nvSpPr>
          <p:cNvPr id="4531" name="Rectangle 2"/>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base" latinLnBrk="0" hangingPunct="1">
              <a:lnSpc>
                <a:spcPct val="100000"/>
              </a:lnSpc>
              <a:spcBef>
                <a:spcPct val="0"/>
              </a:spcBef>
              <a:spcAft>
                <a:spcPct val="0"/>
              </a:spcAft>
              <a:buClrTx/>
              <a:buSzTx/>
              <a:buFontTx/>
              <a:buNone/>
              <a:tabLst/>
              <a:defRPr b="1">
                <a:latin typeface="+mj-lt"/>
                <a:ea typeface="+mj-ea"/>
                <a:cs typeface="+mj-cs"/>
                <a:sym typeface="Arial"/>
              </a:defRPr>
            </a:pPr>
            <a:r>
              <a:rPr kumimoji="0" sz="4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rPr>
              <a:t>مرقس</a:t>
            </a:r>
          </a:p>
        </p:txBody>
      </p:sp>
    </p:spTree>
  </p:cSld>
  <p:clrMapOvr>
    <a:masterClrMapping/>
  </p:clrMapOvr>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531"/>
                                        </p:tgtEl>
                                        <p:attrNameLst>
                                          <p:attrName>style.visibility</p:attrName>
                                        </p:attrNameLst>
                                      </p:cBhvr>
                                      <p:to>
                                        <p:strVal val="visible"/>
                                      </p:to>
                                    </p:set>
                                    <p:anim calcmode="lin" valueType="num">
                                      <p:cBhvr>
                                        <p:cTn id="7" dur="500" fill="hold"/>
                                        <p:tgtEl>
                                          <p:spTgt spid="4531"/>
                                        </p:tgtEl>
                                        <p:attrNameLst>
                                          <p:attrName>ppt_x</p:attrName>
                                        </p:attrNameLst>
                                      </p:cBhvr>
                                      <p:tavLst>
                                        <p:tav tm="0">
                                          <p:val>
                                            <p:strVal val="#ppt_x"/>
                                          </p:val>
                                        </p:tav>
                                        <p:tav tm="100000">
                                          <p:val>
                                            <p:strVal val="#ppt_x"/>
                                          </p:val>
                                        </p:tav>
                                      </p:tavLst>
                                    </p:anim>
                                    <p:anim calcmode="lin" valueType="num">
                                      <p:cBhvr>
                                        <p:cTn id="8" dur="500" fill="hold"/>
                                        <p:tgtEl>
                                          <p:spTgt spid="45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31" grpId="0" animBg="1" advAuto="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8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4763" name="Rectangle 2"/>
          <p:cNvSpPr txBox="1">
            <a:spLocks noGrp="1"/>
          </p:cNvSpPr>
          <p:nvPr>
            <p:ph type="title"/>
          </p:nvPr>
        </p:nvSpPr>
        <p:spPr>
          <a:xfrm>
            <a:off x="228638" y="1125537"/>
            <a:ext cx="8664576" cy="855663"/>
          </a:xfrm>
          <a:prstGeom prst="rect">
            <a:avLst/>
          </a:prstGeom>
          <a:solidFill>
            <a:srgbClr val="000000"/>
          </a:solidFill>
          <a:effectLst>
            <a:outerShdw blurRad="63500" dist="35921" dir="2700000" rotWithShape="0">
              <a:srgbClr val="000000">
                <a:alpha val="74998"/>
              </a:srgbClr>
            </a:outerShdw>
          </a:effectLst>
        </p:spPr>
        <p:txBody>
          <a:bodyPr/>
          <a:lstStyle/>
          <a:p>
            <a:pPr rtl="0">
              <a:defRPr sz="4000" b="1">
                <a:solidFill>
                  <a:srgbClr val="FFFFFF"/>
                </a:solidFill>
              </a:defRPr>
            </a:pPr>
            <a:r>
              <a:rPr lang="ar-JO" dirty="0">
                <a:cs typeface="Arial" panose="020B0604020202020204" pitchFamily="34" charset="0"/>
              </a:rPr>
              <a:t>أسباب اعتبار مرقس أول الأناجيل</a:t>
            </a:r>
            <a:endParaRPr dirty="0">
              <a:cs typeface="Arial" panose="020B0604020202020204" pitchFamily="34" charset="0"/>
            </a:endParaRPr>
          </a:p>
        </p:txBody>
      </p:sp>
      <p:sp>
        <p:nvSpPr>
          <p:cNvPr id="4764" name="Rectangle 5"/>
          <p:cNvSpPr txBox="1"/>
          <p:nvPr/>
        </p:nvSpPr>
        <p:spPr>
          <a:xfrm>
            <a:off x="4155668" y="6553200"/>
            <a:ext cx="4937941" cy="27681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marL="0" marR="0" lvl="0" indent="0" algn="r" defTabSz="914400" rtl="0" eaLnBrk="1" fontAlgn="auto" latinLnBrk="0" hangingPunct="0">
              <a:lnSpc>
                <a:spcPct val="100000"/>
              </a:lnSpc>
              <a:spcBef>
                <a:spcPts val="200"/>
              </a:spcBef>
              <a:spcAft>
                <a:spcPts val="0"/>
              </a:spcAft>
              <a:buClrTx/>
              <a:buSzTx/>
              <a:buFontTx/>
              <a:buNone/>
              <a:tabLst/>
              <a:defRPr sz="1200" b="1">
                <a:solidFill>
                  <a:srgbClr val="FFFFFF"/>
                </a:solidFill>
              </a:defRPr>
            </a:pPr>
            <a:r>
              <a:rPr lang="ar-JO" sz="1200" b="1" dirty="0">
                <a:solidFill>
                  <a:srgbClr val="FFFFFF"/>
                </a:solidFill>
                <a:latin typeface="Arial" panose="020B0604020202020204" pitchFamily="34" charset="0"/>
                <a:ea typeface="ＭＳ Ｐゴシック" charset="0"/>
                <a:cs typeface="Arial" panose="020B0604020202020204" pitchFamily="34" charset="0"/>
              </a:rPr>
              <a:t>بلومبيرغ، يسوع والأناجيل، 87-90</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4765" name="Text Box 6"/>
          <p:cNvSpPr txBox="1"/>
          <p:nvPr/>
        </p:nvSpPr>
        <p:spPr>
          <a:xfrm>
            <a:off x="899592" y="262571"/>
            <a:ext cx="7034547" cy="64614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30" tIns="45630" rIns="45630" bIns="45630">
            <a:spAutoFit/>
          </a:bodyPr>
          <a:lstStyle>
            <a:lvl1pPr>
              <a:defRPr b="1" i="1">
                <a:solidFill>
                  <a:srgbClr val="FFFFFF"/>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3600"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فسر وأجب في المجموعات الصغيرة</a:t>
            </a:r>
            <a:endParaRPr kumimoji="0" sz="3600"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4766" name="Rectangle 3"/>
          <p:cNvSpPr txBox="1"/>
          <p:nvPr/>
        </p:nvSpPr>
        <p:spPr>
          <a:xfrm>
            <a:off x="297150" y="2060848"/>
            <a:ext cx="8824141" cy="4197891"/>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marL="608460" marR="0" lvl="0" indent="-608460" algn="r" defTabSz="914400" rtl="0" eaLnBrk="1" fontAlgn="auto" latinLnBrk="0" hangingPunct="0">
              <a:lnSpc>
                <a:spcPct val="90000"/>
              </a:lnSpc>
              <a:spcBef>
                <a:spcPts val="600"/>
              </a:spcBef>
              <a:spcAft>
                <a:spcPts val="0"/>
              </a:spcAft>
              <a:buClrTx/>
              <a:buSzPct val="100000"/>
              <a:buFontTx/>
              <a:buNone/>
              <a:tabLst/>
              <a:defRPr sz="2800" b="1">
                <a:solidFill>
                  <a:srgbClr val="FFFFFF"/>
                </a:solidFill>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1. التفاصيل أكثر وضوحاً</a:t>
            </a:r>
          </a:p>
          <a:p>
            <a:pPr marL="608460" marR="0" lvl="0" indent="-608460" algn="r" defTabSz="914400" rtl="0" eaLnBrk="1" fontAlgn="auto" latinLnBrk="0" hangingPunct="0">
              <a:lnSpc>
                <a:spcPct val="90000"/>
              </a:lnSpc>
              <a:spcBef>
                <a:spcPts val="600"/>
              </a:spcBef>
              <a:spcAft>
                <a:spcPts val="0"/>
              </a:spcAft>
              <a:buClrTx/>
              <a:buSzPct val="100000"/>
              <a:buFontTx/>
              <a:buNone/>
              <a:tabLst/>
              <a:defRPr sz="2800" b="1">
                <a:solidFill>
                  <a:srgbClr val="FFFFFF"/>
                </a:solidFill>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2. القواعد والأسلوب أشد</a:t>
            </a:r>
          </a:p>
          <a:p>
            <a:pPr marL="608460" marR="0" lvl="0" indent="-608460" algn="r" defTabSz="914400" rtl="0" eaLnBrk="1" fontAlgn="auto" latinLnBrk="0" hangingPunct="0">
              <a:lnSpc>
                <a:spcPct val="90000"/>
              </a:lnSpc>
              <a:spcBef>
                <a:spcPts val="600"/>
              </a:spcBef>
              <a:spcAft>
                <a:spcPts val="0"/>
              </a:spcAft>
              <a:buClrTx/>
              <a:buSzPct val="100000"/>
              <a:buFontTx/>
              <a:buNone/>
              <a:tabLst/>
              <a:defRPr sz="2800" b="1">
                <a:solidFill>
                  <a:srgbClr val="FFFFFF"/>
                </a:solidFill>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3. تفاصيل محرجة أو مضللة</a:t>
            </a:r>
            <a:endParaRPr kumimoji="0" lang="en-US"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a:p>
            <a:pPr marL="608460" marR="0" lvl="0" indent="-608460" algn="r" defTabSz="914400" rtl="0" eaLnBrk="1" fontAlgn="auto" latinLnBrk="0" hangingPunct="0">
              <a:lnSpc>
                <a:spcPct val="90000"/>
              </a:lnSpc>
              <a:spcBef>
                <a:spcPts val="600"/>
              </a:spcBef>
              <a:spcAft>
                <a:spcPts val="0"/>
              </a:spcAft>
              <a:buClrTx/>
              <a:buSzPct val="100000"/>
              <a:buFontTx/>
              <a:buNone/>
              <a:tabLst/>
              <a:defRPr sz="2800" b="1">
                <a:solidFill>
                  <a:srgbClr val="FFFFFF"/>
                </a:solidFill>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4. الإنجيل الأقصر</a:t>
            </a:r>
          </a:p>
          <a:p>
            <a:pPr marL="608460" marR="0" lvl="0" indent="-608460" algn="r" defTabSz="914400" rtl="0" eaLnBrk="1" fontAlgn="auto" latinLnBrk="0" hangingPunct="0">
              <a:lnSpc>
                <a:spcPct val="90000"/>
              </a:lnSpc>
              <a:spcBef>
                <a:spcPts val="600"/>
              </a:spcBef>
              <a:spcAft>
                <a:spcPts val="0"/>
              </a:spcAft>
              <a:buClrTx/>
              <a:buSzPct val="100000"/>
              <a:buFontTx/>
              <a:buNone/>
              <a:tabLst/>
              <a:defRPr sz="2800" b="1">
                <a:solidFill>
                  <a:srgbClr val="FFFFFF"/>
                </a:solidFill>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5. محتوى قليل غير موجود في متى أو لوقا</a:t>
            </a:r>
          </a:p>
          <a:p>
            <a:pPr marL="608460" marR="0" lvl="0" indent="-608460" algn="r" defTabSz="914400" rtl="0" eaLnBrk="1" fontAlgn="auto" latinLnBrk="0" hangingPunct="0">
              <a:lnSpc>
                <a:spcPct val="90000"/>
              </a:lnSpc>
              <a:spcBef>
                <a:spcPts val="600"/>
              </a:spcBef>
              <a:spcAft>
                <a:spcPts val="0"/>
              </a:spcAft>
              <a:buClrTx/>
              <a:buSzPct val="100000"/>
              <a:buFontTx/>
              <a:buNone/>
              <a:tabLst/>
              <a:defRPr sz="2800" b="1">
                <a:solidFill>
                  <a:srgbClr val="FFFFFF"/>
                </a:solidFill>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6. ترتيب المحتوى مشابه لمتى ولوقا</a:t>
            </a:r>
          </a:p>
          <a:p>
            <a:pPr marL="608460" marR="0" lvl="0" indent="-608460" algn="r" defTabSz="914400" rtl="0" eaLnBrk="1" fontAlgn="auto" latinLnBrk="0" hangingPunct="0">
              <a:lnSpc>
                <a:spcPct val="90000"/>
              </a:lnSpc>
              <a:spcBef>
                <a:spcPts val="600"/>
              </a:spcBef>
              <a:spcAft>
                <a:spcPts val="0"/>
              </a:spcAft>
              <a:buClrTx/>
              <a:buSzPct val="100000"/>
              <a:buFontTx/>
              <a:buNone/>
              <a:tabLst/>
              <a:defRPr sz="2800" b="1">
                <a:solidFill>
                  <a:srgbClr val="FFFFFF"/>
                </a:solidFill>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7. تأثير كبير للكلمات الآرامية</a:t>
            </a:r>
          </a:p>
          <a:p>
            <a:pPr marL="608460" marR="0" lvl="0" indent="-608460" algn="r" defTabSz="914400" rtl="0" eaLnBrk="1" fontAlgn="auto" latinLnBrk="0" hangingPunct="0">
              <a:lnSpc>
                <a:spcPct val="90000"/>
              </a:lnSpc>
              <a:spcBef>
                <a:spcPts val="600"/>
              </a:spcBef>
              <a:spcAft>
                <a:spcPts val="0"/>
              </a:spcAft>
              <a:buClrTx/>
              <a:buSzPct val="100000"/>
              <a:buFontTx/>
              <a:buNone/>
              <a:tabLst/>
              <a:defRPr sz="2800" b="1">
                <a:solidFill>
                  <a:srgbClr val="FFFFFF"/>
                </a:solidFill>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8. يحذف جميع المواد المشتركة مع متى ولوقا</a:t>
            </a:r>
          </a:p>
          <a:p>
            <a:pPr marL="608460" marR="0" lvl="0" indent="-608460" algn="r" defTabSz="914400" rtl="0" eaLnBrk="1" fontAlgn="auto" latinLnBrk="0" hangingPunct="0">
              <a:lnSpc>
                <a:spcPct val="90000"/>
              </a:lnSpc>
              <a:spcBef>
                <a:spcPts val="600"/>
              </a:spcBef>
              <a:spcAft>
                <a:spcPts val="0"/>
              </a:spcAft>
              <a:buClrTx/>
              <a:buSzPct val="100000"/>
              <a:buFontTx/>
              <a:buNone/>
              <a:tabLst/>
              <a:defRPr sz="2800" b="1">
                <a:solidFill>
                  <a:srgbClr val="FFFFFF"/>
                </a:solidFill>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9. لاهوت متناسب مع متى ولوقا</a:t>
            </a:r>
            <a:endParaRPr kumimoji="0"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4767" name="Text Box 3"/>
          <p:cNvSpPr txBox="1"/>
          <p:nvPr/>
        </p:nvSpPr>
        <p:spPr>
          <a:xfrm>
            <a:off x="8627665" y="44465"/>
            <a:ext cx="438400" cy="4614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b="1">
                <a:solidFill>
                  <a:srgbClr val="FFFFFF"/>
                </a:solidFil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ar-JO" sz="240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85</a:t>
            </a:r>
            <a:endParaRPr kumimoji="0" sz="240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Tree>
  </p:cSld>
  <p:clrMapOvr>
    <a:overrideClrMapping bg1="lt1" tx1="dk1" bg2="lt2" tx2="dk2" accent1="accent1" accent2="accent2" accent3="accent3" accent4="accent4" accent5="accent5" accent6="accent6" hlink="hlink" folHlink="folHlink"/>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85" name="Rectangle 2"/>
          <p:cNvSpPr txBox="1">
            <a:spLocks noGrp="1"/>
          </p:cNvSpPr>
          <p:nvPr>
            <p:ph type="title"/>
          </p:nvPr>
        </p:nvSpPr>
        <p:spPr>
          <a:xfrm>
            <a:off x="91843" y="4653136"/>
            <a:ext cx="9144001" cy="1080121"/>
          </a:xfrm>
          <a:prstGeom prst="rect">
            <a:avLst/>
          </a:prstGeom>
        </p:spPr>
        <p:txBody>
          <a:bodyPr/>
          <a:lstStyle>
            <a:lvl1pPr>
              <a:defRPr b="1">
                <a:solidFill>
                  <a:srgbClr val="000000"/>
                </a:solidFill>
              </a:defRPr>
            </a:lvl1pPr>
          </a:lstStyle>
          <a:p>
            <a:pPr rtl="0">
              <a:defRPr/>
            </a:pPr>
            <a:r>
              <a:rPr dirty="0"/>
              <a:t>Disciple making bottlenecks</a:t>
            </a:r>
          </a:p>
        </p:txBody>
      </p:sp>
      <p:pic>
        <p:nvPicPr>
          <p:cNvPr id="6086" name="Picture 2" descr="Picture 2"/>
          <p:cNvPicPr>
            <a:picLocks noChangeAspect="1"/>
          </p:cNvPicPr>
          <p:nvPr/>
        </p:nvPicPr>
        <p:blipFill>
          <a:blip r:embed="rId2" cstate="print"/>
          <a:stretch>
            <a:fillRect/>
          </a:stretch>
        </p:blipFill>
        <p:spPr>
          <a:xfrm>
            <a:off x="114300" y="641350"/>
            <a:ext cx="8915400" cy="5575300"/>
          </a:xfrm>
          <a:prstGeom prst="rect">
            <a:avLst/>
          </a:prstGeom>
          <a:ln w="12700">
            <a:miter lim="400000"/>
          </a:ln>
        </p:spPr>
      </p:pic>
    </p:spTree>
  </p:cSld>
  <p:clrMapOvr>
    <a:masterClrMapping/>
  </p:clrMapOvr>
  <p:transition spd="med"/>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88" name="Rectangle 2"/>
          <p:cNvSpPr txBox="1">
            <a:spLocks noGrp="1"/>
          </p:cNvSpPr>
          <p:nvPr>
            <p:ph type="title"/>
          </p:nvPr>
        </p:nvSpPr>
        <p:spPr>
          <a:xfrm>
            <a:off x="0" y="151001"/>
            <a:ext cx="9144000" cy="829727"/>
          </a:xfrm>
          <a:prstGeom prst="rect">
            <a:avLst/>
          </a:prstGeom>
          <a:effectLst>
            <a:outerShdw blurRad="63500" dist="35921" dir="2700000" rotWithShape="0">
              <a:srgbClr val="000000">
                <a:alpha val="74998"/>
              </a:srgbClr>
            </a:outerShdw>
          </a:effectLst>
        </p:spPr>
        <p:txBody>
          <a:bodyPr anchor="ctr"/>
          <a:lstStyle>
            <a:lvl1pPr>
              <a:defRPr sz="3600" b="1"/>
            </a:lvl1pPr>
          </a:lstStyle>
          <a:p>
            <a:pPr rtl="0">
              <a:defRPr/>
            </a:pPr>
            <a:r>
              <a:rPr lang="ar-JO" dirty="0"/>
              <a:t>تلميذ في المجتمع</a:t>
            </a:r>
            <a:endParaRPr dirty="0"/>
          </a:p>
        </p:txBody>
      </p:sp>
      <p:pic>
        <p:nvPicPr>
          <p:cNvPr id="6089" name="Picture 2" descr="Picture 2"/>
          <p:cNvPicPr>
            <a:picLocks noChangeAspect="1"/>
          </p:cNvPicPr>
          <p:nvPr/>
        </p:nvPicPr>
        <p:blipFill>
          <a:blip r:embed="rId2" cstate="print"/>
          <a:stretch>
            <a:fillRect/>
          </a:stretch>
        </p:blipFill>
        <p:spPr>
          <a:xfrm>
            <a:off x="393700" y="1253230"/>
            <a:ext cx="8356600" cy="5575301"/>
          </a:xfrm>
          <a:prstGeom prst="rect">
            <a:avLst/>
          </a:prstGeom>
          <a:ln w="12700">
            <a:miter lim="400000"/>
          </a:ln>
        </p:spPr>
      </p:pic>
    </p:spTree>
  </p:cSld>
  <p:clrMapOvr>
    <a:masterClrMapping/>
  </p:clrMapOvr>
  <p:transition spd="med"/>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91" name="Title 1"/>
          <p:cNvSpPr txBox="1">
            <a:spLocks noGrp="1"/>
          </p:cNvSpPr>
          <p:nvPr>
            <p:ph type="title" idx="4294967295"/>
          </p:nvPr>
        </p:nvSpPr>
        <p:spPr>
          <a:xfrm>
            <a:off x="1574800" y="0"/>
            <a:ext cx="9070975" cy="1143000"/>
          </a:xfrm>
          <a:prstGeom prst="rect">
            <a:avLst/>
          </a:prstGeom>
          <a:noFill/>
        </p:spPr>
        <p:txBody>
          <a:bodyPr/>
          <a:lstStyle>
            <a:lvl1pPr algn="r">
              <a:defRPr sz="4400">
                <a:solidFill>
                  <a:srgbClr val="000000"/>
                </a:solidFill>
              </a:defRPr>
            </a:lvl1pPr>
          </a:lstStyle>
          <a:p>
            <a:pPr rtl="0">
              <a:defRPr/>
            </a:pPr>
            <a:r>
              <a:rPr dirty="0"/>
              <a:t>Black</a:t>
            </a:r>
          </a:p>
        </p:txBody>
      </p:sp>
    </p:spTree>
  </p:cSld>
  <p:clrMapOvr>
    <a:masterClrMapping/>
  </p:clrMapOvr>
  <p:transition spd="med"/>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EG" sz="3200" dirty="0">
                <a:solidFill>
                  <a:srgbClr val="FFFFFF"/>
                </a:solidFill>
                <a:ea typeface="ＭＳ Ｐゴシック" charset="0"/>
              </a:rPr>
              <a:t>مسح العهد القديم </a:t>
            </a:r>
            <a:r>
              <a:rPr lang="en-US" sz="2800" dirty="0">
                <a:solidFill>
                  <a:srgbClr val="FFFFFF"/>
                </a:solidFill>
                <a:ea typeface="ＭＳ Ｐゴシック" charset="0"/>
              </a:rPr>
              <a:t>  •  BibleStudyDownloads.org</a:t>
            </a:r>
            <a:endParaRPr lang="en-US" sz="105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300" rtl="1" eaLnBrk="1" fontAlgn="base" latinLnBrk="0" hangingPunct="1">
              <a:lnSpc>
                <a:spcPct val="100000"/>
              </a:lnSpc>
              <a:spcBef>
                <a:spcPct val="0"/>
              </a:spcBef>
              <a:spcAft>
                <a:spcPct val="0"/>
              </a:spcAft>
              <a:buClrTx/>
              <a:buSzTx/>
              <a:buFontTx/>
              <a:buNone/>
              <a:tabLst/>
              <a:defRPr/>
            </a:pPr>
            <a:r>
              <a:rPr lang="ar-JO" sz="3600" b="1" kern="1200" dirty="0">
                <a:solidFill>
                  <a:srgbClr val="FFFFFF"/>
                </a:solidFill>
                <a:latin typeface="Arial" panose="020B0604020202020204" pitchFamily="34" charset="0"/>
                <a:cs typeface="Arial" panose="020B0604020202020204" pitchFamily="34" charset="0"/>
              </a:rPr>
              <a:t>أ</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حصل على هذا العرض التقديمي مجانًا!</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7165495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00" name="Rectangle 2"/>
          <p:cNvSpPr txBox="1">
            <a:spLocks noGrp="1"/>
          </p:cNvSpPr>
          <p:nvPr>
            <p:ph type="title" idx="4294967295"/>
          </p:nvPr>
        </p:nvSpPr>
        <p:spPr>
          <a:xfrm>
            <a:off x="0" y="609600"/>
            <a:ext cx="9144000" cy="1143000"/>
          </a:xfrm>
          <a:prstGeom prst="rect">
            <a:avLst/>
          </a:prstGeom>
          <a:noFill/>
        </p:spPr>
        <p:txBody>
          <a:bodyPr/>
          <a:lstStyle>
            <a:lvl1pPr>
              <a:defRPr sz="4400" b="0">
                <a:solidFill>
                  <a:srgbClr val="220011"/>
                </a:solidFill>
                <a:latin typeface="Times New Roman"/>
                <a:ea typeface="Times New Roman"/>
                <a:cs typeface="Times New Roman"/>
                <a:sym typeface="Times New Roman"/>
              </a:defRPr>
            </a:lvl1pPr>
          </a:lstStyle>
          <a:p>
            <a:pPr rtl="0">
              <a:defRPr/>
            </a:pPr>
            <a:r>
              <a:t>Black</a:t>
            </a:r>
          </a:p>
        </p:txBody>
      </p:sp>
    </p:spTree>
  </p:cSld>
  <p:clrMapOvr>
    <a:masterClrMapping/>
  </p:clrMapOvr>
  <p:transition spd="med"/>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02" name="Rectangle 1026"/>
          <p:cNvSpPr txBox="1">
            <a:spLocks noGrp="1"/>
          </p:cNvSpPr>
          <p:nvPr>
            <p:ph type="title"/>
          </p:nvPr>
        </p:nvSpPr>
        <p:spPr>
          <a:xfrm>
            <a:off x="0" y="6172200"/>
            <a:ext cx="9144000" cy="685800"/>
          </a:xfrm>
          <a:prstGeom prst="rect">
            <a:avLst/>
          </a:prstGeom>
        </p:spPr>
        <p:txBody>
          <a:bodyPr>
            <a:normAutofit/>
          </a:bodyPr>
          <a:lstStyle/>
          <a:p>
            <a:pPr>
              <a:defRPr sz="3200" b="1"/>
            </a:pPr>
            <a:r>
              <a:rPr dirty="0"/>
              <a:t>• BibleStudyDownloads.org</a:t>
            </a:r>
            <a:r>
              <a:rPr lang="ar-JO" dirty="0"/>
              <a:t> مسح العهد الجديد</a:t>
            </a:r>
            <a:endParaRPr dirty="0"/>
          </a:p>
        </p:txBody>
      </p:sp>
      <p:sp>
        <p:nvSpPr>
          <p:cNvPr id="6103" name="Rectangle 1026"/>
          <p:cNvSpPr txBox="1"/>
          <p:nvPr/>
        </p:nvSpPr>
        <p:spPr>
          <a:xfrm>
            <a:off x="45719" y="-11043"/>
            <a:ext cx="9052561" cy="70788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ctr" defTabSz="449262" rtl="1">
              <a:defRPr sz="4000" b="1">
                <a:solidFill>
                  <a:srgbClr val="FFFFFF"/>
                </a:solidFill>
              </a:defRPr>
            </a:lvl1pPr>
          </a:lstStyle>
          <a:p>
            <a:r>
              <a:rPr dirty="0" err="1">
                <a:latin typeface="Arial" panose="020B0604020202020204" pitchFamily="34" charset="0"/>
                <a:cs typeface="Arial" panose="020B0604020202020204" pitchFamily="34" charset="0"/>
              </a:rPr>
              <a:t>أحصل</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عل</a:t>
            </a:r>
            <a:r>
              <a:rPr lang="ar-JO" dirty="0">
                <a:latin typeface="Arial" panose="020B0604020202020204" pitchFamily="34" charset="0"/>
                <a:cs typeface="Arial" panose="020B0604020202020204" pitchFamily="34" charset="0"/>
              </a:rPr>
              <a:t>ى</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هذا</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العرض</a:t>
            </a:r>
            <a:r>
              <a:rPr lang="en-US" dirty="0">
                <a:latin typeface="Arial" panose="020B0604020202020204" pitchFamily="34" charset="0"/>
                <a:cs typeface="Arial" panose="020B0604020202020204" pitchFamily="34" charset="0"/>
              </a:rPr>
              <a:t> </a:t>
            </a:r>
            <a:r>
              <a:rPr lang="ar-JO" dirty="0">
                <a:latin typeface="Arial" panose="020B0604020202020204" pitchFamily="34" charset="0"/>
                <a:cs typeface="Arial" panose="020B0604020202020204" pitchFamily="34" charset="0"/>
              </a:rPr>
              <a:t>التقديمي</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مجانا</a:t>
            </a:r>
            <a:r>
              <a:rPr lang="ar-JO" dirty="0">
                <a:latin typeface="Arial" panose="020B0604020202020204" pitchFamily="34" charset="0"/>
                <a:cs typeface="Arial" panose="020B0604020202020204" pitchFamily="34" charset="0"/>
              </a:rPr>
              <a:t>ً</a:t>
            </a:r>
            <a:endParaRPr dirty="0">
              <a:latin typeface="Arial" panose="020B0604020202020204" pitchFamily="34" charset="0"/>
              <a:cs typeface="Arial" panose="020B0604020202020204" pitchFamily="34" charset="0"/>
            </a:endParaRPr>
          </a:p>
        </p:txBody>
      </p:sp>
      <p:pic>
        <p:nvPicPr>
          <p:cNvPr id="6104" name="Picture 7" descr="Picture 7"/>
          <p:cNvPicPr>
            <a:picLocks noChangeAspect="1"/>
          </p:cNvPicPr>
          <p:nvPr/>
        </p:nvPicPr>
        <p:blipFill>
          <a:blip r:embed="rId3" cstate="print"/>
          <a:srcRect t="2841"/>
          <a:stretch>
            <a:fillRect/>
          </a:stretch>
        </p:blipFill>
        <p:spPr>
          <a:xfrm>
            <a:off x="-44174" y="636980"/>
            <a:ext cx="9232349" cy="5650046"/>
          </a:xfrm>
          <a:prstGeom prst="rect">
            <a:avLst/>
          </a:prstGeom>
          <a:ln w="12700">
            <a:miter lim="400000"/>
          </a:ln>
        </p:spPr>
      </p:pic>
      <p:pic>
        <p:nvPicPr>
          <p:cNvPr id="6105" name="Picture 8" descr="Picture 8"/>
          <p:cNvPicPr>
            <a:picLocks noChangeAspect="1"/>
          </p:cNvPicPr>
          <p:nvPr/>
        </p:nvPicPr>
        <p:blipFill>
          <a:blip r:embed="rId4" cstate="print"/>
          <a:stretch>
            <a:fillRect/>
          </a:stretch>
        </p:blipFill>
        <p:spPr>
          <a:xfrm>
            <a:off x="307223" y="2222339"/>
            <a:ext cx="6153213" cy="3483595"/>
          </a:xfrm>
          <a:prstGeom prst="rect">
            <a:avLst/>
          </a:prstGeom>
          <a:ln w="12700">
            <a:miter lim="400000"/>
          </a:ln>
        </p:spPr>
      </p:pic>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7" presetClass="exit" presetSubtype="8" fill="hold" grpId="1" nodeType="afterEffect">
                                  <p:stCondLst>
                                    <p:cond delay="3000"/>
                                  </p:stCondLst>
                                  <p:iterate>
                                    <p:tmAbs val="0"/>
                                  </p:iterate>
                                  <p:childTnLst>
                                    <p:anim calcmode="lin" valueType="num">
                                      <p:cBhvr>
                                        <p:cTn id="6" dur="2000" fill="hold"/>
                                        <p:tgtEl>
                                          <p:spTgt spid="6105"/>
                                        </p:tgtEl>
                                        <p:attrNameLst>
                                          <p:attrName>ppt_x</p:attrName>
                                        </p:attrNameLst>
                                      </p:cBhvr>
                                      <p:tavLst>
                                        <p:tav tm="0">
                                          <p:val>
                                            <p:strVal val="ppt_x"/>
                                          </p:val>
                                        </p:tav>
                                        <p:tav tm="100000">
                                          <p:val>
                                            <p:strVal val="0-ppt_w/2"/>
                                          </p:val>
                                        </p:tav>
                                      </p:tavLst>
                                    </p:anim>
                                    <p:anim calcmode="lin" valueType="num">
                                      <p:cBhvr>
                                        <p:cTn id="7" dur="2000" fill="hold"/>
                                        <p:tgtEl>
                                          <p:spTgt spid="6105"/>
                                        </p:tgtEl>
                                        <p:attrNameLst>
                                          <p:attrName>ppt_y</p:attrName>
                                        </p:attrNameLst>
                                      </p:cBhvr>
                                      <p:tavLst>
                                        <p:tav tm="0">
                                          <p:val>
                                            <p:strVal val="ppt_y"/>
                                          </p:val>
                                        </p:tav>
                                        <p:tav tm="100000">
                                          <p:val>
                                            <p:strVal val="ppt_y"/>
                                          </p:val>
                                        </p:tav>
                                      </p:tavLst>
                                    </p:anim>
                                    <p:set>
                                      <p:cBhvr>
                                        <p:cTn id="8" fill="hold">
                                          <p:stCondLst>
                                            <p:cond delay="1999"/>
                                          </p:stCondLst>
                                        </p:cTn>
                                        <p:tgtEl>
                                          <p:spTgt spid="6105"/>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hold" grpId="2" nodeType="afterEffect">
                                  <p:stCondLst>
                                    <p:cond delay="3000"/>
                                  </p:stCondLst>
                                  <p:iterate>
                                    <p:tmAbs val="0"/>
                                  </p:iterate>
                                  <p:childTnLst>
                                    <p:set>
                                      <p:cBhvr>
                                        <p:cTn id="11" fill="hold"/>
                                        <p:tgtEl>
                                          <p:spTgt spid="6105"/>
                                        </p:tgtEl>
                                        <p:attrNameLst>
                                          <p:attrName>style.visibility</p:attrName>
                                        </p:attrNameLst>
                                      </p:cBhvr>
                                      <p:to>
                                        <p:strVal val="visible"/>
                                      </p:to>
                                    </p:set>
                                    <p:anim calcmode="lin" valueType="num">
                                      <p:cBhvr>
                                        <p:cTn id="12" dur="1000" fill="hold"/>
                                        <p:tgtEl>
                                          <p:spTgt spid="6105"/>
                                        </p:tgtEl>
                                        <p:attrNameLst>
                                          <p:attrName>ppt_x</p:attrName>
                                        </p:attrNameLst>
                                      </p:cBhvr>
                                      <p:tavLst>
                                        <p:tav tm="0">
                                          <p:val>
                                            <p:strVal val="1+#ppt_w/2"/>
                                          </p:val>
                                        </p:tav>
                                        <p:tav tm="100000">
                                          <p:val>
                                            <p:strVal val="#ppt_x"/>
                                          </p:val>
                                        </p:tav>
                                      </p:tavLst>
                                    </p:anim>
                                    <p:anim calcmode="lin" valueType="num">
                                      <p:cBhvr>
                                        <p:cTn id="13" dur="1000" fill="hold"/>
                                        <p:tgtEl>
                                          <p:spTgt spid="610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05" grpId="1" animBg="1" advAuto="0"/>
      <p:bldP spid="6105" grpId="2" animBg="1" advAuto="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69" name="Text Box 3"/>
          <p:cNvSpPr txBox="1"/>
          <p:nvPr/>
        </p:nvSpPr>
        <p:spPr>
          <a:xfrm>
            <a:off x="8627716" y="44453"/>
            <a:ext cx="435309"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a:solidFill>
                  <a:srgbClr val="FFFFFF"/>
                </a:solidFill>
              </a:defRPr>
            </a:lvl1pPr>
          </a:lstStyle>
          <a:p>
            <a:r>
              <a:rPr lang="ar-JO" b="1" dirty="0">
                <a:latin typeface="Arial" panose="020B0604020202020204" pitchFamily="34" charset="0"/>
                <a:cs typeface="Arial" panose="020B0604020202020204" pitchFamily="34" charset="0"/>
              </a:rPr>
              <a:t>49</a:t>
            </a:r>
            <a:endParaRPr b="1" dirty="0">
              <a:latin typeface="Arial" panose="020B0604020202020204" pitchFamily="34" charset="0"/>
              <a:cs typeface="Arial" panose="020B0604020202020204" pitchFamily="34" charset="0"/>
            </a:endParaRPr>
          </a:p>
        </p:txBody>
      </p:sp>
      <p:pic>
        <p:nvPicPr>
          <p:cNvPr id="4770" name="Picture 10" descr="Picture 10"/>
          <p:cNvPicPr>
            <a:picLocks/>
          </p:cNvPicPr>
          <p:nvPr/>
        </p:nvPicPr>
        <p:blipFill>
          <a:blip r:embed="rId3" cstate="print"/>
          <a:stretch>
            <a:fillRect/>
          </a:stretch>
        </p:blipFill>
        <p:spPr>
          <a:xfrm>
            <a:off x="315917" y="2852744"/>
            <a:ext cx="619126" cy="542926"/>
          </a:xfrm>
          <a:prstGeom prst="rect">
            <a:avLst/>
          </a:prstGeom>
          <a:ln w="12700">
            <a:miter lim="400000"/>
          </a:ln>
        </p:spPr>
      </p:pic>
      <p:pic>
        <p:nvPicPr>
          <p:cNvPr id="4771" name="Picture 11" descr="Picture 11"/>
          <p:cNvPicPr>
            <a:picLocks/>
          </p:cNvPicPr>
          <p:nvPr/>
        </p:nvPicPr>
        <p:blipFill>
          <a:blip r:embed="rId3" cstate="print"/>
          <a:stretch>
            <a:fillRect/>
          </a:stretch>
        </p:blipFill>
        <p:spPr>
          <a:xfrm>
            <a:off x="315917" y="4830769"/>
            <a:ext cx="619126" cy="542926"/>
          </a:xfrm>
          <a:prstGeom prst="rect">
            <a:avLst/>
          </a:prstGeom>
          <a:ln w="12700">
            <a:miter lim="400000"/>
          </a:ln>
        </p:spPr>
      </p:pic>
      <p:pic>
        <p:nvPicPr>
          <p:cNvPr id="4772" name="Picture 15" descr="Picture 15"/>
          <p:cNvPicPr>
            <a:picLocks noChangeAspect="1"/>
          </p:cNvPicPr>
          <p:nvPr/>
        </p:nvPicPr>
        <p:blipFill>
          <a:blip r:embed="rId4" cstate="print"/>
          <a:stretch>
            <a:fillRect/>
          </a:stretch>
        </p:blipFill>
        <p:spPr>
          <a:xfrm>
            <a:off x="304803" y="-76194"/>
            <a:ext cx="1243014" cy="1211263"/>
          </a:xfrm>
          <a:prstGeom prst="rect">
            <a:avLst/>
          </a:prstGeom>
          <a:ln w="12700">
            <a:miter lim="400000"/>
          </a:ln>
        </p:spPr>
      </p:pic>
      <p:sp>
        <p:nvSpPr>
          <p:cNvPr id="4773" name="Rectangle 16"/>
          <p:cNvSpPr txBox="1">
            <a:spLocks noGrp="1"/>
          </p:cNvSpPr>
          <p:nvPr>
            <p:ph type="title" idx="4294967295"/>
          </p:nvPr>
        </p:nvSpPr>
        <p:spPr>
          <a:xfrm>
            <a:off x="3161944" y="228603"/>
            <a:ext cx="3666260" cy="646266"/>
          </a:xfrm>
          <a:prstGeom prst="rect">
            <a:avLst/>
          </a:prstGeom>
          <a:solidFill>
            <a:srgbClr val="010199"/>
          </a:solidFill>
        </p:spPr>
        <p:txBody>
          <a:bodyPr lIns="45687" tIns="45687" rIns="45687" bIns="45687" anchor="t"/>
          <a:lstStyle>
            <a:lvl1pPr defTabSz="850391">
              <a:defRPr sz="3348" b="0">
                <a:latin typeface="SimSun"/>
                <a:ea typeface="SimSun"/>
                <a:cs typeface="SimSun"/>
                <a:sym typeface="SimSun"/>
              </a:defRPr>
            </a:lvl1pPr>
          </a:lstStyle>
          <a:p>
            <a:pPr>
              <a:defRPr b="1">
                <a:latin typeface="+mj-lt"/>
                <a:ea typeface="+mj-ea"/>
                <a:cs typeface="+mj-cs"/>
                <a:sym typeface="Arial"/>
              </a:defRPr>
            </a:pPr>
            <a:r>
              <a:rPr b="1" dirty="0" err="1">
                <a:latin typeface="Arial" panose="020B0604020202020204" pitchFamily="34" charset="0"/>
                <a:cs typeface="Arial" panose="020B0604020202020204" pitchFamily="34" charset="0"/>
                <a:sym typeface="SimSun"/>
              </a:rPr>
              <a:t>تأريخ</a:t>
            </a:r>
            <a:r>
              <a:rPr b="1" dirty="0">
                <a:latin typeface="Arial" panose="020B0604020202020204" pitchFamily="34" charset="0"/>
                <a:cs typeface="Arial" panose="020B0604020202020204" pitchFamily="34" charset="0"/>
                <a:sym typeface="SimSun"/>
              </a:rPr>
              <a:t> </a:t>
            </a:r>
            <a:r>
              <a:rPr b="1" dirty="0" err="1">
                <a:latin typeface="Arial" panose="020B0604020202020204" pitchFamily="34" charset="0"/>
                <a:cs typeface="Arial" panose="020B0604020202020204" pitchFamily="34" charset="0"/>
                <a:sym typeface="SimSun"/>
              </a:rPr>
              <a:t>الأناجيل</a:t>
            </a:r>
            <a:r>
              <a:rPr b="1" dirty="0">
                <a:latin typeface="Arial" panose="020B0604020202020204" pitchFamily="34" charset="0"/>
                <a:cs typeface="Arial" panose="020B0604020202020204" pitchFamily="34" charset="0"/>
                <a:sym typeface="SimSun"/>
              </a:rPr>
              <a:t> </a:t>
            </a:r>
            <a:r>
              <a:rPr b="1" dirty="0" err="1">
                <a:latin typeface="Arial" panose="020B0604020202020204" pitchFamily="34" charset="0"/>
                <a:cs typeface="Arial" panose="020B0604020202020204" pitchFamily="34" charset="0"/>
                <a:sym typeface="SimSun"/>
              </a:rPr>
              <a:t>الإزائية</a:t>
            </a:r>
            <a:endParaRPr b="1" dirty="0">
              <a:latin typeface="Arial" panose="020B0604020202020204" pitchFamily="34" charset="0"/>
              <a:cs typeface="Arial" panose="020B0604020202020204" pitchFamily="34" charset="0"/>
              <a:sym typeface="SimSun"/>
            </a:endParaRPr>
          </a:p>
        </p:txBody>
      </p:sp>
      <p:sp>
        <p:nvSpPr>
          <p:cNvPr id="4774" name="TextBox 3"/>
          <p:cNvSpPr txBox="1"/>
          <p:nvPr/>
        </p:nvSpPr>
        <p:spPr>
          <a:xfrm>
            <a:off x="745777" y="1084262"/>
            <a:ext cx="618052" cy="40004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rtl="1">
              <a:defRPr sz="2000">
                <a:solidFill>
                  <a:srgbClr val="FFFFFF"/>
                </a:solidFill>
              </a:defRPr>
            </a:lvl1pPr>
          </a:lstStyle>
          <a:p>
            <a:r>
              <a:rPr b="1" dirty="0">
                <a:latin typeface="Arial" panose="020B0604020202020204" pitchFamily="34" charset="0"/>
                <a:cs typeface="Arial" panose="020B0604020202020204" pitchFamily="34" charset="0"/>
              </a:rPr>
              <a:t>مرقس</a:t>
            </a:r>
          </a:p>
        </p:txBody>
      </p:sp>
      <p:sp>
        <p:nvSpPr>
          <p:cNvPr id="4775" name="TextBox 16"/>
          <p:cNvSpPr txBox="1"/>
          <p:nvPr/>
        </p:nvSpPr>
        <p:spPr>
          <a:xfrm>
            <a:off x="1682401" y="1444625"/>
            <a:ext cx="406455" cy="40004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rtl="1">
              <a:defRPr sz="2000">
                <a:solidFill>
                  <a:srgbClr val="FFFFFF"/>
                </a:solidFill>
              </a:defRPr>
            </a:lvl1pPr>
          </a:lstStyle>
          <a:p>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4776" name="TextBox 17"/>
          <p:cNvSpPr txBox="1"/>
          <p:nvPr/>
        </p:nvSpPr>
        <p:spPr>
          <a:xfrm>
            <a:off x="3338168" y="1444625"/>
            <a:ext cx="406456" cy="40004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rtl="1">
              <a:defRPr sz="2000">
                <a:solidFill>
                  <a:srgbClr val="FFFFFF"/>
                </a:solidFill>
              </a:defRPr>
            </a:lvl1pPr>
          </a:lstStyle>
          <a:p>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4777" name="TextBox 18"/>
          <p:cNvSpPr txBox="1"/>
          <p:nvPr/>
        </p:nvSpPr>
        <p:spPr>
          <a:xfrm>
            <a:off x="745775" y="1916119"/>
            <a:ext cx="2423216" cy="3692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1800">
                <a:solidFill>
                  <a:srgbClr val="FFFFFF"/>
                </a:solidFill>
              </a:defRPr>
            </a:lvl1pPr>
          </a:lstStyle>
          <a:p>
            <a:r>
              <a:rPr b="1" dirty="0" err="1">
                <a:latin typeface="Arial" panose="020B0604020202020204" pitchFamily="34" charset="0"/>
                <a:cs typeface="Arial" panose="020B0604020202020204" pitchFamily="34" charset="0"/>
              </a:rPr>
              <a:t>الفرضية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الأولى</a:t>
            </a:r>
            <a:endParaRPr b="1" dirty="0">
              <a:latin typeface="Arial" panose="020B0604020202020204" pitchFamily="34" charset="0"/>
              <a:cs typeface="Arial" panose="020B0604020202020204" pitchFamily="34" charset="0"/>
            </a:endParaRPr>
          </a:p>
        </p:txBody>
      </p:sp>
      <p:sp>
        <p:nvSpPr>
          <p:cNvPr id="4778" name="TextBox 19"/>
          <p:cNvSpPr txBox="1"/>
          <p:nvPr/>
        </p:nvSpPr>
        <p:spPr>
          <a:xfrm>
            <a:off x="745778" y="2205038"/>
            <a:ext cx="2645475" cy="64626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1800">
                <a:solidFill>
                  <a:srgbClr val="FFFFFF"/>
                </a:solidFill>
              </a:defRPr>
            </a:lvl1pPr>
          </a:lstStyle>
          <a:p>
            <a:r>
              <a:rPr b="1" dirty="0" err="1">
                <a:latin typeface="Arial" panose="020B0604020202020204" pitchFamily="34" charset="0"/>
                <a:cs typeface="Arial" panose="020B0604020202020204" pitchFamily="34" charset="0"/>
              </a:rPr>
              <a:t>متى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استخدموا</a:t>
            </a:r>
            <a:r>
              <a:rPr b="1" dirty="0">
                <a:latin typeface="Arial" panose="020B0604020202020204" pitchFamily="34" charset="0"/>
                <a:cs typeface="Arial" panose="020B0604020202020204" pitchFamily="34" charset="0"/>
              </a:rPr>
              <a:t> مرقس </a:t>
            </a:r>
            <a:r>
              <a:rPr b="1" dirty="0" err="1">
                <a:latin typeface="Arial" panose="020B0604020202020204" pitchFamily="34" charset="0"/>
                <a:cs typeface="Arial" panose="020B0604020202020204" pitchFamily="34" charset="0"/>
              </a:rPr>
              <a:t>كمصدر</a:t>
            </a:r>
            <a:endParaRPr b="1" dirty="0">
              <a:latin typeface="Arial" panose="020B0604020202020204" pitchFamily="34" charset="0"/>
              <a:cs typeface="Arial" panose="020B0604020202020204" pitchFamily="34" charset="0"/>
            </a:endParaRPr>
          </a:p>
        </p:txBody>
      </p:sp>
      <p:sp>
        <p:nvSpPr>
          <p:cNvPr id="4779" name="Straight Arrow Connector 5"/>
          <p:cNvSpPr/>
          <p:nvPr/>
        </p:nvSpPr>
        <p:spPr>
          <a:xfrm>
            <a:off x="1389571" y="1284286"/>
            <a:ext cx="750379" cy="231777"/>
          </a:xfrm>
          <a:prstGeom prst="line">
            <a:avLst/>
          </a:prstGeom>
          <a:ln>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780" name="Straight Arrow Connector 22"/>
          <p:cNvSpPr/>
          <p:nvPr/>
        </p:nvSpPr>
        <p:spPr>
          <a:xfrm>
            <a:off x="1636713" y="1300163"/>
            <a:ext cx="1727201" cy="215902"/>
          </a:xfrm>
          <a:prstGeom prst="line">
            <a:avLst/>
          </a:prstGeom>
          <a:ln>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781" name="TextBox 27"/>
          <p:cNvSpPr txBox="1"/>
          <p:nvPr/>
        </p:nvSpPr>
        <p:spPr>
          <a:xfrm>
            <a:off x="745775" y="2924175"/>
            <a:ext cx="2351776" cy="3692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1800" u="sng">
                <a:solidFill>
                  <a:srgbClr val="FFFFFF"/>
                </a:solidFill>
              </a:defRPr>
            </a:lvl1pPr>
          </a:lstStyle>
          <a:p>
            <a:r>
              <a:rPr b="1" dirty="0" err="1">
                <a:latin typeface="Arial" panose="020B0604020202020204" pitchFamily="34" charset="0"/>
                <a:cs typeface="Arial" panose="020B0604020202020204" pitchFamily="34" charset="0"/>
              </a:rPr>
              <a:t>النظرة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الأولى</a:t>
            </a:r>
            <a:endParaRPr b="1" dirty="0">
              <a:latin typeface="Arial" panose="020B0604020202020204" pitchFamily="34" charset="0"/>
              <a:cs typeface="Arial" panose="020B0604020202020204" pitchFamily="34" charset="0"/>
            </a:endParaRPr>
          </a:p>
        </p:txBody>
      </p:sp>
      <p:sp>
        <p:nvSpPr>
          <p:cNvPr id="4782" name="TextBox 28"/>
          <p:cNvSpPr txBox="1"/>
          <p:nvPr/>
        </p:nvSpPr>
        <p:spPr>
          <a:xfrm>
            <a:off x="745778" y="3213106"/>
            <a:ext cx="2645475" cy="64626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1800">
                <a:solidFill>
                  <a:srgbClr val="FFFFFF"/>
                </a:solidFill>
              </a:defRPr>
            </a:lvl1pPr>
          </a:lstStyle>
          <a:p>
            <a:r>
              <a:rPr b="1" dirty="0">
                <a:latin typeface="Arial" panose="020B0604020202020204" pitchFamily="34" charset="0"/>
                <a:cs typeface="Arial" panose="020B0604020202020204" pitchFamily="34" charset="0"/>
              </a:rPr>
              <a:t>كتب مرقس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الخمسينات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أو</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أوائل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الستينات</a:t>
            </a:r>
            <a:endParaRPr b="1" dirty="0">
              <a:latin typeface="Arial" panose="020B0604020202020204" pitchFamily="34" charset="0"/>
              <a:cs typeface="Arial" panose="020B0604020202020204" pitchFamily="34" charset="0"/>
            </a:endParaRPr>
          </a:p>
        </p:txBody>
      </p:sp>
      <p:sp>
        <p:nvSpPr>
          <p:cNvPr id="4783" name="TextBox 29"/>
          <p:cNvSpPr txBox="1"/>
          <p:nvPr/>
        </p:nvSpPr>
        <p:spPr>
          <a:xfrm>
            <a:off x="760035" y="3789362"/>
            <a:ext cx="2758221" cy="64626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marL="354013" indent="-354013" algn="r" rtl="1">
              <a:defRPr sz="1800">
                <a:solidFill>
                  <a:srgbClr val="FFFFFF"/>
                </a:solidFill>
              </a:defRPr>
            </a:lvl1pPr>
          </a:lstStyle>
          <a:p>
            <a:r>
              <a:rPr b="1" dirty="0">
                <a:latin typeface="Arial" panose="020B0604020202020204" pitchFamily="34" charset="0"/>
                <a:cs typeface="Arial" panose="020B0604020202020204" pitchFamily="34" charset="0"/>
              </a:rPr>
              <a:t>(1) كتب </a:t>
            </a:r>
            <a:r>
              <a:rPr b="1" dirty="0" err="1">
                <a:latin typeface="Arial" panose="020B0604020202020204" pitchFamily="34" charset="0"/>
                <a:cs typeface="Arial" panose="020B0604020202020204" pitchFamily="34" charset="0"/>
              </a:rPr>
              <a:t>متى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أواخر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الخمسينات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أو</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الستينات</a:t>
            </a:r>
            <a:endParaRPr b="1" dirty="0">
              <a:latin typeface="Arial" panose="020B0604020202020204" pitchFamily="34" charset="0"/>
              <a:cs typeface="Arial" panose="020B0604020202020204" pitchFamily="34" charset="0"/>
            </a:endParaRPr>
          </a:p>
        </p:txBody>
      </p:sp>
      <p:sp>
        <p:nvSpPr>
          <p:cNvPr id="4784" name="TextBox 30"/>
          <p:cNvSpPr txBox="1"/>
          <p:nvPr/>
        </p:nvSpPr>
        <p:spPr>
          <a:xfrm>
            <a:off x="945800" y="4427544"/>
            <a:ext cx="2643887" cy="3692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r" rtl="1">
              <a:defRPr sz="1800">
                <a:solidFill>
                  <a:srgbClr val="FFFFFF"/>
                </a:solidFill>
              </a:defRPr>
            </a:lvl1pPr>
          </a:lstStyle>
          <a:p>
            <a:r>
              <a:rPr b="1" dirty="0">
                <a:latin typeface="Arial" panose="020B0604020202020204" pitchFamily="34" charset="0"/>
                <a:cs typeface="Arial" panose="020B0604020202020204" pitchFamily="34" charset="0"/>
              </a:rPr>
              <a:t>(2) كتب </a:t>
            </a:r>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59-63</a:t>
            </a:r>
          </a:p>
        </p:txBody>
      </p:sp>
      <p:sp>
        <p:nvSpPr>
          <p:cNvPr id="4785" name="TextBox 34"/>
          <p:cNvSpPr txBox="1"/>
          <p:nvPr/>
        </p:nvSpPr>
        <p:spPr>
          <a:xfrm>
            <a:off x="745775" y="4868869"/>
            <a:ext cx="2423214" cy="3692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1800" u="sng">
                <a:solidFill>
                  <a:srgbClr val="FFFFFF"/>
                </a:solidFill>
              </a:defRPr>
            </a:lvl1pPr>
          </a:lstStyle>
          <a:p>
            <a:r>
              <a:rPr b="1" dirty="0" err="1">
                <a:latin typeface="Arial" panose="020B0604020202020204" pitchFamily="34" charset="0"/>
                <a:cs typeface="Arial" panose="020B0604020202020204" pitchFamily="34" charset="0"/>
              </a:rPr>
              <a:t>اللنظرة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الثانية</a:t>
            </a:r>
            <a:endParaRPr b="1" dirty="0">
              <a:latin typeface="Arial" panose="020B0604020202020204" pitchFamily="34" charset="0"/>
              <a:cs typeface="Arial" panose="020B0604020202020204" pitchFamily="34" charset="0"/>
            </a:endParaRPr>
          </a:p>
        </p:txBody>
      </p:sp>
      <p:sp>
        <p:nvSpPr>
          <p:cNvPr id="4786" name="TextBox 35"/>
          <p:cNvSpPr txBox="1"/>
          <p:nvPr/>
        </p:nvSpPr>
        <p:spPr>
          <a:xfrm>
            <a:off x="745778" y="5157789"/>
            <a:ext cx="2645475" cy="3692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r" rtl="1">
              <a:defRPr sz="1800">
                <a:solidFill>
                  <a:srgbClr val="FFFFFF"/>
                </a:solidFill>
              </a:defRPr>
            </a:lvl1pPr>
          </a:lstStyle>
          <a:p>
            <a:r>
              <a:rPr b="1" dirty="0">
                <a:latin typeface="Arial" panose="020B0604020202020204" pitchFamily="34" charset="0"/>
                <a:cs typeface="Arial" panose="020B0604020202020204" pitchFamily="34" charset="0"/>
              </a:rPr>
              <a:t>كتب مرقس 65-70</a:t>
            </a:r>
          </a:p>
        </p:txBody>
      </p:sp>
      <p:sp>
        <p:nvSpPr>
          <p:cNvPr id="4787" name="TextBox 36"/>
          <p:cNvSpPr txBox="1"/>
          <p:nvPr/>
        </p:nvSpPr>
        <p:spPr>
          <a:xfrm>
            <a:off x="945806" y="5516569"/>
            <a:ext cx="2572450" cy="3692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marL="354013" indent="-354013" algn="r" rtl="1">
              <a:defRPr sz="1800">
                <a:solidFill>
                  <a:srgbClr val="FFFFFF"/>
                </a:solidFill>
              </a:defRPr>
            </a:lvl1pPr>
          </a:lstStyle>
          <a:p>
            <a:r>
              <a:rPr b="1" dirty="0">
                <a:latin typeface="Arial" panose="020B0604020202020204" pitchFamily="34" charset="0"/>
                <a:cs typeface="Arial" panose="020B0604020202020204" pitchFamily="34" charset="0"/>
              </a:rPr>
              <a:t>(1) كتب </a:t>
            </a:r>
            <a:r>
              <a:rPr b="1" dirty="0" err="1">
                <a:latin typeface="Arial" panose="020B0604020202020204" pitchFamily="34" charset="0"/>
                <a:cs typeface="Arial" panose="020B0604020202020204" pitchFamily="34" charset="0"/>
              </a:rPr>
              <a:t>متى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السبعينات</a:t>
            </a:r>
            <a:endParaRPr b="1" dirty="0">
              <a:latin typeface="Arial" panose="020B0604020202020204" pitchFamily="34" charset="0"/>
              <a:cs typeface="Arial" panose="020B0604020202020204" pitchFamily="34" charset="0"/>
            </a:endParaRPr>
          </a:p>
        </p:txBody>
      </p:sp>
      <p:sp>
        <p:nvSpPr>
          <p:cNvPr id="4788" name="TextBox 37"/>
          <p:cNvSpPr txBox="1"/>
          <p:nvPr/>
        </p:nvSpPr>
        <p:spPr>
          <a:xfrm>
            <a:off x="945800" y="6156330"/>
            <a:ext cx="2643887" cy="3692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marL="354013" indent="-354013" algn="r" rtl="1">
              <a:defRPr sz="1800">
                <a:solidFill>
                  <a:srgbClr val="FFFFFF"/>
                </a:solidFill>
              </a:defRPr>
            </a:lvl1pPr>
          </a:lstStyle>
          <a:p>
            <a:r>
              <a:rPr b="1" dirty="0">
                <a:latin typeface="Arial" panose="020B0604020202020204" pitchFamily="34" charset="0"/>
                <a:cs typeface="Arial" panose="020B0604020202020204" pitchFamily="34" charset="0"/>
              </a:rPr>
              <a:t>(2) كتب </a:t>
            </a:r>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السبعينات</a:t>
            </a:r>
            <a:endParaRPr b="1" dirty="0">
              <a:latin typeface="Arial" panose="020B0604020202020204" pitchFamily="34" charset="0"/>
              <a:cs typeface="Arial" panose="020B0604020202020204" pitchFamily="34" charset="0"/>
            </a:endParaRPr>
          </a:p>
        </p:txBody>
      </p:sp>
      <p:pic>
        <p:nvPicPr>
          <p:cNvPr id="4789" name="Picture 10" descr="Picture 10"/>
          <p:cNvPicPr>
            <a:picLocks/>
          </p:cNvPicPr>
          <p:nvPr/>
        </p:nvPicPr>
        <p:blipFill>
          <a:blip r:embed="rId3" cstate="print"/>
          <a:stretch>
            <a:fillRect/>
          </a:stretch>
        </p:blipFill>
        <p:spPr>
          <a:xfrm>
            <a:off x="4403728" y="2820994"/>
            <a:ext cx="619126" cy="542926"/>
          </a:xfrm>
          <a:prstGeom prst="rect">
            <a:avLst/>
          </a:prstGeom>
          <a:ln w="12700">
            <a:miter lim="400000"/>
          </a:ln>
        </p:spPr>
      </p:pic>
      <p:pic>
        <p:nvPicPr>
          <p:cNvPr id="4790" name="Picture 11" descr="Picture 11"/>
          <p:cNvPicPr>
            <a:picLocks/>
          </p:cNvPicPr>
          <p:nvPr/>
        </p:nvPicPr>
        <p:blipFill>
          <a:blip r:embed="rId3" cstate="print"/>
          <a:stretch>
            <a:fillRect/>
          </a:stretch>
        </p:blipFill>
        <p:spPr>
          <a:xfrm>
            <a:off x="4403728" y="4149730"/>
            <a:ext cx="619126" cy="542926"/>
          </a:xfrm>
          <a:prstGeom prst="rect">
            <a:avLst/>
          </a:prstGeom>
          <a:ln w="12700">
            <a:miter lim="400000"/>
          </a:ln>
        </p:spPr>
      </p:pic>
      <p:sp>
        <p:nvSpPr>
          <p:cNvPr id="4791" name="TextBox 40"/>
          <p:cNvSpPr txBox="1"/>
          <p:nvPr/>
        </p:nvSpPr>
        <p:spPr>
          <a:xfrm>
            <a:off x="4546250" y="1444625"/>
            <a:ext cx="618052" cy="40004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rtl="1">
              <a:defRPr sz="2000">
                <a:solidFill>
                  <a:srgbClr val="FFFFFF"/>
                </a:solidFill>
              </a:defRPr>
            </a:lvl1pPr>
          </a:lstStyle>
          <a:p>
            <a:r>
              <a:rPr b="1" dirty="0">
                <a:latin typeface="Arial" panose="020B0604020202020204" pitchFamily="34" charset="0"/>
                <a:cs typeface="Arial" panose="020B0604020202020204" pitchFamily="34" charset="0"/>
              </a:rPr>
              <a:t>مرقس</a:t>
            </a:r>
          </a:p>
        </p:txBody>
      </p:sp>
      <p:sp>
        <p:nvSpPr>
          <p:cNvPr id="4792" name="TextBox 41"/>
          <p:cNvSpPr txBox="1"/>
          <p:nvPr/>
        </p:nvSpPr>
        <p:spPr>
          <a:xfrm>
            <a:off x="5887687" y="1412875"/>
            <a:ext cx="1424707" cy="40004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2000">
                <a:solidFill>
                  <a:srgbClr val="FFFFFF"/>
                </a:solidFill>
              </a:defRPr>
            </a:lvl1pPr>
          </a:lstStyle>
          <a:p>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4793" name="TextBox 42"/>
          <p:cNvSpPr txBox="1"/>
          <p:nvPr/>
        </p:nvSpPr>
        <p:spPr>
          <a:xfrm>
            <a:off x="7867306" y="1412875"/>
            <a:ext cx="406456" cy="40004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rtl="1">
              <a:defRPr sz="2000">
                <a:solidFill>
                  <a:srgbClr val="FFFFFF"/>
                </a:solidFill>
              </a:defRPr>
            </a:lvl1pPr>
          </a:lstStyle>
          <a:p>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4794" name="TextBox 43"/>
          <p:cNvSpPr txBox="1"/>
          <p:nvPr/>
        </p:nvSpPr>
        <p:spPr>
          <a:xfrm>
            <a:off x="4833587" y="1884369"/>
            <a:ext cx="3407502" cy="3692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1800">
                <a:solidFill>
                  <a:srgbClr val="FFFFFF"/>
                </a:solidFill>
              </a:defRPr>
            </a:lvl1pPr>
          </a:lstStyle>
          <a:p>
            <a:r>
              <a:rPr b="1" dirty="0" err="1">
                <a:latin typeface="Arial" panose="020B0604020202020204" pitchFamily="34" charset="0"/>
                <a:cs typeface="Arial" panose="020B0604020202020204" pitchFamily="34" charset="0"/>
              </a:rPr>
              <a:t>الفرضية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الثانية</a:t>
            </a:r>
            <a:endParaRPr b="1" dirty="0">
              <a:latin typeface="Arial" panose="020B0604020202020204" pitchFamily="34" charset="0"/>
              <a:cs typeface="Arial" panose="020B0604020202020204" pitchFamily="34" charset="0"/>
            </a:endParaRPr>
          </a:p>
        </p:txBody>
      </p:sp>
      <p:sp>
        <p:nvSpPr>
          <p:cNvPr id="4795" name="TextBox 44"/>
          <p:cNvSpPr txBox="1"/>
          <p:nvPr/>
        </p:nvSpPr>
        <p:spPr>
          <a:xfrm>
            <a:off x="4833587" y="2173288"/>
            <a:ext cx="3293176" cy="64626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1800">
                <a:solidFill>
                  <a:srgbClr val="FFFFFF"/>
                </a:solidFill>
              </a:defRPr>
            </a:lvl1pPr>
          </a:lstStyle>
          <a:p>
            <a:r>
              <a:rPr b="1" dirty="0" err="1">
                <a:latin typeface="Arial" panose="020B0604020202020204" pitchFamily="34" charset="0"/>
                <a:cs typeface="Arial" panose="020B0604020202020204" pitchFamily="34" charset="0"/>
              </a:rPr>
              <a:t>لم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يستخدم</a:t>
            </a:r>
            <a:r>
              <a:rPr b="1" dirty="0">
                <a:latin typeface="Arial" panose="020B0604020202020204" pitchFamily="34" charset="0"/>
                <a:cs typeface="Arial" panose="020B0604020202020204" pitchFamily="34" charset="0"/>
              </a:rPr>
              <a:t> كل من </a:t>
            </a:r>
            <a:r>
              <a:rPr b="1" dirty="0" err="1">
                <a:latin typeface="Arial" panose="020B0604020202020204" pitchFamily="34" charset="0"/>
                <a:cs typeface="Arial" panose="020B0604020202020204" pitchFamily="34" charset="0"/>
              </a:rPr>
              <a:t>متى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انجيل</a:t>
            </a:r>
            <a:r>
              <a:rPr b="1" dirty="0">
                <a:latin typeface="Arial" panose="020B0604020202020204" pitchFamily="34" charset="0"/>
                <a:cs typeface="Arial" panose="020B0604020202020204" pitchFamily="34" charset="0"/>
              </a:rPr>
              <a:t> مرقس </a:t>
            </a:r>
            <a:r>
              <a:rPr b="1" dirty="0" err="1">
                <a:latin typeface="Arial" panose="020B0604020202020204" pitchFamily="34" charset="0"/>
                <a:cs typeface="Arial" panose="020B0604020202020204" pitchFamily="34" charset="0"/>
              </a:rPr>
              <a:t>كمصدر</a:t>
            </a:r>
            <a:endParaRPr b="1" dirty="0">
              <a:latin typeface="Arial" panose="020B0604020202020204" pitchFamily="34" charset="0"/>
              <a:cs typeface="Arial" panose="020B0604020202020204" pitchFamily="34" charset="0"/>
            </a:endParaRPr>
          </a:p>
        </p:txBody>
      </p:sp>
      <p:sp>
        <p:nvSpPr>
          <p:cNvPr id="4796" name="TextBox 47"/>
          <p:cNvSpPr txBox="1"/>
          <p:nvPr/>
        </p:nvSpPr>
        <p:spPr>
          <a:xfrm>
            <a:off x="4833591" y="2892425"/>
            <a:ext cx="3050307" cy="3692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1800" u="sng">
                <a:solidFill>
                  <a:srgbClr val="FFFFFF"/>
                </a:solidFill>
              </a:defRPr>
            </a:lvl1pPr>
          </a:lstStyle>
          <a:p>
            <a:r>
              <a:rPr b="1" dirty="0" err="1">
                <a:latin typeface="Arial" panose="020B0604020202020204" pitchFamily="34" charset="0"/>
                <a:cs typeface="Arial" panose="020B0604020202020204" pitchFamily="34" charset="0"/>
              </a:rPr>
              <a:t>النظرة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الأولى</a:t>
            </a:r>
            <a:endParaRPr b="1" dirty="0">
              <a:latin typeface="Arial" panose="020B0604020202020204" pitchFamily="34" charset="0"/>
              <a:cs typeface="Arial" panose="020B0604020202020204" pitchFamily="34" charset="0"/>
            </a:endParaRPr>
          </a:p>
        </p:txBody>
      </p:sp>
      <p:sp>
        <p:nvSpPr>
          <p:cNvPr id="4797" name="TextBox 48"/>
          <p:cNvSpPr txBox="1"/>
          <p:nvPr/>
        </p:nvSpPr>
        <p:spPr>
          <a:xfrm>
            <a:off x="4833591" y="3181356"/>
            <a:ext cx="3869438" cy="64626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1800">
                <a:solidFill>
                  <a:srgbClr val="FFFFFF"/>
                </a:solidFill>
              </a:defRPr>
            </a:lvl1pPr>
          </a:lstStyle>
          <a:p>
            <a:r>
              <a:rPr b="1" dirty="0" err="1">
                <a:latin typeface="Arial" panose="020B0604020202020204" pitchFamily="34" charset="0"/>
                <a:cs typeface="Arial" panose="020B0604020202020204" pitchFamily="34" charset="0"/>
              </a:rPr>
              <a:t>يمكن</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يكون</a:t>
            </a:r>
            <a:r>
              <a:rPr b="1" dirty="0">
                <a:latin typeface="Arial" panose="020B0604020202020204" pitchFamily="34" charset="0"/>
                <a:cs typeface="Arial" panose="020B0604020202020204" pitchFamily="34" charset="0"/>
              </a:rPr>
              <a:t> مرقس قد كتب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وقت</a:t>
            </a:r>
            <a:r>
              <a:rPr b="1" dirty="0">
                <a:latin typeface="Arial" panose="020B0604020202020204" pitchFamily="34" charset="0"/>
                <a:cs typeface="Arial" panose="020B0604020202020204" pitchFamily="34" charset="0"/>
              </a:rPr>
              <a:t> بين 50 </a:t>
            </a:r>
            <a:r>
              <a:rPr b="1" dirty="0" err="1">
                <a:latin typeface="Arial" panose="020B0604020202020204" pitchFamily="34" charset="0"/>
                <a:cs typeface="Arial" panose="020B0604020202020204" pitchFamily="34" charset="0"/>
              </a:rPr>
              <a:t>و</a:t>
            </a:r>
            <a:r>
              <a:rPr b="1" dirty="0">
                <a:latin typeface="Arial" panose="020B0604020202020204" pitchFamily="34" charset="0"/>
                <a:cs typeface="Arial" panose="020B0604020202020204" pitchFamily="34" charset="0"/>
              </a:rPr>
              <a:t> 70 م</a:t>
            </a:r>
          </a:p>
        </p:txBody>
      </p:sp>
      <p:sp>
        <p:nvSpPr>
          <p:cNvPr id="4798" name="TextBox 51"/>
          <p:cNvSpPr txBox="1"/>
          <p:nvPr/>
        </p:nvSpPr>
        <p:spPr>
          <a:xfrm>
            <a:off x="4833591" y="4221169"/>
            <a:ext cx="3121745" cy="3692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1800" u="sng">
                <a:solidFill>
                  <a:srgbClr val="FFFFFF"/>
                </a:solidFill>
              </a:defRPr>
            </a:lvl1pPr>
          </a:lstStyle>
          <a:p>
            <a:r>
              <a:rPr b="1" dirty="0" err="1">
                <a:latin typeface="Arial" panose="020B0604020202020204" pitchFamily="34" charset="0"/>
                <a:cs typeface="Arial" panose="020B0604020202020204" pitchFamily="34" charset="0"/>
              </a:rPr>
              <a:t>النظرة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الثانية</a:t>
            </a:r>
            <a:endParaRPr b="1" dirty="0">
              <a:latin typeface="Arial" panose="020B0604020202020204" pitchFamily="34" charset="0"/>
              <a:cs typeface="Arial" panose="020B0604020202020204" pitchFamily="34" charset="0"/>
            </a:endParaRPr>
          </a:p>
        </p:txBody>
      </p:sp>
      <p:sp>
        <p:nvSpPr>
          <p:cNvPr id="4799" name="TextBox 52"/>
          <p:cNvSpPr txBox="1"/>
          <p:nvPr/>
        </p:nvSpPr>
        <p:spPr>
          <a:xfrm>
            <a:off x="4833587" y="4508500"/>
            <a:ext cx="3907568" cy="3692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r" rtl="1">
              <a:defRPr sz="1800">
                <a:solidFill>
                  <a:srgbClr val="FFFFFF"/>
                </a:solidFill>
              </a:defRPr>
            </a:lvl1pPr>
          </a:lstStyle>
          <a:p>
            <a:r>
              <a:rPr b="1" dirty="0">
                <a:latin typeface="Arial" panose="020B0604020202020204" pitchFamily="34" charset="0"/>
                <a:cs typeface="Arial" panose="020B0604020202020204" pitchFamily="34" charset="0"/>
              </a:rPr>
              <a:t>كتب مرقس بين 65-70</a:t>
            </a:r>
          </a:p>
        </p:txBody>
      </p:sp>
      <p:sp>
        <p:nvSpPr>
          <p:cNvPr id="4800" name="TextBox 53"/>
          <p:cNvSpPr txBox="1"/>
          <p:nvPr/>
        </p:nvSpPr>
        <p:spPr>
          <a:xfrm>
            <a:off x="5033618" y="4868862"/>
            <a:ext cx="3596388" cy="64626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marL="354013" indent="-354013" algn="r" rtl="1">
              <a:defRPr sz="1800">
                <a:solidFill>
                  <a:srgbClr val="FFFFFF"/>
                </a:solidFill>
              </a:defRPr>
            </a:lvl1pPr>
          </a:lstStyle>
          <a:p>
            <a:r>
              <a:rPr b="1" dirty="0">
                <a:latin typeface="Arial" panose="020B0604020202020204" pitchFamily="34" charset="0"/>
                <a:cs typeface="Arial" panose="020B0604020202020204" pitchFamily="34" charset="0"/>
              </a:rPr>
              <a:t>(1) كتب </a:t>
            </a:r>
            <a:r>
              <a:rPr b="1" dirty="0" err="1">
                <a:latin typeface="Arial" panose="020B0604020202020204" pitchFamily="34" charset="0"/>
                <a:cs typeface="Arial" panose="020B0604020202020204" pitchFamily="34" charset="0"/>
              </a:rPr>
              <a:t>متى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أوائل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الخمسينات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أنظر</a:t>
            </a:r>
            <a:r>
              <a:rPr b="1" dirty="0">
                <a:latin typeface="Arial" panose="020B0604020202020204" pitchFamily="34" charset="0"/>
                <a:cs typeface="Arial" panose="020B0604020202020204" pitchFamily="34" charset="0"/>
              </a:rPr>
              <a:t> إلى </a:t>
            </a:r>
            <a:r>
              <a:rPr b="1" dirty="0" err="1">
                <a:latin typeface="Arial" panose="020B0604020202020204" pitchFamily="34" charset="0"/>
                <a:cs typeface="Arial" panose="020B0604020202020204" pitchFamily="34" charset="0"/>
              </a:rPr>
              <a:t>ملاحظات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متى</a:t>
            </a:r>
            <a:r>
              <a:rPr b="1" dirty="0">
                <a:latin typeface="Arial" panose="020B0604020202020204" pitchFamily="34" charset="0"/>
                <a:cs typeface="Arial" panose="020B0604020202020204" pitchFamily="34" charset="0"/>
              </a:rPr>
              <a:t> )</a:t>
            </a:r>
          </a:p>
        </p:txBody>
      </p:sp>
      <p:sp>
        <p:nvSpPr>
          <p:cNvPr id="4801" name="TextBox 54"/>
          <p:cNvSpPr txBox="1"/>
          <p:nvPr/>
        </p:nvSpPr>
        <p:spPr>
          <a:xfrm>
            <a:off x="5049487" y="5516562"/>
            <a:ext cx="3509076" cy="3692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marL="354013" indent="-354013" algn="r" rtl="1">
              <a:defRPr sz="1800">
                <a:solidFill>
                  <a:srgbClr val="FFFFFF"/>
                </a:solidFill>
              </a:defRPr>
            </a:lvl1pPr>
          </a:lstStyle>
          <a:p>
            <a:r>
              <a:rPr b="1" dirty="0">
                <a:latin typeface="Arial" panose="020B0604020202020204" pitchFamily="34" charset="0"/>
                <a:cs typeface="Arial" panose="020B0604020202020204" pitchFamily="34" charset="0"/>
              </a:rPr>
              <a:t>(2) كتب </a:t>
            </a:r>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 59-63 (</a:t>
            </a:r>
            <a:r>
              <a:rPr b="1" dirty="0" err="1">
                <a:latin typeface="Arial" panose="020B0604020202020204" pitchFamily="34" charset="0"/>
                <a:cs typeface="Arial" panose="020B0604020202020204" pitchFamily="34" charset="0"/>
              </a:rPr>
              <a:t>أنظر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ملاحظات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a:t>
            </a:r>
          </a:p>
        </p:txBody>
      </p:sp>
      <p:sp>
        <p:nvSpPr>
          <p:cNvPr id="4802" name="Straight Connector 11"/>
          <p:cNvSpPr/>
          <p:nvPr/>
        </p:nvSpPr>
        <p:spPr>
          <a:xfrm>
            <a:off x="5580063" y="1268414"/>
            <a:ext cx="1" cy="576263"/>
          </a:xfrm>
          <a:prstGeom prst="line">
            <a:avLst/>
          </a:prstGeom>
          <a:ln w="57150">
            <a:solidFill>
              <a:srgbClr val="FFFFFF"/>
            </a:solidFill>
          </a:ln>
        </p:spPr>
        <p:txBody>
          <a:bodyPr lIns="45719" rIns="45719"/>
          <a:lstStyle/>
          <a:p>
            <a:endParaRPr b="1" dirty="0">
              <a:latin typeface="Arial" panose="020B0604020202020204" pitchFamily="34" charset="0"/>
              <a:cs typeface="Arial" panose="020B0604020202020204" pitchFamily="34" charset="0"/>
            </a:endParaRPr>
          </a:p>
        </p:txBody>
      </p:sp>
      <p:sp>
        <p:nvSpPr>
          <p:cNvPr id="4803" name="Straight Connector 57"/>
          <p:cNvSpPr/>
          <p:nvPr/>
        </p:nvSpPr>
        <p:spPr>
          <a:xfrm>
            <a:off x="7524749" y="1268414"/>
            <a:ext cx="1" cy="576263"/>
          </a:xfrm>
          <a:prstGeom prst="line">
            <a:avLst/>
          </a:prstGeom>
          <a:ln w="57150">
            <a:solidFill>
              <a:srgbClr val="FFFFFF"/>
            </a:solidFill>
          </a:ln>
        </p:spPr>
        <p:txBody>
          <a:bodyPr lIns="45719" rIns="45719"/>
          <a:lstStyle/>
          <a:p>
            <a:endParaRPr b="1" dirty="0">
              <a:latin typeface="Arial" panose="020B0604020202020204" pitchFamily="34" charset="0"/>
              <a:cs typeface="Arial" panose="020B0604020202020204" pitchFamily="34" charset="0"/>
            </a:endParaRPr>
          </a:p>
        </p:txBody>
      </p:sp>
      <p:sp>
        <p:nvSpPr>
          <p:cNvPr id="4804" name="TextBox 58"/>
          <p:cNvSpPr txBox="1"/>
          <p:nvPr/>
        </p:nvSpPr>
        <p:spPr>
          <a:xfrm>
            <a:off x="2961927" y="796929"/>
            <a:ext cx="4064716" cy="3778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1800" i="1">
                <a:solidFill>
                  <a:srgbClr val="FFFFFF"/>
                </a:solidFill>
              </a:defRPr>
            </a:lvl1pPr>
          </a:lstStyle>
          <a:p>
            <a:r>
              <a:rPr b="1" i="0" dirty="0" err="1">
                <a:latin typeface="Arial" panose="020B0604020202020204" pitchFamily="34" charset="0"/>
                <a:cs typeface="Arial" panose="020B0604020202020204" pitchFamily="34" charset="0"/>
              </a:rPr>
              <a:t>مقتبسة</a:t>
            </a:r>
            <a:r>
              <a:rPr b="1" i="0" dirty="0">
                <a:latin typeface="Arial" panose="020B0604020202020204" pitchFamily="34" charset="0"/>
                <a:cs typeface="Arial" panose="020B0604020202020204" pitchFamily="34" charset="0"/>
              </a:rPr>
              <a:t> من </a:t>
            </a:r>
            <a:r>
              <a:rPr b="1" i="0" dirty="0" err="1">
                <a:latin typeface="Arial" panose="020B0604020202020204" pitchFamily="34" charset="0"/>
                <a:cs typeface="Arial" panose="020B0604020202020204" pitchFamily="34" charset="0"/>
              </a:rPr>
              <a:t>الكتاب</a:t>
            </a:r>
            <a:r>
              <a:rPr b="1" i="0" dirty="0">
                <a:latin typeface="Arial" panose="020B0604020202020204" pitchFamily="34" charset="0"/>
                <a:cs typeface="Arial" panose="020B0604020202020204" pitchFamily="34" charset="0"/>
              </a:rPr>
              <a:t> </a:t>
            </a:r>
            <a:r>
              <a:rPr b="1" i="0" dirty="0" err="1">
                <a:latin typeface="Arial" panose="020B0604020202020204" pitchFamily="34" charset="0"/>
                <a:cs typeface="Arial" panose="020B0604020202020204" pitchFamily="34" charset="0"/>
              </a:rPr>
              <a:t>المقدس</a:t>
            </a:r>
            <a:r>
              <a:rPr b="1" i="0" dirty="0">
                <a:latin typeface="Arial" panose="020B0604020202020204" pitchFamily="34" charset="0"/>
                <a:cs typeface="Arial" panose="020B0604020202020204" pitchFamily="34" charset="0"/>
              </a:rPr>
              <a:t> </a:t>
            </a:r>
            <a:r>
              <a:rPr b="1" i="0" dirty="0" err="1">
                <a:latin typeface="Arial" panose="020B0604020202020204" pitchFamily="34" charset="0"/>
                <a:cs typeface="Arial" panose="020B0604020202020204" pitchFamily="34" charset="0"/>
              </a:rPr>
              <a:t>الدراسي</a:t>
            </a:r>
            <a:r>
              <a:rPr b="1" i="0" dirty="0">
                <a:latin typeface="Arial" panose="020B0604020202020204" pitchFamily="34" charset="0"/>
                <a:cs typeface="Arial" panose="020B0604020202020204" pitchFamily="34" charset="0"/>
              </a:rPr>
              <a:t>، 1431</a:t>
            </a:r>
          </a:p>
        </p:txBody>
      </p:sp>
      <p:grpSp>
        <p:nvGrpSpPr>
          <p:cNvPr id="4809" name="Group 14"/>
          <p:cNvGrpSpPr/>
          <p:nvPr/>
        </p:nvGrpSpPr>
        <p:grpSpPr>
          <a:xfrm>
            <a:off x="4211639" y="3933830"/>
            <a:ext cx="4697414" cy="2747665"/>
            <a:chOff x="0" y="0"/>
            <a:chExt cx="4697413" cy="2747664"/>
          </a:xfrm>
        </p:grpSpPr>
        <p:grpSp>
          <p:nvGrpSpPr>
            <p:cNvPr id="4807" name="Group 8"/>
            <p:cNvGrpSpPr/>
            <p:nvPr/>
          </p:nvGrpSpPr>
          <p:grpSpPr>
            <a:xfrm>
              <a:off x="548031" y="228600"/>
              <a:ext cx="4149382" cy="2519064"/>
              <a:chOff x="0" y="0"/>
              <a:chExt cx="4149381" cy="2519063"/>
            </a:xfrm>
          </p:grpSpPr>
          <p:sp>
            <p:nvSpPr>
              <p:cNvPr id="4805" name="Text Box 5"/>
              <p:cNvSpPr txBox="1"/>
              <p:nvPr/>
            </p:nvSpPr>
            <p:spPr>
              <a:xfrm>
                <a:off x="0" y="2057400"/>
                <a:ext cx="4149381" cy="461663"/>
              </a:xfrm>
              <a:prstGeom prst="rect">
                <a:avLst/>
              </a:prstGeom>
              <a:solidFill>
                <a:srgbClr val="FF0000"/>
              </a:solid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spAutoFit/>
              </a:bodyPr>
              <a:lstStyle>
                <a:lvl1pPr algn="ctr" rtl="1">
                  <a:defRPr>
                    <a:solidFill>
                      <a:srgbClr val="FFFFFF"/>
                    </a:solidFill>
                  </a:defRPr>
                </a:lvl1pPr>
              </a:lstStyle>
              <a:p>
                <a:r>
                  <a:rPr b="1" dirty="0" err="1">
                    <a:latin typeface="Arial" panose="020B0604020202020204" pitchFamily="34" charset="0"/>
                    <a:cs typeface="Arial" panose="020B0604020202020204" pitchFamily="34" charset="0"/>
                  </a:rPr>
                  <a:t>تم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تعليمها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الصف</a:t>
                </a:r>
                <a:endParaRPr b="1" dirty="0">
                  <a:latin typeface="Arial" panose="020B0604020202020204" pitchFamily="34" charset="0"/>
                  <a:cs typeface="Arial" panose="020B0604020202020204" pitchFamily="34" charset="0"/>
                </a:endParaRPr>
              </a:p>
            </p:txBody>
          </p:sp>
          <p:sp>
            <p:nvSpPr>
              <p:cNvPr id="4806" name="Rectangle 7"/>
              <p:cNvSpPr/>
              <p:nvPr/>
            </p:nvSpPr>
            <p:spPr>
              <a:xfrm>
                <a:off x="0" y="0"/>
                <a:ext cx="4149381" cy="2514600"/>
              </a:xfrm>
              <a:prstGeom prst="rect">
                <a:avLst/>
              </a:prstGeom>
              <a:noFill/>
              <a:ln w="57150" cap="flat">
                <a:solidFill>
                  <a:srgbClr val="FF0000"/>
                </a:solidFill>
                <a:prstDash val="solid"/>
                <a:miter lim="800000"/>
              </a:ln>
              <a:effectLst/>
            </p:spPr>
            <p:txBody>
              <a:bodyPr wrap="square" lIns="45719" tIns="45719" rIns="45719" bIns="45719" numCol="1" anchor="ctr">
                <a:noAutofit/>
              </a:bodyPr>
              <a:lstStyle/>
              <a:p>
                <a:pPr>
                  <a:defRPr>
                    <a:solidFill>
                      <a:srgbClr val="FFFFFF"/>
                    </a:solidFill>
                  </a:defRPr>
                </a:pPr>
                <a:endParaRPr b="1" dirty="0">
                  <a:latin typeface="Arial" panose="020B0604020202020204" pitchFamily="34" charset="0"/>
                  <a:cs typeface="Arial" panose="020B0604020202020204" pitchFamily="34" charset="0"/>
                </a:endParaRPr>
              </a:p>
            </p:txBody>
          </p:sp>
        </p:grpSp>
        <p:pic>
          <p:nvPicPr>
            <p:cNvPr id="4808" name="Picture 13" descr="Picture 13"/>
            <p:cNvPicPr>
              <a:picLocks/>
            </p:cNvPicPr>
            <p:nvPr/>
          </p:nvPicPr>
          <p:blipFill>
            <a:blip r:embed="rId3" cstate="print"/>
            <a:stretch>
              <a:fillRect/>
            </a:stretch>
          </p:blipFill>
          <p:spPr>
            <a:xfrm>
              <a:off x="0" y="0"/>
              <a:ext cx="1105850" cy="942976"/>
            </a:xfrm>
            <a:prstGeom prst="rect">
              <a:avLst/>
            </a:prstGeom>
            <a:ln w="12700" cap="flat">
              <a:noFill/>
              <a:miter lim="400000"/>
            </a:ln>
            <a:effectLst/>
          </p:spPr>
        </p:pic>
      </p:gr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 presetClass="entr" presetSubtype="0" fill="hold" grpId="1" nodeType="clickEffect">
                                  <p:stCondLst>
                                    <p:cond delay="0"/>
                                  </p:stCondLst>
                                  <p:iterate>
                                    <p:tmAbs val="0"/>
                                  </p:iterate>
                                  <p:childTnLst>
                                    <p:set>
                                      <p:cBhvr>
                                        <p:cTn id="6" fill="hold"/>
                                        <p:tgtEl>
                                          <p:spTgt spid="477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8" fill="hold" grpId="2" nodeType="clickEffect">
                                  <p:stCondLst>
                                    <p:cond delay="0"/>
                                  </p:stCondLst>
                                  <p:iterate>
                                    <p:tmAbs val="0"/>
                                  </p:iterate>
                                  <p:childTnLst>
                                    <p:set>
                                      <p:cBhvr>
                                        <p:cTn id="10" fill="hold"/>
                                        <p:tgtEl>
                                          <p:spTgt spid="4779"/>
                                        </p:tgtEl>
                                        <p:attrNameLst>
                                          <p:attrName>style.visibility</p:attrName>
                                        </p:attrNameLst>
                                      </p:cBhvr>
                                      <p:to>
                                        <p:strVal val="visible"/>
                                      </p:to>
                                    </p:set>
                                    <p:animEffect transition="in" filter="wipe(left)">
                                      <p:cBhvr>
                                        <p:cTn id="11" dur="500"/>
                                        <p:tgtEl>
                                          <p:spTgt spid="4779"/>
                                        </p:tgtEl>
                                      </p:cBhvr>
                                    </p:animEffect>
                                  </p:childTnLst>
                                </p:cTn>
                              </p:par>
                            </p:childTnLst>
                          </p:cTn>
                        </p:par>
                        <p:par>
                          <p:cTn id="12" fill="hold">
                            <p:stCondLst>
                              <p:cond delay="500"/>
                            </p:stCondLst>
                            <p:childTnLst>
                              <p:par>
                                <p:cTn id="13" presetID="1" presetClass="entr" presetSubtype="0" fill="hold" grpId="3" nodeType="afterEffect">
                                  <p:stCondLst>
                                    <p:cond delay="0"/>
                                  </p:stCondLst>
                                  <p:iterate>
                                    <p:tmAbs val="0"/>
                                  </p:iterate>
                                  <p:childTnLst>
                                    <p:set>
                                      <p:cBhvr>
                                        <p:cTn id="14" fill="hold"/>
                                        <p:tgtEl>
                                          <p:spTgt spid="477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4" nodeType="clickEffect">
                                  <p:stCondLst>
                                    <p:cond delay="0"/>
                                  </p:stCondLst>
                                  <p:iterate>
                                    <p:tmAbs val="0"/>
                                  </p:iterate>
                                  <p:childTnLst>
                                    <p:set>
                                      <p:cBhvr>
                                        <p:cTn id="18" fill="hold"/>
                                        <p:tgtEl>
                                          <p:spTgt spid="4780"/>
                                        </p:tgtEl>
                                        <p:attrNameLst>
                                          <p:attrName>style.visibility</p:attrName>
                                        </p:attrNameLst>
                                      </p:cBhvr>
                                      <p:to>
                                        <p:strVal val="visible"/>
                                      </p:to>
                                    </p:set>
                                    <p:animEffect transition="in" filter="wipe(left)">
                                      <p:cBhvr>
                                        <p:cTn id="19" dur="500"/>
                                        <p:tgtEl>
                                          <p:spTgt spid="4780"/>
                                        </p:tgtEl>
                                      </p:cBhvr>
                                    </p:animEffect>
                                  </p:childTnLst>
                                </p:cTn>
                              </p:par>
                            </p:childTnLst>
                          </p:cTn>
                        </p:par>
                        <p:par>
                          <p:cTn id="20" fill="hold">
                            <p:stCondLst>
                              <p:cond delay="500"/>
                            </p:stCondLst>
                            <p:childTnLst>
                              <p:par>
                                <p:cTn id="21" presetID="1" presetClass="entr" presetSubtype="0" fill="hold" grpId="5" nodeType="afterEffect">
                                  <p:stCondLst>
                                    <p:cond delay="0"/>
                                  </p:stCondLst>
                                  <p:iterate>
                                    <p:tmAbs val="0"/>
                                  </p:iterate>
                                  <p:childTnLst>
                                    <p:set>
                                      <p:cBhvr>
                                        <p:cTn id="22" fill="hold"/>
                                        <p:tgtEl>
                                          <p:spTgt spid="4776"/>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6" nodeType="clickEffect">
                                  <p:stCondLst>
                                    <p:cond delay="0"/>
                                  </p:stCondLst>
                                  <p:iterate>
                                    <p:tmAbs val="0"/>
                                  </p:iterate>
                                  <p:childTnLst>
                                    <p:set>
                                      <p:cBhvr>
                                        <p:cTn id="26" fill="hold"/>
                                        <p:tgtEl>
                                          <p:spTgt spid="4777"/>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7" nodeType="clickEffect">
                                  <p:stCondLst>
                                    <p:cond delay="0"/>
                                  </p:stCondLst>
                                  <p:iterate>
                                    <p:tmAbs val="0"/>
                                  </p:iterate>
                                  <p:childTnLst>
                                    <p:set>
                                      <p:cBhvr>
                                        <p:cTn id="30" fill="hold"/>
                                        <p:tgtEl>
                                          <p:spTgt spid="4778"/>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5" presetClass="entr" presetSubtype="0" fill="hold" grpId="8" nodeType="clickEffect">
                                  <p:stCondLst>
                                    <p:cond delay="0"/>
                                  </p:stCondLst>
                                  <p:iterate>
                                    <p:tmAbs val="0"/>
                                  </p:iterate>
                                  <p:childTnLst>
                                    <p:set>
                                      <p:cBhvr>
                                        <p:cTn id="34" fill="hold"/>
                                        <p:tgtEl>
                                          <p:spTgt spid="4770"/>
                                        </p:tgtEl>
                                        <p:attrNameLst>
                                          <p:attrName>style.visibility</p:attrName>
                                        </p:attrNameLst>
                                      </p:cBhvr>
                                      <p:to>
                                        <p:strVal val="visible"/>
                                      </p:to>
                                    </p:set>
                                    <p:anim calcmode="lin" valueType="num">
                                      <p:cBhvr>
                                        <p:cTn id="35" dur="500" fill="hold"/>
                                        <p:tgtEl>
                                          <p:spTgt spid="4770"/>
                                        </p:tgtEl>
                                        <p:attrNameLst>
                                          <p:attrName>ppt_w</p:attrName>
                                        </p:attrNameLst>
                                      </p:cBhvr>
                                      <p:tavLst>
                                        <p:tav tm="0">
                                          <p:val>
                                            <p:fltVal val="0"/>
                                          </p:val>
                                        </p:tav>
                                        <p:tav tm="100000">
                                          <p:val>
                                            <p:strVal val="#ppt_w"/>
                                          </p:val>
                                        </p:tav>
                                      </p:tavLst>
                                    </p:anim>
                                    <p:anim calcmode="lin" valueType="num">
                                      <p:cBhvr>
                                        <p:cTn id="36" dur="500" fill="hold"/>
                                        <p:tgtEl>
                                          <p:spTgt spid="4770"/>
                                        </p:tgtEl>
                                        <p:attrNameLst>
                                          <p:attrName>ppt_h</p:attrName>
                                        </p:attrNameLst>
                                      </p:cBhvr>
                                      <p:tavLst>
                                        <p:tav tm="0">
                                          <p:val>
                                            <p:fltVal val="0"/>
                                          </p:val>
                                        </p:tav>
                                        <p:tav tm="100000">
                                          <p:val>
                                            <p:strVal val="#ppt_h"/>
                                          </p:val>
                                        </p:tav>
                                      </p:tavLst>
                                    </p:anim>
                                    <p:anim calcmode="lin" valueType="num">
                                      <p:cBhvr>
                                        <p:cTn id="37" dur="500" fill="hold"/>
                                        <p:tgtEl>
                                          <p:spTgt spid="4770"/>
                                        </p:tgtEl>
                                        <p:attrNameLst>
                                          <p:attrName>ppt_x</p:attrName>
                                        </p:attrNameLst>
                                      </p:cBhvr>
                                      <p:tavLst>
                                        <p:tav tm="0" fmla="#ppt_x+(cos(-2*pi*(1-$))*-#ppt_x-sin(-2*pi*(1-$))*(1-#ppt_y))*(1-$)">
                                          <p:val>
                                            <p:fltVal val="0"/>
                                          </p:val>
                                        </p:tav>
                                        <p:tav tm="100000">
                                          <p:val>
                                            <p:fltVal val="1"/>
                                          </p:val>
                                        </p:tav>
                                      </p:tavLst>
                                    </p:anim>
                                    <p:anim calcmode="lin" valueType="num">
                                      <p:cBhvr>
                                        <p:cTn id="38" dur="500" fill="hold"/>
                                        <p:tgtEl>
                                          <p:spTgt spid="4770"/>
                                        </p:tgtEl>
                                        <p:attrNameLst>
                                          <p:attrName>ppt_y</p:attrName>
                                        </p:attrNameLst>
                                      </p:cBhvr>
                                      <p:tavLst>
                                        <p:tav tm="0" fmla="#ppt_y+(sin(-2*pi*(1-$))*-#ppt_x+cos(-2*pi*(1-$))*(1-#ppt_y))*(1-$)">
                                          <p:val>
                                            <p:fltVal val="0"/>
                                          </p:val>
                                        </p:tav>
                                        <p:tav tm="100000">
                                          <p:val>
                                            <p:fltVal val="1"/>
                                          </p:val>
                                        </p:tav>
                                      </p:tavLst>
                                    </p:anim>
                                  </p:childTnLst>
                                </p:cTn>
                              </p:par>
                            </p:childTnLst>
                          </p:cTn>
                        </p:par>
                        <p:par>
                          <p:cTn id="39" fill="hold">
                            <p:stCondLst>
                              <p:cond delay="500"/>
                            </p:stCondLst>
                            <p:childTnLst>
                              <p:par>
                                <p:cTn id="40" presetID="1" presetClass="entr" presetSubtype="0" fill="hold" grpId="9" nodeType="afterEffect">
                                  <p:stCondLst>
                                    <p:cond delay="0"/>
                                  </p:stCondLst>
                                  <p:iterate>
                                    <p:tmAbs val="0"/>
                                  </p:iterate>
                                  <p:childTnLst>
                                    <p:set>
                                      <p:cBhvr>
                                        <p:cTn id="41" fill="hold"/>
                                        <p:tgtEl>
                                          <p:spTgt spid="4781"/>
                                        </p:tgtEl>
                                        <p:attrNameLst>
                                          <p:attrName>style.visibility</p:attrName>
                                        </p:attrNameLst>
                                      </p:cBhvr>
                                      <p:to>
                                        <p:strVal val="visible"/>
                                      </p:to>
                                    </p:set>
                                  </p:childTnLst>
                                </p:cTn>
                              </p:par>
                            </p:childTnLst>
                          </p:cTn>
                        </p:par>
                        <p:par>
                          <p:cTn id="42" fill="hold">
                            <p:stCondLst>
                              <p:cond delay="500"/>
                            </p:stCondLst>
                            <p:childTnLst>
                              <p:par>
                                <p:cTn id="43" presetID="1" presetClass="entr" presetSubtype="0" fill="hold" grpId="10" nodeType="afterEffect">
                                  <p:stCondLst>
                                    <p:cond delay="0"/>
                                  </p:stCondLst>
                                  <p:iterate>
                                    <p:tmAbs val="0"/>
                                  </p:iterate>
                                  <p:childTnLst>
                                    <p:set>
                                      <p:cBhvr>
                                        <p:cTn id="44" fill="hold"/>
                                        <p:tgtEl>
                                          <p:spTgt spid="4782"/>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11" nodeType="clickEffect">
                                  <p:stCondLst>
                                    <p:cond delay="0"/>
                                  </p:stCondLst>
                                  <p:iterate>
                                    <p:tmAbs val="0"/>
                                  </p:iterate>
                                  <p:childTnLst>
                                    <p:set>
                                      <p:cBhvr>
                                        <p:cTn id="48" fill="hold"/>
                                        <p:tgtEl>
                                          <p:spTgt spid="4783"/>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12" nodeType="clickEffect">
                                  <p:stCondLst>
                                    <p:cond delay="0"/>
                                  </p:stCondLst>
                                  <p:iterate>
                                    <p:tmAbs val="0"/>
                                  </p:iterate>
                                  <p:childTnLst>
                                    <p:set>
                                      <p:cBhvr>
                                        <p:cTn id="52" fill="hold"/>
                                        <p:tgtEl>
                                          <p:spTgt spid="4784"/>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5" presetClass="entr" presetSubtype="0" fill="hold" grpId="13" nodeType="clickEffect">
                                  <p:stCondLst>
                                    <p:cond delay="0"/>
                                  </p:stCondLst>
                                  <p:iterate>
                                    <p:tmAbs val="0"/>
                                  </p:iterate>
                                  <p:childTnLst>
                                    <p:set>
                                      <p:cBhvr>
                                        <p:cTn id="56" fill="hold"/>
                                        <p:tgtEl>
                                          <p:spTgt spid="4771"/>
                                        </p:tgtEl>
                                        <p:attrNameLst>
                                          <p:attrName>style.visibility</p:attrName>
                                        </p:attrNameLst>
                                      </p:cBhvr>
                                      <p:to>
                                        <p:strVal val="visible"/>
                                      </p:to>
                                    </p:set>
                                    <p:anim calcmode="lin" valueType="num">
                                      <p:cBhvr>
                                        <p:cTn id="57" dur="500" fill="hold"/>
                                        <p:tgtEl>
                                          <p:spTgt spid="4771"/>
                                        </p:tgtEl>
                                        <p:attrNameLst>
                                          <p:attrName>ppt_w</p:attrName>
                                        </p:attrNameLst>
                                      </p:cBhvr>
                                      <p:tavLst>
                                        <p:tav tm="0">
                                          <p:val>
                                            <p:fltVal val="0"/>
                                          </p:val>
                                        </p:tav>
                                        <p:tav tm="100000">
                                          <p:val>
                                            <p:strVal val="#ppt_w"/>
                                          </p:val>
                                        </p:tav>
                                      </p:tavLst>
                                    </p:anim>
                                    <p:anim calcmode="lin" valueType="num">
                                      <p:cBhvr>
                                        <p:cTn id="58" dur="500" fill="hold"/>
                                        <p:tgtEl>
                                          <p:spTgt spid="4771"/>
                                        </p:tgtEl>
                                        <p:attrNameLst>
                                          <p:attrName>ppt_h</p:attrName>
                                        </p:attrNameLst>
                                      </p:cBhvr>
                                      <p:tavLst>
                                        <p:tav tm="0">
                                          <p:val>
                                            <p:fltVal val="0"/>
                                          </p:val>
                                        </p:tav>
                                        <p:tav tm="100000">
                                          <p:val>
                                            <p:strVal val="#ppt_h"/>
                                          </p:val>
                                        </p:tav>
                                      </p:tavLst>
                                    </p:anim>
                                    <p:anim calcmode="lin" valueType="num">
                                      <p:cBhvr>
                                        <p:cTn id="59" dur="500" fill="hold"/>
                                        <p:tgtEl>
                                          <p:spTgt spid="4771"/>
                                        </p:tgtEl>
                                        <p:attrNameLst>
                                          <p:attrName>ppt_x</p:attrName>
                                        </p:attrNameLst>
                                      </p:cBhvr>
                                      <p:tavLst>
                                        <p:tav tm="0" fmla="#ppt_x+(cos(-2*pi*(1-$))*-#ppt_x-sin(-2*pi*(1-$))*(1-#ppt_y))*(1-$)">
                                          <p:val>
                                            <p:fltVal val="0"/>
                                          </p:val>
                                        </p:tav>
                                        <p:tav tm="100000">
                                          <p:val>
                                            <p:fltVal val="1"/>
                                          </p:val>
                                        </p:tav>
                                      </p:tavLst>
                                    </p:anim>
                                    <p:anim calcmode="lin" valueType="num">
                                      <p:cBhvr>
                                        <p:cTn id="60" dur="500" fill="hold"/>
                                        <p:tgtEl>
                                          <p:spTgt spid="4771"/>
                                        </p:tgtEl>
                                        <p:attrNameLst>
                                          <p:attrName>ppt_y</p:attrName>
                                        </p:attrNameLst>
                                      </p:cBhvr>
                                      <p:tavLst>
                                        <p:tav tm="0" fmla="#ppt_y+(sin(-2*pi*(1-$))*-#ppt_x+cos(-2*pi*(1-$))*(1-#ppt_y))*(1-$)">
                                          <p:val>
                                            <p:fltVal val="0"/>
                                          </p:val>
                                        </p:tav>
                                        <p:tav tm="100000">
                                          <p:val>
                                            <p:fltVal val="1"/>
                                          </p:val>
                                        </p:tav>
                                      </p:tavLst>
                                    </p:anim>
                                  </p:childTnLst>
                                </p:cTn>
                              </p:par>
                            </p:childTnLst>
                          </p:cTn>
                        </p:par>
                        <p:par>
                          <p:cTn id="61" fill="hold">
                            <p:stCondLst>
                              <p:cond delay="500"/>
                            </p:stCondLst>
                            <p:childTnLst>
                              <p:par>
                                <p:cTn id="62" presetID="1" presetClass="entr" presetSubtype="0" fill="hold" grpId="14" nodeType="afterEffect">
                                  <p:stCondLst>
                                    <p:cond delay="0"/>
                                  </p:stCondLst>
                                  <p:iterate>
                                    <p:tmAbs val="0"/>
                                  </p:iterate>
                                  <p:childTnLst>
                                    <p:set>
                                      <p:cBhvr>
                                        <p:cTn id="63" fill="hold"/>
                                        <p:tgtEl>
                                          <p:spTgt spid="4785"/>
                                        </p:tgtEl>
                                        <p:attrNameLst>
                                          <p:attrName>style.visibility</p:attrName>
                                        </p:attrNameLst>
                                      </p:cBhvr>
                                      <p:to>
                                        <p:strVal val="visible"/>
                                      </p:to>
                                    </p:set>
                                  </p:childTnLst>
                                </p:cTn>
                              </p:par>
                            </p:childTnLst>
                          </p:cTn>
                        </p:par>
                        <p:par>
                          <p:cTn id="64" fill="hold">
                            <p:stCondLst>
                              <p:cond delay="500"/>
                            </p:stCondLst>
                            <p:childTnLst>
                              <p:par>
                                <p:cTn id="65" presetID="1" presetClass="entr" presetSubtype="0" fill="hold" grpId="15" nodeType="afterEffect">
                                  <p:stCondLst>
                                    <p:cond delay="0"/>
                                  </p:stCondLst>
                                  <p:iterate>
                                    <p:tmAbs val="0"/>
                                  </p:iterate>
                                  <p:childTnLst>
                                    <p:set>
                                      <p:cBhvr>
                                        <p:cTn id="66" fill="hold"/>
                                        <p:tgtEl>
                                          <p:spTgt spid="4786"/>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grpId="16" nodeType="clickEffect">
                                  <p:stCondLst>
                                    <p:cond delay="0"/>
                                  </p:stCondLst>
                                  <p:iterate>
                                    <p:tmAbs val="0"/>
                                  </p:iterate>
                                  <p:childTnLst>
                                    <p:set>
                                      <p:cBhvr>
                                        <p:cTn id="70" fill="hold"/>
                                        <p:tgtEl>
                                          <p:spTgt spid="4787"/>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17" nodeType="clickEffect">
                                  <p:stCondLst>
                                    <p:cond delay="0"/>
                                  </p:stCondLst>
                                  <p:iterate>
                                    <p:tmAbs val="0"/>
                                  </p:iterate>
                                  <p:childTnLst>
                                    <p:set>
                                      <p:cBhvr>
                                        <p:cTn id="74" fill="hold"/>
                                        <p:tgtEl>
                                          <p:spTgt spid="4788"/>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1" presetClass="entr" presetSubtype="0" fill="hold" grpId="18" nodeType="clickEffect">
                                  <p:stCondLst>
                                    <p:cond delay="0"/>
                                  </p:stCondLst>
                                  <p:iterate>
                                    <p:tmAbs val="0"/>
                                  </p:iterate>
                                  <p:childTnLst>
                                    <p:set>
                                      <p:cBhvr>
                                        <p:cTn id="78" fill="hold"/>
                                        <p:tgtEl>
                                          <p:spTgt spid="4791"/>
                                        </p:tgtEl>
                                        <p:attrNameLst>
                                          <p:attrName>style.visibility</p:attrName>
                                        </p:attrNameLst>
                                      </p:cBhvr>
                                      <p:to>
                                        <p:strVal val="visible"/>
                                      </p:to>
                                    </p:set>
                                  </p:childTnLst>
                                </p:cTn>
                              </p:par>
                            </p:childTnLst>
                          </p:cTn>
                        </p:par>
                        <p:par>
                          <p:cTn id="79" fill="hold">
                            <p:stCondLst>
                              <p:cond delay="0"/>
                            </p:stCondLst>
                            <p:childTnLst>
                              <p:par>
                                <p:cTn id="80" presetID="1" presetClass="entr" presetSubtype="0" fill="hold" grpId="19" nodeType="afterEffect">
                                  <p:stCondLst>
                                    <p:cond delay="0"/>
                                  </p:stCondLst>
                                  <p:iterate>
                                    <p:tmAbs val="0"/>
                                  </p:iterate>
                                  <p:childTnLst>
                                    <p:set>
                                      <p:cBhvr>
                                        <p:cTn id="81" fill="hold"/>
                                        <p:tgtEl>
                                          <p:spTgt spid="4792"/>
                                        </p:tgtEl>
                                        <p:attrNameLst>
                                          <p:attrName>style.visibility</p:attrName>
                                        </p:attrNameLst>
                                      </p:cBhvr>
                                      <p:to>
                                        <p:strVal val="visible"/>
                                      </p:to>
                                    </p:set>
                                  </p:childTnLst>
                                </p:cTn>
                              </p:par>
                            </p:childTnLst>
                          </p:cTn>
                        </p:par>
                        <p:par>
                          <p:cTn id="82" fill="hold">
                            <p:stCondLst>
                              <p:cond delay="0"/>
                            </p:stCondLst>
                            <p:childTnLst>
                              <p:par>
                                <p:cTn id="83" presetID="1" presetClass="entr" presetSubtype="0" fill="hold" grpId="20" nodeType="afterEffect">
                                  <p:stCondLst>
                                    <p:cond delay="0"/>
                                  </p:stCondLst>
                                  <p:iterate>
                                    <p:tmAbs val="0"/>
                                  </p:iterate>
                                  <p:childTnLst>
                                    <p:set>
                                      <p:cBhvr>
                                        <p:cTn id="84" fill="hold"/>
                                        <p:tgtEl>
                                          <p:spTgt spid="4802"/>
                                        </p:tgtEl>
                                        <p:attrNameLst>
                                          <p:attrName>style.visibility</p:attrName>
                                        </p:attrNameLst>
                                      </p:cBhvr>
                                      <p:to>
                                        <p:strVal val="visible"/>
                                      </p:to>
                                    </p:set>
                                  </p:childTnLst>
                                </p:cTn>
                              </p:par>
                            </p:childTnLst>
                          </p:cTn>
                        </p:par>
                        <p:par>
                          <p:cTn id="85" fill="hold">
                            <p:stCondLst>
                              <p:cond delay="0"/>
                            </p:stCondLst>
                            <p:childTnLst>
                              <p:par>
                                <p:cTn id="86" presetID="1" presetClass="entr" presetSubtype="0" fill="hold" grpId="21" nodeType="afterEffect">
                                  <p:stCondLst>
                                    <p:cond delay="0"/>
                                  </p:stCondLst>
                                  <p:iterate>
                                    <p:tmAbs val="0"/>
                                  </p:iterate>
                                  <p:childTnLst>
                                    <p:set>
                                      <p:cBhvr>
                                        <p:cTn id="87" fill="hold"/>
                                        <p:tgtEl>
                                          <p:spTgt spid="4803"/>
                                        </p:tgtEl>
                                        <p:attrNameLst>
                                          <p:attrName>style.visibility</p:attrName>
                                        </p:attrNameLst>
                                      </p:cBhvr>
                                      <p:to>
                                        <p:strVal val="visible"/>
                                      </p:to>
                                    </p:set>
                                  </p:childTnLst>
                                </p:cTn>
                              </p:par>
                            </p:childTnLst>
                          </p:cTn>
                        </p:par>
                        <p:par>
                          <p:cTn id="88" fill="hold">
                            <p:stCondLst>
                              <p:cond delay="0"/>
                            </p:stCondLst>
                            <p:childTnLst>
                              <p:par>
                                <p:cTn id="89" presetID="1" presetClass="entr" presetSubtype="0" fill="hold" grpId="22" nodeType="afterEffect">
                                  <p:stCondLst>
                                    <p:cond delay="0"/>
                                  </p:stCondLst>
                                  <p:iterate>
                                    <p:tmAbs val="0"/>
                                  </p:iterate>
                                  <p:childTnLst>
                                    <p:set>
                                      <p:cBhvr>
                                        <p:cTn id="90" fill="hold"/>
                                        <p:tgtEl>
                                          <p:spTgt spid="4793"/>
                                        </p:tgtEl>
                                        <p:attrNameLst>
                                          <p:attrName>style.visibility</p:attrName>
                                        </p:attrNameLst>
                                      </p:cBhvr>
                                      <p:to>
                                        <p:strVal val="visible"/>
                                      </p:to>
                                    </p:set>
                                  </p:childTnLst>
                                </p:cTn>
                              </p:par>
                            </p:childTnLst>
                          </p:cTn>
                        </p:par>
                      </p:childTnLst>
                    </p:cTn>
                  </p:par>
                  <p:par>
                    <p:cTn id="91" fill="hold">
                      <p:stCondLst>
                        <p:cond delay="indefinite"/>
                      </p:stCondLst>
                      <p:childTnLst>
                        <p:par>
                          <p:cTn id="92" fill="hold">
                            <p:stCondLst>
                              <p:cond delay="0"/>
                            </p:stCondLst>
                            <p:childTnLst>
                              <p:par>
                                <p:cTn id="93" presetID="1" presetClass="entr" presetSubtype="0" fill="hold" grpId="23" nodeType="clickEffect">
                                  <p:stCondLst>
                                    <p:cond delay="0"/>
                                  </p:stCondLst>
                                  <p:iterate>
                                    <p:tmAbs val="0"/>
                                  </p:iterate>
                                  <p:childTnLst>
                                    <p:set>
                                      <p:cBhvr>
                                        <p:cTn id="94" fill="hold"/>
                                        <p:tgtEl>
                                          <p:spTgt spid="4794"/>
                                        </p:tgtEl>
                                        <p:attrNameLst>
                                          <p:attrName>style.visibility</p:attrName>
                                        </p:attrNameLst>
                                      </p:cBhvr>
                                      <p:to>
                                        <p:strVal val="visible"/>
                                      </p:to>
                                    </p:set>
                                  </p:childTnLst>
                                </p:cTn>
                              </p:par>
                            </p:childTnLst>
                          </p:cTn>
                        </p:par>
                      </p:childTnLst>
                    </p:cTn>
                  </p:par>
                  <p:par>
                    <p:cTn id="95" fill="hold">
                      <p:stCondLst>
                        <p:cond delay="indefinite"/>
                      </p:stCondLst>
                      <p:childTnLst>
                        <p:par>
                          <p:cTn id="96" fill="hold">
                            <p:stCondLst>
                              <p:cond delay="0"/>
                            </p:stCondLst>
                            <p:childTnLst>
                              <p:par>
                                <p:cTn id="97" presetID="1" presetClass="entr" presetSubtype="0" fill="hold" grpId="24" nodeType="clickEffect">
                                  <p:stCondLst>
                                    <p:cond delay="0"/>
                                  </p:stCondLst>
                                  <p:iterate>
                                    <p:tmAbs val="0"/>
                                  </p:iterate>
                                  <p:childTnLst>
                                    <p:set>
                                      <p:cBhvr>
                                        <p:cTn id="98" fill="hold"/>
                                        <p:tgtEl>
                                          <p:spTgt spid="4795"/>
                                        </p:tgtEl>
                                        <p:attrNameLst>
                                          <p:attrName>style.visibility</p:attrName>
                                        </p:attrNameLst>
                                      </p:cBhvr>
                                      <p:to>
                                        <p:strVal val="visible"/>
                                      </p:to>
                                    </p:set>
                                  </p:childTnLst>
                                </p:cTn>
                              </p:par>
                            </p:childTnLst>
                          </p:cTn>
                        </p:par>
                      </p:childTnLst>
                    </p:cTn>
                  </p:par>
                  <p:par>
                    <p:cTn id="99" fill="hold">
                      <p:stCondLst>
                        <p:cond delay="indefinite"/>
                      </p:stCondLst>
                      <p:childTnLst>
                        <p:par>
                          <p:cTn id="100" fill="hold">
                            <p:stCondLst>
                              <p:cond delay="0"/>
                            </p:stCondLst>
                            <p:childTnLst>
                              <p:par>
                                <p:cTn id="101" presetID="15" presetClass="entr" presetSubtype="0" fill="hold" grpId="25" nodeType="clickEffect">
                                  <p:stCondLst>
                                    <p:cond delay="0"/>
                                  </p:stCondLst>
                                  <p:iterate>
                                    <p:tmAbs val="0"/>
                                  </p:iterate>
                                  <p:childTnLst>
                                    <p:set>
                                      <p:cBhvr>
                                        <p:cTn id="102" fill="hold"/>
                                        <p:tgtEl>
                                          <p:spTgt spid="4789"/>
                                        </p:tgtEl>
                                        <p:attrNameLst>
                                          <p:attrName>style.visibility</p:attrName>
                                        </p:attrNameLst>
                                      </p:cBhvr>
                                      <p:to>
                                        <p:strVal val="visible"/>
                                      </p:to>
                                    </p:set>
                                    <p:anim calcmode="lin" valueType="num">
                                      <p:cBhvr>
                                        <p:cTn id="103" dur="500" fill="hold"/>
                                        <p:tgtEl>
                                          <p:spTgt spid="4789"/>
                                        </p:tgtEl>
                                        <p:attrNameLst>
                                          <p:attrName>ppt_w</p:attrName>
                                        </p:attrNameLst>
                                      </p:cBhvr>
                                      <p:tavLst>
                                        <p:tav tm="0">
                                          <p:val>
                                            <p:fltVal val="0"/>
                                          </p:val>
                                        </p:tav>
                                        <p:tav tm="100000">
                                          <p:val>
                                            <p:strVal val="#ppt_w"/>
                                          </p:val>
                                        </p:tav>
                                      </p:tavLst>
                                    </p:anim>
                                    <p:anim calcmode="lin" valueType="num">
                                      <p:cBhvr>
                                        <p:cTn id="104" dur="500" fill="hold"/>
                                        <p:tgtEl>
                                          <p:spTgt spid="4789"/>
                                        </p:tgtEl>
                                        <p:attrNameLst>
                                          <p:attrName>ppt_h</p:attrName>
                                        </p:attrNameLst>
                                      </p:cBhvr>
                                      <p:tavLst>
                                        <p:tav tm="0">
                                          <p:val>
                                            <p:fltVal val="0"/>
                                          </p:val>
                                        </p:tav>
                                        <p:tav tm="100000">
                                          <p:val>
                                            <p:strVal val="#ppt_h"/>
                                          </p:val>
                                        </p:tav>
                                      </p:tavLst>
                                    </p:anim>
                                    <p:anim calcmode="lin" valueType="num">
                                      <p:cBhvr>
                                        <p:cTn id="105" dur="500" fill="hold"/>
                                        <p:tgtEl>
                                          <p:spTgt spid="4789"/>
                                        </p:tgtEl>
                                        <p:attrNameLst>
                                          <p:attrName>ppt_x</p:attrName>
                                        </p:attrNameLst>
                                      </p:cBhvr>
                                      <p:tavLst>
                                        <p:tav tm="0" fmla="#ppt_x+(cos(-2*pi*(1-$))*-#ppt_x-sin(-2*pi*(1-$))*(1-#ppt_y))*(1-$)">
                                          <p:val>
                                            <p:fltVal val="0"/>
                                          </p:val>
                                        </p:tav>
                                        <p:tav tm="100000">
                                          <p:val>
                                            <p:fltVal val="1"/>
                                          </p:val>
                                        </p:tav>
                                      </p:tavLst>
                                    </p:anim>
                                    <p:anim calcmode="lin" valueType="num">
                                      <p:cBhvr>
                                        <p:cTn id="106" dur="500" fill="hold"/>
                                        <p:tgtEl>
                                          <p:spTgt spid="4789"/>
                                        </p:tgtEl>
                                        <p:attrNameLst>
                                          <p:attrName>ppt_y</p:attrName>
                                        </p:attrNameLst>
                                      </p:cBhvr>
                                      <p:tavLst>
                                        <p:tav tm="0" fmla="#ppt_y+(sin(-2*pi*(1-$))*-#ppt_x+cos(-2*pi*(1-$))*(1-#ppt_y))*(1-$)">
                                          <p:val>
                                            <p:fltVal val="0"/>
                                          </p:val>
                                        </p:tav>
                                        <p:tav tm="100000">
                                          <p:val>
                                            <p:fltVal val="1"/>
                                          </p:val>
                                        </p:tav>
                                      </p:tavLst>
                                    </p:anim>
                                  </p:childTnLst>
                                </p:cTn>
                              </p:par>
                            </p:childTnLst>
                          </p:cTn>
                        </p:par>
                        <p:par>
                          <p:cTn id="107" fill="hold">
                            <p:stCondLst>
                              <p:cond delay="500"/>
                            </p:stCondLst>
                            <p:childTnLst>
                              <p:par>
                                <p:cTn id="108" presetID="1" presetClass="entr" presetSubtype="0" fill="hold" grpId="26" nodeType="afterEffect">
                                  <p:stCondLst>
                                    <p:cond delay="0"/>
                                  </p:stCondLst>
                                  <p:iterate>
                                    <p:tmAbs val="0"/>
                                  </p:iterate>
                                  <p:childTnLst>
                                    <p:set>
                                      <p:cBhvr>
                                        <p:cTn id="109" fill="hold"/>
                                        <p:tgtEl>
                                          <p:spTgt spid="4796"/>
                                        </p:tgtEl>
                                        <p:attrNameLst>
                                          <p:attrName>style.visibility</p:attrName>
                                        </p:attrNameLst>
                                      </p:cBhvr>
                                      <p:to>
                                        <p:strVal val="visible"/>
                                      </p:to>
                                    </p:set>
                                  </p:childTnLst>
                                </p:cTn>
                              </p:par>
                            </p:childTnLst>
                          </p:cTn>
                        </p:par>
                        <p:par>
                          <p:cTn id="110" fill="hold">
                            <p:stCondLst>
                              <p:cond delay="500"/>
                            </p:stCondLst>
                            <p:childTnLst>
                              <p:par>
                                <p:cTn id="111" presetID="1" presetClass="entr" presetSubtype="0" fill="hold" grpId="27" nodeType="afterEffect">
                                  <p:stCondLst>
                                    <p:cond delay="0"/>
                                  </p:stCondLst>
                                  <p:iterate>
                                    <p:tmAbs val="0"/>
                                  </p:iterate>
                                  <p:childTnLst>
                                    <p:set>
                                      <p:cBhvr>
                                        <p:cTn id="112" fill="hold"/>
                                        <p:tgtEl>
                                          <p:spTgt spid="4797"/>
                                        </p:tgtEl>
                                        <p:attrNameLst>
                                          <p:attrName>style.visibility</p:attrName>
                                        </p:attrNameLst>
                                      </p:cBhvr>
                                      <p:to>
                                        <p:strVal val="visible"/>
                                      </p:to>
                                    </p:set>
                                  </p:childTnLst>
                                </p:cTn>
                              </p:par>
                            </p:childTnLst>
                          </p:cTn>
                        </p:par>
                      </p:childTnLst>
                    </p:cTn>
                  </p:par>
                  <p:par>
                    <p:cTn id="113" fill="hold">
                      <p:stCondLst>
                        <p:cond delay="indefinite"/>
                      </p:stCondLst>
                      <p:childTnLst>
                        <p:par>
                          <p:cTn id="114" fill="hold">
                            <p:stCondLst>
                              <p:cond delay="0"/>
                            </p:stCondLst>
                            <p:childTnLst>
                              <p:par>
                                <p:cTn id="115" presetID="15" presetClass="entr" presetSubtype="0" fill="hold" grpId="28" nodeType="clickEffect">
                                  <p:stCondLst>
                                    <p:cond delay="0"/>
                                  </p:stCondLst>
                                  <p:iterate>
                                    <p:tmAbs val="0"/>
                                  </p:iterate>
                                  <p:childTnLst>
                                    <p:set>
                                      <p:cBhvr>
                                        <p:cTn id="116" fill="hold"/>
                                        <p:tgtEl>
                                          <p:spTgt spid="4790"/>
                                        </p:tgtEl>
                                        <p:attrNameLst>
                                          <p:attrName>style.visibility</p:attrName>
                                        </p:attrNameLst>
                                      </p:cBhvr>
                                      <p:to>
                                        <p:strVal val="visible"/>
                                      </p:to>
                                    </p:set>
                                    <p:anim calcmode="lin" valueType="num">
                                      <p:cBhvr>
                                        <p:cTn id="117" dur="500" fill="hold"/>
                                        <p:tgtEl>
                                          <p:spTgt spid="4790"/>
                                        </p:tgtEl>
                                        <p:attrNameLst>
                                          <p:attrName>ppt_w</p:attrName>
                                        </p:attrNameLst>
                                      </p:cBhvr>
                                      <p:tavLst>
                                        <p:tav tm="0">
                                          <p:val>
                                            <p:fltVal val="0"/>
                                          </p:val>
                                        </p:tav>
                                        <p:tav tm="100000">
                                          <p:val>
                                            <p:strVal val="#ppt_w"/>
                                          </p:val>
                                        </p:tav>
                                      </p:tavLst>
                                    </p:anim>
                                    <p:anim calcmode="lin" valueType="num">
                                      <p:cBhvr>
                                        <p:cTn id="118" dur="500" fill="hold"/>
                                        <p:tgtEl>
                                          <p:spTgt spid="4790"/>
                                        </p:tgtEl>
                                        <p:attrNameLst>
                                          <p:attrName>ppt_h</p:attrName>
                                        </p:attrNameLst>
                                      </p:cBhvr>
                                      <p:tavLst>
                                        <p:tav tm="0">
                                          <p:val>
                                            <p:fltVal val="0"/>
                                          </p:val>
                                        </p:tav>
                                        <p:tav tm="100000">
                                          <p:val>
                                            <p:strVal val="#ppt_h"/>
                                          </p:val>
                                        </p:tav>
                                      </p:tavLst>
                                    </p:anim>
                                    <p:anim calcmode="lin" valueType="num">
                                      <p:cBhvr>
                                        <p:cTn id="119" dur="500" fill="hold"/>
                                        <p:tgtEl>
                                          <p:spTgt spid="4790"/>
                                        </p:tgtEl>
                                        <p:attrNameLst>
                                          <p:attrName>ppt_x</p:attrName>
                                        </p:attrNameLst>
                                      </p:cBhvr>
                                      <p:tavLst>
                                        <p:tav tm="0" fmla="#ppt_x+(cos(-2*pi*(1-$))*-#ppt_x-sin(-2*pi*(1-$))*(1-#ppt_y))*(1-$)">
                                          <p:val>
                                            <p:fltVal val="0"/>
                                          </p:val>
                                        </p:tav>
                                        <p:tav tm="100000">
                                          <p:val>
                                            <p:fltVal val="1"/>
                                          </p:val>
                                        </p:tav>
                                      </p:tavLst>
                                    </p:anim>
                                    <p:anim calcmode="lin" valueType="num">
                                      <p:cBhvr>
                                        <p:cTn id="120" dur="500" fill="hold"/>
                                        <p:tgtEl>
                                          <p:spTgt spid="4790"/>
                                        </p:tgtEl>
                                        <p:attrNameLst>
                                          <p:attrName>ppt_y</p:attrName>
                                        </p:attrNameLst>
                                      </p:cBhvr>
                                      <p:tavLst>
                                        <p:tav tm="0" fmla="#ppt_y+(sin(-2*pi*(1-$))*-#ppt_x+cos(-2*pi*(1-$))*(1-#ppt_y))*(1-$)">
                                          <p:val>
                                            <p:fltVal val="0"/>
                                          </p:val>
                                        </p:tav>
                                        <p:tav tm="100000">
                                          <p:val>
                                            <p:fltVal val="1"/>
                                          </p:val>
                                        </p:tav>
                                      </p:tavLst>
                                    </p:anim>
                                  </p:childTnLst>
                                </p:cTn>
                              </p:par>
                            </p:childTnLst>
                          </p:cTn>
                        </p:par>
                        <p:par>
                          <p:cTn id="121" fill="hold">
                            <p:stCondLst>
                              <p:cond delay="500"/>
                            </p:stCondLst>
                            <p:childTnLst>
                              <p:par>
                                <p:cTn id="122" presetID="1" presetClass="entr" presetSubtype="0" fill="hold" grpId="29" nodeType="afterEffect">
                                  <p:stCondLst>
                                    <p:cond delay="0"/>
                                  </p:stCondLst>
                                  <p:iterate>
                                    <p:tmAbs val="0"/>
                                  </p:iterate>
                                  <p:childTnLst>
                                    <p:set>
                                      <p:cBhvr>
                                        <p:cTn id="123" fill="hold"/>
                                        <p:tgtEl>
                                          <p:spTgt spid="4798"/>
                                        </p:tgtEl>
                                        <p:attrNameLst>
                                          <p:attrName>style.visibility</p:attrName>
                                        </p:attrNameLst>
                                      </p:cBhvr>
                                      <p:to>
                                        <p:strVal val="visible"/>
                                      </p:to>
                                    </p:set>
                                  </p:childTnLst>
                                </p:cTn>
                              </p:par>
                            </p:childTnLst>
                          </p:cTn>
                        </p:par>
                        <p:par>
                          <p:cTn id="124" fill="hold">
                            <p:stCondLst>
                              <p:cond delay="500"/>
                            </p:stCondLst>
                            <p:childTnLst>
                              <p:par>
                                <p:cTn id="125" presetID="1" presetClass="entr" presetSubtype="0" fill="hold" grpId="30" nodeType="afterEffect">
                                  <p:stCondLst>
                                    <p:cond delay="0"/>
                                  </p:stCondLst>
                                  <p:iterate>
                                    <p:tmAbs val="0"/>
                                  </p:iterate>
                                  <p:childTnLst>
                                    <p:set>
                                      <p:cBhvr>
                                        <p:cTn id="126" fill="hold"/>
                                        <p:tgtEl>
                                          <p:spTgt spid="4799"/>
                                        </p:tgtEl>
                                        <p:attrNameLst>
                                          <p:attrName>style.visibility</p:attrName>
                                        </p:attrNameLst>
                                      </p:cBhvr>
                                      <p:to>
                                        <p:strVal val="visible"/>
                                      </p:to>
                                    </p:set>
                                  </p:childTnLst>
                                </p:cTn>
                              </p:par>
                            </p:childTnLst>
                          </p:cTn>
                        </p:par>
                      </p:childTnLst>
                    </p:cTn>
                  </p:par>
                  <p:par>
                    <p:cTn id="127" fill="hold">
                      <p:stCondLst>
                        <p:cond delay="indefinite"/>
                      </p:stCondLst>
                      <p:childTnLst>
                        <p:par>
                          <p:cTn id="128" fill="hold">
                            <p:stCondLst>
                              <p:cond delay="0"/>
                            </p:stCondLst>
                            <p:childTnLst>
                              <p:par>
                                <p:cTn id="129" presetID="1" presetClass="entr" presetSubtype="0" fill="hold" grpId="31" nodeType="clickEffect">
                                  <p:stCondLst>
                                    <p:cond delay="0"/>
                                  </p:stCondLst>
                                  <p:iterate>
                                    <p:tmAbs val="0"/>
                                  </p:iterate>
                                  <p:childTnLst>
                                    <p:set>
                                      <p:cBhvr>
                                        <p:cTn id="130" fill="hold"/>
                                        <p:tgtEl>
                                          <p:spTgt spid="4800"/>
                                        </p:tgtEl>
                                        <p:attrNameLst>
                                          <p:attrName>style.visibility</p:attrName>
                                        </p:attrNameLst>
                                      </p:cBhvr>
                                      <p:to>
                                        <p:strVal val="visible"/>
                                      </p:to>
                                    </p:set>
                                  </p:childTnLst>
                                </p:cTn>
                              </p:par>
                            </p:childTnLst>
                          </p:cTn>
                        </p:par>
                      </p:childTnLst>
                    </p:cTn>
                  </p:par>
                  <p:par>
                    <p:cTn id="131" fill="hold">
                      <p:stCondLst>
                        <p:cond delay="indefinite"/>
                      </p:stCondLst>
                      <p:childTnLst>
                        <p:par>
                          <p:cTn id="132" fill="hold">
                            <p:stCondLst>
                              <p:cond delay="0"/>
                            </p:stCondLst>
                            <p:childTnLst>
                              <p:par>
                                <p:cTn id="133" presetID="1" presetClass="entr" presetSubtype="0" fill="hold" grpId="32" nodeType="clickEffect">
                                  <p:stCondLst>
                                    <p:cond delay="0"/>
                                  </p:stCondLst>
                                  <p:iterate>
                                    <p:tmAbs val="0"/>
                                  </p:iterate>
                                  <p:childTnLst>
                                    <p:set>
                                      <p:cBhvr>
                                        <p:cTn id="134" fill="hold"/>
                                        <p:tgtEl>
                                          <p:spTgt spid="4801"/>
                                        </p:tgtEl>
                                        <p:attrNameLst>
                                          <p:attrName>style.visibility</p:attrName>
                                        </p:attrNameLst>
                                      </p:cBhvr>
                                      <p:to>
                                        <p:strVal val="visible"/>
                                      </p:to>
                                    </p:set>
                                  </p:childTnLst>
                                </p:cTn>
                              </p:par>
                            </p:childTnLst>
                          </p:cTn>
                        </p:par>
                      </p:childTnLst>
                    </p:cTn>
                  </p:par>
                  <p:par>
                    <p:cTn id="135" fill="hold">
                      <p:stCondLst>
                        <p:cond delay="indefinite"/>
                      </p:stCondLst>
                      <p:childTnLst>
                        <p:par>
                          <p:cTn id="136" fill="hold">
                            <p:stCondLst>
                              <p:cond delay="0"/>
                            </p:stCondLst>
                            <p:childTnLst>
                              <p:par>
                                <p:cTn id="137" presetID="15" presetClass="entr" presetSubtype="0" fill="hold" grpId="33" nodeType="clickEffect">
                                  <p:stCondLst>
                                    <p:cond delay="0"/>
                                  </p:stCondLst>
                                  <p:iterate>
                                    <p:tmAbs val="0"/>
                                  </p:iterate>
                                  <p:childTnLst>
                                    <p:set>
                                      <p:cBhvr>
                                        <p:cTn id="138" fill="hold"/>
                                        <p:tgtEl>
                                          <p:spTgt spid="4809"/>
                                        </p:tgtEl>
                                        <p:attrNameLst>
                                          <p:attrName>style.visibility</p:attrName>
                                        </p:attrNameLst>
                                      </p:cBhvr>
                                      <p:to>
                                        <p:strVal val="visible"/>
                                      </p:to>
                                    </p:set>
                                    <p:anim calcmode="lin" valueType="num">
                                      <p:cBhvr>
                                        <p:cTn id="139" dur="500" fill="hold"/>
                                        <p:tgtEl>
                                          <p:spTgt spid="4809"/>
                                        </p:tgtEl>
                                        <p:attrNameLst>
                                          <p:attrName>ppt_w</p:attrName>
                                        </p:attrNameLst>
                                      </p:cBhvr>
                                      <p:tavLst>
                                        <p:tav tm="0">
                                          <p:val>
                                            <p:fltVal val="0"/>
                                          </p:val>
                                        </p:tav>
                                        <p:tav tm="100000">
                                          <p:val>
                                            <p:strVal val="#ppt_w"/>
                                          </p:val>
                                        </p:tav>
                                      </p:tavLst>
                                    </p:anim>
                                    <p:anim calcmode="lin" valueType="num">
                                      <p:cBhvr>
                                        <p:cTn id="140" dur="500" fill="hold"/>
                                        <p:tgtEl>
                                          <p:spTgt spid="4809"/>
                                        </p:tgtEl>
                                        <p:attrNameLst>
                                          <p:attrName>ppt_h</p:attrName>
                                        </p:attrNameLst>
                                      </p:cBhvr>
                                      <p:tavLst>
                                        <p:tav tm="0">
                                          <p:val>
                                            <p:fltVal val="0"/>
                                          </p:val>
                                        </p:tav>
                                        <p:tav tm="100000">
                                          <p:val>
                                            <p:strVal val="#ppt_h"/>
                                          </p:val>
                                        </p:tav>
                                      </p:tavLst>
                                    </p:anim>
                                    <p:anim calcmode="lin" valueType="num">
                                      <p:cBhvr>
                                        <p:cTn id="141" dur="500" fill="hold"/>
                                        <p:tgtEl>
                                          <p:spTgt spid="4809"/>
                                        </p:tgtEl>
                                        <p:attrNameLst>
                                          <p:attrName>ppt_x</p:attrName>
                                        </p:attrNameLst>
                                      </p:cBhvr>
                                      <p:tavLst>
                                        <p:tav tm="0" fmla="#ppt_x+(cos(-2*pi*(1-$))*-#ppt_x-sin(-2*pi*(1-$))*(1-#ppt_y))*(1-$)">
                                          <p:val>
                                            <p:fltVal val="0"/>
                                          </p:val>
                                        </p:tav>
                                        <p:tav tm="100000">
                                          <p:val>
                                            <p:fltVal val="1"/>
                                          </p:val>
                                        </p:tav>
                                      </p:tavLst>
                                    </p:anim>
                                    <p:anim calcmode="lin" valueType="num">
                                      <p:cBhvr>
                                        <p:cTn id="142" dur="500" fill="hold"/>
                                        <p:tgtEl>
                                          <p:spTgt spid="480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70" grpId="8" animBg="1" advAuto="0"/>
      <p:bldP spid="4771" grpId="13" animBg="1" advAuto="0"/>
      <p:bldP spid="4774" grpId="1" animBg="1" advAuto="0"/>
      <p:bldP spid="4775" grpId="3" animBg="1" advAuto="0"/>
      <p:bldP spid="4776" grpId="5" animBg="1" advAuto="0"/>
      <p:bldP spid="4777" grpId="6" animBg="1" advAuto="0"/>
      <p:bldP spid="4778" grpId="7" animBg="1" advAuto="0"/>
      <p:bldP spid="4779" grpId="2" animBg="1" advAuto="0"/>
      <p:bldP spid="4780" grpId="4" animBg="1" advAuto="0"/>
      <p:bldP spid="4781" grpId="9" animBg="1" advAuto="0"/>
      <p:bldP spid="4782" grpId="10" animBg="1" advAuto="0"/>
      <p:bldP spid="4783" grpId="11" animBg="1" advAuto="0"/>
      <p:bldP spid="4784" grpId="12" animBg="1" advAuto="0"/>
      <p:bldP spid="4785" grpId="14" animBg="1" advAuto="0"/>
      <p:bldP spid="4786" grpId="15" animBg="1" advAuto="0"/>
      <p:bldP spid="4787" grpId="16" animBg="1" advAuto="0"/>
      <p:bldP spid="4788" grpId="17" animBg="1" advAuto="0"/>
      <p:bldP spid="4789" grpId="25" animBg="1" advAuto="0"/>
      <p:bldP spid="4790" grpId="28" animBg="1" advAuto="0"/>
      <p:bldP spid="4791" grpId="18" animBg="1" advAuto="0"/>
      <p:bldP spid="4792" grpId="19" animBg="1" advAuto="0"/>
      <p:bldP spid="4793" grpId="22" animBg="1" advAuto="0"/>
      <p:bldP spid="4794" grpId="23" animBg="1" advAuto="0"/>
      <p:bldP spid="4795" grpId="24" animBg="1" advAuto="0"/>
      <p:bldP spid="4796" grpId="26" animBg="1" advAuto="0"/>
      <p:bldP spid="4797" grpId="27" animBg="1" advAuto="0"/>
      <p:bldP spid="4798" grpId="29" animBg="1" advAuto="0"/>
      <p:bldP spid="4799" grpId="30" animBg="1" advAuto="0"/>
      <p:bldP spid="4800" grpId="31" animBg="1" advAuto="0"/>
      <p:bldP spid="4801" grpId="32" animBg="1" advAuto="0"/>
      <p:bldP spid="4802" grpId="20" animBg="1" advAuto="0"/>
      <p:bldP spid="4803" grpId="21" animBg="1" advAuto="0"/>
      <p:bldP spid="4809" grpId="33" animBg="1" advAuto="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 name="Text Box 2"/>
          <p:cNvSpPr txBox="1"/>
          <p:nvPr/>
        </p:nvSpPr>
        <p:spPr>
          <a:xfrm>
            <a:off x="8624541" y="76204"/>
            <a:ext cx="435309"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a:solidFill>
                  <a:srgbClr val="FFFFFF"/>
                </a:solidFill>
              </a:defRPr>
            </a:lvl1pPr>
          </a:lstStyle>
          <a:p>
            <a:r>
              <a:rPr lang="ar-JO" b="1" dirty="0">
                <a:latin typeface="Arial" panose="020B0604020202020204" pitchFamily="34" charset="0"/>
                <a:cs typeface="Arial" panose="020B0604020202020204" pitchFamily="34" charset="0"/>
              </a:rPr>
              <a:t>49</a:t>
            </a:r>
            <a:endParaRPr b="1" dirty="0">
              <a:latin typeface="Arial" panose="020B0604020202020204" pitchFamily="34" charset="0"/>
              <a:cs typeface="Arial" panose="020B0604020202020204" pitchFamily="34" charset="0"/>
            </a:endParaRPr>
          </a:p>
        </p:txBody>
      </p:sp>
      <p:sp>
        <p:nvSpPr>
          <p:cNvPr id="4814" name="Rectangle 4"/>
          <p:cNvSpPr txBox="1">
            <a:spLocks noGrp="1"/>
          </p:cNvSpPr>
          <p:nvPr>
            <p:ph type="title"/>
          </p:nvPr>
        </p:nvSpPr>
        <p:spPr>
          <a:xfrm>
            <a:off x="0" y="304800"/>
            <a:ext cx="8305800" cy="641350"/>
          </a:xfrm>
          <a:prstGeom prst="rect">
            <a:avLst/>
          </a:prstGeom>
          <a:solidFill>
            <a:srgbClr val="0000FF"/>
          </a:solidFill>
        </p:spPr>
        <p:txBody>
          <a:bodyPr lIns="45687" tIns="45687" rIns="45687" bIns="45687" anchor="t"/>
          <a:lstStyle>
            <a:lvl1pPr algn="ctr" defTabSz="832104">
              <a:defRPr sz="3276" b="0" i="0">
                <a:solidFill>
                  <a:srgbClr val="FFFFCC"/>
                </a:solidFill>
                <a:latin typeface="SimSun"/>
                <a:ea typeface="SimSun"/>
                <a:cs typeface="SimSun"/>
                <a:sym typeface="SimSun"/>
              </a:defRPr>
            </a:lvl1pPr>
          </a:lstStyle>
          <a:p>
            <a:pPr>
              <a:defRPr b="1">
                <a:latin typeface="+mj-lt"/>
                <a:ea typeface="+mj-ea"/>
                <a:cs typeface="+mj-cs"/>
                <a:sym typeface="Arial"/>
              </a:defRPr>
            </a:pPr>
            <a:r>
              <a:rPr b="1" dirty="0" err="1">
                <a:latin typeface="Arial" panose="020B0604020202020204" pitchFamily="34" charset="0"/>
                <a:cs typeface="Arial" panose="020B0604020202020204" pitchFamily="34" charset="0"/>
                <a:sym typeface="SimSun"/>
              </a:rPr>
              <a:t>حلول</a:t>
            </a:r>
            <a:r>
              <a:rPr b="1" dirty="0">
                <a:latin typeface="Arial" panose="020B0604020202020204" pitchFamily="34" charset="0"/>
                <a:cs typeface="Arial" panose="020B0604020202020204" pitchFamily="34" charset="0"/>
                <a:sym typeface="SimSun"/>
              </a:rPr>
              <a:t> </a:t>
            </a:r>
            <a:r>
              <a:rPr b="1" dirty="0" err="1">
                <a:latin typeface="Arial" panose="020B0604020202020204" pitchFamily="34" charset="0"/>
                <a:cs typeface="Arial" panose="020B0604020202020204" pitchFamily="34" charset="0"/>
                <a:sym typeface="SimSun"/>
              </a:rPr>
              <a:t>المشكلة</a:t>
            </a:r>
            <a:r>
              <a:rPr b="1" dirty="0">
                <a:latin typeface="Arial" panose="020B0604020202020204" pitchFamily="34" charset="0"/>
                <a:cs typeface="Arial" panose="020B0604020202020204" pitchFamily="34" charset="0"/>
                <a:sym typeface="SimSun"/>
              </a:rPr>
              <a:t> </a:t>
            </a:r>
            <a:r>
              <a:rPr b="1" dirty="0" err="1">
                <a:latin typeface="Arial" panose="020B0604020202020204" pitchFamily="34" charset="0"/>
                <a:cs typeface="Arial" panose="020B0604020202020204" pitchFamily="34" charset="0"/>
                <a:sym typeface="SimSun"/>
              </a:rPr>
              <a:t>الإزائية</a:t>
            </a:r>
            <a:endParaRPr b="1" dirty="0">
              <a:latin typeface="Arial" panose="020B0604020202020204" pitchFamily="34" charset="0"/>
              <a:cs typeface="Arial" panose="020B0604020202020204" pitchFamily="34" charset="0"/>
              <a:sym typeface="SimSun"/>
            </a:endParaRPr>
          </a:p>
        </p:txBody>
      </p:sp>
      <p:sp>
        <p:nvSpPr>
          <p:cNvPr id="4815" name="Text Box 5"/>
          <p:cNvSpPr txBox="1"/>
          <p:nvPr/>
        </p:nvSpPr>
        <p:spPr>
          <a:xfrm>
            <a:off x="5913091" y="6400805"/>
            <a:ext cx="3298273"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rtl="1">
              <a:defRPr i="1">
                <a:solidFill>
                  <a:srgbClr val="FFFFFF"/>
                </a:solidFill>
              </a:defRPr>
            </a:lvl1pPr>
          </a:lstStyle>
          <a:p>
            <a:r>
              <a:rPr b="1" i="0" dirty="0" err="1">
                <a:latin typeface="Arial" panose="020B0604020202020204" pitchFamily="34" charset="0"/>
                <a:cs typeface="Arial" panose="020B0604020202020204" pitchFamily="34" charset="0"/>
              </a:rPr>
              <a:t>الكتاب</a:t>
            </a:r>
            <a:r>
              <a:rPr b="1" i="0" dirty="0">
                <a:latin typeface="Arial" panose="020B0604020202020204" pitchFamily="34" charset="0"/>
                <a:cs typeface="Arial" panose="020B0604020202020204" pitchFamily="34" charset="0"/>
              </a:rPr>
              <a:t> </a:t>
            </a:r>
            <a:r>
              <a:rPr b="1" i="0" dirty="0" err="1">
                <a:latin typeface="Arial" panose="020B0604020202020204" pitchFamily="34" charset="0"/>
                <a:cs typeface="Arial" panose="020B0604020202020204" pitchFamily="34" charset="0"/>
              </a:rPr>
              <a:t>المقدس</a:t>
            </a:r>
            <a:r>
              <a:rPr b="1" i="0" dirty="0">
                <a:latin typeface="Arial" panose="020B0604020202020204" pitchFamily="34" charset="0"/>
                <a:cs typeface="Arial" panose="020B0604020202020204" pitchFamily="34" charset="0"/>
              </a:rPr>
              <a:t> </a:t>
            </a:r>
            <a:r>
              <a:rPr b="1" i="0" dirty="0" err="1">
                <a:latin typeface="Arial" panose="020B0604020202020204" pitchFamily="34" charset="0"/>
                <a:cs typeface="Arial" panose="020B0604020202020204" pitchFamily="34" charset="0"/>
              </a:rPr>
              <a:t>الدراسي</a:t>
            </a:r>
            <a:r>
              <a:rPr b="1" i="0" dirty="0">
                <a:latin typeface="Arial" panose="020B0604020202020204" pitchFamily="34" charset="0"/>
                <a:cs typeface="Arial" panose="020B0604020202020204" pitchFamily="34" charset="0"/>
              </a:rPr>
              <a:t>، 1431</a:t>
            </a:r>
          </a:p>
        </p:txBody>
      </p:sp>
      <p:sp>
        <p:nvSpPr>
          <p:cNvPr id="4816" name="Rectangle 6"/>
          <p:cNvSpPr txBox="1"/>
          <p:nvPr/>
        </p:nvSpPr>
        <p:spPr>
          <a:xfrm>
            <a:off x="46005" y="1066800"/>
            <a:ext cx="9051991" cy="367337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6005" tIns="46005" rIns="46005" bIns="46005">
            <a:spAutoFit/>
          </a:bodyPr>
          <a:lstStyle/>
          <a:p>
            <a:pPr marL="533027" indent="-533027" rtl="1">
              <a:spcBef>
                <a:spcPts val="500"/>
              </a:spcBef>
              <a:defRPr>
                <a:solidFill>
                  <a:srgbClr val="FFFFFF"/>
                </a:solidFill>
              </a:defRPr>
            </a:pPr>
            <a:r>
              <a:rPr b="1" dirty="0">
                <a:latin typeface="Arial" panose="020B0604020202020204" pitchFamily="34" charset="0"/>
                <a:cs typeface="Arial" panose="020B0604020202020204" pitchFamily="34" charset="0"/>
              </a:rPr>
              <a:t>	</a:t>
            </a:r>
            <a:r>
              <a:rPr b="1" dirty="0" err="1">
                <a:latin typeface="Arial" panose="020B0604020202020204" pitchFamily="34" charset="0"/>
                <a:ea typeface="Times New Roman"/>
                <a:cs typeface="Arial" panose="020B0604020202020204" pitchFamily="34" charset="0"/>
                <a:sym typeface="Times New Roman"/>
              </a:rPr>
              <a:t>أسئلة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مثل</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هذه</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تشكل</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ما</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يعرف</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باسم</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المشكلة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الإزائية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هناك</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عدة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حلول</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يمكن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تقديمها</a:t>
            </a:r>
            <a:r>
              <a:rPr b="1" dirty="0">
                <a:latin typeface="Arial" panose="020B0604020202020204" pitchFamily="34" charset="0"/>
                <a:ea typeface="Times New Roman"/>
                <a:cs typeface="Arial" panose="020B0604020202020204" pitchFamily="34" charset="0"/>
                <a:sym typeface="Times New Roman"/>
              </a:rPr>
              <a:t> </a:t>
            </a:r>
            <a:r>
              <a:rPr b="1" dirty="0">
                <a:latin typeface="Arial" panose="020B0604020202020204" pitchFamily="34" charset="0"/>
                <a:cs typeface="Arial" panose="020B0604020202020204" pitchFamily="34" charset="0"/>
              </a:rPr>
              <a:t>:</a:t>
            </a:r>
          </a:p>
          <a:p>
            <a:pPr marL="533027" indent="-533027" algn="r" rtl="1">
              <a:spcBef>
                <a:spcPts val="500"/>
              </a:spcBef>
              <a:defRPr>
                <a:solidFill>
                  <a:srgbClr val="FFFFFF"/>
                </a:solidFill>
              </a:defRPr>
            </a:pPr>
            <a:r>
              <a:rPr b="1" dirty="0">
                <a:latin typeface="Arial" panose="020B0604020202020204" pitchFamily="34" charset="0"/>
                <a:cs typeface="Arial" panose="020B0604020202020204" pitchFamily="34" charset="0"/>
              </a:rPr>
              <a:t>1. </a:t>
            </a:r>
            <a:r>
              <a:rPr b="1" dirty="0" err="1">
                <a:latin typeface="Arial" panose="020B0604020202020204" pitchFamily="34" charset="0"/>
                <a:ea typeface="Times New Roman"/>
                <a:cs typeface="Arial" panose="020B0604020202020204" pitchFamily="34" charset="0"/>
                <a:sym typeface="Times New Roman"/>
              </a:rPr>
              <a:t>استخدام</a:t>
            </a:r>
            <a:r>
              <a:rPr b="1" dirty="0">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التقليد</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الشفوي</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Times New Roman"/>
                <a:cs typeface="Arial" panose="020B0604020202020204" pitchFamily="34" charset="0"/>
                <a:sym typeface="Times New Roman"/>
              </a:rPr>
              <a:t>يظن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البعض</a:t>
            </a:r>
            <a:r>
              <a:rPr b="1" dirty="0">
                <a:latin typeface="Arial" panose="020B0604020202020204" pitchFamily="34" charset="0"/>
                <a:ea typeface="Times New Roman"/>
                <a:cs typeface="Arial" panose="020B0604020202020204" pitchFamily="34" charset="0"/>
                <a:sym typeface="Times New Roman"/>
              </a:rPr>
              <a:t> أن </a:t>
            </a:r>
            <a:r>
              <a:rPr b="1" dirty="0" err="1">
                <a:latin typeface="Arial" panose="020B0604020202020204" pitchFamily="34" charset="0"/>
                <a:ea typeface="Times New Roman"/>
                <a:cs typeface="Arial" panose="020B0604020202020204" pitchFamily="34" charset="0"/>
                <a:sym typeface="Times New Roman"/>
              </a:rPr>
              <a:t>التقليد</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أصبح</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نمطياً</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مما</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يزود</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مصدر</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عام</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استخدمه</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كتبة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الأناجيل</a:t>
            </a:r>
            <a:endParaRPr b="1" dirty="0">
              <a:latin typeface="Arial" panose="020B0604020202020204" pitchFamily="34" charset="0"/>
              <a:ea typeface="Times New Roman"/>
              <a:cs typeface="Arial" panose="020B0604020202020204" pitchFamily="34" charset="0"/>
              <a:sym typeface="Times New Roman"/>
            </a:endParaRPr>
          </a:p>
          <a:p>
            <a:pPr marL="533027" indent="-533027" algn="r" rtl="1">
              <a:spcBef>
                <a:spcPts val="500"/>
              </a:spcBef>
              <a:defRPr>
                <a:solidFill>
                  <a:srgbClr val="FFFFFF"/>
                </a:solidFill>
              </a:defRPr>
            </a:pPr>
            <a:r>
              <a:rPr b="1" dirty="0">
                <a:latin typeface="Arial" panose="020B0604020202020204" pitchFamily="34" charset="0"/>
                <a:cs typeface="Arial" panose="020B0604020202020204" pitchFamily="34" charset="0"/>
              </a:rPr>
              <a:t>2. </a:t>
            </a:r>
            <a:r>
              <a:rPr b="1" dirty="0" err="1">
                <a:latin typeface="Arial" panose="020B0604020202020204" pitchFamily="34" charset="0"/>
                <a:ea typeface="Times New Roman"/>
                <a:cs typeface="Arial" panose="020B0604020202020204" pitchFamily="34" charset="0"/>
                <a:sym typeface="Times New Roman"/>
              </a:rPr>
              <a:t>استخدام</a:t>
            </a:r>
            <a:r>
              <a:rPr b="1" dirty="0">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الإنجيل</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المبكر</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Times New Roman"/>
                <a:cs typeface="Arial" panose="020B0604020202020204" pitchFamily="34" charset="0"/>
                <a:sym typeface="Times New Roman"/>
              </a:rPr>
              <a:t>يفترض</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البعض</a:t>
            </a:r>
            <a:r>
              <a:rPr b="1" dirty="0">
                <a:latin typeface="Arial" panose="020B0604020202020204" pitchFamily="34" charset="0"/>
                <a:ea typeface="Times New Roman"/>
                <a:cs typeface="Arial" panose="020B0604020202020204" pitchFamily="34" charset="0"/>
                <a:sym typeface="Times New Roman"/>
              </a:rPr>
              <a:t> أن </a:t>
            </a:r>
            <a:r>
              <a:rPr b="1" dirty="0" err="1">
                <a:latin typeface="Arial" panose="020B0604020202020204" pitchFamily="34" charset="0"/>
                <a:ea typeface="Times New Roman"/>
                <a:cs typeface="Arial" panose="020B0604020202020204" pitchFamily="34" charset="0"/>
                <a:sym typeface="Times New Roman"/>
              </a:rPr>
              <a:t>كتاب</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الأناجيل</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الإزائية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كان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لديهم</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إمكانية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الوصول</a:t>
            </a:r>
            <a:r>
              <a:rPr b="1" dirty="0">
                <a:latin typeface="Arial" panose="020B0604020202020204" pitchFamily="34" charset="0"/>
                <a:ea typeface="Times New Roman"/>
                <a:cs typeface="Arial" panose="020B0604020202020204" pitchFamily="34" charset="0"/>
                <a:sym typeface="Times New Roman"/>
              </a:rPr>
              <a:t> إلى إنجيل </a:t>
            </a:r>
            <a:r>
              <a:rPr b="1" dirty="0" err="1">
                <a:latin typeface="Arial" panose="020B0604020202020204" pitchFamily="34" charset="0"/>
                <a:ea typeface="Times New Roman"/>
                <a:cs typeface="Arial" panose="020B0604020202020204" pitchFamily="34" charset="0"/>
                <a:sym typeface="Times New Roman"/>
              </a:rPr>
              <a:t>مبكر</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و</a:t>
            </a:r>
            <a:r>
              <a:rPr b="1" dirty="0">
                <a:latin typeface="Arial" panose="020B0604020202020204" pitchFamily="34" charset="0"/>
                <a:ea typeface="Times New Roman"/>
                <a:cs typeface="Arial" panose="020B0604020202020204" pitchFamily="34" charset="0"/>
                <a:sym typeface="Times New Roman"/>
              </a:rPr>
              <a:t> قد </a:t>
            </a:r>
            <a:r>
              <a:rPr b="1" dirty="0" err="1">
                <a:latin typeface="Arial" panose="020B0604020202020204" pitchFamily="34" charset="0"/>
                <a:ea typeface="Times New Roman"/>
                <a:cs typeface="Arial" panose="020B0604020202020204" pitchFamily="34" charset="0"/>
                <a:sym typeface="Times New Roman"/>
              </a:rPr>
              <a:t>فقد</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الآن</a:t>
            </a:r>
            <a:r>
              <a:rPr b="1" dirty="0">
                <a:latin typeface="Arial" panose="020B0604020202020204" pitchFamily="34" charset="0"/>
                <a:ea typeface="Times New Roman"/>
                <a:cs typeface="Arial" panose="020B0604020202020204" pitchFamily="34" charset="0"/>
                <a:sym typeface="Times New Roman"/>
              </a:rPr>
              <a:t> </a:t>
            </a:r>
            <a:r>
              <a:rPr b="1" dirty="0">
                <a:latin typeface="Arial" panose="020B0604020202020204" pitchFamily="34" charset="0"/>
                <a:cs typeface="Arial" panose="020B0604020202020204" pitchFamily="34" charset="0"/>
              </a:rPr>
              <a:t>.</a:t>
            </a:r>
          </a:p>
          <a:p>
            <a:pPr marL="533027" indent="-533027" algn="r" rtl="1">
              <a:spcBef>
                <a:spcPts val="500"/>
              </a:spcBef>
              <a:defRPr>
                <a:solidFill>
                  <a:srgbClr val="FFFFFF"/>
                </a:solidFill>
              </a:defRPr>
            </a:pPr>
            <a:r>
              <a:rPr b="1" dirty="0">
                <a:latin typeface="Arial" panose="020B0604020202020204" pitchFamily="34" charset="0"/>
                <a:cs typeface="Arial" panose="020B0604020202020204" pitchFamily="34" charset="0"/>
              </a:rPr>
              <a:t>3. </a:t>
            </a:r>
            <a:r>
              <a:rPr b="1" dirty="0" err="1">
                <a:latin typeface="Arial" panose="020B0604020202020204" pitchFamily="34" charset="0"/>
                <a:ea typeface="Times New Roman"/>
                <a:cs typeface="Arial" panose="020B0604020202020204" pitchFamily="34" charset="0"/>
                <a:sym typeface="Times New Roman"/>
              </a:rPr>
              <a:t>استخدام</a:t>
            </a:r>
            <a:r>
              <a:rPr b="1" dirty="0">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المقاطع</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المكتوبة</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Times New Roman"/>
                <a:cs typeface="Arial" panose="020B0604020202020204" pitchFamily="34" charset="0"/>
                <a:sym typeface="Times New Roman"/>
              </a:rPr>
              <a:t>افترض</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البعض</a:t>
            </a:r>
            <a:r>
              <a:rPr b="1" dirty="0">
                <a:latin typeface="Arial" panose="020B0604020202020204" pitchFamily="34" charset="0"/>
                <a:ea typeface="Times New Roman"/>
                <a:cs typeface="Arial" panose="020B0604020202020204" pitchFamily="34" charset="0"/>
                <a:sym typeface="Times New Roman"/>
              </a:rPr>
              <a:t> أن </a:t>
            </a:r>
            <a:r>
              <a:rPr b="1" dirty="0" err="1">
                <a:latin typeface="Arial" panose="020B0604020202020204" pitchFamily="34" charset="0"/>
                <a:ea typeface="Times New Roman"/>
                <a:cs typeface="Arial" panose="020B0604020202020204" pitchFamily="34" charset="0"/>
                <a:sym typeface="Times New Roman"/>
              </a:rPr>
              <a:t>الأجزاء</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المكتوبة</a:t>
            </a:r>
            <a:r>
              <a:rPr b="1" dirty="0">
                <a:latin typeface="Arial" panose="020B0604020202020204" pitchFamily="34" charset="0"/>
                <a:ea typeface="Times New Roman"/>
                <a:cs typeface="Arial" panose="020B0604020202020204" pitchFamily="34" charset="0"/>
                <a:sym typeface="Times New Roman"/>
              </a:rPr>
              <a:t> قد </a:t>
            </a:r>
            <a:r>
              <a:rPr b="1" dirty="0" err="1">
                <a:latin typeface="Arial" panose="020B0604020202020204" pitchFamily="34" charset="0"/>
                <a:ea typeface="Times New Roman"/>
                <a:cs typeface="Arial" panose="020B0604020202020204" pitchFamily="34" charset="0"/>
                <a:sym typeface="Times New Roman"/>
              </a:rPr>
              <a:t>تم</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تأليفها</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بشأن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أحداث</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مختلفة</a:t>
            </a:r>
            <a:r>
              <a:rPr b="1" dirty="0">
                <a:latin typeface="Arial" panose="020B0604020202020204" pitchFamily="34" charset="0"/>
                <a:ea typeface="Times New Roman"/>
                <a:cs typeface="Arial" panose="020B0604020202020204" pitchFamily="34" charset="0"/>
                <a:sym typeface="Times New Roman"/>
              </a:rPr>
              <a:t> من </a:t>
            </a:r>
            <a:r>
              <a:rPr b="1" dirty="0" err="1">
                <a:latin typeface="Arial" panose="020B0604020202020204" pitchFamily="34" charset="0"/>
                <a:ea typeface="Times New Roman"/>
                <a:cs typeface="Arial" panose="020B0604020202020204" pitchFamily="34" charset="0"/>
                <a:sym typeface="Times New Roman"/>
              </a:rPr>
              <a:t>حياة</a:t>
            </a:r>
            <a:r>
              <a:rPr b="1" dirty="0">
                <a:latin typeface="Arial" panose="020B0604020202020204" pitchFamily="34" charset="0"/>
                <a:ea typeface="Times New Roman"/>
                <a:cs typeface="Arial" panose="020B0604020202020204" pitchFamily="34" charset="0"/>
                <a:sym typeface="Times New Roman"/>
              </a:rPr>
              <a:t> المسيح </a:t>
            </a:r>
            <a:r>
              <a:rPr b="1" dirty="0" err="1">
                <a:latin typeface="Arial" panose="020B0604020202020204" pitchFamily="34" charset="0"/>
                <a:ea typeface="Times New Roman"/>
                <a:cs typeface="Arial" panose="020B0604020202020204" pitchFamily="34" charset="0"/>
                <a:sym typeface="Times New Roman"/>
              </a:rPr>
              <a:t>وأن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المؤلفين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الإزائيين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استخدموا</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هذه</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الأجزاء</a:t>
            </a:r>
            <a:r>
              <a:rPr b="1" dirty="0">
                <a:latin typeface="Arial" panose="020B0604020202020204" pitchFamily="34" charset="0"/>
                <a:cs typeface="Arial" panose="020B0604020202020204" pitchFamily="34" charset="0"/>
              </a:rPr>
              <a:t>. </a:t>
            </a:r>
            <a:endParaRPr b="1" dirty="0">
              <a:solidFill>
                <a:srgbClr val="FFFFCC"/>
              </a:solidFill>
              <a:latin typeface="Arial" panose="020B0604020202020204" pitchFamily="34" charset="0"/>
              <a:ea typeface="Times New Roman"/>
              <a:cs typeface="Arial" panose="020B0604020202020204" pitchFamily="34" charset="0"/>
              <a:sym typeface="Times New Roman"/>
            </a:endParaRPr>
          </a:p>
          <a:p>
            <a:pPr marL="533027" indent="-533027" algn="r" rtl="1">
              <a:spcBef>
                <a:spcPts val="500"/>
              </a:spcBef>
              <a:defRPr>
                <a:solidFill>
                  <a:srgbClr val="FFFFFF"/>
                </a:solidFill>
              </a:defRPr>
            </a:pPr>
            <a:r>
              <a:rPr b="1" dirty="0">
                <a:latin typeface="Arial" panose="020B0604020202020204" pitchFamily="34" charset="0"/>
                <a:cs typeface="Arial" panose="020B0604020202020204" pitchFamily="34" charset="0"/>
              </a:rPr>
              <a:t>4. </a:t>
            </a:r>
            <a:r>
              <a:rPr b="1" dirty="0" err="1">
                <a:solidFill>
                  <a:srgbClr val="FFFF00"/>
                </a:solidFill>
                <a:latin typeface="Arial" panose="020B0604020202020204" pitchFamily="34" charset="0"/>
                <a:ea typeface="Times New Roman"/>
                <a:cs typeface="Arial" panose="020B0604020202020204" pitchFamily="34" charset="0"/>
                <a:sym typeface="Times New Roman"/>
              </a:rPr>
              <a:t>الإعتماد</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المتبادل</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Times New Roman"/>
                <a:cs typeface="Arial" panose="020B0604020202020204" pitchFamily="34" charset="0"/>
                <a:sym typeface="Times New Roman"/>
              </a:rPr>
              <a:t>اقترح</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البعض</a:t>
            </a:r>
            <a:r>
              <a:rPr b="1" dirty="0">
                <a:latin typeface="Arial" panose="020B0604020202020204" pitchFamily="34" charset="0"/>
                <a:ea typeface="Times New Roman"/>
                <a:cs typeface="Arial" panose="020B0604020202020204" pitchFamily="34" charset="0"/>
                <a:sym typeface="Times New Roman"/>
              </a:rPr>
              <a:t> أن </a:t>
            </a:r>
            <a:r>
              <a:rPr b="1" dirty="0" err="1">
                <a:latin typeface="Arial" panose="020B0604020202020204" pitchFamily="34" charset="0"/>
                <a:ea typeface="Times New Roman"/>
                <a:cs typeface="Arial" panose="020B0604020202020204" pitchFamily="34" charset="0"/>
                <a:sym typeface="Times New Roman"/>
              </a:rPr>
              <a:t>الكتاب</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الإزائيين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أخذوا</a:t>
            </a:r>
            <a:r>
              <a:rPr b="1" dirty="0">
                <a:latin typeface="Arial" panose="020B0604020202020204" pitchFamily="34" charset="0"/>
                <a:ea typeface="Times New Roman"/>
                <a:cs typeface="Arial" panose="020B0604020202020204" pitchFamily="34" charset="0"/>
                <a:sym typeface="Times New Roman"/>
              </a:rPr>
              <a:t> من </a:t>
            </a:r>
            <a:r>
              <a:rPr b="1" dirty="0" err="1">
                <a:latin typeface="Arial" panose="020B0604020202020204" pitchFamily="34" charset="0"/>
                <a:ea typeface="Times New Roman"/>
                <a:cs typeface="Arial" panose="020B0604020202020204" pitchFamily="34" charset="0"/>
                <a:sym typeface="Times New Roman"/>
              </a:rPr>
              <a:t>بعضهم</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البعض</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و</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كانت</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النتيجة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أنه</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غالباً</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ما</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كانت</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كتاباتهم</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متشابهة</a:t>
            </a:r>
            <a:endParaRPr b="1" dirty="0">
              <a:latin typeface="Arial" panose="020B0604020202020204" pitchFamily="34" charset="0"/>
              <a:ea typeface="Times New Roman"/>
              <a:cs typeface="Arial" panose="020B0604020202020204" pitchFamily="34" charset="0"/>
              <a:sym typeface="Times New Roman"/>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5" presetClass="entr" presetSubtype="9" fill="hold" grpId="1" nodeType="clickEffect">
                                  <p:stCondLst>
                                    <p:cond delay="0"/>
                                  </p:stCondLst>
                                  <p:iterate>
                                    <p:tmAbs val="0"/>
                                  </p:iterate>
                                  <p:childTnLst>
                                    <p:set>
                                      <p:cBhvr>
                                        <p:cTn id="6" fill="hold"/>
                                        <p:tgtEl>
                                          <p:spTgt spid="4816">
                                            <p:bg/>
                                          </p:spTgt>
                                        </p:tgtEl>
                                        <p:attrNameLst>
                                          <p:attrName>style.visibility</p:attrName>
                                        </p:attrNameLst>
                                      </p:cBhvr>
                                      <p:to>
                                        <p:strVal val="visible"/>
                                      </p:to>
                                    </p:set>
                                    <p:anim calcmode="lin" valueType="num">
                                      <p:cBhvr>
                                        <p:cTn id="7" dur="1000" fill="hold"/>
                                        <p:tgtEl>
                                          <p:spTgt spid="4816">
                                            <p:bg/>
                                          </p:spTgt>
                                        </p:tgtEl>
                                        <p:attrNameLst>
                                          <p:attrName>ppt_w</p:attrName>
                                        </p:attrNameLst>
                                      </p:cBhvr>
                                      <p:tavLst>
                                        <p:tav tm="0">
                                          <p:val>
                                            <p:fltVal val="0"/>
                                          </p:val>
                                        </p:tav>
                                        <p:tav tm="100000">
                                          <p:val>
                                            <p:strVal val="#ppt_w"/>
                                          </p:val>
                                        </p:tav>
                                      </p:tavLst>
                                    </p:anim>
                                    <p:anim calcmode="lin" valueType="num">
                                      <p:cBhvr>
                                        <p:cTn id="8" dur="1000" fill="hold"/>
                                        <p:tgtEl>
                                          <p:spTgt spid="4816">
                                            <p:bg/>
                                          </p:spTgt>
                                        </p:tgtEl>
                                        <p:attrNameLst>
                                          <p:attrName>ppt_h</p:attrName>
                                        </p:attrNameLst>
                                      </p:cBhvr>
                                      <p:tavLst>
                                        <p:tav tm="0">
                                          <p:val>
                                            <p:fltVal val="0"/>
                                          </p:val>
                                        </p:tav>
                                        <p:tav tm="100000">
                                          <p:val>
                                            <p:strVal val="#ppt_h"/>
                                          </p:val>
                                        </p:tav>
                                      </p:tavLst>
                                    </p:anim>
                                    <p:anim calcmode="lin" valueType="num">
                                      <p:cBhvr>
                                        <p:cTn id="9" dur="1000" fill="hold"/>
                                        <p:tgtEl>
                                          <p:spTgt spid="4816">
                                            <p:bg/>
                                          </p:spTgt>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816">
                                            <p:bg/>
                                          </p:spTgt>
                                        </p:tgtEl>
                                        <p:attrNameLst>
                                          <p:attrName>ppt_y</p:attrName>
                                        </p:attrNameLst>
                                      </p:cBhvr>
                                      <p:tavLst>
                                        <p:tav tm="0" fmla="#ppt_y+(sin(-2*pi*(1-$))*-#ppt_x+cos(-2*pi*(1-$))*(1-#ppt_y))*(1-$)">
                                          <p:val>
                                            <p:fltVal val="0"/>
                                          </p:val>
                                        </p:tav>
                                        <p:tav tm="100000">
                                          <p:val>
                                            <p:fltVal val="1"/>
                                          </p:val>
                                        </p:tav>
                                      </p:tavLst>
                                    </p:anim>
                                  </p:childTnLst>
                                </p:cTn>
                              </p:par>
                              <p:par>
                                <p:cTn id="11" presetID="15" presetClass="entr" presetSubtype="9" fill="hold" grpId="1" nodeType="withEffect">
                                  <p:stCondLst>
                                    <p:cond delay="0"/>
                                  </p:stCondLst>
                                  <p:iterate>
                                    <p:tmAbs val="0"/>
                                  </p:iterate>
                                  <p:childTnLst>
                                    <p:set>
                                      <p:cBhvr>
                                        <p:cTn id="12" fill="hold"/>
                                        <p:tgtEl>
                                          <p:spTgt spid="4816">
                                            <p:txEl>
                                              <p:pRg st="0" end="0"/>
                                            </p:txEl>
                                          </p:spTgt>
                                        </p:tgtEl>
                                        <p:attrNameLst>
                                          <p:attrName>style.visibility</p:attrName>
                                        </p:attrNameLst>
                                      </p:cBhvr>
                                      <p:to>
                                        <p:strVal val="visible"/>
                                      </p:to>
                                    </p:set>
                                    <p:anim calcmode="lin" valueType="num">
                                      <p:cBhvr>
                                        <p:cTn id="13" dur="1000" fill="hold"/>
                                        <p:tgtEl>
                                          <p:spTgt spid="4816">
                                            <p:txEl>
                                              <p:pRg st="0" end="0"/>
                                            </p:txEl>
                                          </p:spTgt>
                                        </p:tgtEl>
                                        <p:attrNameLst>
                                          <p:attrName>ppt_w</p:attrName>
                                        </p:attrNameLst>
                                      </p:cBhvr>
                                      <p:tavLst>
                                        <p:tav tm="0">
                                          <p:val>
                                            <p:fltVal val="0"/>
                                          </p:val>
                                        </p:tav>
                                        <p:tav tm="100000">
                                          <p:val>
                                            <p:strVal val="#ppt_w"/>
                                          </p:val>
                                        </p:tav>
                                      </p:tavLst>
                                    </p:anim>
                                    <p:anim calcmode="lin" valueType="num">
                                      <p:cBhvr>
                                        <p:cTn id="14" dur="1000" fill="hold"/>
                                        <p:tgtEl>
                                          <p:spTgt spid="4816">
                                            <p:txEl>
                                              <p:pRg st="0" end="0"/>
                                            </p:txEl>
                                          </p:spTgt>
                                        </p:tgtEl>
                                        <p:attrNameLst>
                                          <p:attrName>ppt_h</p:attrName>
                                        </p:attrNameLst>
                                      </p:cBhvr>
                                      <p:tavLst>
                                        <p:tav tm="0">
                                          <p:val>
                                            <p:fltVal val="0"/>
                                          </p:val>
                                        </p:tav>
                                        <p:tav tm="100000">
                                          <p:val>
                                            <p:strVal val="#ppt_h"/>
                                          </p:val>
                                        </p:tav>
                                      </p:tavLst>
                                    </p:anim>
                                    <p:anim calcmode="lin" valueType="num">
                                      <p:cBhvr>
                                        <p:cTn id="15" dur="1000" fill="hold"/>
                                        <p:tgtEl>
                                          <p:spTgt spid="4816">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4816">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7" fill="hold">
                      <p:stCondLst>
                        <p:cond delay="indefinite"/>
                      </p:stCondLst>
                      <p:childTnLst>
                        <p:par>
                          <p:cTn id="18" fill="hold">
                            <p:stCondLst>
                              <p:cond delay="0"/>
                            </p:stCondLst>
                            <p:childTnLst>
                              <p:par>
                                <p:cTn id="19" presetID="15" presetClass="entr" presetSubtype="9" fill="hold" grpId="1" nodeType="clickEffect">
                                  <p:stCondLst>
                                    <p:cond delay="0"/>
                                  </p:stCondLst>
                                  <p:iterate>
                                    <p:tmAbs val="0"/>
                                  </p:iterate>
                                  <p:childTnLst>
                                    <p:set>
                                      <p:cBhvr>
                                        <p:cTn id="20" fill="hold"/>
                                        <p:tgtEl>
                                          <p:spTgt spid="4816">
                                            <p:txEl>
                                              <p:pRg st="1" end="1"/>
                                            </p:txEl>
                                          </p:spTgt>
                                        </p:tgtEl>
                                        <p:attrNameLst>
                                          <p:attrName>style.visibility</p:attrName>
                                        </p:attrNameLst>
                                      </p:cBhvr>
                                      <p:to>
                                        <p:strVal val="visible"/>
                                      </p:to>
                                    </p:set>
                                    <p:anim calcmode="lin" valueType="num">
                                      <p:cBhvr>
                                        <p:cTn id="21" dur="1000" fill="hold"/>
                                        <p:tgtEl>
                                          <p:spTgt spid="4816">
                                            <p:txEl>
                                              <p:pRg st="1" end="1"/>
                                            </p:txEl>
                                          </p:spTgt>
                                        </p:tgtEl>
                                        <p:attrNameLst>
                                          <p:attrName>ppt_w</p:attrName>
                                        </p:attrNameLst>
                                      </p:cBhvr>
                                      <p:tavLst>
                                        <p:tav tm="0">
                                          <p:val>
                                            <p:fltVal val="0"/>
                                          </p:val>
                                        </p:tav>
                                        <p:tav tm="100000">
                                          <p:val>
                                            <p:strVal val="#ppt_w"/>
                                          </p:val>
                                        </p:tav>
                                      </p:tavLst>
                                    </p:anim>
                                    <p:anim calcmode="lin" valueType="num">
                                      <p:cBhvr>
                                        <p:cTn id="22" dur="1000" fill="hold"/>
                                        <p:tgtEl>
                                          <p:spTgt spid="4816">
                                            <p:txEl>
                                              <p:pRg st="1" end="1"/>
                                            </p:txEl>
                                          </p:spTgt>
                                        </p:tgtEl>
                                        <p:attrNameLst>
                                          <p:attrName>ppt_h</p:attrName>
                                        </p:attrNameLst>
                                      </p:cBhvr>
                                      <p:tavLst>
                                        <p:tav tm="0">
                                          <p:val>
                                            <p:fltVal val="0"/>
                                          </p:val>
                                        </p:tav>
                                        <p:tav tm="100000">
                                          <p:val>
                                            <p:strVal val="#ppt_h"/>
                                          </p:val>
                                        </p:tav>
                                      </p:tavLst>
                                    </p:anim>
                                    <p:anim calcmode="lin" valueType="num">
                                      <p:cBhvr>
                                        <p:cTn id="23" dur="1000" fill="hold"/>
                                        <p:tgtEl>
                                          <p:spTgt spid="4816">
                                            <p:txEl>
                                              <p:pRg st="1" end="1"/>
                                            </p:txEl>
                                          </p:spTgt>
                                        </p:tgtEl>
                                        <p:attrNameLst>
                                          <p:attrName>ppt_x</p:attrName>
                                        </p:attrNameLst>
                                      </p:cBhvr>
                                      <p:tavLst>
                                        <p:tav tm="0" fmla="#ppt_x+(cos(-2*pi*(1-$))*-#ppt_x-sin(-2*pi*(1-$))*(1-#ppt_y))*(1-$)">
                                          <p:val>
                                            <p:fltVal val="0"/>
                                          </p:val>
                                        </p:tav>
                                        <p:tav tm="100000">
                                          <p:val>
                                            <p:fltVal val="1"/>
                                          </p:val>
                                        </p:tav>
                                      </p:tavLst>
                                    </p:anim>
                                    <p:anim calcmode="lin" valueType="num">
                                      <p:cBhvr>
                                        <p:cTn id="24" dur="1000" fill="hold"/>
                                        <p:tgtEl>
                                          <p:spTgt spid="4816">
                                            <p:txEl>
                                              <p:pRg st="1" end="1"/>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5" fill="hold">
                      <p:stCondLst>
                        <p:cond delay="indefinite"/>
                      </p:stCondLst>
                      <p:childTnLst>
                        <p:par>
                          <p:cTn id="26" fill="hold">
                            <p:stCondLst>
                              <p:cond delay="0"/>
                            </p:stCondLst>
                            <p:childTnLst>
                              <p:par>
                                <p:cTn id="27" presetID="15" presetClass="entr" presetSubtype="9" fill="hold" grpId="1" nodeType="clickEffect">
                                  <p:stCondLst>
                                    <p:cond delay="0"/>
                                  </p:stCondLst>
                                  <p:iterate>
                                    <p:tmAbs val="0"/>
                                  </p:iterate>
                                  <p:childTnLst>
                                    <p:set>
                                      <p:cBhvr>
                                        <p:cTn id="28" fill="hold"/>
                                        <p:tgtEl>
                                          <p:spTgt spid="4816">
                                            <p:txEl>
                                              <p:pRg st="2" end="2"/>
                                            </p:txEl>
                                          </p:spTgt>
                                        </p:tgtEl>
                                        <p:attrNameLst>
                                          <p:attrName>style.visibility</p:attrName>
                                        </p:attrNameLst>
                                      </p:cBhvr>
                                      <p:to>
                                        <p:strVal val="visible"/>
                                      </p:to>
                                    </p:set>
                                    <p:anim calcmode="lin" valueType="num">
                                      <p:cBhvr>
                                        <p:cTn id="29" dur="1000" fill="hold"/>
                                        <p:tgtEl>
                                          <p:spTgt spid="4816">
                                            <p:txEl>
                                              <p:pRg st="2" end="2"/>
                                            </p:txEl>
                                          </p:spTgt>
                                        </p:tgtEl>
                                        <p:attrNameLst>
                                          <p:attrName>ppt_w</p:attrName>
                                        </p:attrNameLst>
                                      </p:cBhvr>
                                      <p:tavLst>
                                        <p:tav tm="0">
                                          <p:val>
                                            <p:fltVal val="0"/>
                                          </p:val>
                                        </p:tav>
                                        <p:tav tm="100000">
                                          <p:val>
                                            <p:strVal val="#ppt_w"/>
                                          </p:val>
                                        </p:tav>
                                      </p:tavLst>
                                    </p:anim>
                                    <p:anim calcmode="lin" valueType="num">
                                      <p:cBhvr>
                                        <p:cTn id="30" dur="1000" fill="hold"/>
                                        <p:tgtEl>
                                          <p:spTgt spid="4816">
                                            <p:txEl>
                                              <p:pRg st="2" end="2"/>
                                            </p:txEl>
                                          </p:spTgt>
                                        </p:tgtEl>
                                        <p:attrNameLst>
                                          <p:attrName>ppt_h</p:attrName>
                                        </p:attrNameLst>
                                      </p:cBhvr>
                                      <p:tavLst>
                                        <p:tav tm="0">
                                          <p:val>
                                            <p:fltVal val="0"/>
                                          </p:val>
                                        </p:tav>
                                        <p:tav tm="100000">
                                          <p:val>
                                            <p:strVal val="#ppt_h"/>
                                          </p:val>
                                        </p:tav>
                                      </p:tavLst>
                                    </p:anim>
                                    <p:anim calcmode="lin" valueType="num">
                                      <p:cBhvr>
                                        <p:cTn id="31" dur="1000" fill="hold"/>
                                        <p:tgtEl>
                                          <p:spTgt spid="4816">
                                            <p:txEl>
                                              <p:pRg st="2" end="2"/>
                                            </p:txEl>
                                          </p:spTgt>
                                        </p:tgtEl>
                                        <p:attrNameLst>
                                          <p:attrName>ppt_x</p:attrName>
                                        </p:attrNameLst>
                                      </p:cBhvr>
                                      <p:tavLst>
                                        <p:tav tm="0" fmla="#ppt_x+(cos(-2*pi*(1-$))*-#ppt_x-sin(-2*pi*(1-$))*(1-#ppt_y))*(1-$)">
                                          <p:val>
                                            <p:fltVal val="0"/>
                                          </p:val>
                                        </p:tav>
                                        <p:tav tm="100000">
                                          <p:val>
                                            <p:fltVal val="1"/>
                                          </p:val>
                                        </p:tav>
                                      </p:tavLst>
                                    </p:anim>
                                    <p:anim calcmode="lin" valueType="num">
                                      <p:cBhvr>
                                        <p:cTn id="32" dur="1000" fill="hold"/>
                                        <p:tgtEl>
                                          <p:spTgt spid="4816">
                                            <p:txEl>
                                              <p:pRg st="2" end="2"/>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3" fill="hold">
                      <p:stCondLst>
                        <p:cond delay="indefinite"/>
                      </p:stCondLst>
                      <p:childTnLst>
                        <p:par>
                          <p:cTn id="34" fill="hold">
                            <p:stCondLst>
                              <p:cond delay="0"/>
                            </p:stCondLst>
                            <p:childTnLst>
                              <p:par>
                                <p:cTn id="35" presetID="15" presetClass="entr" presetSubtype="9" fill="hold" grpId="1" nodeType="clickEffect">
                                  <p:stCondLst>
                                    <p:cond delay="0"/>
                                  </p:stCondLst>
                                  <p:iterate>
                                    <p:tmAbs val="0"/>
                                  </p:iterate>
                                  <p:childTnLst>
                                    <p:set>
                                      <p:cBhvr>
                                        <p:cTn id="36" fill="hold"/>
                                        <p:tgtEl>
                                          <p:spTgt spid="4816">
                                            <p:txEl>
                                              <p:pRg st="3" end="3"/>
                                            </p:txEl>
                                          </p:spTgt>
                                        </p:tgtEl>
                                        <p:attrNameLst>
                                          <p:attrName>style.visibility</p:attrName>
                                        </p:attrNameLst>
                                      </p:cBhvr>
                                      <p:to>
                                        <p:strVal val="visible"/>
                                      </p:to>
                                    </p:set>
                                    <p:anim calcmode="lin" valueType="num">
                                      <p:cBhvr>
                                        <p:cTn id="37" dur="1000" fill="hold"/>
                                        <p:tgtEl>
                                          <p:spTgt spid="4816">
                                            <p:txEl>
                                              <p:pRg st="3" end="3"/>
                                            </p:txEl>
                                          </p:spTgt>
                                        </p:tgtEl>
                                        <p:attrNameLst>
                                          <p:attrName>ppt_w</p:attrName>
                                        </p:attrNameLst>
                                      </p:cBhvr>
                                      <p:tavLst>
                                        <p:tav tm="0">
                                          <p:val>
                                            <p:fltVal val="0"/>
                                          </p:val>
                                        </p:tav>
                                        <p:tav tm="100000">
                                          <p:val>
                                            <p:strVal val="#ppt_w"/>
                                          </p:val>
                                        </p:tav>
                                      </p:tavLst>
                                    </p:anim>
                                    <p:anim calcmode="lin" valueType="num">
                                      <p:cBhvr>
                                        <p:cTn id="38" dur="1000" fill="hold"/>
                                        <p:tgtEl>
                                          <p:spTgt spid="4816">
                                            <p:txEl>
                                              <p:pRg st="3" end="3"/>
                                            </p:txEl>
                                          </p:spTgt>
                                        </p:tgtEl>
                                        <p:attrNameLst>
                                          <p:attrName>ppt_h</p:attrName>
                                        </p:attrNameLst>
                                      </p:cBhvr>
                                      <p:tavLst>
                                        <p:tav tm="0">
                                          <p:val>
                                            <p:fltVal val="0"/>
                                          </p:val>
                                        </p:tav>
                                        <p:tav tm="100000">
                                          <p:val>
                                            <p:strVal val="#ppt_h"/>
                                          </p:val>
                                        </p:tav>
                                      </p:tavLst>
                                    </p:anim>
                                    <p:anim calcmode="lin" valueType="num">
                                      <p:cBhvr>
                                        <p:cTn id="39" dur="1000" fill="hold"/>
                                        <p:tgtEl>
                                          <p:spTgt spid="4816">
                                            <p:txEl>
                                              <p:pRg st="3" end="3"/>
                                            </p:txEl>
                                          </p:spTgt>
                                        </p:tgtEl>
                                        <p:attrNameLst>
                                          <p:attrName>ppt_x</p:attrName>
                                        </p:attrNameLst>
                                      </p:cBhvr>
                                      <p:tavLst>
                                        <p:tav tm="0" fmla="#ppt_x+(cos(-2*pi*(1-$))*-#ppt_x-sin(-2*pi*(1-$))*(1-#ppt_y))*(1-$)">
                                          <p:val>
                                            <p:fltVal val="0"/>
                                          </p:val>
                                        </p:tav>
                                        <p:tav tm="100000">
                                          <p:val>
                                            <p:fltVal val="1"/>
                                          </p:val>
                                        </p:tav>
                                      </p:tavLst>
                                    </p:anim>
                                    <p:anim calcmode="lin" valueType="num">
                                      <p:cBhvr>
                                        <p:cTn id="40" dur="1000" fill="hold"/>
                                        <p:tgtEl>
                                          <p:spTgt spid="4816">
                                            <p:txEl>
                                              <p:pRg st="3" end="3"/>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1" fill="hold">
                      <p:stCondLst>
                        <p:cond delay="indefinite"/>
                      </p:stCondLst>
                      <p:childTnLst>
                        <p:par>
                          <p:cTn id="42" fill="hold">
                            <p:stCondLst>
                              <p:cond delay="0"/>
                            </p:stCondLst>
                            <p:childTnLst>
                              <p:par>
                                <p:cTn id="43" presetID="15" presetClass="entr" presetSubtype="9" fill="hold" grpId="1" nodeType="clickEffect">
                                  <p:stCondLst>
                                    <p:cond delay="0"/>
                                  </p:stCondLst>
                                  <p:iterate>
                                    <p:tmAbs val="0"/>
                                  </p:iterate>
                                  <p:childTnLst>
                                    <p:set>
                                      <p:cBhvr>
                                        <p:cTn id="44" fill="hold"/>
                                        <p:tgtEl>
                                          <p:spTgt spid="4816">
                                            <p:txEl>
                                              <p:pRg st="4" end="4"/>
                                            </p:txEl>
                                          </p:spTgt>
                                        </p:tgtEl>
                                        <p:attrNameLst>
                                          <p:attrName>style.visibility</p:attrName>
                                        </p:attrNameLst>
                                      </p:cBhvr>
                                      <p:to>
                                        <p:strVal val="visible"/>
                                      </p:to>
                                    </p:set>
                                    <p:anim calcmode="lin" valueType="num">
                                      <p:cBhvr>
                                        <p:cTn id="45" dur="1000" fill="hold"/>
                                        <p:tgtEl>
                                          <p:spTgt spid="4816">
                                            <p:txEl>
                                              <p:pRg st="4" end="4"/>
                                            </p:txEl>
                                          </p:spTgt>
                                        </p:tgtEl>
                                        <p:attrNameLst>
                                          <p:attrName>ppt_w</p:attrName>
                                        </p:attrNameLst>
                                      </p:cBhvr>
                                      <p:tavLst>
                                        <p:tav tm="0">
                                          <p:val>
                                            <p:fltVal val="0"/>
                                          </p:val>
                                        </p:tav>
                                        <p:tav tm="100000">
                                          <p:val>
                                            <p:strVal val="#ppt_w"/>
                                          </p:val>
                                        </p:tav>
                                      </p:tavLst>
                                    </p:anim>
                                    <p:anim calcmode="lin" valueType="num">
                                      <p:cBhvr>
                                        <p:cTn id="46" dur="1000" fill="hold"/>
                                        <p:tgtEl>
                                          <p:spTgt spid="4816">
                                            <p:txEl>
                                              <p:pRg st="4" end="4"/>
                                            </p:txEl>
                                          </p:spTgt>
                                        </p:tgtEl>
                                        <p:attrNameLst>
                                          <p:attrName>ppt_h</p:attrName>
                                        </p:attrNameLst>
                                      </p:cBhvr>
                                      <p:tavLst>
                                        <p:tav tm="0">
                                          <p:val>
                                            <p:fltVal val="0"/>
                                          </p:val>
                                        </p:tav>
                                        <p:tav tm="100000">
                                          <p:val>
                                            <p:strVal val="#ppt_h"/>
                                          </p:val>
                                        </p:tav>
                                      </p:tavLst>
                                    </p:anim>
                                    <p:anim calcmode="lin" valueType="num">
                                      <p:cBhvr>
                                        <p:cTn id="47" dur="1000" fill="hold"/>
                                        <p:tgtEl>
                                          <p:spTgt spid="4816">
                                            <p:txEl>
                                              <p:pRg st="4" end="4"/>
                                            </p:txEl>
                                          </p:spTgt>
                                        </p:tgtEl>
                                        <p:attrNameLst>
                                          <p:attrName>ppt_x</p:attrName>
                                        </p:attrNameLst>
                                      </p:cBhvr>
                                      <p:tavLst>
                                        <p:tav tm="0" fmla="#ppt_x+(cos(-2*pi*(1-$))*-#ppt_x-sin(-2*pi*(1-$))*(1-#ppt_y))*(1-$)">
                                          <p:val>
                                            <p:fltVal val="0"/>
                                          </p:val>
                                        </p:tav>
                                        <p:tav tm="100000">
                                          <p:val>
                                            <p:fltVal val="1"/>
                                          </p:val>
                                        </p:tav>
                                      </p:tavLst>
                                    </p:anim>
                                    <p:anim calcmode="lin" valueType="num">
                                      <p:cBhvr>
                                        <p:cTn id="48" dur="1000" fill="hold"/>
                                        <p:tgtEl>
                                          <p:spTgt spid="4816">
                                            <p:txEl>
                                              <p:pRg st="4" end="4"/>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6" grpId="1" build="p" bldLvl="5" animBg="1" advAuto="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20" name="Text Box 2"/>
          <p:cNvSpPr txBox="1"/>
          <p:nvPr/>
        </p:nvSpPr>
        <p:spPr>
          <a:xfrm>
            <a:off x="8624541" y="152404"/>
            <a:ext cx="435309"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a:solidFill>
                  <a:srgbClr val="FFFFFF"/>
                </a:solidFill>
              </a:defRPr>
            </a:lvl1pPr>
          </a:lstStyle>
          <a:p>
            <a:r>
              <a:rPr lang="ar-JO" b="1" dirty="0">
                <a:latin typeface="Arial" panose="020B0604020202020204" pitchFamily="34" charset="0"/>
                <a:cs typeface="Arial" panose="020B0604020202020204" pitchFamily="34" charset="0"/>
              </a:rPr>
              <a:t>49</a:t>
            </a:r>
            <a:endParaRPr b="1" dirty="0">
              <a:latin typeface="Arial" panose="020B0604020202020204" pitchFamily="34" charset="0"/>
              <a:cs typeface="Arial" panose="020B0604020202020204" pitchFamily="34" charset="0"/>
            </a:endParaRPr>
          </a:p>
        </p:txBody>
      </p:sp>
      <p:sp>
        <p:nvSpPr>
          <p:cNvPr id="4821" name="Rectangle 4"/>
          <p:cNvSpPr txBox="1">
            <a:spLocks noGrp="1"/>
          </p:cNvSpPr>
          <p:nvPr>
            <p:ph type="title"/>
          </p:nvPr>
        </p:nvSpPr>
        <p:spPr>
          <a:xfrm>
            <a:off x="0" y="344488"/>
            <a:ext cx="8229600" cy="646113"/>
          </a:xfrm>
          <a:prstGeom prst="rect">
            <a:avLst/>
          </a:prstGeom>
          <a:solidFill>
            <a:srgbClr val="0000FF"/>
          </a:solidFill>
        </p:spPr>
        <p:txBody>
          <a:bodyPr lIns="45687" tIns="45687" rIns="45687" bIns="45687" anchor="t"/>
          <a:lstStyle>
            <a:lvl1pPr algn="ctr" defTabSz="850391">
              <a:defRPr sz="3348" b="0" i="0">
                <a:solidFill>
                  <a:srgbClr val="FFFFFF"/>
                </a:solidFill>
                <a:latin typeface="SimSun"/>
                <a:ea typeface="SimSun"/>
                <a:cs typeface="SimSun"/>
                <a:sym typeface="SimSun"/>
              </a:defRPr>
            </a:lvl1pPr>
          </a:lstStyle>
          <a:p>
            <a:pPr>
              <a:defRPr b="1">
                <a:latin typeface="+mj-lt"/>
                <a:ea typeface="+mj-ea"/>
                <a:cs typeface="+mj-cs"/>
                <a:sym typeface="Arial"/>
              </a:defRPr>
            </a:pPr>
            <a:r>
              <a:rPr b="1" dirty="0" err="1">
                <a:latin typeface="Arial" panose="020B0604020202020204" pitchFamily="34" charset="0"/>
                <a:cs typeface="Arial" panose="020B0604020202020204" pitchFamily="34" charset="0"/>
                <a:sym typeface="SimSun"/>
              </a:rPr>
              <a:t>حلول</a:t>
            </a:r>
            <a:r>
              <a:rPr b="1" dirty="0">
                <a:latin typeface="Arial" panose="020B0604020202020204" pitchFamily="34" charset="0"/>
                <a:cs typeface="Arial" panose="020B0604020202020204" pitchFamily="34" charset="0"/>
                <a:sym typeface="SimSun"/>
              </a:rPr>
              <a:t> </a:t>
            </a:r>
            <a:r>
              <a:rPr b="1" dirty="0" err="1">
                <a:latin typeface="Arial" panose="020B0604020202020204" pitchFamily="34" charset="0"/>
                <a:cs typeface="Arial" panose="020B0604020202020204" pitchFamily="34" charset="0"/>
                <a:sym typeface="SimSun"/>
              </a:rPr>
              <a:t>المشكلة</a:t>
            </a:r>
            <a:r>
              <a:rPr b="1" dirty="0">
                <a:latin typeface="Arial" panose="020B0604020202020204" pitchFamily="34" charset="0"/>
                <a:cs typeface="Arial" panose="020B0604020202020204" pitchFamily="34" charset="0"/>
                <a:sym typeface="SimSun"/>
              </a:rPr>
              <a:t> </a:t>
            </a:r>
            <a:r>
              <a:rPr b="1" dirty="0" err="1">
                <a:latin typeface="Arial" panose="020B0604020202020204" pitchFamily="34" charset="0"/>
                <a:cs typeface="Arial" panose="020B0604020202020204" pitchFamily="34" charset="0"/>
                <a:sym typeface="SimSun"/>
              </a:rPr>
              <a:t>الإزائية</a:t>
            </a:r>
            <a:endParaRPr b="1" dirty="0">
              <a:latin typeface="Arial" panose="020B0604020202020204" pitchFamily="34" charset="0"/>
              <a:cs typeface="Arial" panose="020B0604020202020204" pitchFamily="34" charset="0"/>
              <a:sym typeface="SimSun"/>
            </a:endParaRPr>
          </a:p>
        </p:txBody>
      </p:sp>
      <p:sp>
        <p:nvSpPr>
          <p:cNvPr id="4822" name="Text Box 5"/>
          <p:cNvSpPr txBox="1"/>
          <p:nvPr/>
        </p:nvSpPr>
        <p:spPr>
          <a:xfrm>
            <a:off x="5913091" y="6392867"/>
            <a:ext cx="3298273"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rtl="1">
              <a:defRPr i="1">
                <a:solidFill>
                  <a:srgbClr val="FFFFFF"/>
                </a:solidFill>
              </a:defRPr>
            </a:lvl1pPr>
          </a:lstStyle>
          <a:p>
            <a:r>
              <a:rPr b="1" i="0" dirty="0" err="1">
                <a:latin typeface="Arial" panose="020B0604020202020204" pitchFamily="34" charset="0"/>
                <a:cs typeface="Arial" panose="020B0604020202020204" pitchFamily="34" charset="0"/>
              </a:rPr>
              <a:t>الكتاب</a:t>
            </a:r>
            <a:r>
              <a:rPr b="1" i="0" dirty="0">
                <a:latin typeface="Arial" panose="020B0604020202020204" pitchFamily="34" charset="0"/>
                <a:cs typeface="Arial" panose="020B0604020202020204" pitchFamily="34" charset="0"/>
              </a:rPr>
              <a:t> </a:t>
            </a:r>
            <a:r>
              <a:rPr b="1" i="0" dirty="0" err="1">
                <a:latin typeface="Arial" panose="020B0604020202020204" pitchFamily="34" charset="0"/>
                <a:cs typeface="Arial" panose="020B0604020202020204" pitchFamily="34" charset="0"/>
              </a:rPr>
              <a:t>المقدس</a:t>
            </a:r>
            <a:r>
              <a:rPr b="1" i="0" dirty="0">
                <a:latin typeface="Arial" panose="020B0604020202020204" pitchFamily="34" charset="0"/>
                <a:cs typeface="Arial" panose="020B0604020202020204" pitchFamily="34" charset="0"/>
              </a:rPr>
              <a:t> </a:t>
            </a:r>
            <a:r>
              <a:rPr b="1" i="0" dirty="0" err="1">
                <a:latin typeface="Arial" panose="020B0604020202020204" pitchFamily="34" charset="0"/>
                <a:cs typeface="Arial" panose="020B0604020202020204" pitchFamily="34" charset="0"/>
              </a:rPr>
              <a:t>الدراسي</a:t>
            </a:r>
            <a:r>
              <a:rPr b="1" i="0" dirty="0">
                <a:latin typeface="Arial" panose="020B0604020202020204" pitchFamily="34" charset="0"/>
                <a:cs typeface="Arial" panose="020B0604020202020204" pitchFamily="34" charset="0"/>
              </a:rPr>
              <a:t>، 1431</a:t>
            </a:r>
          </a:p>
        </p:txBody>
      </p:sp>
      <p:sp>
        <p:nvSpPr>
          <p:cNvPr id="4823" name="Rectangle 6"/>
          <p:cNvSpPr txBox="1"/>
          <p:nvPr/>
        </p:nvSpPr>
        <p:spPr>
          <a:xfrm>
            <a:off x="198405" y="1219200"/>
            <a:ext cx="8747191" cy="317580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6005" tIns="46005" rIns="46005" bIns="46005">
            <a:spAutoFit/>
          </a:bodyPr>
          <a:lstStyle/>
          <a:p>
            <a:pPr marL="609172" indent="-609172" algn="r" rtl="1">
              <a:spcBef>
                <a:spcPts val="500"/>
              </a:spcBef>
              <a:defRPr>
                <a:solidFill>
                  <a:srgbClr val="FFFFFF"/>
                </a:solidFill>
              </a:defRPr>
            </a:pPr>
            <a:r>
              <a:rPr b="1" dirty="0">
                <a:latin typeface="Arial" panose="020B0604020202020204" pitchFamily="34" charset="0"/>
                <a:cs typeface="Arial" panose="020B0604020202020204" pitchFamily="34" charset="0"/>
              </a:rPr>
              <a:t>5. </a:t>
            </a:r>
            <a:r>
              <a:rPr b="1" dirty="0" err="1">
                <a:latin typeface="Arial" panose="020B0604020202020204" pitchFamily="34" charset="0"/>
                <a:ea typeface="Times New Roman"/>
                <a:cs typeface="Arial" panose="020B0604020202020204" pitchFamily="34" charset="0"/>
                <a:sym typeface="Times New Roman"/>
              </a:rPr>
              <a:t>استخدام</a:t>
            </a:r>
            <a:r>
              <a:rPr b="1" dirty="0">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مصدرين</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رئيسيين</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Times New Roman"/>
                <a:cs typeface="Arial" panose="020B0604020202020204" pitchFamily="34" charset="0"/>
                <a:sym typeface="Times New Roman"/>
              </a:rPr>
              <a:t>الرأي</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الأكثر</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شيوعًا</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حاليًا</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هو</a:t>
            </a:r>
            <a:r>
              <a:rPr b="1" dirty="0">
                <a:latin typeface="Arial" panose="020B0604020202020204" pitchFamily="34" charset="0"/>
                <a:ea typeface="Times New Roman"/>
                <a:cs typeface="Arial" panose="020B0604020202020204" pitchFamily="34" charset="0"/>
                <a:sym typeface="Times New Roman"/>
              </a:rPr>
              <a:t> أن </a:t>
            </a:r>
            <a:r>
              <a:rPr b="1" dirty="0" err="1">
                <a:latin typeface="Arial" panose="020B0604020202020204" pitchFamily="34" charset="0"/>
                <a:ea typeface="Times New Roman"/>
                <a:cs typeface="Arial" panose="020B0604020202020204" pitchFamily="34" charset="0"/>
                <a:sym typeface="Times New Roman"/>
              </a:rPr>
              <a:t>مَرقُس</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ووثيقة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افتراضية</a:t>
            </a:r>
            <a:r>
              <a:rPr b="1" dirty="0">
                <a:latin typeface="Arial" panose="020B0604020202020204" pitchFamily="34" charset="0"/>
                <a:ea typeface="Times New Roman"/>
                <a:cs typeface="Arial" panose="020B0604020202020204" pitchFamily="34" charset="0"/>
                <a:sym typeface="Times New Roman"/>
              </a:rPr>
              <a:t> ، </a:t>
            </a:r>
            <a:r>
              <a:rPr b="1" dirty="0" err="1">
                <a:latin typeface="Arial" panose="020B0604020202020204" pitchFamily="34" charset="0"/>
                <a:ea typeface="Times New Roman"/>
                <a:cs typeface="Arial" panose="020B0604020202020204" pitchFamily="34" charset="0"/>
                <a:sym typeface="Times New Roman"/>
              </a:rPr>
              <a:t>تُدعى</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كويل</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أو</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كيو</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و</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تعني</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بالألمانية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المصدر</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و</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تم</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استخدامها</a:t>
            </a:r>
            <a:r>
              <a:rPr b="1" dirty="0">
                <a:latin typeface="Arial" panose="020B0604020202020204" pitchFamily="34" charset="0"/>
                <a:ea typeface="Times New Roman"/>
                <a:cs typeface="Arial" panose="020B0604020202020204" pitchFamily="34" charset="0"/>
                <a:sym typeface="Times New Roman"/>
              </a:rPr>
              <a:t> من </a:t>
            </a:r>
            <a:r>
              <a:rPr b="1" dirty="0" err="1">
                <a:latin typeface="Arial" panose="020B0604020202020204" pitchFamily="34" charset="0"/>
                <a:ea typeface="Times New Roman"/>
                <a:cs typeface="Arial" panose="020B0604020202020204" pitchFamily="34" charset="0"/>
                <a:sym typeface="Times New Roman"/>
              </a:rPr>
              <a:t>متى</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و</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لوقا</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كمصادر</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لمعظم</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المواد</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الواردة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في</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أسفارهما</a:t>
            </a:r>
            <a:endParaRPr b="1" dirty="0">
              <a:latin typeface="Arial" panose="020B0604020202020204" pitchFamily="34" charset="0"/>
              <a:ea typeface="Times New Roman"/>
              <a:cs typeface="Arial" panose="020B0604020202020204" pitchFamily="34" charset="0"/>
              <a:sym typeface="Times New Roman"/>
            </a:endParaRPr>
          </a:p>
          <a:p>
            <a:pPr marL="609172" indent="-609172" algn="r" rtl="1">
              <a:spcBef>
                <a:spcPts val="500"/>
              </a:spcBef>
              <a:defRPr>
                <a:solidFill>
                  <a:srgbClr val="FFFFFF"/>
                </a:solidFill>
              </a:defRPr>
            </a:pPr>
            <a:r>
              <a:rPr b="1" dirty="0">
                <a:latin typeface="Arial" panose="020B0604020202020204" pitchFamily="34" charset="0"/>
                <a:cs typeface="Arial" panose="020B0604020202020204" pitchFamily="34" charset="0"/>
              </a:rPr>
              <a:t>6. </a:t>
            </a:r>
            <a:r>
              <a:rPr b="1" dirty="0" err="1">
                <a:solidFill>
                  <a:srgbClr val="FFFF00"/>
                </a:solidFill>
                <a:latin typeface="Arial" panose="020B0604020202020204" pitchFamily="34" charset="0"/>
                <a:ea typeface="Times New Roman"/>
                <a:cs typeface="Arial" panose="020B0604020202020204" pitchFamily="34" charset="0"/>
                <a:sym typeface="Times New Roman"/>
              </a:rPr>
              <a:t>أولوية</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استخدام</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متى</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Times New Roman"/>
                <a:cs typeface="Arial" panose="020B0604020202020204" pitchFamily="34" charset="0"/>
                <a:sym typeface="Times New Roman"/>
              </a:rPr>
              <a:t>نظرة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أخرى</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تقترح</a:t>
            </a:r>
            <a:r>
              <a:rPr b="1" dirty="0">
                <a:latin typeface="Arial" panose="020B0604020202020204" pitchFamily="34" charset="0"/>
                <a:ea typeface="Times New Roman"/>
                <a:cs typeface="Arial" panose="020B0604020202020204" pitchFamily="34" charset="0"/>
                <a:sym typeface="Times New Roman"/>
              </a:rPr>
              <a:t> أن </a:t>
            </a:r>
            <a:r>
              <a:rPr b="1" dirty="0" err="1">
                <a:latin typeface="Arial" panose="020B0604020202020204" pitchFamily="34" charset="0"/>
                <a:ea typeface="Times New Roman"/>
                <a:cs typeface="Arial" panose="020B0604020202020204" pitchFamily="34" charset="0"/>
                <a:sym typeface="Times New Roman"/>
              </a:rPr>
              <a:t>الإنجيلين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الإزائيين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الآخرين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أخذوا</a:t>
            </a:r>
            <a:r>
              <a:rPr b="1" dirty="0">
                <a:latin typeface="Arial" panose="020B0604020202020204" pitchFamily="34" charset="0"/>
                <a:ea typeface="Times New Roman"/>
                <a:cs typeface="Arial" panose="020B0604020202020204" pitchFamily="34" charset="0"/>
                <a:sym typeface="Times New Roman"/>
              </a:rPr>
              <a:t> من </a:t>
            </a:r>
            <a:r>
              <a:rPr b="1" dirty="0" err="1">
                <a:latin typeface="Arial" panose="020B0604020202020204" pitchFamily="34" charset="0"/>
                <a:ea typeface="Times New Roman"/>
                <a:cs typeface="Arial" panose="020B0604020202020204" pitchFamily="34" charset="0"/>
                <a:sym typeface="Times New Roman"/>
              </a:rPr>
              <a:t>متى</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كمصدرهم</a:t>
            </a:r>
            <a:r>
              <a:rPr b="1" dirty="0">
                <a:latin typeface="Arial" panose="020B0604020202020204" pitchFamily="34" charset="0"/>
                <a:ea typeface="Times New Roman"/>
                <a:cs typeface="Arial" panose="020B0604020202020204" pitchFamily="34" charset="0"/>
                <a:sym typeface="Times New Roman"/>
              </a:rPr>
              <a:t> الرئيسي</a:t>
            </a:r>
            <a:r>
              <a:rPr b="1" dirty="0">
                <a:latin typeface="Arial" panose="020B0604020202020204" pitchFamily="34" charset="0"/>
                <a:cs typeface="Arial" panose="020B0604020202020204" pitchFamily="34" charset="0"/>
              </a:rPr>
              <a:t> </a:t>
            </a:r>
            <a:endParaRPr b="1" dirty="0">
              <a:solidFill>
                <a:srgbClr val="FFFFCC"/>
              </a:solidFill>
              <a:latin typeface="Arial" panose="020B0604020202020204" pitchFamily="34" charset="0"/>
              <a:ea typeface="Times New Roman"/>
              <a:cs typeface="Arial" panose="020B0604020202020204" pitchFamily="34" charset="0"/>
              <a:sym typeface="Times New Roman"/>
            </a:endParaRPr>
          </a:p>
          <a:p>
            <a:pPr marL="609172" indent="-609172" algn="r" rtl="1">
              <a:spcBef>
                <a:spcPts val="500"/>
              </a:spcBef>
              <a:defRPr>
                <a:solidFill>
                  <a:srgbClr val="FFFFFF"/>
                </a:solidFill>
              </a:defRPr>
            </a:pPr>
            <a:r>
              <a:rPr b="1" dirty="0">
                <a:latin typeface="Arial" panose="020B0604020202020204" pitchFamily="34" charset="0"/>
                <a:cs typeface="Arial" panose="020B0604020202020204" pitchFamily="34" charset="0"/>
              </a:rPr>
              <a:t>7. </a:t>
            </a:r>
            <a:r>
              <a:rPr b="1" dirty="0" err="1">
                <a:solidFill>
                  <a:srgbClr val="FFFF00"/>
                </a:solidFill>
                <a:latin typeface="Arial" panose="020B0604020202020204" pitchFamily="34" charset="0"/>
                <a:cs typeface="Arial" panose="020B0604020202020204" pitchFamily="34" charset="0"/>
              </a:rPr>
              <a:t>مزيج</a:t>
            </a:r>
            <a:r>
              <a:rPr b="1" dirty="0">
                <a:latin typeface="Arial" panose="020B0604020202020204" pitchFamily="34" charset="0"/>
                <a:cs typeface="Arial" panose="020B0604020202020204" pitchFamily="34" charset="0"/>
              </a:rPr>
              <a:t> من </a:t>
            </a:r>
            <a:r>
              <a:rPr b="1" dirty="0" err="1">
                <a:latin typeface="Arial" panose="020B0604020202020204" pitchFamily="34" charset="0"/>
                <a:cs typeface="Arial" panose="020B0604020202020204" pitchFamily="34" charset="0"/>
              </a:rPr>
              <a:t>معظم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سبق</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تفترض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هذه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النظرية</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مؤلفي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الأناجيل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الإزائية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استفادوا</a:t>
            </a:r>
            <a:r>
              <a:rPr b="1" dirty="0">
                <a:latin typeface="Arial" panose="020B0604020202020204" pitchFamily="34" charset="0"/>
                <a:cs typeface="Arial" panose="020B0604020202020204" pitchFamily="34" charset="0"/>
              </a:rPr>
              <a:t> من </a:t>
            </a:r>
            <a:r>
              <a:rPr b="1" dirty="0" err="1">
                <a:latin typeface="Arial" panose="020B0604020202020204" pitchFamily="34" charset="0"/>
                <a:cs typeface="Arial" panose="020B0604020202020204" pitchFamily="34" charset="0"/>
              </a:rPr>
              <a:t>التقليد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الشفوي</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والقطع</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المكتوبة</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والاعتماد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المتبادل</a:t>
            </a:r>
            <a:r>
              <a:rPr b="1" dirty="0">
                <a:latin typeface="Arial" panose="020B0604020202020204" pitchFamily="34" charset="0"/>
                <a:cs typeface="Arial" panose="020B0604020202020204" pitchFamily="34" charset="0"/>
              </a:rPr>
              <a:t> على </a:t>
            </a:r>
            <a:r>
              <a:rPr b="1" dirty="0" err="1">
                <a:latin typeface="Arial" panose="020B0604020202020204" pitchFamily="34" charset="0"/>
                <a:cs typeface="Arial" panose="020B0604020202020204" pitchFamily="34" charset="0"/>
              </a:rPr>
              <a:t>الكتاب</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الإزائيين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الآخرين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أو</a:t>
            </a:r>
            <a:r>
              <a:rPr b="1" dirty="0">
                <a:latin typeface="Arial" panose="020B0604020202020204" pitchFamily="34" charset="0"/>
                <a:cs typeface="Arial" panose="020B0604020202020204" pitchFamily="34" charset="0"/>
              </a:rPr>
              <a:t> على </a:t>
            </a:r>
            <a:r>
              <a:rPr b="1" dirty="0" err="1">
                <a:latin typeface="Arial" panose="020B0604020202020204" pitchFamily="34" charset="0"/>
                <a:cs typeface="Arial" panose="020B0604020202020204" pitchFamily="34" charset="0"/>
              </a:rPr>
              <a:t>أناجيلهم</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وشهادة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شهود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العيان</a:t>
            </a:r>
            <a:r>
              <a:rPr b="1" dirty="0">
                <a:latin typeface="Arial" panose="020B0604020202020204" pitchFamily="34" charset="0"/>
                <a:cs typeface="Arial" panose="020B0604020202020204" pitchFamily="34" charset="0"/>
              </a:rPr>
              <a:t>.</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5" presetClass="entr" presetSubtype="9" fill="hold" grpId="1" nodeType="clickEffect">
                                  <p:stCondLst>
                                    <p:cond delay="0"/>
                                  </p:stCondLst>
                                  <p:iterate>
                                    <p:tmAbs val="0"/>
                                  </p:iterate>
                                  <p:childTnLst>
                                    <p:set>
                                      <p:cBhvr>
                                        <p:cTn id="6" fill="hold"/>
                                        <p:tgtEl>
                                          <p:spTgt spid="4823">
                                            <p:bg/>
                                          </p:spTgt>
                                        </p:tgtEl>
                                        <p:attrNameLst>
                                          <p:attrName>style.visibility</p:attrName>
                                        </p:attrNameLst>
                                      </p:cBhvr>
                                      <p:to>
                                        <p:strVal val="visible"/>
                                      </p:to>
                                    </p:set>
                                    <p:anim calcmode="lin" valueType="num">
                                      <p:cBhvr>
                                        <p:cTn id="7" dur="1000" fill="hold"/>
                                        <p:tgtEl>
                                          <p:spTgt spid="4823">
                                            <p:bg/>
                                          </p:spTgt>
                                        </p:tgtEl>
                                        <p:attrNameLst>
                                          <p:attrName>ppt_w</p:attrName>
                                        </p:attrNameLst>
                                      </p:cBhvr>
                                      <p:tavLst>
                                        <p:tav tm="0">
                                          <p:val>
                                            <p:fltVal val="0"/>
                                          </p:val>
                                        </p:tav>
                                        <p:tav tm="100000">
                                          <p:val>
                                            <p:strVal val="#ppt_w"/>
                                          </p:val>
                                        </p:tav>
                                      </p:tavLst>
                                    </p:anim>
                                    <p:anim calcmode="lin" valueType="num">
                                      <p:cBhvr>
                                        <p:cTn id="8" dur="1000" fill="hold"/>
                                        <p:tgtEl>
                                          <p:spTgt spid="4823">
                                            <p:bg/>
                                          </p:spTgt>
                                        </p:tgtEl>
                                        <p:attrNameLst>
                                          <p:attrName>ppt_h</p:attrName>
                                        </p:attrNameLst>
                                      </p:cBhvr>
                                      <p:tavLst>
                                        <p:tav tm="0">
                                          <p:val>
                                            <p:fltVal val="0"/>
                                          </p:val>
                                        </p:tav>
                                        <p:tav tm="100000">
                                          <p:val>
                                            <p:strVal val="#ppt_h"/>
                                          </p:val>
                                        </p:tav>
                                      </p:tavLst>
                                    </p:anim>
                                    <p:anim calcmode="lin" valueType="num">
                                      <p:cBhvr>
                                        <p:cTn id="9" dur="1000" fill="hold"/>
                                        <p:tgtEl>
                                          <p:spTgt spid="4823">
                                            <p:bg/>
                                          </p:spTgt>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823">
                                            <p:bg/>
                                          </p:spTgt>
                                        </p:tgtEl>
                                        <p:attrNameLst>
                                          <p:attrName>ppt_y</p:attrName>
                                        </p:attrNameLst>
                                      </p:cBhvr>
                                      <p:tavLst>
                                        <p:tav tm="0" fmla="#ppt_y+(sin(-2*pi*(1-$))*-#ppt_x+cos(-2*pi*(1-$))*(1-#ppt_y))*(1-$)">
                                          <p:val>
                                            <p:fltVal val="0"/>
                                          </p:val>
                                        </p:tav>
                                        <p:tav tm="100000">
                                          <p:val>
                                            <p:fltVal val="1"/>
                                          </p:val>
                                        </p:tav>
                                      </p:tavLst>
                                    </p:anim>
                                  </p:childTnLst>
                                </p:cTn>
                              </p:par>
                              <p:par>
                                <p:cTn id="11" presetID="15" presetClass="entr" presetSubtype="9" fill="hold" grpId="1" nodeType="withEffect">
                                  <p:stCondLst>
                                    <p:cond delay="0"/>
                                  </p:stCondLst>
                                  <p:iterate>
                                    <p:tmAbs val="0"/>
                                  </p:iterate>
                                  <p:childTnLst>
                                    <p:set>
                                      <p:cBhvr>
                                        <p:cTn id="12" fill="hold"/>
                                        <p:tgtEl>
                                          <p:spTgt spid="4823">
                                            <p:txEl>
                                              <p:pRg st="0" end="0"/>
                                            </p:txEl>
                                          </p:spTgt>
                                        </p:tgtEl>
                                        <p:attrNameLst>
                                          <p:attrName>style.visibility</p:attrName>
                                        </p:attrNameLst>
                                      </p:cBhvr>
                                      <p:to>
                                        <p:strVal val="visible"/>
                                      </p:to>
                                    </p:set>
                                    <p:anim calcmode="lin" valueType="num">
                                      <p:cBhvr>
                                        <p:cTn id="13" dur="1000" fill="hold"/>
                                        <p:tgtEl>
                                          <p:spTgt spid="4823">
                                            <p:txEl>
                                              <p:pRg st="0" end="0"/>
                                            </p:txEl>
                                          </p:spTgt>
                                        </p:tgtEl>
                                        <p:attrNameLst>
                                          <p:attrName>ppt_w</p:attrName>
                                        </p:attrNameLst>
                                      </p:cBhvr>
                                      <p:tavLst>
                                        <p:tav tm="0">
                                          <p:val>
                                            <p:fltVal val="0"/>
                                          </p:val>
                                        </p:tav>
                                        <p:tav tm="100000">
                                          <p:val>
                                            <p:strVal val="#ppt_w"/>
                                          </p:val>
                                        </p:tav>
                                      </p:tavLst>
                                    </p:anim>
                                    <p:anim calcmode="lin" valueType="num">
                                      <p:cBhvr>
                                        <p:cTn id="14" dur="1000" fill="hold"/>
                                        <p:tgtEl>
                                          <p:spTgt spid="4823">
                                            <p:txEl>
                                              <p:pRg st="0" end="0"/>
                                            </p:txEl>
                                          </p:spTgt>
                                        </p:tgtEl>
                                        <p:attrNameLst>
                                          <p:attrName>ppt_h</p:attrName>
                                        </p:attrNameLst>
                                      </p:cBhvr>
                                      <p:tavLst>
                                        <p:tav tm="0">
                                          <p:val>
                                            <p:fltVal val="0"/>
                                          </p:val>
                                        </p:tav>
                                        <p:tav tm="100000">
                                          <p:val>
                                            <p:strVal val="#ppt_h"/>
                                          </p:val>
                                        </p:tav>
                                      </p:tavLst>
                                    </p:anim>
                                    <p:anim calcmode="lin" valueType="num">
                                      <p:cBhvr>
                                        <p:cTn id="15" dur="1000" fill="hold"/>
                                        <p:tgtEl>
                                          <p:spTgt spid="4823">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4823">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7" fill="hold">
                      <p:stCondLst>
                        <p:cond delay="indefinite"/>
                      </p:stCondLst>
                      <p:childTnLst>
                        <p:par>
                          <p:cTn id="18" fill="hold">
                            <p:stCondLst>
                              <p:cond delay="0"/>
                            </p:stCondLst>
                            <p:childTnLst>
                              <p:par>
                                <p:cTn id="19" presetID="15" presetClass="entr" presetSubtype="9" fill="hold" grpId="1" nodeType="clickEffect">
                                  <p:stCondLst>
                                    <p:cond delay="0"/>
                                  </p:stCondLst>
                                  <p:iterate>
                                    <p:tmAbs val="0"/>
                                  </p:iterate>
                                  <p:childTnLst>
                                    <p:set>
                                      <p:cBhvr>
                                        <p:cTn id="20" fill="hold"/>
                                        <p:tgtEl>
                                          <p:spTgt spid="4823">
                                            <p:txEl>
                                              <p:pRg st="1" end="1"/>
                                            </p:txEl>
                                          </p:spTgt>
                                        </p:tgtEl>
                                        <p:attrNameLst>
                                          <p:attrName>style.visibility</p:attrName>
                                        </p:attrNameLst>
                                      </p:cBhvr>
                                      <p:to>
                                        <p:strVal val="visible"/>
                                      </p:to>
                                    </p:set>
                                    <p:anim calcmode="lin" valueType="num">
                                      <p:cBhvr>
                                        <p:cTn id="21" dur="1000" fill="hold"/>
                                        <p:tgtEl>
                                          <p:spTgt spid="4823">
                                            <p:txEl>
                                              <p:pRg st="1" end="1"/>
                                            </p:txEl>
                                          </p:spTgt>
                                        </p:tgtEl>
                                        <p:attrNameLst>
                                          <p:attrName>ppt_w</p:attrName>
                                        </p:attrNameLst>
                                      </p:cBhvr>
                                      <p:tavLst>
                                        <p:tav tm="0">
                                          <p:val>
                                            <p:fltVal val="0"/>
                                          </p:val>
                                        </p:tav>
                                        <p:tav tm="100000">
                                          <p:val>
                                            <p:strVal val="#ppt_w"/>
                                          </p:val>
                                        </p:tav>
                                      </p:tavLst>
                                    </p:anim>
                                    <p:anim calcmode="lin" valueType="num">
                                      <p:cBhvr>
                                        <p:cTn id="22" dur="1000" fill="hold"/>
                                        <p:tgtEl>
                                          <p:spTgt spid="4823">
                                            <p:txEl>
                                              <p:pRg st="1" end="1"/>
                                            </p:txEl>
                                          </p:spTgt>
                                        </p:tgtEl>
                                        <p:attrNameLst>
                                          <p:attrName>ppt_h</p:attrName>
                                        </p:attrNameLst>
                                      </p:cBhvr>
                                      <p:tavLst>
                                        <p:tav tm="0">
                                          <p:val>
                                            <p:fltVal val="0"/>
                                          </p:val>
                                        </p:tav>
                                        <p:tav tm="100000">
                                          <p:val>
                                            <p:strVal val="#ppt_h"/>
                                          </p:val>
                                        </p:tav>
                                      </p:tavLst>
                                    </p:anim>
                                    <p:anim calcmode="lin" valueType="num">
                                      <p:cBhvr>
                                        <p:cTn id="23" dur="1000" fill="hold"/>
                                        <p:tgtEl>
                                          <p:spTgt spid="4823">
                                            <p:txEl>
                                              <p:pRg st="1" end="1"/>
                                            </p:txEl>
                                          </p:spTgt>
                                        </p:tgtEl>
                                        <p:attrNameLst>
                                          <p:attrName>ppt_x</p:attrName>
                                        </p:attrNameLst>
                                      </p:cBhvr>
                                      <p:tavLst>
                                        <p:tav tm="0" fmla="#ppt_x+(cos(-2*pi*(1-$))*-#ppt_x-sin(-2*pi*(1-$))*(1-#ppt_y))*(1-$)">
                                          <p:val>
                                            <p:fltVal val="0"/>
                                          </p:val>
                                        </p:tav>
                                        <p:tav tm="100000">
                                          <p:val>
                                            <p:fltVal val="1"/>
                                          </p:val>
                                        </p:tav>
                                      </p:tavLst>
                                    </p:anim>
                                    <p:anim calcmode="lin" valueType="num">
                                      <p:cBhvr>
                                        <p:cTn id="24" dur="1000" fill="hold"/>
                                        <p:tgtEl>
                                          <p:spTgt spid="4823">
                                            <p:txEl>
                                              <p:pRg st="1" end="1"/>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5" fill="hold">
                      <p:stCondLst>
                        <p:cond delay="indefinite"/>
                      </p:stCondLst>
                      <p:childTnLst>
                        <p:par>
                          <p:cTn id="26" fill="hold">
                            <p:stCondLst>
                              <p:cond delay="0"/>
                            </p:stCondLst>
                            <p:childTnLst>
                              <p:par>
                                <p:cTn id="27" presetID="15" presetClass="entr" presetSubtype="9" fill="hold" grpId="1" nodeType="clickEffect">
                                  <p:stCondLst>
                                    <p:cond delay="0"/>
                                  </p:stCondLst>
                                  <p:iterate>
                                    <p:tmAbs val="0"/>
                                  </p:iterate>
                                  <p:childTnLst>
                                    <p:set>
                                      <p:cBhvr>
                                        <p:cTn id="28" fill="hold"/>
                                        <p:tgtEl>
                                          <p:spTgt spid="4823">
                                            <p:txEl>
                                              <p:pRg st="2" end="2"/>
                                            </p:txEl>
                                          </p:spTgt>
                                        </p:tgtEl>
                                        <p:attrNameLst>
                                          <p:attrName>style.visibility</p:attrName>
                                        </p:attrNameLst>
                                      </p:cBhvr>
                                      <p:to>
                                        <p:strVal val="visible"/>
                                      </p:to>
                                    </p:set>
                                    <p:anim calcmode="lin" valueType="num">
                                      <p:cBhvr>
                                        <p:cTn id="29" dur="1000" fill="hold"/>
                                        <p:tgtEl>
                                          <p:spTgt spid="4823">
                                            <p:txEl>
                                              <p:pRg st="2" end="2"/>
                                            </p:txEl>
                                          </p:spTgt>
                                        </p:tgtEl>
                                        <p:attrNameLst>
                                          <p:attrName>ppt_w</p:attrName>
                                        </p:attrNameLst>
                                      </p:cBhvr>
                                      <p:tavLst>
                                        <p:tav tm="0">
                                          <p:val>
                                            <p:fltVal val="0"/>
                                          </p:val>
                                        </p:tav>
                                        <p:tav tm="100000">
                                          <p:val>
                                            <p:strVal val="#ppt_w"/>
                                          </p:val>
                                        </p:tav>
                                      </p:tavLst>
                                    </p:anim>
                                    <p:anim calcmode="lin" valueType="num">
                                      <p:cBhvr>
                                        <p:cTn id="30" dur="1000" fill="hold"/>
                                        <p:tgtEl>
                                          <p:spTgt spid="4823">
                                            <p:txEl>
                                              <p:pRg st="2" end="2"/>
                                            </p:txEl>
                                          </p:spTgt>
                                        </p:tgtEl>
                                        <p:attrNameLst>
                                          <p:attrName>ppt_h</p:attrName>
                                        </p:attrNameLst>
                                      </p:cBhvr>
                                      <p:tavLst>
                                        <p:tav tm="0">
                                          <p:val>
                                            <p:fltVal val="0"/>
                                          </p:val>
                                        </p:tav>
                                        <p:tav tm="100000">
                                          <p:val>
                                            <p:strVal val="#ppt_h"/>
                                          </p:val>
                                        </p:tav>
                                      </p:tavLst>
                                    </p:anim>
                                    <p:anim calcmode="lin" valueType="num">
                                      <p:cBhvr>
                                        <p:cTn id="31" dur="1000" fill="hold"/>
                                        <p:tgtEl>
                                          <p:spTgt spid="4823">
                                            <p:txEl>
                                              <p:pRg st="2" end="2"/>
                                            </p:txEl>
                                          </p:spTgt>
                                        </p:tgtEl>
                                        <p:attrNameLst>
                                          <p:attrName>ppt_x</p:attrName>
                                        </p:attrNameLst>
                                      </p:cBhvr>
                                      <p:tavLst>
                                        <p:tav tm="0" fmla="#ppt_x+(cos(-2*pi*(1-$))*-#ppt_x-sin(-2*pi*(1-$))*(1-#ppt_y))*(1-$)">
                                          <p:val>
                                            <p:fltVal val="0"/>
                                          </p:val>
                                        </p:tav>
                                        <p:tav tm="100000">
                                          <p:val>
                                            <p:fltVal val="1"/>
                                          </p:val>
                                        </p:tav>
                                      </p:tavLst>
                                    </p:anim>
                                    <p:anim calcmode="lin" valueType="num">
                                      <p:cBhvr>
                                        <p:cTn id="32" dur="1000" fill="hold"/>
                                        <p:tgtEl>
                                          <p:spTgt spid="4823">
                                            <p:txEl>
                                              <p:pRg st="2" end="2"/>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23" grpId="1" build="p" bldLvl="5" animBg="1" advAuto="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27" name="Text Box 1027"/>
          <p:cNvSpPr txBox="1"/>
          <p:nvPr/>
        </p:nvSpPr>
        <p:spPr>
          <a:xfrm>
            <a:off x="8624537" y="152400"/>
            <a:ext cx="380807" cy="40004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sz="2000" b="1">
                <a:solidFill>
                  <a:srgbClr val="FFFFFF"/>
                </a:solidFill>
              </a:defRPr>
            </a:lvl1pPr>
          </a:lstStyle>
          <a:p>
            <a:r>
              <a:rPr lang="ar-JO" dirty="0">
                <a:latin typeface="Arial" panose="020B0604020202020204" pitchFamily="34" charset="0"/>
                <a:cs typeface="Arial" panose="020B0604020202020204" pitchFamily="34" charset="0"/>
              </a:rPr>
              <a:t>50</a:t>
            </a:r>
            <a:endParaRPr dirty="0">
              <a:latin typeface="Arial" panose="020B0604020202020204" pitchFamily="34" charset="0"/>
              <a:cs typeface="Arial" panose="020B0604020202020204" pitchFamily="34" charset="0"/>
            </a:endParaRPr>
          </a:p>
        </p:txBody>
      </p:sp>
      <p:sp>
        <p:nvSpPr>
          <p:cNvPr id="4828" name="Text Box 1028"/>
          <p:cNvSpPr txBox="1"/>
          <p:nvPr/>
        </p:nvSpPr>
        <p:spPr>
          <a:xfrm>
            <a:off x="2628900" y="1295400"/>
            <a:ext cx="1447800" cy="954041"/>
          </a:xfrm>
          <a:prstGeom prst="rect">
            <a:avLst/>
          </a:prstGeom>
          <a:gradFill>
            <a:gsLst>
              <a:gs pos="0">
                <a:srgbClr val="FF0000"/>
              </a:gs>
              <a:gs pos="100000">
                <a:srgbClr val="760000"/>
              </a:gs>
            </a:gsLst>
            <a:path path="circle">
              <a:fillToRect l="37721" t="-19636" r="62278" b="119636"/>
            </a:path>
          </a:gra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p>
            <a:pPr algn="ctr" rtl="1">
              <a:defRPr sz="2800">
                <a:solidFill>
                  <a:srgbClr val="FFFFFF"/>
                </a:solidFill>
              </a:defRPr>
            </a:pPr>
            <a:r>
              <a:rPr b="1" dirty="0" err="1">
                <a:latin typeface="Arial" panose="020B0604020202020204" pitchFamily="34" charset="0"/>
                <a:cs typeface="Arial" panose="020B0604020202020204" pitchFamily="34" charset="0"/>
              </a:rPr>
              <a:t>كيو</a:t>
            </a:r>
            <a:endParaRPr b="1" dirty="0">
              <a:latin typeface="Arial" panose="020B0604020202020204" pitchFamily="34" charset="0"/>
              <a:cs typeface="Arial" panose="020B0604020202020204" pitchFamily="34" charset="0"/>
            </a:endParaRPr>
          </a:p>
          <a:p>
            <a:pPr algn="ctr" rtl="1">
              <a:defRPr sz="2800">
                <a:solidFill>
                  <a:srgbClr val="FFFFFF"/>
                </a:solidFill>
              </a:defRPr>
            </a:pPr>
            <a:r>
              <a:rPr lang="ar-JO" b="1" dirty="0">
                <a:latin typeface="Arial" panose="020B0604020202020204" pitchFamily="34" charset="0"/>
                <a:cs typeface="Arial" panose="020B0604020202020204" pitchFamily="34" charset="0"/>
              </a:rPr>
              <a:t>50</a:t>
            </a:r>
            <a:r>
              <a:rPr b="1" dirty="0">
                <a:latin typeface="Arial" panose="020B0604020202020204" pitchFamily="34" charset="0"/>
                <a:cs typeface="Arial" panose="020B0604020202020204" pitchFamily="34" charset="0"/>
              </a:rPr>
              <a:t> م</a:t>
            </a:r>
          </a:p>
        </p:txBody>
      </p:sp>
      <p:sp>
        <p:nvSpPr>
          <p:cNvPr id="4829" name="Text Box 1039"/>
          <p:cNvSpPr txBox="1"/>
          <p:nvPr/>
        </p:nvSpPr>
        <p:spPr>
          <a:xfrm>
            <a:off x="4876800" y="1295400"/>
            <a:ext cx="1447800" cy="954041"/>
          </a:xfrm>
          <a:prstGeom prst="rect">
            <a:avLst/>
          </a:prstGeom>
          <a:gradFill>
            <a:gsLst>
              <a:gs pos="0">
                <a:srgbClr val="010199"/>
              </a:gs>
              <a:gs pos="100000">
                <a:srgbClr val="000047"/>
              </a:gs>
            </a:gsLst>
            <a:lin ang="5400000"/>
          </a:gra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p>
            <a:pPr algn="ctr" rtl="1">
              <a:spcBef>
                <a:spcPts val="1600"/>
              </a:spcBef>
              <a:defRPr sz="2800">
                <a:solidFill>
                  <a:srgbClr val="FFFFFF"/>
                </a:solidFill>
              </a:defRPr>
            </a:pPr>
            <a:r>
              <a:rPr b="1" dirty="0" err="1">
                <a:latin typeface="Arial" panose="020B0604020202020204" pitchFamily="34" charset="0"/>
                <a:cs typeface="Arial" panose="020B0604020202020204" pitchFamily="34" charset="0"/>
              </a:rPr>
              <a:t>مرقس</a:t>
            </a:r>
            <a:br>
              <a:rPr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65</a:t>
            </a:r>
            <a:r>
              <a:rPr b="1" dirty="0">
                <a:latin typeface="Arial" panose="020B0604020202020204" pitchFamily="34" charset="0"/>
                <a:cs typeface="Arial" panose="020B0604020202020204" pitchFamily="34" charset="0"/>
              </a:rPr>
              <a:t> م</a:t>
            </a:r>
          </a:p>
        </p:txBody>
      </p:sp>
      <p:grpSp>
        <p:nvGrpSpPr>
          <p:cNvPr id="4832" name="Text Box 1042"/>
          <p:cNvGrpSpPr/>
          <p:nvPr/>
        </p:nvGrpSpPr>
        <p:grpSpPr>
          <a:xfrm>
            <a:off x="4876800" y="3657600"/>
            <a:ext cx="1447800" cy="914400"/>
            <a:chOff x="0" y="0"/>
            <a:chExt cx="1447800" cy="914400"/>
          </a:xfrm>
        </p:grpSpPr>
        <p:sp>
          <p:nvSpPr>
            <p:cNvPr id="4830" name="Rectangle"/>
            <p:cNvSpPr/>
            <p:nvPr/>
          </p:nvSpPr>
          <p:spPr>
            <a:xfrm>
              <a:off x="0" y="0"/>
              <a:ext cx="1447800" cy="914400"/>
            </a:xfrm>
            <a:prstGeom prst="rect">
              <a:avLst/>
            </a:prstGeom>
            <a:gradFill flip="none" rotWithShape="1">
              <a:gsLst>
                <a:gs pos="0">
                  <a:srgbClr val="149B41"/>
                </a:gs>
                <a:gs pos="100000">
                  <a:srgbClr val="09481E"/>
                </a:gs>
              </a:gsLst>
              <a:path path="circle">
                <a:fillToRect l="37721" t="-19636" r="62278" b="119636"/>
              </a:path>
            </a:gradFill>
            <a:ln w="12700" cap="flat">
              <a:noFill/>
              <a:miter lim="400000"/>
            </a:ln>
            <a:effectLst/>
          </p:spPr>
          <p:txBody>
            <a:bodyPr wrap="square" lIns="45719" tIns="45719" rIns="45719" bIns="45719" numCol="1" anchor="ctr">
              <a:noAutofit/>
            </a:bodyPr>
            <a:lstStyle/>
            <a:p>
              <a:pPr algn="ctr">
                <a:spcBef>
                  <a:spcPts val="1400"/>
                </a:spcBef>
                <a:defRPr sz="2800">
                  <a:solidFill>
                    <a:srgbClr val="FFFFFF"/>
                  </a:solidFill>
                </a:defRPr>
              </a:pPr>
              <a:endParaRPr b="1" dirty="0">
                <a:latin typeface="Arial" panose="020B0604020202020204" pitchFamily="34" charset="0"/>
                <a:cs typeface="Arial" panose="020B0604020202020204" pitchFamily="34" charset="0"/>
              </a:endParaRPr>
            </a:p>
          </p:txBody>
        </p:sp>
        <p:sp>
          <p:nvSpPr>
            <p:cNvPr id="4831" name="لوقا"/>
            <p:cNvSpPr txBox="1"/>
            <p:nvPr/>
          </p:nvSpPr>
          <p:spPr>
            <a:xfrm>
              <a:off x="45687" y="195623"/>
              <a:ext cx="1356425" cy="523154"/>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87" tIns="45687" rIns="45687" bIns="45687" numCol="1" anchor="ctr">
              <a:spAutoFit/>
            </a:bodyPr>
            <a:lstStyle>
              <a:lvl1pPr algn="ctr" rtl="1">
                <a:spcBef>
                  <a:spcPts val="1600"/>
                </a:spcBef>
                <a:defRPr sz="2800">
                  <a:solidFill>
                    <a:srgbClr val="FFFFFF"/>
                  </a:solidFill>
                  <a:effectLst>
                    <a:outerShdw blurRad="38100" dist="38100" dir="2700000" rotWithShape="0">
                      <a:srgbClr val="000000"/>
                    </a:outerShdw>
                  </a:effectLst>
                </a:defRPr>
              </a:lvl1pPr>
            </a:lstStyle>
            <a:p>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grpSp>
      <p:grpSp>
        <p:nvGrpSpPr>
          <p:cNvPr id="4835" name="Text Box 1045"/>
          <p:cNvGrpSpPr/>
          <p:nvPr/>
        </p:nvGrpSpPr>
        <p:grpSpPr>
          <a:xfrm>
            <a:off x="2514600" y="3657600"/>
            <a:ext cx="1676400" cy="914400"/>
            <a:chOff x="0" y="0"/>
            <a:chExt cx="1676400" cy="914400"/>
          </a:xfrm>
        </p:grpSpPr>
        <p:sp>
          <p:nvSpPr>
            <p:cNvPr id="4833" name="Rectangle"/>
            <p:cNvSpPr/>
            <p:nvPr/>
          </p:nvSpPr>
          <p:spPr>
            <a:xfrm>
              <a:off x="0" y="0"/>
              <a:ext cx="1676400" cy="914400"/>
            </a:xfrm>
            <a:prstGeom prst="rect">
              <a:avLst/>
            </a:prstGeom>
            <a:gradFill flip="none" rotWithShape="1">
              <a:gsLst>
                <a:gs pos="0">
                  <a:srgbClr val="C60DC0"/>
                </a:gs>
                <a:gs pos="100000">
                  <a:srgbClr val="5C0659"/>
                </a:gs>
              </a:gsLst>
              <a:path path="circle">
                <a:fillToRect l="37721" t="-19636" r="62278" b="119636"/>
              </a:path>
            </a:gradFill>
            <a:ln w="12700" cap="flat">
              <a:noFill/>
              <a:miter lim="400000"/>
            </a:ln>
            <a:effectLst/>
          </p:spPr>
          <p:txBody>
            <a:bodyPr wrap="square" lIns="45719" tIns="45719" rIns="45719" bIns="45719" numCol="1" anchor="ctr">
              <a:noAutofit/>
            </a:bodyPr>
            <a:lstStyle/>
            <a:p>
              <a:pPr algn="ctr">
                <a:spcBef>
                  <a:spcPts val="1400"/>
                </a:spcBef>
                <a:defRPr sz="400">
                  <a:solidFill>
                    <a:srgbClr val="FFFFFF"/>
                  </a:solidFill>
                </a:defRPr>
              </a:pPr>
              <a:endParaRPr b="1" dirty="0">
                <a:latin typeface="Arial" panose="020B0604020202020204" pitchFamily="34" charset="0"/>
                <a:cs typeface="Arial" panose="020B0604020202020204" pitchFamily="34" charset="0"/>
              </a:endParaRPr>
            </a:p>
          </p:txBody>
        </p:sp>
        <p:sp>
          <p:nvSpPr>
            <p:cNvPr id="4834" name="متى"/>
            <p:cNvSpPr txBox="1"/>
            <p:nvPr/>
          </p:nvSpPr>
          <p:spPr>
            <a:xfrm>
              <a:off x="45687" y="195623"/>
              <a:ext cx="1585025" cy="523154"/>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87" tIns="45687" rIns="45687" bIns="45687" numCol="1" anchor="ctr">
              <a:spAutoFit/>
            </a:bodyPr>
            <a:lstStyle>
              <a:lvl1pPr algn="ctr" rtl="1">
                <a:spcBef>
                  <a:spcPts val="1600"/>
                </a:spcBef>
                <a:defRPr sz="2800">
                  <a:solidFill>
                    <a:srgbClr val="FFFFFF"/>
                  </a:solidFill>
                  <a:effectLst>
                    <a:outerShdw blurRad="38100" dist="38100" dir="2700000" rotWithShape="0">
                      <a:srgbClr val="000000"/>
                    </a:outerShdw>
                  </a:effectLst>
                </a:defRPr>
              </a:lvl1pPr>
            </a:lstStyle>
            <a:p>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grpSp>
      <p:sp>
        <p:nvSpPr>
          <p:cNvPr id="4836" name="Rectangle 1075"/>
          <p:cNvSpPr txBox="1">
            <a:spLocks noGrp="1"/>
          </p:cNvSpPr>
          <p:nvPr>
            <p:ph type="title" idx="4294967295"/>
          </p:nvPr>
        </p:nvSpPr>
        <p:spPr>
          <a:xfrm>
            <a:off x="1600200" y="277814"/>
            <a:ext cx="6096000" cy="584201"/>
          </a:xfrm>
          <a:prstGeom prst="rect">
            <a:avLst/>
          </a:prstGeom>
          <a:solidFill>
            <a:srgbClr val="0000FF"/>
          </a:solidFill>
        </p:spPr>
        <p:txBody>
          <a:bodyPr lIns="45687" tIns="45687" rIns="45687" bIns="45687" anchor="t"/>
          <a:lstStyle>
            <a:lvl1pPr defTabSz="868680">
              <a:defRPr sz="3040" b="0">
                <a:latin typeface="SimSun"/>
                <a:ea typeface="SimSun"/>
                <a:cs typeface="SimSun"/>
                <a:sym typeface="SimSun"/>
              </a:defRPr>
            </a:lvl1pPr>
          </a:lstStyle>
          <a:p>
            <a:pPr>
              <a:defRPr b="1">
                <a:latin typeface="+mj-lt"/>
                <a:ea typeface="+mj-ea"/>
                <a:cs typeface="+mj-cs"/>
                <a:sym typeface="Arial"/>
              </a:defRPr>
            </a:pPr>
            <a:r>
              <a:rPr b="0">
                <a:latin typeface="SimSun"/>
                <a:ea typeface="SimSun"/>
                <a:cs typeface="SimSun"/>
                <a:sym typeface="SimSun"/>
              </a:rPr>
              <a:t>فرضية المصدرين</a:t>
            </a:r>
          </a:p>
        </p:txBody>
      </p:sp>
      <p:sp>
        <p:nvSpPr>
          <p:cNvPr id="4837" name="Line 1077"/>
          <p:cNvSpPr/>
          <p:nvPr/>
        </p:nvSpPr>
        <p:spPr>
          <a:xfrm>
            <a:off x="3352800" y="2362200"/>
            <a:ext cx="0" cy="1295400"/>
          </a:xfrm>
          <a:prstGeom prst="line">
            <a:avLst/>
          </a:prstGeom>
          <a:ln>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838" name="Line 1078"/>
          <p:cNvSpPr/>
          <p:nvPr/>
        </p:nvSpPr>
        <p:spPr>
          <a:xfrm>
            <a:off x="5562600" y="2362200"/>
            <a:ext cx="0" cy="1295400"/>
          </a:xfrm>
          <a:prstGeom prst="line">
            <a:avLst/>
          </a:prstGeom>
          <a:ln>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839" name="Line 1079"/>
          <p:cNvSpPr/>
          <p:nvPr/>
        </p:nvSpPr>
        <p:spPr>
          <a:xfrm>
            <a:off x="4038600" y="2362199"/>
            <a:ext cx="838201" cy="1295402"/>
          </a:xfrm>
          <a:prstGeom prst="line">
            <a:avLst/>
          </a:prstGeom>
          <a:ln>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840" name="Line 1080"/>
          <p:cNvSpPr/>
          <p:nvPr/>
        </p:nvSpPr>
        <p:spPr>
          <a:xfrm flipH="1">
            <a:off x="4191000" y="2362200"/>
            <a:ext cx="685801" cy="1295400"/>
          </a:xfrm>
          <a:prstGeom prst="line">
            <a:avLst/>
          </a:prstGeom>
          <a:ln>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1" nodeType="clickEffect">
                                  <p:stCondLst>
                                    <p:cond delay="0"/>
                                  </p:stCondLst>
                                  <p:iterate>
                                    <p:tmAbs val="0"/>
                                  </p:iterate>
                                  <p:childTnLst>
                                    <p:set>
                                      <p:cBhvr>
                                        <p:cTn id="6" fill="hold"/>
                                        <p:tgtEl>
                                          <p:spTgt spid="4828"/>
                                        </p:tgtEl>
                                        <p:attrNameLst>
                                          <p:attrName>style.visibility</p:attrName>
                                        </p:attrNameLst>
                                      </p:cBhvr>
                                      <p:to>
                                        <p:strVal val="visible"/>
                                      </p:to>
                                    </p:set>
                                    <p:animEffect transition="in" filter="fade">
                                      <p:cBhvr>
                                        <p:cTn id="7" dur="500"/>
                                        <p:tgtEl>
                                          <p:spTgt spid="482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fill="hold" grpId="2" nodeType="clickEffect">
                                  <p:stCondLst>
                                    <p:cond delay="0"/>
                                  </p:stCondLst>
                                  <p:iterate>
                                    <p:tmAbs val="0"/>
                                  </p:iterate>
                                  <p:childTnLst>
                                    <p:set>
                                      <p:cBhvr>
                                        <p:cTn id="11" fill="hold"/>
                                        <p:tgtEl>
                                          <p:spTgt spid="4829"/>
                                        </p:tgtEl>
                                        <p:attrNameLst>
                                          <p:attrName>style.visibility</p:attrName>
                                        </p:attrNameLst>
                                      </p:cBhvr>
                                      <p:to>
                                        <p:strVal val="visible"/>
                                      </p:to>
                                    </p:set>
                                    <p:animEffect transition="in" filter="fade">
                                      <p:cBhvr>
                                        <p:cTn id="12" dur="500"/>
                                        <p:tgtEl>
                                          <p:spTgt spid="4829"/>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3" nodeType="clickEffect">
                                  <p:stCondLst>
                                    <p:cond delay="0"/>
                                  </p:stCondLst>
                                  <p:iterate>
                                    <p:tmAbs val="0"/>
                                  </p:iterate>
                                  <p:childTnLst>
                                    <p:set>
                                      <p:cBhvr>
                                        <p:cTn id="16" fill="hold"/>
                                        <p:tgtEl>
                                          <p:spTgt spid="4837"/>
                                        </p:tgtEl>
                                        <p:attrNameLst>
                                          <p:attrName>style.visibility</p:attrName>
                                        </p:attrNameLst>
                                      </p:cBhvr>
                                      <p:to>
                                        <p:strVal val="visible"/>
                                      </p:to>
                                    </p:set>
                                    <p:animEffect transition="in" filter="wipe(up)">
                                      <p:cBhvr>
                                        <p:cTn id="17" dur="500"/>
                                        <p:tgtEl>
                                          <p:spTgt spid="4837"/>
                                        </p:tgtEl>
                                      </p:cBhvr>
                                    </p:animEffect>
                                  </p:childTnLst>
                                </p:cTn>
                              </p:par>
                            </p:childTnLst>
                          </p:cTn>
                        </p:par>
                        <p:par>
                          <p:cTn id="18" fill="hold">
                            <p:stCondLst>
                              <p:cond delay="500"/>
                            </p:stCondLst>
                            <p:childTnLst>
                              <p:par>
                                <p:cTn id="19" presetID="10" presetClass="entr" fill="hold" grpId="4" nodeType="afterEffect">
                                  <p:stCondLst>
                                    <p:cond delay="0"/>
                                  </p:stCondLst>
                                  <p:iterate>
                                    <p:tmAbs val="0"/>
                                  </p:iterate>
                                  <p:childTnLst>
                                    <p:set>
                                      <p:cBhvr>
                                        <p:cTn id="20" fill="hold"/>
                                        <p:tgtEl>
                                          <p:spTgt spid="4835"/>
                                        </p:tgtEl>
                                        <p:attrNameLst>
                                          <p:attrName>style.visibility</p:attrName>
                                        </p:attrNameLst>
                                      </p:cBhvr>
                                      <p:to>
                                        <p:strVal val="visible"/>
                                      </p:to>
                                    </p:set>
                                    <p:animEffect transition="in" filter="fade">
                                      <p:cBhvr>
                                        <p:cTn id="21" dur="500"/>
                                        <p:tgtEl>
                                          <p:spTgt spid="4835"/>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grpId="5" nodeType="clickEffect">
                                  <p:stCondLst>
                                    <p:cond delay="0"/>
                                  </p:stCondLst>
                                  <p:iterate>
                                    <p:tmAbs val="0"/>
                                  </p:iterate>
                                  <p:childTnLst>
                                    <p:set>
                                      <p:cBhvr>
                                        <p:cTn id="25" fill="hold"/>
                                        <p:tgtEl>
                                          <p:spTgt spid="4838"/>
                                        </p:tgtEl>
                                        <p:attrNameLst>
                                          <p:attrName>style.visibility</p:attrName>
                                        </p:attrNameLst>
                                      </p:cBhvr>
                                      <p:to>
                                        <p:strVal val="visible"/>
                                      </p:to>
                                    </p:set>
                                    <p:animEffect transition="in" filter="wipe(up)">
                                      <p:cBhvr>
                                        <p:cTn id="26" dur="500"/>
                                        <p:tgtEl>
                                          <p:spTgt spid="4838"/>
                                        </p:tgtEl>
                                      </p:cBhvr>
                                    </p:animEffect>
                                  </p:childTnLst>
                                </p:cTn>
                              </p:par>
                            </p:childTnLst>
                          </p:cTn>
                        </p:par>
                        <p:par>
                          <p:cTn id="27" fill="hold">
                            <p:stCondLst>
                              <p:cond delay="500"/>
                            </p:stCondLst>
                            <p:childTnLst>
                              <p:par>
                                <p:cTn id="28" presetID="10" presetClass="entr" fill="hold" grpId="6" nodeType="afterEffect">
                                  <p:stCondLst>
                                    <p:cond delay="0"/>
                                  </p:stCondLst>
                                  <p:iterate>
                                    <p:tmAbs val="0"/>
                                  </p:iterate>
                                  <p:childTnLst>
                                    <p:set>
                                      <p:cBhvr>
                                        <p:cTn id="29" fill="hold"/>
                                        <p:tgtEl>
                                          <p:spTgt spid="4832"/>
                                        </p:tgtEl>
                                        <p:attrNameLst>
                                          <p:attrName>style.visibility</p:attrName>
                                        </p:attrNameLst>
                                      </p:cBhvr>
                                      <p:to>
                                        <p:strVal val="visible"/>
                                      </p:to>
                                    </p:set>
                                    <p:animEffect transition="in" filter="fade">
                                      <p:cBhvr>
                                        <p:cTn id="30" dur="500"/>
                                        <p:tgtEl>
                                          <p:spTgt spid="4832"/>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1" fill="hold" grpId="7" nodeType="clickEffect">
                                  <p:stCondLst>
                                    <p:cond delay="0"/>
                                  </p:stCondLst>
                                  <p:iterate>
                                    <p:tmAbs val="0"/>
                                  </p:iterate>
                                  <p:childTnLst>
                                    <p:set>
                                      <p:cBhvr>
                                        <p:cTn id="34" fill="hold"/>
                                        <p:tgtEl>
                                          <p:spTgt spid="4839"/>
                                        </p:tgtEl>
                                        <p:attrNameLst>
                                          <p:attrName>style.visibility</p:attrName>
                                        </p:attrNameLst>
                                      </p:cBhvr>
                                      <p:to>
                                        <p:strVal val="visible"/>
                                      </p:to>
                                    </p:set>
                                    <p:animEffect transition="in" filter="wipe(up)">
                                      <p:cBhvr>
                                        <p:cTn id="35" dur="500"/>
                                        <p:tgtEl>
                                          <p:spTgt spid="4839"/>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1" fill="hold" grpId="8" nodeType="clickEffect">
                                  <p:stCondLst>
                                    <p:cond delay="0"/>
                                  </p:stCondLst>
                                  <p:iterate>
                                    <p:tmAbs val="0"/>
                                  </p:iterate>
                                  <p:childTnLst>
                                    <p:set>
                                      <p:cBhvr>
                                        <p:cTn id="39" fill="hold"/>
                                        <p:tgtEl>
                                          <p:spTgt spid="4840"/>
                                        </p:tgtEl>
                                        <p:attrNameLst>
                                          <p:attrName>style.visibility</p:attrName>
                                        </p:attrNameLst>
                                      </p:cBhvr>
                                      <p:to>
                                        <p:strVal val="visible"/>
                                      </p:to>
                                    </p:set>
                                    <p:animEffect transition="in" filter="wipe(up)">
                                      <p:cBhvr>
                                        <p:cTn id="40" dur="500"/>
                                        <p:tgtEl>
                                          <p:spTgt spid="48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28" grpId="1" animBg="1" advAuto="0"/>
      <p:bldP spid="4829" grpId="2" animBg="1" advAuto="0"/>
      <p:bldP spid="4832" grpId="6" animBg="1" advAuto="0"/>
      <p:bldP spid="4835" grpId="4" animBg="1" advAuto="0"/>
      <p:bldP spid="4837" grpId="3" animBg="1" advAuto="0"/>
      <p:bldP spid="4838" grpId="5" animBg="1" advAuto="0"/>
      <p:bldP spid="4839" grpId="7" animBg="1" advAuto="0"/>
      <p:bldP spid="4840" grpId="8" animBg="1" advAuto="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4" name="Text Box 1027"/>
          <p:cNvSpPr txBox="1"/>
          <p:nvPr/>
        </p:nvSpPr>
        <p:spPr>
          <a:xfrm>
            <a:off x="8624537" y="152400"/>
            <a:ext cx="380807" cy="40004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sz="2000" b="1">
                <a:solidFill>
                  <a:srgbClr val="FFFFFF"/>
                </a:solidFill>
              </a:defRPr>
            </a:lvl1pPr>
          </a:lstStyle>
          <a:p>
            <a:r>
              <a:rPr lang="ar-JO" dirty="0">
                <a:latin typeface="Arial" panose="020B0604020202020204" pitchFamily="34" charset="0"/>
                <a:cs typeface="Arial" panose="020B0604020202020204" pitchFamily="34" charset="0"/>
              </a:rPr>
              <a:t>50</a:t>
            </a:r>
            <a:endParaRPr dirty="0">
              <a:latin typeface="Arial" panose="020B0604020202020204" pitchFamily="34" charset="0"/>
              <a:cs typeface="Arial" panose="020B0604020202020204" pitchFamily="34" charset="0"/>
            </a:endParaRPr>
          </a:p>
        </p:txBody>
      </p:sp>
      <p:sp>
        <p:nvSpPr>
          <p:cNvPr id="4845" name="Text Box 1028"/>
          <p:cNvSpPr txBox="1"/>
          <p:nvPr/>
        </p:nvSpPr>
        <p:spPr>
          <a:xfrm>
            <a:off x="5041900" y="1217612"/>
            <a:ext cx="1485900" cy="1200262"/>
          </a:xfrm>
          <a:prstGeom prst="rect">
            <a:avLst/>
          </a:prstGeom>
          <a:gradFill>
            <a:gsLst>
              <a:gs pos="0">
                <a:srgbClr val="FF0000"/>
              </a:gs>
              <a:gs pos="100000">
                <a:srgbClr val="760000"/>
              </a:gs>
            </a:gsLst>
            <a:path path="circle">
              <a:fillToRect l="37721" t="-19636" r="62278" b="119636"/>
            </a:path>
          </a:gra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p>
            <a:pPr algn="ctr" rtl="1">
              <a:defRPr>
                <a:solidFill>
                  <a:srgbClr val="FFFFFF"/>
                </a:solidFill>
              </a:defRPr>
            </a:pPr>
            <a:r>
              <a:rPr b="1" dirty="0" err="1">
                <a:latin typeface="Arial" panose="020B0604020202020204" pitchFamily="34" charset="0"/>
                <a:cs typeface="Arial" panose="020B0604020202020204" pitchFamily="34" charset="0"/>
              </a:rPr>
              <a:t>كيو</a:t>
            </a:r>
            <a:br>
              <a:rPr b="1" dirty="0">
                <a:latin typeface="Arial" panose="020B0604020202020204" pitchFamily="34" charset="0"/>
                <a:cs typeface="Arial" panose="020B0604020202020204" pitchFamily="34" charset="0"/>
              </a:rPr>
            </a:br>
            <a:r>
              <a:rPr b="1" dirty="0" err="1">
                <a:latin typeface="Arial" panose="020B0604020202020204" pitchFamily="34" charset="0"/>
                <a:cs typeface="Arial" panose="020B0604020202020204" pitchFamily="34" charset="0"/>
              </a:rPr>
              <a:t>انطاكية</a:t>
            </a:r>
            <a:endParaRPr b="1" dirty="0">
              <a:latin typeface="Arial" panose="020B0604020202020204" pitchFamily="34" charset="0"/>
              <a:cs typeface="Arial" panose="020B0604020202020204" pitchFamily="34" charset="0"/>
            </a:endParaRPr>
          </a:p>
          <a:p>
            <a:pPr algn="ctr" rtl="1">
              <a:defRPr>
                <a:solidFill>
                  <a:srgbClr val="FFFFFF"/>
                </a:solidFill>
              </a:defRPr>
            </a:pPr>
            <a:r>
              <a:rPr lang="ar-JO" b="1" dirty="0">
                <a:latin typeface="Arial" panose="020B0604020202020204" pitchFamily="34" charset="0"/>
                <a:cs typeface="Arial" panose="020B0604020202020204" pitchFamily="34" charset="0"/>
              </a:rPr>
              <a:t>50</a:t>
            </a:r>
            <a:r>
              <a:rPr b="1" dirty="0">
                <a:latin typeface="Arial" panose="020B0604020202020204" pitchFamily="34" charset="0"/>
                <a:cs typeface="Arial" panose="020B0604020202020204" pitchFamily="34" charset="0"/>
              </a:rPr>
              <a:t> م</a:t>
            </a:r>
          </a:p>
        </p:txBody>
      </p:sp>
      <p:sp>
        <p:nvSpPr>
          <p:cNvPr id="4846" name="Text Box 1029"/>
          <p:cNvSpPr txBox="1"/>
          <p:nvPr/>
        </p:nvSpPr>
        <p:spPr>
          <a:xfrm>
            <a:off x="2895600" y="1217612"/>
            <a:ext cx="1625600" cy="1200262"/>
          </a:xfrm>
          <a:prstGeom prst="rect">
            <a:avLst/>
          </a:prstGeom>
          <a:gradFill>
            <a:gsLst>
              <a:gs pos="0">
                <a:srgbClr val="010199"/>
              </a:gs>
              <a:gs pos="100000">
                <a:srgbClr val="000047"/>
              </a:gs>
            </a:gsLst>
            <a:path path="circle">
              <a:fillToRect l="37721" t="-19636" r="62278" b="119636"/>
            </a:path>
          </a:gra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p>
            <a:pPr algn="ctr" rtl="1">
              <a:spcBef>
                <a:spcPts val="1400"/>
              </a:spcBef>
              <a:defRPr>
                <a:solidFill>
                  <a:srgbClr val="FFFFFF"/>
                </a:solidFill>
              </a:defRPr>
            </a:pPr>
            <a:r>
              <a:rPr b="1" dirty="0" err="1">
                <a:latin typeface="Arial" panose="020B0604020202020204" pitchFamily="34" charset="0"/>
                <a:cs typeface="Arial" panose="020B0604020202020204" pitchFamily="34" charset="0"/>
              </a:rPr>
              <a:t>مرقس</a:t>
            </a:r>
            <a:br>
              <a:rPr b="1" dirty="0">
                <a:latin typeface="Arial" panose="020B0604020202020204" pitchFamily="34" charset="0"/>
                <a:cs typeface="Arial" panose="020B0604020202020204" pitchFamily="34" charset="0"/>
              </a:rPr>
            </a:br>
            <a:r>
              <a:rPr b="1" dirty="0" err="1">
                <a:latin typeface="Arial" panose="020B0604020202020204" pitchFamily="34" charset="0"/>
                <a:cs typeface="Arial" panose="020B0604020202020204" pitchFamily="34" charset="0"/>
              </a:rPr>
              <a:t>روما</a:t>
            </a:r>
            <a:br>
              <a:rPr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65</a:t>
            </a:r>
            <a:r>
              <a:rPr b="1" dirty="0">
                <a:latin typeface="Arial" panose="020B0604020202020204" pitchFamily="34" charset="0"/>
                <a:cs typeface="Arial" panose="020B0604020202020204" pitchFamily="34" charset="0"/>
              </a:rPr>
              <a:t> م</a:t>
            </a:r>
          </a:p>
        </p:txBody>
      </p:sp>
      <p:sp>
        <p:nvSpPr>
          <p:cNvPr id="4847" name="Rectangle 1033"/>
          <p:cNvSpPr txBox="1">
            <a:spLocks noGrp="1"/>
          </p:cNvSpPr>
          <p:nvPr>
            <p:ph type="title" idx="4294967295"/>
          </p:nvPr>
        </p:nvSpPr>
        <p:spPr>
          <a:xfrm>
            <a:off x="1676400" y="277814"/>
            <a:ext cx="6096000" cy="584201"/>
          </a:xfrm>
          <a:prstGeom prst="rect">
            <a:avLst/>
          </a:prstGeom>
          <a:solidFill>
            <a:srgbClr val="0000FF"/>
          </a:solidFill>
        </p:spPr>
        <p:txBody>
          <a:bodyPr lIns="45687" tIns="45687" rIns="45687" bIns="45687" anchor="t"/>
          <a:lstStyle>
            <a:lvl1pPr defTabSz="868680">
              <a:defRPr sz="3040" b="0">
                <a:latin typeface="SimSun"/>
                <a:ea typeface="SimSun"/>
                <a:cs typeface="SimSun"/>
                <a:sym typeface="SimSun"/>
              </a:defRPr>
            </a:lvl1pPr>
          </a:lstStyle>
          <a:p>
            <a:pPr>
              <a:defRPr b="1">
                <a:latin typeface="+mj-lt"/>
                <a:ea typeface="+mj-ea"/>
                <a:cs typeface="+mj-cs"/>
                <a:sym typeface="Arial"/>
              </a:defRPr>
            </a:pPr>
            <a:r>
              <a:rPr b="0">
                <a:latin typeface="SimSun"/>
                <a:ea typeface="SimSun"/>
                <a:cs typeface="SimSun"/>
                <a:sym typeface="SimSun"/>
              </a:rPr>
              <a:t>فرضية المصادر الأربعة</a:t>
            </a:r>
          </a:p>
        </p:txBody>
      </p:sp>
      <p:sp>
        <p:nvSpPr>
          <p:cNvPr id="4848" name="Line 1034"/>
          <p:cNvSpPr/>
          <p:nvPr/>
        </p:nvSpPr>
        <p:spPr>
          <a:xfrm>
            <a:off x="3352800" y="2590800"/>
            <a:ext cx="0" cy="1295400"/>
          </a:xfrm>
          <a:prstGeom prst="line">
            <a:avLst/>
          </a:prstGeom>
          <a:ln w="38100">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849" name="Line 1035"/>
          <p:cNvSpPr/>
          <p:nvPr/>
        </p:nvSpPr>
        <p:spPr>
          <a:xfrm>
            <a:off x="6172200" y="2590800"/>
            <a:ext cx="0" cy="457200"/>
          </a:xfrm>
          <a:prstGeom prst="line">
            <a:avLst/>
          </a:prstGeom>
          <a:ln w="38100">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850" name="Line 1036"/>
          <p:cNvSpPr/>
          <p:nvPr/>
        </p:nvSpPr>
        <p:spPr>
          <a:xfrm>
            <a:off x="4038599" y="2590800"/>
            <a:ext cx="1295402" cy="1371600"/>
          </a:xfrm>
          <a:prstGeom prst="line">
            <a:avLst/>
          </a:prstGeom>
          <a:ln w="38100">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851" name="Line 1037"/>
          <p:cNvSpPr/>
          <p:nvPr/>
        </p:nvSpPr>
        <p:spPr>
          <a:xfrm flipH="1">
            <a:off x="3733800" y="2590800"/>
            <a:ext cx="1600201" cy="1371600"/>
          </a:xfrm>
          <a:prstGeom prst="line">
            <a:avLst/>
          </a:prstGeom>
          <a:ln w="38100">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grpSp>
        <p:nvGrpSpPr>
          <p:cNvPr id="4854" name="Text Box 1038"/>
          <p:cNvGrpSpPr/>
          <p:nvPr/>
        </p:nvGrpSpPr>
        <p:grpSpPr>
          <a:xfrm>
            <a:off x="685800" y="1217612"/>
            <a:ext cx="1866900" cy="1371601"/>
            <a:chOff x="0" y="0"/>
            <a:chExt cx="1866900" cy="1371600"/>
          </a:xfrm>
        </p:grpSpPr>
        <p:sp>
          <p:nvSpPr>
            <p:cNvPr id="4852" name="Rectangle"/>
            <p:cNvSpPr/>
            <p:nvPr/>
          </p:nvSpPr>
          <p:spPr>
            <a:xfrm>
              <a:off x="0" y="0"/>
              <a:ext cx="1866900" cy="1371600"/>
            </a:xfrm>
            <a:prstGeom prst="rect">
              <a:avLst/>
            </a:prstGeom>
            <a:gradFill flip="none" rotWithShape="1">
              <a:gsLst>
                <a:gs pos="0">
                  <a:srgbClr val="C60DC0"/>
                </a:gs>
                <a:gs pos="100000">
                  <a:srgbClr val="5C0659"/>
                </a:gs>
              </a:gsLst>
              <a:path path="circle">
                <a:fillToRect l="37721" t="-19636" r="62278" b="119636"/>
              </a:path>
            </a:gradFill>
            <a:ln w="12700" cap="flat">
              <a:noFill/>
              <a:miter lim="400000"/>
            </a:ln>
            <a:effectLst/>
          </p:spPr>
          <p:txBody>
            <a:bodyPr wrap="square" lIns="45719" tIns="45719" rIns="45719" bIns="45719" numCol="1" anchor="ctr">
              <a:noAutofit/>
            </a:bodyPr>
            <a:lstStyle/>
            <a:p>
              <a:pPr algn="ctr">
                <a:spcBef>
                  <a:spcPts val="1400"/>
                </a:spcBef>
                <a:defRPr>
                  <a:solidFill>
                    <a:srgbClr val="FFFFFF"/>
                  </a:solidFill>
                </a:defRPr>
              </a:pPr>
              <a:endParaRPr b="1" dirty="0">
                <a:latin typeface="Arial" panose="020B0604020202020204" pitchFamily="34" charset="0"/>
                <a:cs typeface="Arial" panose="020B0604020202020204" pitchFamily="34" charset="0"/>
              </a:endParaRPr>
            </a:p>
          </p:txBody>
        </p:sp>
        <p:sp>
          <p:nvSpPr>
            <p:cNvPr id="4853" name="م أورشليم 60-65 م"/>
            <p:cNvSpPr txBox="1"/>
            <p:nvPr/>
          </p:nvSpPr>
          <p:spPr>
            <a:xfrm>
              <a:off x="45687" y="85670"/>
              <a:ext cx="1775525" cy="12002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87" tIns="45687" rIns="45687" bIns="45687" numCol="1" anchor="ctr">
              <a:spAutoFit/>
            </a:bodyPr>
            <a:lstStyle/>
            <a:p>
              <a:pPr algn="ctr" rtl="1">
                <a:spcBef>
                  <a:spcPts val="1400"/>
                </a:spcBef>
                <a:defRPr>
                  <a:solidFill>
                    <a:srgbClr val="FFFFFF"/>
                  </a:solidFill>
                  <a:effectLst>
                    <a:outerShdw blurRad="38100" dist="38100" dir="2700000" rotWithShape="0">
                      <a:srgbClr val="000000"/>
                    </a:outerShdw>
                  </a:effectLst>
                </a:defRPr>
              </a:pPr>
              <a:r>
                <a:rPr b="1" dirty="0">
                  <a:latin typeface="Arial" panose="020B0604020202020204" pitchFamily="34" charset="0"/>
                  <a:cs typeface="Arial" panose="020B0604020202020204" pitchFamily="34" charset="0"/>
                </a:rPr>
                <a:t>م</a:t>
              </a:r>
              <a:br>
                <a:rPr b="1" dirty="0">
                  <a:latin typeface="Arial" panose="020B0604020202020204" pitchFamily="34" charset="0"/>
                  <a:cs typeface="Arial" panose="020B0604020202020204" pitchFamily="34" charset="0"/>
                </a:rPr>
              </a:br>
              <a:r>
                <a:rPr b="1" dirty="0" err="1">
                  <a:latin typeface="Arial" panose="020B0604020202020204" pitchFamily="34" charset="0"/>
                  <a:cs typeface="Arial" panose="020B0604020202020204" pitchFamily="34" charset="0"/>
                </a:rPr>
                <a:t>أورشليم</a:t>
              </a:r>
              <a:br>
                <a:rPr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60-65</a:t>
              </a:r>
              <a:r>
                <a:rPr b="1" dirty="0">
                  <a:latin typeface="Arial" panose="020B0604020202020204" pitchFamily="34" charset="0"/>
                  <a:cs typeface="Arial" panose="020B0604020202020204" pitchFamily="34" charset="0"/>
                </a:rPr>
                <a:t> م</a:t>
              </a:r>
            </a:p>
          </p:txBody>
        </p:sp>
      </p:grpSp>
      <p:grpSp>
        <p:nvGrpSpPr>
          <p:cNvPr id="4857" name="Text Box 1039"/>
          <p:cNvGrpSpPr/>
          <p:nvPr/>
        </p:nvGrpSpPr>
        <p:grpSpPr>
          <a:xfrm>
            <a:off x="7048500" y="1217617"/>
            <a:ext cx="1485900" cy="1373190"/>
            <a:chOff x="0" y="-1"/>
            <a:chExt cx="1485900" cy="1373189"/>
          </a:xfrm>
        </p:grpSpPr>
        <p:sp>
          <p:nvSpPr>
            <p:cNvPr id="4855" name="Rectangle"/>
            <p:cNvSpPr/>
            <p:nvPr/>
          </p:nvSpPr>
          <p:spPr>
            <a:xfrm>
              <a:off x="0" y="-1"/>
              <a:ext cx="1485900" cy="1373189"/>
            </a:xfrm>
            <a:prstGeom prst="rect">
              <a:avLst/>
            </a:prstGeom>
            <a:gradFill flip="none" rotWithShape="1">
              <a:gsLst>
                <a:gs pos="0">
                  <a:srgbClr val="149B41"/>
                </a:gs>
                <a:gs pos="100000">
                  <a:srgbClr val="09481E"/>
                </a:gs>
              </a:gsLst>
              <a:path path="circle">
                <a:fillToRect l="37721" t="-19636" r="62278" b="119636"/>
              </a:path>
            </a:gradFill>
            <a:ln w="12700" cap="flat">
              <a:noFill/>
              <a:miter lim="400000"/>
            </a:ln>
            <a:effectLst/>
          </p:spPr>
          <p:txBody>
            <a:bodyPr wrap="square" lIns="45719" tIns="45719" rIns="45719" bIns="45719" numCol="1" anchor="ctr">
              <a:noAutofit/>
            </a:bodyPr>
            <a:lstStyle/>
            <a:p>
              <a:pPr algn="ctr">
                <a:spcBef>
                  <a:spcPts val="1400"/>
                </a:spcBef>
                <a:defRPr>
                  <a:solidFill>
                    <a:srgbClr val="FFFFFF"/>
                  </a:solidFill>
                  <a:effectLst>
                    <a:outerShdw blurRad="38100" dist="38100" dir="2700000" rotWithShape="0">
                      <a:srgbClr val="000000"/>
                    </a:outerShdw>
                  </a:effectLst>
                </a:defRPr>
              </a:pPr>
              <a:endParaRPr b="1" dirty="0">
                <a:latin typeface="Arial" panose="020B0604020202020204" pitchFamily="34" charset="0"/>
                <a:cs typeface="Arial" panose="020B0604020202020204" pitchFamily="34" charset="0"/>
              </a:endParaRPr>
            </a:p>
          </p:txBody>
        </p:sp>
        <p:sp>
          <p:nvSpPr>
            <p:cNvPr id="4856" name="ل قيصرية"/>
            <p:cNvSpPr txBox="1"/>
            <p:nvPr/>
          </p:nvSpPr>
          <p:spPr>
            <a:xfrm>
              <a:off x="45687" y="271129"/>
              <a:ext cx="1394525" cy="830929"/>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87" tIns="45687" rIns="45687" bIns="45687" numCol="1" anchor="ctr">
              <a:spAutoFit/>
            </a:bodyPr>
            <a:lstStyle/>
            <a:p>
              <a:pPr algn="ctr" rtl="1">
                <a:spcBef>
                  <a:spcPts val="1400"/>
                </a:spcBef>
                <a:defRPr>
                  <a:solidFill>
                    <a:srgbClr val="FFFFFF"/>
                  </a:solidFill>
                  <a:effectLst>
                    <a:outerShdw blurRad="38100" dist="38100" dir="2700000" rotWithShape="0">
                      <a:srgbClr val="000000"/>
                    </a:outerShdw>
                  </a:effectLst>
                </a:defRPr>
              </a:pPr>
              <a:r>
                <a:rPr b="1" dirty="0" err="1">
                  <a:latin typeface="Arial" panose="020B0604020202020204" pitchFamily="34" charset="0"/>
                  <a:cs typeface="Arial" panose="020B0604020202020204" pitchFamily="34" charset="0"/>
                </a:rPr>
                <a:t>ل</a:t>
              </a:r>
              <a:br>
                <a:rPr b="1" dirty="0">
                  <a:latin typeface="Arial" panose="020B0604020202020204" pitchFamily="34" charset="0"/>
                  <a:cs typeface="Arial" panose="020B0604020202020204" pitchFamily="34" charset="0"/>
                </a:rPr>
              </a:br>
              <a:r>
                <a:rPr b="1" dirty="0" err="1">
                  <a:latin typeface="Arial" panose="020B0604020202020204" pitchFamily="34" charset="0"/>
                  <a:cs typeface="Arial" panose="020B0604020202020204" pitchFamily="34" charset="0"/>
                </a:rPr>
                <a:t>قيصرية</a:t>
              </a:r>
              <a:endParaRPr b="1" dirty="0">
                <a:latin typeface="Arial" panose="020B0604020202020204" pitchFamily="34" charset="0"/>
                <a:cs typeface="Arial" panose="020B0604020202020204" pitchFamily="34" charset="0"/>
              </a:endParaRPr>
            </a:p>
          </p:txBody>
        </p:sp>
      </p:grpSp>
      <p:grpSp>
        <p:nvGrpSpPr>
          <p:cNvPr id="4860" name="Text Box 1040"/>
          <p:cNvGrpSpPr/>
          <p:nvPr/>
        </p:nvGrpSpPr>
        <p:grpSpPr>
          <a:xfrm>
            <a:off x="1828800" y="3986212"/>
            <a:ext cx="1866900" cy="1371601"/>
            <a:chOff x="0" y="0"/>
            <a:chExt cx="1866900" cy="1371600"/>
          </a:xfrm>
        </p:grpSpPr>
        <p:sp>
          <p:nvSpPr>
            <p:cNvPr id="4858" name="Rectangle"/>
            <p:cNvSpPr/>
            <p:nvPr/>
          </p:nvSpPr>
          <p:spPr>
            <a:xfrm>
              <a:off x="0" y="0"/>
              <a:ext cx="1866900" cy="1371600"/>
            </a:xfrm>
            <a:prstGeom prst="rect">
              <a:avLst/>
            </a:prstGeom>
            <a:gradFill flip="none" rotWithShape="1">
              <a:gsLst>
                <a:gs pos="0">
                  <a:srgbClr val="C60DC0"/>
                </a:gs>
                <a:gs pos="100000">
                  <a:srgbClr val="5C0659"/>
                </a:gs>
              </a:gsLst>
              <a:path path="circle">
                <a:fillToRect l="37721" t="-19636" r="62278" b="119636"/>
              </a:path>
            </a:gradFill>
            <a:ln w="12700" cap="flat">
              <a:noFill/>
              <a:miter lim="400000"/>
            </a:ln>
            <a:effectLst/>
          </p:spPr>
          <p:txBody>
            <a:bodyPr wrap="square" lIns="45719" tIns="45719" rIns="45719" bIns="45719" numCol="1" anchor="ctr">
              <a:noAutofit/>
            </a:bodyPr>
            <a:lstStyle/>
            <a:p>
              <a:pPr algn="ctr">
                <a:spcBef>
                  <a:spcPts val="1400"/>
                </a:spcBef>
                <a:defRPr>
                  <a:solidFill>
                    <a:srgbClr val="FFFFFF"/>
                  </a:solidFill>
                </a:defRPr>
              </a:pPr>
              <a:endParaRPr b="1" dirty="0">
                <a:latin typeface="Arial" panose="020B0604020202020204" pitchFamily="34" charset="0"/>
                <a:cs typeface="Arial" panose="020B0604020202020204" pitchFamily="34" charset="0"/>
              </a:endParaRPr>
            </a:p>
          </p:txBody>
        </p:sp>
        <p:sp>
          <p:nvSpPr>
            <p:cNvPr id="4859" name="متى أنطاكية 85 م"/>
            <p:cNvSpPr txBox="1"/>
            <p:nvPr/>
          </p:nvSpPr>
          <p:spPr>
            <a:xfrm>
              <a:off x="45687" y="85670"/>
              <a:ext cx="1775525" cy="12002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87" tIns="45687" rIns="45687" bIns="45687" numCol="1" anchor="ctr">
              <a:spAutoFit/>
            </a:bodyPr>
            <a:lstStyle/>
            <a:p>
              <a:pPr algn="ctr" rtl="1">
                <a:spcBef>
                  <a:spcPts val="1400"/>
                </a:spcBef>
                <a:defRPr>
                  <a:solidFill>
                    <a:srgbClr val="FFFFFF"/>
                  </a:solidFill>
                  <a:effectLst>
                    <a:outerShdw blurRad="38100" dist="38100" dir="2700000" rotWithShape="0">
                      <a:srgbClr val="000000"/>
                    </a:outerShdw>
                  </a:effectLst>
                </a:defRPr>
              </a:pPr>
              <a:r>
                <a:rPr b="1" dirty="0" err="1">
                  <a:latin typeface="Arial" panose="020B0604020202020204" pitchFamily="34" charset="0"/>
                  <a:cs typeface="Arial" panose="020B0604020202020204" pitchFamily="34" charset="0"/>
                </a:rPr>
                <a:t>متى</a:t>
              </a:r>
              <a:br>
                <a:rPr b="1" dirty="0">
                  <a:latin typeface="Arial" panose="020B0604020202020204" pitchFamily="34" charset="0"/>
                  <a:cs typeface="Arial" panose="020B0604020202020204" pitchFamily="34" charset="0"/>
                </a:rPr>
              </a:br>
              <a:r>
                <a:rPr b="1" dirty="0" err="1">
                  <a:latin typeface="Arial" panose="020B0604020202020204" pitchFamily="34" charset="0"/>
                  <a:cs typeface="Arial" panose="020B0604020202020204" pitchFamily="34" charset="0"/>
                </a:rPr>
                <a:t>أنطاكية</a:t>
              </a:r>
              <a:br>
                <a:rPr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85</a:t>
              </a:r>
              <a:r>
                <a:rPr b="1" dirty="0">
                  <a:latin typeface="Arial" panose="020B0604020202020204" pitchFamily="34" charset="0"/>
                  <a:cs typeface="Arial" panose="020B0604020202020204" pitchFamily="34" charset="0"/>
                </a:rPr>
                <a:t> م</a:t>
              </a:r>
            </a:p>
          </p:txBody>
        </p:sp>
      </p:grpSp>
      <p:grpSp>
        <p:nvGrpSpPr>
          <p:cNvPr id="4863" name="Text Box 1041"/>
          <p:cNvGrpSpPr/>
          <p:nvPr/>
        </p:nvGrpSpPr>
        <p:grpSpPr>
          <a:xfrm>
            <a:off x="5334000" y="3986218"/>
            <a:ext cx="2895600" cy="1373190"/>
            <a:chOff x="0" y="-1"/>
            <a:chExt cx="2895600" cy="1373189"/>
          </a:xfrm>
        </p:grpSpPr>
        <p:sp>
          <p:nvSpPr>
            <p:cNvPr id="4861" name="Rectangle"/>
            <p:cNvSpPr/>
            <p:nvPr/>
          </p:nvSpPr>
          <p:spPr>
            <a:xfrm>
              <a:off x="0" y="-1"/>
              <a:ext cx="2895600" cy="1373189"/>
            </a:xfrm>
            <a:prstGeom prst="rect">
              <a:avLst/>
            </a:prstGeom>
            <a:gradFill flip="none" rotWithShape="1">
              <a:gsLst>
                <a:gs pos="0">
                  <a:srgbClr val="149B41"/>
                </a:gs>
                <a:gs pos="100000">
                  <a:srgbClr val="09481E"/>
                </a:gs>
              </a:gsLst>
              <a:path path="circle">
                <a:fillToRect l="37721" t="-19636" r="62278" b="119636"/>
              </a:path>
            </a:gradFill>
            <a:ln w="12700" cap="flat">
              <a:noFill/>
              <a:miter lim="400000"/>
            </a:ln>
            <a:effectLst/>
          </p:spPr>
          <p:txBody>
            <a:bodyPr wrap="square" lIns="45719" tIns="45719" rIns="45719" bIns="45719" numCol="1" anchor="ctr">
              <a:noAutofit/>
            </a:bodyPr>
            <a:lstStyle/>
            <a:p>
              <a:pPr algn="ctr">
                <a:spcBef>
                  <a:spcPts val="1400"/>
                </a:spcBef>
                <a:defRPr>
                  <a:solidFill>
                    <a:srgbClr val="FFFFFF"/>
                  </a:solidFill>
                  <a:effectLst>
                    <a:outerShdw blurRad="38100" dist="38100" dir="2700000" rotWithShape="0">
                      <a:srgbClr val="000000"/>
                    </a:outerShdw>
                  </a:effectLst>
                </a:defRPr>
              </a:pPr>
              <a:endParaRPr b="1" dirty="0">
                <a:latin typeface="Arial" panose="020B0604020202020204" pitchFamily="34" charset="0"/>
                <a:cs typeface="Arial" panose="020B0604020202020204" pitchFamily="34" charset="0"/>
              </a:endParaRPr>
            </a:p>
          </p:txBody>
        </p:sp>
        <p:sp>
          <p:nvSpPr>
            <p:cNvPr id="4862" name="لوقا قيصرية – كورنثوس ؟ 60 م، 80 م"/>
            <p:cNvSpPr txBox="1"/>
            <p:nvPr/>
          </p:nvSpPr>
          <p:spPr>
            <a:xfrm>
              <a:off x="45687" y="86463"/>
              <a:ext cx="2804225" cy="12002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87" tIns="45687" rIns="45687" bIns="45687" numCol="1" anchor="ctr">
              <a:spAutoFit/>
            </a:bodyPr>
            <a:lstStyle/>
            <a:p>
              <a:pPr algn="ctr" rtl="1">
                <a:spcBef>
                  <a:spcPts val="1400"/>
                </a:spcBef>
                <a:defRPr>
                  <a:solidFill>
                    <a:srgbClr val="FFFFFF"/>
                  </a:solidFill>
                  <a:effectLst>
                    <a:outerShdw blurRad="38100" dist="38100" dir="2700000" rotWithShape="0">
                      <a:srgbClr val="000000"/>
                    </a:outerShdw>
                  </a:effectLst>
                </a:defRPr>
              </a:pPr>
              <a:r>
                <a:rPr b="1" dirty="0" err="1">
                  <a:latin typeface="Arial" panose="020B0604020202020204" pitchFamily="34" charset="0"/>
                  <a:cs typeface="Arial" panose="020B0604020202020204" pitchFamily="34" charset="0"/>
                </a:rPr>
                <a:t>لوقا</a:t>
              </a:r>
              <a:br>
                <a:rPr b="1" dirty="0">
                  <a:latin typeface="Arial" panose="020B0604020202020204" pitchFamily="34" charset="0"/>
                  <a:cs typeface="Arial" panose="020B0604020202020204" pitchFamily="34" charset="0"/>
                </a:rPr>
              </a:br>
              <a:r>
                <a:rPr b="1" dirty="0" err="1">
                  <a:latin typeface="Arial" panose="020B0604020202020204" pitchFamily="34" charset="0"/>
                  <a:cs typeface="Arial" panose="020B0604020202020204" pitchFamily="34" charset="0"/>
                </a:rPr>
                <a:t>قيصرية</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كورنثوس</a:t>
              </a:r>
              <a:r>
                <a:rPr b="1" dirty="0">
                  <a:latin typeface="Arial" panose="020B0604020202020204" pitchFamily="34" charset="0"/>
                  <a:cs typeface="Arial" panose="020B0604020202020204" pitchFamily="34" charset="0"/>
                </a:rPr>
                <a:t> ؟</a:t>
              </a:r>
              <a:br>
                <a:rPr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60</a:t>
              </a:r>
              <a:r>
                <a:rPr b="1" dirty="0">
                  <a:latin typeface="Arial" panose="020B0604020202020204" pitchFamily="34" charset="0"/>
                  <a:cs typeface="Arial" panose="020B0604020202020204" pitchFamily="34" charset="0"/>
                </a:rPr>
                <a:t> م، </a:t>
              </a:r>
              <a:r>
                <a:rPr lang="ar-JO" b="1" dirty="0">
                  <a:latin typeface="Arial" panose="020B0604020202020204" pitchFamily="34" charset="0"/>
                  <a:cs typeface="Arial" panose="020B0604020202020204" pitchFamily="34" charset="0"/>
                </a:rPr>
                <a:t>80</a:t>
              </a:r>
              <a:r>
                <a:rPr b="1" dirty="0">
                  <a:latin typeface="Arial" panose="020B0604020202020204" pitchFamily="34" charset="0"/>
                  <a:cs typeface="Arial" panose="020B0604020202020204" pitchFamily="34" charset="0"/>
                </a:rPr>
                <a:t> م</a:t>
              </a:r>
            </a:p>
          </p:txBody>
        </p:sp>
      </p:grpSp>
      <p:grpSp>
        <p:nvGrpSpPr>
          <p:cNvPr id="4866" name="Text Box 1042"/>
          <p:cNvGrpSpPr/>
          <p:nvPr/>
        </p:nvGrpSpPr>
        <p:grpSpPr>
          <a:xfrm>
            <a:off x="5791200" y="3021013"/>
            <a:ext cx="2133600" cy="533401"/>
            <a:chOff x="0" y="0"/>
            <a:chExt cx="2133600" cy="533400"/>
          </a:xfrm>
        </p:grpSpPr>
        <p:sp>
          <p:nvSpPr>
            <p:cNvPr id="4864" name="Rectangle"/>
            <p:cNvSpPr/>
            <p:nvPr/>
          </p:nvSpPr>
          <p:spPr>
            <a:xfrm>
              <a:off x="0" y="0"/>
              <a:ext cx="2133600" cy="533400"/>
            </a:xfrm>
            <a:prstGeom prst="rect">
              <a:avLst/>
            </a:prstGeom>
            <a:gradFill flip="none" rotWithShape="1">
              <a:gsLst>
                <a:gs pos="0">
                  <a:srgbClr val="149B41"/>
                </a:gs>
                <a:gs pos="100000">
                  <a:srgbClr val="09481E"/>
                </a:gs>
              </a:gsLst>
              <a:path path="circle">
                <a:fillToRect l="37721" t="-19636" r="62278" b="119636"/>
              </a:path>
            </a:gradFill>
            <a:ln w="12700" cap="flat">
              <a:noFill/>
              <a:miter lim="400000"/>
            </a:ln>
            <a:effectLst/>
          </p:spPr>
          <p:txBody>
            <a:bodyPr wrap="square" lIns="45719" tIns="45719" rIns="45719" bIns="45719" numCol="1" anchor="ctr">
              <a:noAutofit/>
            </a:bodyPr>
            <a:lstStyle/>
            <a:p>
              <a:pPr algn="ctr">
                <a:spcBef>
                  <a:spcPts val="1400"/>
                </a:spcBef>
                <a:defRPr>
                  <a:solidFill>
                    <a:srgbClr val="FFFFFF"/>
                  </a:solidFill>
                  <a:effectLst>
                    <a:outerShdw blurRad="38100" dist="38100" dir="2700000" rotWithShape="0">
                      <a:srgbClr val="000000"/>
                    </a:outerShdw>
                  </a:effectLst>
                </a:defRPr>
              </a:pPr>
              <a:endParaRPr b="1" dirty="0">
                <a:latin typeface="Arial" panose="020B0604020202020204" pitchFamily="34" charset="0"/>
                <a:cs typeface="Arial" panose="020B0604020202020204" pitchFamily="34" charset="0"/>
              </a:endParaRPr>
            </a:p>
          </p:txBody>
        </p:sp>
        <p:sp>
          <p:nvSpPr>
            <p:cNvPr id="4865" name="لوقا الأول"/>
            <p:cNvSpPr txBox="1"/>
            <p:nvPr/>
          </p:nvSpPr>
          <p:spPr>
            <a:xfrm>
              <a:off x="45687" y="35902"/>
              <a:ext cx="2042225" cy="461597"/>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87" tIns="45687" rIns="45687" bIns="45687" numCol="1" anchor="ctr">
              <a:spAutoFit/>
            </a:bodyPr>
            <a:lstStyle>
              <a:lvl1pPr algn="ctr" rtl="1">
                <a:spcBef>
                  <a:spcPts val="1400"/>
                </a:spcBef>
                <a:defRPr>
                  <a:solidFill>
                    <a:srgbClr val="FFFFFF"/>
                  </a:solidFill>
                  <a:effectLst>
                    <a:outerShdw blurRad="38100" dist="38100" dir="2700000" rotWithShape="0">
                      <a:srgbClr val="000000"/>
                    </a:outerShdw>
                  </a:effectLst>
                </a:defRPr>
              </a:lvl1pPr>
            </a:lstStyle>
            <a:p>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الأول</a:t>
              </a:r>
              <a:endParaRPr b="1" dirty="0">
                <a:latin typeface="Arial" panose="020B0604020202020204" pitchFamily="34" charset="0"/>
                <a:cs typeface="Arial" panose="020B0604020202020204" pitchFamily="34" charset="0"/>
              </a:endParaRPr>
            </a:p>
          </p:txBody>
        </p:sp>
      </p:grpSp>
      <p:grpSp>
        <p:nvGrpSpPr>
          <p:cNvPr id="4869" name="Text Box 1043"/>
          <p:cNvGrpSpPr/>
          <p:nvPr/>
        </p:nvGrpSpPr>
        <p:grpSpPr>
          <a:xfrm>
            <a:off x="6781800" y="5791200"/>
            <a:ext cx="1905000" cy="838200"/>
            <a:chOff x="0" y="0"/>
            <a:chExt cx="1905000" cy="838200"/>
          </a:xfrm>
        </p:grpSpPr>
        <p:sp>
          <p:nvSpPr>
            <p:cNvPr id="4867" name="Rectangle"/>
            <p:cNvSpPr/>
            <p:nvPr/>
          </p:nvSpPr>
          <p:spPr>
            <a:xfrm>
              <a:off x="0" y="0"/>
              <a:ext cx="1905000" cy="838200"/>
            </a:xfrm>
            <a:prstGeom prst="rect">
              <a:avLst/>
            </a:prstGeom>
            <a:gradFill flip="none" rotWithShape="1">
              <a:gsLst>
                <a:gs pos="0">
                  <a:srgbClr val="149B41"/>
                </a:gs>
                <a:gs pos="100000">
                  <a:srgbClr val="09481E"/>
                </a:gs>
              </a:gsLst>
              <a:path path="circle">
                <a:fillToRect l="37721" t="-19636" r="62278" b="119636"/>
              </a:path>
            </a:gradFill>
            <a:ln w="12700" cap="flat">
              <a:noFill/>
              <a:miter lim="400000"/>
            </a:ln>
            <a:effectLst/>
          </p:spPr>
          <p:txBody>
            <a:bodyPr wrap="square" lIns="45719" tIns="45719" rIns="45719" bIns="45719" numCol="1" anchor="ctr">
              <a:noAutofit/>
            </a:bodyPr>
            <a:lstStyle/>
            <a:p>
              <a:pPr algn="ctr">
                <a:spcBef>
                  <a:spcPts val="1400"/>
                </a:spcBef>
                <a:defRPr>
                  <a:solidFill>
                    <a:srgbClr val="FFFFFF"/>
                  </a:solidFill>
                  <a:effectLst>
                    <a:outerShdw blurRad="38100" dist="38100" dir="2700000" rotWithShape="0">
                      <a:srgbClr val="000000"/>
                    </a:outerShdw>
                  </a:effectLst>
                </a:defRPr>
              </a:pPr>
              <a:endParaRPr b="1" dirty="0">
                <a:latin typeface="Arial" panose="020B0604020202020204" pitchFamily="34" charset="0"/>
                <a:cs typeface="Arial" panose="020B0604020202020204" pitchFamily="34" charset="0"/>
              </a:endParaRPr>
            </a:p>
          </p:txBody>
        </p:sp>
        <p:sp>
          <p:nvSpPr>
            <p:cNvPr id="4868" name="مصدر         لوقا 1-2"/>
            <p:cNvSpPr txBox="1"/>
            <p:nvPr/>
          </p:nvSpPr>
          <p:spPr>
            <a:xfrm>
              <a:off x="45687" y="3635"/>
              <a:ext cx="1813625" cy="83093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87" tIns="45687" rIns="45687" bIns="45687" numCol="1" anchor="ctr">
              <a:spAutoFit/>
            </a:bodyPr>
            <a:lstStyle>
              <a:lvl1pPr algn="ctr" rtl="1">
                <a:spcBef>
                  <a:spcPts val="1400"/>
                </a:spcBef>
                <a:defRPr>
                  <a:solidFill>
                    <a:srgbClr val="FFFFFF"/>
                  </a:solidFill>
                  <a:effectLst>
                    <a:outerShdw blurRad="38100" dist="38100" dir="2700000" rotWithShape="0">
                      <a:srgbClr val="000000"/>
                    </a:outerShdw>
                  </a:effectLst>
                </a:defRPr>
              </a:lvl1pPr>
            </a:lstStyle>
            <a:p>
              <a:r>
                <a:rPr b="1" dirty="0" err="1">
                  <a:latin typeface="Arial" panose="020B0604020202020204" pitchFamily="34" charset="0"/>
                  <a:cs typeface="Arial" panose="020B0604020202020204" pitchFamily="34" charset="0"/>
                </a:rPr>
                <a:t>مصدر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1-2</a:t>
              </a:r>
              <a:endParaRPr b="1" dirty="0">
                <a:latin typeface="Arial" panose="020B0604020202020204" pitchFamily="34" charset="0"/>
                <a:cs typeface="Arial" panose="020B0604020202020204" pitchFamily="34" charset="0"/>
              </a:endParaRPr>
            </a:p>
          </p:txBody>
        </p:sp>
      </p:grpSp>
      <p:grpSp>
        <p:nvGrpSpPr>
          <p:cNvPr id="4872" name="Text Box 1045"/>
          <p:cNvGrpSpPr/>
          <p:nvPr/>
        </p:nvGrpSpPr>
        <p:grpSpPr>
          <a:xfrm>
            <a:off x="762000" y="5791200"/>
            <a:ext cx="1866900" cy="914400"/>
            <a:chOff x="0" y="0"/>
            <a:chExt cx="1866900" cy="914400"/>
          </a:xfrm>
        </p:grpSpPr>
        <p:sp>
          <p:nvSpPr>
            <p:cNvPr id="4870" name="Rectangle"/>
            <p:cNvSpPr/>
            <p:nvPr/>
          </p:nvSpPr>
          <p:spPr>
            <a:xfrm>
              <a:off x="0" y="0"/>
              <a:ext cx="1866900" cy="914400"/>
            </a:xfrm>
            <a:prstGeom prst="rect">
              <a:avLst/>
            </a:prstGeom>
            <a:gradFill flip="none" rotWithShape="1">
              <a:gsLst>
                <a:gs pos="0">
                  <a:srgbClr val="C60DC0"/>
                </a:gs>
                <a:gs pos="100000">
                  <a:srgbClr val="5C0659"/>
                </a:gs>
              </a:gsLst>
              <a:path path="circle">
                <a:fillToRect l="37721" t="-19636" r="62278" b="119636"/>
              </a:path>
            </a:gradFill>
            <a:ln w="12700" cap="flat">
              <a:noFill/>
              <a:miter lim="400000"/>
            </a:ln>
            <a:effectLst/>
          </p:spPr>
          <p:txBody>
            <a:bodyPr wrap="square" lIns="45719" tIns="45719" rIns="45719" bIns="45719" numCol="1" anchor="ctr">
              <a:noAutofit/>
            </a:bodyPr>
            <a:lstStyle/>
            <a:p>
              <a:pPr algn="ctr">
                <a:spcBef>
                  <a:spcPts val="1400"/>
                </a:spcBef>
                <a:defRPr>
                  <a:solidFill>
                    <a:srgbClr val="FFFFFF"/>
                  </a:solidFill>
                </a:defRPr>
              </a:pPr>
              <a:endParaRPr b="1" dirty="0">
                <a:latin typeface="Arial" panose="020B0604020202020204" pitchFamily="34" charset="0"/>
                <a:cs typeface="Arial" panose="020B0604020202020204" pitchFamily="34" charset="0"/>
              </a:endParaRPr>
            </a:p>
          </p:txBody>
        </p:sp>
        <p:sp>
          <p:nvSpPr>
            <p:cNvPr id="4871" name="التقليد    الأنطاكي"/>
            <p:cNvSpPr txBox="1"/>
            <p:nvPr/>
          </p:nvSpPr>
          <p:spPr>
            <a:xfrm>
              <a:off x="45687" y="41735"/>
              <a:ext cx="1775525" cy="83093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87" tIns="45687" rIns="45687" bIns="45687" numCol="1" anchor="ctr">
              <a:spAutoFit/>
            </a:bodyPr>
            <a:lstStyle>
              <a:lvl1pPr algn="ctr" rtl="1">
                <a:spcBef>
                  <a:spcPts val="1400"/>
                </a:spcBef>
                <a:defRPr>
                  <a:solidFill>
                    <a:srgbClr val="FFFFFF"/>
                  </a:solidFill>
                  <a:effectLst>
                    <a:outerShdw blurRad="38100" dist="38100" dir="2700000" rotWithShape="0">
                      <a:srgbClr val="000000"/>
                    </a:outerShdw>
                  </a:effectLst>
                </a:defRPr>
              </a:lvl1pPr>
            </a:lstStyle>
            <a:p>
              <a:r>
                <a:rPr b="1" dirty="0" err="1">
                  <a:latin typeface="Arial" panose="020B0604020202020204" pitchFamily="34" charset="0"/>
                  <a:cs typeface="Arial" panose="020B0604020202020204" pitchFamily="34" charset="0"/>
                </a:rPr>
                <a:t>التقليد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الأنطاكي</a:t>
              </a:r>
              <a:endParaRPr b="1" dirty="0">
                <a:latin typeface="Arial" panose="020B0604020202020204" pitchFamily="34" charset="0"/>
                <a:cs typeface="Arial" panose="020B0604020202020204" pitchFamily="34" charset="0"/>
              </a:endParaRPr>
            </a:p>
          </p:txBody>
        </p:sp>
      </p:grpSp>
      <p:sp>
        <p:nvSpPr>
          <p:cNvPr id="4873" name="Line 1046"/>
          <p:cNvSpPr/>
          <p:nvPr/>
        </p:nvSpPr>
        <p:spPr>
          <a:xfrm>
            <a:off x="7391400" y="2590800"/>
            <a:ext cx="0" cy="457200"/>
          </a:xfrm>
          <a:prstGeom prst="line">
            <a:avLst/>
          </a:prstGeom>
          <a:ln w="38100">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874" name="Line 1047"/>
          <p:cNvSpPr/>
          <p:nvPr/>
        </p:nvSpPr>
        <p:spPr>
          <a:xfrm>
            <a:off x="6781800" y="3581400"/>
            <a:ext cx="0" cy="457200"/>
          </a:xfrm>
          <a:prstGeom prst="line">
            <a:avLst/>
          </a:prstGeom>
          <a:ln w="38100">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875" name="Line 1048"/>
          <p:cNvSpPr/>
          <p:nvPr/>
        </p:nvSpPr>
        <p:spPr>
          <a:xfrm flipH="1">
            <a:off x="2209799" y="2590800"/>
            <a:ext cx="1" cy="1295400"/>
          </a:xfrm>
          <a:prstGeom prst="line">
            <a:avLst/>
          </a:prstGeom>
          <a:ln w="38100">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876" name="Line 1049"/>
          <p:cNvSpPr/>
          <p:nvPr/>
        </p:nvSpPr>
        <p:spPr>
          <a:xfrm flipV="1">
            <a:off x="2209800" y="5333999"/>
            <a:ext cx="457201" cy="457202"/>
          </a:xfrm>
          <a:prstGeom prst="line">
            <a:avLst/>
          </a:prstGeom>
          <a:ln w="38100">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877" name="Line 1050"/>
          <p:cNvSpPr/>
          <p:nvPr/>
        </p:nvSpPr>
        <p:spPr>
          <a:xfrm flipH="1" flipV="1">
            <a:off x="7162799" y="5333999"/>
            <a:ext cx="457201" cy="457202"/>
          </a:xfrm>
          <a:prstGeom prst="line">
            <a:avLst/>
          </a:prstGeom>
          <a:ln w="38100">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1" nodeType="clickEffect">
                                  <p:stCondLst>
                                    <p:cond delay="0"/>
                                  </p:stCondLst>
                                  <p:iterate>
                                    <p:tmAbs val="0"/>
                                  </p:iterate>
                                  <p:childTnLst>
                                    <p:set>
                                      <p:cBhvr>
                                        <p:cTn id="6" fill="hold"/>
                                        <p:tgtEl>
                                          <p:spTgt spid="4846"/>
                                        </p:tgtEl>
                                        <p:attrNameLst>
                                          <p:attrName>style.visibility</p:attrName>
                                        </p:attrNameLst>
                                      </p:cBhvr>
                                      <p:to>
                                        <p:strVal val="visible"/>
                                      </p:to>
                                    </p:set>
                                    <p:animEffect transition="in" filter="fade">
                                      <p:cBhvr>
                                        <p:cTn id="7" dur="500"/>
                                        <p:tgtEl>
                                          <p:spTgt spid="484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fill="hold" grpId="2" nodeType="clickEffect">
                                  <p:stCondLst>
                                    <p:cond delay="0"/>
                                  </p:stCondLst>
                                  <p:iterate>
                                    <p:tmAbs val="0"/>
                                  </p:iterate>
                                  <p:childTnLst>
                                    <p:set>
                                      <p:cBhvr>
                                        <p:cTn id="11" fill="hold"/>
                                        <p:tgtEl>
                                          <p:spTgt spid="4845"/>
                                        </p:tgtEl>
                                        <p:attrNameLst>
                                          <p:attrName>style.visibility</p:attrName>
                                        </p:attrNameLst>
                                      </p:cBhvr>
                                      <p:to>
                                        <p:strVal val="visible"/>
                                      </p:to>
                                    </p:set>
                                    <p:animEffect transition="in" filter="fade">
                                      <p:cBhvr>
                                        <p:cTn id="12" dur="500"/>
                                        <p:tgtEl>
                                          <p:spTgt spid="484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3" nodeType="clickEffect">
                                  <p:stCondLst>
                                    <p:cond delay="0"/>
                                  </p:stCondLst>
                                  <p:iterate>
                                    <p:tmAbs val="0"/>
                                  </p:iterate>
                                  <p:childTnLst>
                                    <p:set>
                                      <p:cBhvr>
                                        <p:cTn id="16" fill="hold"/>
                                        <p:tgtEl>
                                          <p:spTgt spid="4848"/>
                                        </p:tgtEl>
                                        <p:attrNameLst>
                                          <p:attrName>style.visibility</p:attrName>
                                        </p:attrNameLst>
                                      </p:cBhvr>
                                      <p:to>
                                        <p:strVal val="visible"/>
                                      </p:to>
                                    </p:set>
                                    <p:animEffect transition="in" filter="wipe(up)">
                                      <p:cBhvr>
                                        <p:cTn id="17" dur="500"/>
                                        <p:tgtEl>
                                          <p:spTgt spid="4848"/>
                                        </p:tgtEl>
                                      </p:cBhvr>
                                    </p:animEffect>
                                  </p:childTnLst>
                                </p:cTn>
                              </p:par>
                            </p:childTnLst>
                          </p:cTn>
                        </p:par>
                        <p:par>
                          <p:cTn id="18" fill="hold">
                            <p:stCondLst>
                              <p:cond delay="500"/>
                            </p:stCondLst>
                            <p:childTnLst>
                              <p:par>
                                <p:cTn id="19" presetID="10" presetClass="entr" fill="hold" grpId="4" nodeType="afterEffect">
                                  <p:stCondLst>
                                    <p:cond delay="0"/>
                                  </p:stCondLst>
                                  <p:iterate>
                                    <p:tmAbs val="0"/>
                                  </p:iterate>
                                  <p:childTnLst>
                                    <p:set>
                                      <p:cBhvr>
                                        <p:cTn id="20" fill="hold"/>
                                        <p:tgtEl>
                                          <p:spTgt spid="4860"/>
                                        </p:tgtEl>
                                        <p:attrNameLst>
                                          <p:attrName>style.visibility</p:attrName>
                                        </p:attrNameLst>
                                      </p:cBhvr>
                                      <p:to>
                                        <p:strVal val="visible"/>
                                      </p:to>
                                    </p:set>
                                    <p:animEffect transition="in" filter="fade">
                                      <p:cBhvr>
                                        <p:cTn id="21" dur="500"/>
                                        <p:tgtEl>
                                          <p:spTgt spid="4860"/>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grpId="5" nodeType="clickEffect">
                                  <p:stCondLst>
                                    <p:cond delay="0"/>
                                  </p:stCondLst>
                                  <p:iterate>
                                    <p:tmAbs val="0"/>
                                  </p:iterate>
                                  <p:childTnLst>
                                    <p:set>
                                      <p:cBhvr>
                                        <p:cTn id="25" fill="hold"/>
                                        <p:tgtEl>
                                          <p:spTgt spid="4849"/>
                                        </p:tgtEl>
                                        <p:attrNameLst>
                                          <p:attrName>style.visibility</p:attrName>
                                        </p:attrNameLst>
                                      </p:cBhvr>
                                      <p:to>
                                        <p:strVal val="visible"/>
                                      </p:to>
                                    </p:set>
                                    <p:animEffect transition="in" filter="wipe(up)">
                                      <p:cBhvr>
                                        <p:cTn id="26" dur="500"/>
                                        <p:tgtEl>
                                          <p:spTgt spid="4849"/>
                                        </p:tgtEl>
                                      </p:cBhvr>
                                    </p:animEffect>
                                  </p:childTnLst>
                                </p:cTn>
                              </p:par>
                            </p:childTnLst>
                          </p:cTn>
                        </p:par>
                        <p:par>
                          <p:cTn id="27" fill="hold">
                            <p:stCondLst>
                              <p:cond delay="500"/>
                            </p:stCondLst>
                            <p:childTnLst>
                              <p:par>
                                <p:cTn id="28" presetID="10" presetClass="entr" fill="hold" grpId="6" nodeType="afterEffect">
                                  <p:stCondLst>
                                    <p:cond delay="0"/>
                                  </p:stCondLst>
                                  <p:iterate>
                                    <p:tmAbs val="0"/>
                                  </p:iterate>
                                  <p:childTnLst>
                                    <p:set>
                                      <p:cBhvr>
                                        <p:cTn id="29" fill="hold"/>
                                        <p:tgtEl>
                                          <p:spTgt spid="4866"/>
                                        </p:tgtEl>
                                        <p:attrNameLst>
                                          <p:attrName>style.visibility</p:attrName>
                                        </p:attrNameLst>
                                      </p:cBhvr>
                                      <p:to>
                                        <p:strVal val="visible"/>
                                      </p:to>
                                    </p:set>
                                    <p:animEffect transition="in" filter="fade">
                                      <p:cBhvr>
                                        <p:cTn id="30" dur="500"/>
                                        <p:tgtEl>
                                          <p:spTgt spid="4866"/>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fill="hold" grpId="7" nodeType="clickEffect">
                                  <p:stCondLst>
                                    <p:cond delay="0"/>
                                  </p:stCondLst>
                                  <p:iterate>
                                    <p:tmAbs val="0"/>
                                  </p:iterate>
                                  <p:childTnLst>
                                    <p:set>
                                      <p:cBhvr>
                                        <p:cTn id="34" fill="hold"/>
                                        <p:tgtEl>
                                          <p:spTgt spid="4857"/>
                                        </p:tgtEl>
                                        <p:attrNameLst>
                                          <p:attrName>style.visibility</p:attrName>
                                        </p:attrNameLst>
                                      </p:cBhvr>
                                      <p:to>
                                        <p:strVal val="visible"/>
                                      </p:to>
                                    </p:set>
                                    <p:animEffect transition="in" filter="fade">
                                      <p:cBhvr>
                                        <p:cTn id="35" dur="500"/>
                                        <p:tgtEl>
                                          <p:spTgt spid="4857"/>
                                        </p:tgtEl>
                                      </p:cBhvr>
                                    </p:animEffect>
                                  </p:childTnLst>
                                </p:cTn>
                              </p:par>
                            </p:childTnLst>
                          </p:cTn>
                        </p:par>
                        <p:par>
                          <p:cTn id="36" fill="hold">
                            <p:stCondLst>
                              <p:cond delay="500"/>
                            </p:stCondLst>
                            <p:childTnLst>
                              <p:par>
                                <p:cTn id="37" presetID="22" presetClass="entr" presetSubtype="1" fill="hold" grpId="8" nodeType="afterEffect">
                                  <p:stCondLst>
                                    <p:cond delay="0"/>
                                  </p:stCondLst>
                                  <p:iterate>
                                    <p:tmAbs val="0"/>
                                  </p:iterate>
                                  <p:childTnLst>
                                    <p:set>
                                      <p:cBhvr>
                                        <p:cTn id="38" fill="hold"/>
                                        <p:tgtEl>
                                          <p:spTgt spid="4873"/>
                                        </p:tgtEl>
                                        <p:attrNameLst>
                                          <p:attrName>style.visibility</p:attrName>
                                        </p:attrNameLst>
                                      </p:cBhvr>
                                      <p:to>
                                        <p:strVal val="visible"/>
                                      </p:to>
                                    </p:set>
                                    <p:animEffect transition="in" filter="wipe(up)">
                                      <p:cBhvr>
                                        <p:cTn id="39" dur="500"/>
                                        <p:tgtEl>
                                          <p:spTgt spid="4873"/>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1" fill="hold" grpId="9" nodeType="clickEffect">
                                  <p:stCondLst>
                                    <p:cond delay="0"/>
                                  </p:stCondLst>
                                  <p:iterate>
                                    <p:tmAbs val="0"/>
                                  </p:iterate>
                                  <p:childTnLst>
                                    <p:set>
                                      <p:cBhvr>
                                        <p:cTn id="43" fill="hold"/>
                                        <p:tgtEl>
                                          <p:spTgt spid="4874"/>
                                        </p:tgtEl>
                                        <p:attrNameLst>
                                          <p:attrName>style.visibility</p:attrName>
                                        </p:attrNameLst>
                                      </p:cBhvr>
                                      <p:to>
                                        <p:strVal val="visible"/>
                                      </p:to>
                                    </p:set>
                                    <p:animEffect transition="in" filter="wipe(up)">
                                      <p:cBhvr>
                                        <p:cTn id="44" dur="500"/>
                                        <p:tgtEl>
                                          <p:spTgt spid="4874"/>
                                        </p:tgtEl>
                                      </p:cBhvr>
                                    </p:animEffect>
                                  </p:childTnLst>
                                </p:cTn>
                              </p:par>
                            </p:childTnLst>
                          </p:cTn>
                        </p:par>
                        <p:par>
                          <p:cTn id="45" fill="hold">
                            <p:stCondLst>
                              <p:cond delay="500"/>
                            </p:stCondLst>
                            <p:childTnLst>
                              <p:par>
                                <p:cTn id="46" presetID="10" presetClass="entr" fill="hold" grpId="10" nodeType="afterEffect">
                                  <p:stCondLst>
                                    <p:cond delay="0"/>
                                  </p:stCondLst>
                                  <p:iterate>
                                    <p:tmAbs val="0"/>
                                  </p:iterate>
                                  <p:childTnLst>
                                    <p:set>
                                      <p:cBhvr>
                                        <p:cTn id="47" fill="hold"/>
                                        <p:tgtEl>
                                          <p:spTgt spid="4863"/>
                                        </p:tgtEl>
                                        <p:attrNameLst>
                                          <p:attrName>style.visibility</p:attrName>
                                        </p:attrNameLst>
                                      </p:cBhvr>
                                      <p:to>
                                        <p:strVal val="visible"/>
                                      </p:to>
                                    </p:set>
                                    <p:animEffect transition="in" filter="fade">
                                      <p:cBhvr>
                                        <p:cTn id="48" dur="500"/>
                                        <p:tgtEl>
                                          <p:spTgt spid="4863"/>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fill="hold" grpId="11" nodeType="clickEffect">
                                  <p:stCondLst>
                                    <p:cond delay="0"/>
                                  </p:stCondLst>
                                  <p:iterate>
                                    <p:tmAbs val="0"/>
                                  </p:iterate>
                                  <p:childTnLst>
                                    <p:set>
                                      <p:cBhvr>
                                        <p:cTn id="52" fill="hold"/>
                                        <p:tgtEl>
                                          <p:spTgt spid="4854"/>
                                        </p:tgtEl>
                                        <p:attrNameLst>
                                          <p:attrName>style.visibility</p:attrName>
                                        </p:attrNameLst>
                                      </p:cBhvr>
                                      <p:to>
                                        <p:strVal val="visible"/>
                                      </p:to>
                                    </p:set>
                                    <p:animEffect transition="in" filter="fade">
                                      <p:cBhvr>
                                        <p:cTn id="53" dur="500"/>
                                        <p:tgtEl>
                                          <p:spTgt spid="4854"/>
                                        </p:tgtEl>
                                      </p:cBhvr>
                                    </p:animEffect>
                                  </p:childTnLst>
                                </p:cTn>
                              </p:par>
                            </p:childTnLst>
                          </p:cTn>
                        </p:par>
                        <p:par>
                          <p:cTn id="54" fill="hold">
                            <p:stCondLst>
                              <p:cond delay="500"/>
                            </p:stCondLst>
                            <p:childTnLst>
                              <p:par>
                                <p:cTn id="55" presetID="22" presetClass="entr" presetSubtype="1" fill="hold" grpId="12" nodeType="afterEffect">
                                  <p:stCondLst>
                                    <p:cond delay="0"/>
                                  </p:stCondLst>
                                  <p:iterate>
                                    <p:tmAbs val="0"/>
                                  </p:iterate>
                                  <p:childTnLst>
                                    <p:set>
                                      <p:cBhvr>
                                        <p:cTn id="56" fill="hold"/>
                                        <p:tgtEl>
                                          <p:spTgt spid="4875"/>
                                        </p:tgtEl>
                                        <p:attrNameLst>
                                          <p:attrName>style.visibility</p:attrName>
                                        </p:attrNameLst>
                                      </p:cBhvr>
                                      <p:to>
                                        <p:strVal val="visible"/>
                                      </p:to>
                                    </p:set>
                                    <p:animEffect transition="in" filter="wipe(up)">
                                      <p:cBhvr>
                                        <p:cTn id="57" dur="500"/>
                                        <p:tgtEl>
                                          <p:spTgt spid="4875"/>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1" fill="hold" grpId="13" nodeType="clickEffect">
                                  <p:stCondLst>
                                    <p:cond delay="0"/>
                                  </p:stCondLst>
                                  <p:iterate>
                                    <p:tmAbs val="0"/>
                                  </p:iterate>
                                  <p:childTnLst>
                                    <p:set>
                                      <p:cBhvr>
                                        <p:cTn id="61" fill="hold"/>
                                        <p:tgtEl>
                                          <p:spTgt spid="4850"/>
                                        </p:tgtEl>
                                        <p:attrNameLst>
                                          <p:attrName>style.visibility</p:attrName>
                                        </p:attrNameLst>
                                      </p:cBhvr>
                                      <p:to>
                                        <p:strVal val="visible"/>
                                      </p:to>
                                    </p:set>
                                    <p:animEffect transition="in" filter="wipe(up)">
                                      <p:cBhvr>
                                        <p:cTn id="62" dur="500"/>
                                        <p:tgtEl>
                                          <p:spTgt spid="4850"/>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1" fill="hold" grpId="14" nodeType="clickEffect">
                                  <p:stCondLst>
                                    <p:cond delay="0"/>
                                  </p:stCondLst>
                                  <p:iterate>
                                    <p:tmAbs val="0"/>
                                  </p:iterate>
                                  <p:childTnLst>
                                    <p:set>
                                      <p:cBhvr>
                                        <p:cTn id="66" fill="hold"/>
                                        <p:tgtEl>
                                          <p:spTgt spid="4851"/>
                                        </p:tgtEl>
                                        <p:attrNameLst>
                                          <p:attrName>style.visibility</p:attrName>
                                        </p:attrNameLst>
                                      </p:cBhvr>
                                      <p:to>
                                        <p:strVal val="visible"/>
                                      </p:to>
                                    </p:set>
                                    <p:animEffect transition="in" filter="wipe(up)">
                                      <p:cBhvr>
                                        <p:cTn id="67" dur="500"/>
                                        <p:tgtEl>
                                          <p:spTgt spid="4851"/>
                                        </p:tgtEl>
                                      </p:cBhvr>
                                    </p:animEffect>
                                  </p:childTnLst>
                                </p:cTn>
                              </p:par>
                            </p:childTnLst>
                          </p:cTn>
                        </p:par>
                      </p:childTnLst>
                    </p:cTn>
                  </p:par>
                  <p:par>
                    <p:cTn id="68" fill="hold">
                      <p:stCondLst>
                        <p:cond delay="indefinite"/>
                      </p:stCondLst>
                      <p:childTnLst>
                        <p:par>
                          <p:cTn id="69" fill="hold">
                            <p:stCondLst>
                              <p:cond delay="0"/>
                            </p:stCondLst>
                            <p:childTnLst>
                              <p:par>
                                <p:cTn id="70" presetID="10" presetClass="entr" fill="hold" grpId="15" nodeType="clickEffect">
                                  <p:stCondLst>
                                    <p:cond delay="0"/>
                                  </p:stCondLst>
                                  <p:iterate>
                                    <p:tmAbs val="0"/>
                                  </p:iterate>
                                  <p:childTnLst>
                                    <p:set>
                                      <p:cBhvr>
                                        <p:cTn id="71" fill="hold"/>
                                        <p:tgtEl>
                                          <p:spTgt spid="4872"/>
                                        </p:tgtEl>
                                        <p:attrNameLst>
                                          <p:attrName>style.visibility</p:attrName>
                                        </p:attrNameLst>
                                      </p:cBhvr>
                                      <p:to>
                                        <p:strVal val="visible"/>
                                      </p:to>
                                    </p:set>
                                    <p:animEffect transition="in" filter="fade">
                                      <p:cBhvr>
                                        <p:cTn id="72" dur="500"/>
                                        <p:tgtEl>
                                          <p:spTgt spid="4872"/>
                                        </p:tgtEl>
                                      </p:cBhvr>
                                    </p:animEffect>
                                  </p:childTnLst>
                                </p:cTn>
                              </p:par>
                            </p:childTnLst>
                          </p:cTn>
                        </p:par>
                        <p:par>
                          <p:cTn id="73" fill="hold">
                            <p:stCondLst>
                              <p:cond delay="500"/>
                            </p:stCondLst>
                            <p:childTnLst>
                              <p:par>
                                <p:cTn id="74" presetID="22" presetClass="entr" presetSubtype="4" fill="hold" grpId="16" nodeType="afterEffect">
                                  <p:stCondLst>
                                    <p:cond delay="0"/>
                                  </p:stCondLst>
                                  <p:iterate>
                                    <p:tmAbs val="0"/>
                                  </p:iterate>
                                  <p:childTnLst>
                                    <p:set>
                                      <p:cBhvr>
                                        <p:cTn id="75" fill="hold"/>
                                        <p:tgtEl>
                                          <p:spTgt spid="4876"/>
                                        </p:tgtEl>
                                        <p:attrNameLst>
                                          <p:attrName>style.visibility</p:attrName>
                                        </p:attrNameLst>
                                      </p:cBhvr>
                                      <p:to>
                                        <p:strVal val="visible"/>
                                      </p:to>
                                    </p:set>
                                    <p:animEffect transition="in" filter="wipe(down)">
                                      <p:cBhvr>
                                        <p:cTn id="76" dur="500"/>
                                        <p:tgtEl>
                                          <p:spTgt spid="4876"/>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fill="hold" grpId="17" nodeType="clickEffect">
                                  <p:stCondLst>
                                    <p:cond delay="0"/>
                                  </p:stCondLst>
                                  <p:iterate>
                                    <p:tmAbs val="0"/>
                                  </p:iterate>
                                  <p:childTnLst>
                                    <p:set>
                                      <p:cBhvr>
                                        <p:cTn id="80" fill="hold"/>
                                        <p:tgtEl>
                                          <p:spTgt spid="4869"/>
                                        </p:tgtEl>
                                        <p:attrNameLst>
                                          <p:attrName>style.visibility</p:attrName>
                                        </p:attrNameLst>
                                      </p:cBhvr>
                                      <p:to>
                                        <p:strVal val="visible"/>
                                      </p:to>
                                    </p:set>
                                    <p:animEffect transition="in" filter="fade">
                                      <p:cBhvr>
                                        <p:cTn id="81" dur="500"/>
                                        <p:tgtEl>
                                          <p:spTgt spid="4869"/>
                                        </p:tgtEl>
                                      </p:cBhvr>
                                    </p:animEffect>
                                  </p:childTnLst>
                                </p:cTn>
                              </p:par>
                            </p:childTnLst>
                          </p:cTn>
                        </p:par>
                        <p:par>
                          <p:cTn id="82" fill="hold">
                            <p:stCondLst>
                              <p:cond delay="500"/>
                            </p:stCondLst>
                            <p:childTnLst>
                              <p:par>
                                <p:cTn id="83" presetID="22" presetClass="entr" presetSubtype="4" fill="hold" grpId="18" nodeType="afterEffect">
                                  <p:stCondLst>
                                    <p:cond delay="0"/>
                                  </p:stCondLst>
                                  <p:iterate>
                                    <p:tmAbs val="0"/>
                                  </p:iterate>
                                  <p:childTnLst>
                                    <p:set>
                                      <p:cBhvr>
                                        <p:cTn id="84" fill="hold"/>
                                        <p:tgtEl>
                                          <p:spTgt spid="4877"/>
                                        </p:tgtEl>
                                        <p:attrNameLst>
                                          <p:attrName>style.visibility</p:attrName>
                                        </p:attrNameLst>
                                      </p:cBhvr>
                                      <p:to>
                                        <p:strVal val="visible"/>
                                      </p:to>
                                    </p:set>
                                    <p:animEffect transition="in" filter="wipe(down)">
                                      <p:cBhvr>
                                        <p:cTn id="85" dur="500"/>
                                        <p:tgtEl>
                                          <p:spTgt spid="48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45" grpId="2" animBg="1" advAuto="0"/>
      <p:bldP spid="4846" grpId="1" animBg="1" advAuto="0"/>
      <p:bldP spid="4848" grpId="3" animBg="1" advAuto="0"/>
      <p:bldP spid="4849" grpId="5" animBg="1" advAuto="0"/>
      <p:bldP spid="4850" grpId="13" animBg="1" advAuto="0"/>
      <p:bldP spid="4851" grpId="14" animBg="1" advAuto="0"/>
      <p:bldP spid="4854" grpId="11" animBg="1" advAuto="0"/>
      <p:bldP spid="4857" grpId="7" animBg="1" advAuto="0"/>
      <p:bldP spid="4860" grpId="4" animBg="1" advAuto="0"/>
      <p:bldP spid="4863" grpId="10" animBg="1" advAuto="0"/>
      <p:bldP spid="4866" grpId="6" animBg="1" advAuto="0"/>
      <p:bldP spid="4869" grpId="17" animBg="1" advAuto="0"/>
      <p:bldP spid="4872" grpId="15" animBg="1" advAuto="0"/>
      <p:bldP spid="4873" grpId="8" animBg="1" advAuto="0"/>
      <p:bldP spid="4874" grpId="9" animBg="1" advAuto="0"/>
      <p:bldP spid="4875" grpId="12" animBg="1" advAuto="0"/>
      <p:bldP spid="4876" grpId="16" animBg="1" advAuto="0"/>
      <p:bldP spid="4877" grpId="18" animBg="1" advAuto="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83" name="Picture 1"/>
          <p:cNvGrpSpPr/>
          <p:nvPr/>
        </p:nvGrpSpPr>
        <p:grpSpPr>
          <a:xfrm>
            <a:off x="344489" y="231775"/>
            <a:ext cx="8401051" cy="6402388"/>
            <a:chOff x="0" y="0"/>
            <a:chExt cx="8401050" cy="6402387"/>
          </a:xfrm>
        </p:grpSpPr>
        <p:sp>
          <p:nvSpPr>
            <p:cNvPr id="4881" name="Rectangle"/>
            <p:cNvSpPr/>
            <p:nvPr/>
          </p:nvSpPr>
          <p:spPr>
            <a:xfrm>
              <a:off x="0" y="0"/>
              <a:ext cx="8401050" cy="6402388"/>
            </a:xfrm>
            <a:prstGeom prst="rect">
              <a:avLst/>
            </a:prstGeom>
            <a:blipFill rotWithShape="1">
              <a:blip r:embed="rId3" cstate="print"/>
              <a:srcRect/>
              <a:tile tx="0" ty="0" sx="100000" sy="100000" flip="none" algn="tl"/>
            </a:blipFill>
            <a:ln w="12700" cap="flat">
              <a:noFill/>
              <a:miter lim="400000"/>
            </a:ln>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pic>
          <p:nvPicPr>
            <p:cNvPr id="4882" name="image22.png" descr="image22.png"/>
            <p:cNvPicPr>
              <a:picLocks noChangeAspect="1"/>
            </p:cNvPicPr>
            <p:nvPr/>
          </p:nvPicPr>
          <p:blipFill>
            <a:blip r:embed="rId4" cstate="print"/>
            <a:stretch>
              <a:fillRect/>
            </a:stretch>
          </p:blipFill>
          <p:spPr>
            <a:xfrm>
              <a:off x="0" y="0"/>
              <a:ext cx="8401050" cy="6402388"/>
            </a:xfrm>
            <a:prstGeom prst="rect">
              <a:avLst/>
            </a:prstGeom>
            <a:ln w="12700" cap="flat">
              <a:noFill/>
              <a:miter lim="400000"/>
            </a:ln>
            <a:effectLst/>
          </p:spPr>
        </p:pic>
      </p:grpSp>
      <p:sp>
        <p:nvSpPr>
          <p:cNvPr id="4884" name="Rectangle 3"/>
          <p:cNvSpPr/>
          <p:nvPr/>
        </p:nvSpPr>
        <p:spPr>
          <a:xfrm>
            <a:off x="1139825" y="762001"/>
            <a:ext cx="6802438" cy="5454651"/>
          </a:xfrm>
          <a:prstGeom prst="rect">
            <a:avLst/>
          </a:prstGeom>
          <a:gradFill>
            <a:gsLst>
              <a:gs pos="0">
                <a:srgbClr val="000000"/>
              </a:gs>
              <a:gs pos="50000">
                <a:srgbClr val="00279F"/>
              </a:gs>
              <a:gs pos="100000">
                <a:srgbClr val="000000"/>
              </a:gs>
            </a:gsLst>
            <a:lin ang="5400000"/>
          </a:gradFill>
          <a:ln w="12600">
            <a:solidFill>
              <a:srgbClr val="000000"/>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885" name="AutoShape 4"/>
          <p:cNvSpPr/>
          <p:nvPr/>
        </p:nvSpPr>
        <p:spPr>
          <a:xfrm>
            <a:off x="4725989" y="889006"/>
            <a:ext cx="3003551"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886" name="AutoShape 5"/>
          <p:cNvSpPr/>
          <p:nvPr/>
        </p:nvSpPr>
        <p:spPr>
          <a:xfrm>
            <a:off x="1339856" y="3565530"/>
            <a:ext cx="3001964"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887" name="AutoShape 6"/>
          <p:cNvSpPr/>
          <p:nvPr/>
        </p:nvSpPr>
        <p:spPr>
          <a:xfrm>
            <a:off x="1338262" y="882656"/>
            <a:ext cx="3003551"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888" name="Rectangle 7"/>
          <p:cNvSpPr txBox="1"/>
          <p:nvPr/>
        </p:nvSpPr>
        <p:spPr>
          <a:xfrm>
            <a:off x="2328906" y="3692526"/>
            <a:ext cx="1954126" cy="583095"/>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لوقا</a:t>
            </a:r>
            <a:endParaRPr b="1" dirty="0">
              <a:latin typeface="Arial" panose="020B0604020202020204" pitchFamily="34" charset="0"/>
              <a:cs typeface="Arial" panose="020B0604020202020204" pitchFamily="34" charset="0"/>
              <a:sym typeface="MS Gothic"/>
            </a:endParaRPr>
          </a:p>
        </p:txBody>
      </p:sp>
      <p:sp>
        <p:nvSpPr>
          <p:cNvPr id="4889" name="Rectangle 8"/>
          <p:cNvSpPr txBox="1"/>
          <p:nvPr/>
        </p:nvSpPr>
        <p:spPr>
          <a:xfrm>
            <a:off x="1798681" y="1004888"/>
            <a:ext cx="2273215" cy="583095"/>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متى</a:t>
            </a:r>
            <a:endParaRPr b="1" dirty="0">
              <a:latin typeface="Arial" panose="020B0604020202020204" pitchFamily="34" charset="0"/>
              <a:cs typeface="Arial" panose="020B0604020202020204" pitchFamily="34" charset="0"/>
              <a:sym typeface="MS Gothic"/>
            </a:endParaRPr>
          </a:p>
        </p:txBody>
      </p:sp>
      <p:sp>
        <p:nvSpPr>
          <p:cNvPr id="4890" name="Rectangle 9"/>
          <p:cNvSpPr txBox="1"/>
          <p:nvPr/>
        </p:nvSpPr>
        <p:spPr>
          <a:xfrm>
            <a:off x="5629323" y="1025525"/>
            <a:ext cx="1954128" cy="583095"/>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مرقس</a:t>
            </a:r>
          </a:p>
        </p:txBody>
      </p:sp>
      <p:sp>
        <p:nvSpPr>
          <p:cNvPr id="4891" name="Rectangle 10"/>
          <p:cNvSpPr txBox="1"/>
          <p:nvPr/>
        </p:nvSpPr>
        <p:spPr>
          <a:xfrm>
            <a:off x="1827235" y="1560512"/>
            <a:ext cx="2057336"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إلى </a:t>
            </a:r>
            <a:r>
              <a:rPr b="1" dirty="0" err="1">
                <a:latin typeface="Arial" panose="020B0604020202020204" pitchFamily="34" charset="0"/>
                <a:cs typeface="Arial" panose="020B0604020202020204" pitchFamily="34" charset="0"/>
                <a:sym typeface="MS Gothic"/>
              </a:rPr>
              <a:t>اليهود</a:t>
            </a:r>
            <a:endParaRPr b="1" dirty="0">
              <a:latin typeface="Arial" panose="020B0604020202020204" pitchFamily="34" charset="0"/>
              <a:cs typeface="Arial" panose="020B0604020202020204" pitchFamily="34" charset="0"/>
              <a:sym typeface="MS Gothic"/>
            </a:endParaRPr>
          </a:p>
        </p:txBody>
      </p:sp>
      <p:sp>
        <p:nvSpPr>
          <p:cNvPr id="4892" name="Rectangle 11"/>
          <p:cNvSpPr txBox="1"/>
          <p:nvPr/>
        </p:nvSpPr>
        <p:spPr>
          <a:xfrm>
            <a:off x="5184821" y="1570037"/>
            <a:ext cx="2439900"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إلى </a:t>
            </a:r>
            <a:r>
              <a:rPr b="1" dirty="0" err="1">
                <a:latin typeface="Arial" panose="020B0604020202020204" pitchFamily="34" charset="0"/>
                <a:cs typeface="Arial" panose="020B0604020202020204" pitchFamily="34" charset="0"/>
                <a:sym typeface="MS Gothic"/>
              </a:rPr>
              <a:t>الرومان</a:t>
            </a:r>
            <a:endParaRPr b="1" dirty="0">
              <a:latin typeface="Arial" panose="020B0604020202020204" pitchFamily="34" charset="0"/>
              <a:cs typeface="Arial" panose="020B0604020202020204" pitchFamily="34" charset="0"/>
              <a:sym typeface="MS Gothic"/>
            </a:endParaRPr>
          </a:p>
        </p:txBody>
      </p:sp>
      <p:sp>
        <p:nvSpPr>
          <p:cNvPr id="4893" name="Rectangle 12"/>
          <p:cNvSpPr txBox="1"/>
          <p:nvPr/>
        </p:nvSpPr>
        <p:spPr>
          <a:xfrm>
            <a:off x="1112856" y="4237037"/>
            <a:ext cx="3074931"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إلى </a:t>
            </a:r>
            <a:r>
              <a:rPr b="1" dirty="0" err="1">
                <a:latin typeface="Arial" panose="020B0604020202020204" pitchFamily="34" charset="0"/>
                <a:cs typeface="Arial" panose="020B0604020202020204" pitchFamily="34" charset="0"/>
                <a:sym typeface="MS Gothic"/>
              </a:rPr>
              <a:t>اليونانيين</a:t>
            </a:r>
            <a:endParaRPr b="1" dirty="0">
              <a:latin typeface="Arial" panose="020B0604020202020204" pitchFamily="34" charset="0"/>
              <a:cs typeface="Arial" panose="020B0604020202020204" pitchFamily="34" charset="0"/>
              <a:sym typeface="MS Gothic"/>
            </a:endParaRPr>
          </a:p>
        </p:txBody>
      </p:sp>
      <p:sp>
        <p:nvSpPr>
          <p:cNvPr id="4894" name="Rectangle 19"/>
          <p:cNvSpPr txBox="1"/>
          <p:nvPr/>
        </p:nvSpPr>
        <p:spPr>
          <a:xfrm>
            <a:off x="2470726" y="2070104"/>
            <a:ext cx="1674195" cy="47414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280" tIns="44280" rIns="44280" bIns="44280">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كملك</a:t>
            </a:r>
            <a:endParaRPr b="1" dirty="0">
              <a:latin typeface="Arial" panose="020B0604020202020204" pitchFamily="34" charset="0"/>
              <a:cs typeface="Arial" panose="020B0604020202020204" pitchFamily="34" charset="0"/>
              <a:sym typeface="MS Gothic"/>
            </a:endParaRPr>
          </a:p>
        </p:txBody>
      </p:sp>
      <p:sp>
        <p:nvSpPr>
          <p:cNvPr id="4895" name="Rectangle 22"/>
          <p:cNvSpPr txBox="1"/>
          <p:nvPr/>
        </p:nvSpPr>
        <p:spPr>
          <a:xfrm>
            <a:off x="5928794" y="2065340"/>
            <a:ext cx="1673702" cy="47414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280" tIns="44280" rIns="44280" bIns="44280">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كخادم</a:t>
            </a:r>
            <a:endParaRPr b="1" dirty="0">
              <a:latin typeface="Arial" panose="020B0604020202020204" pitchFamily="34" charset="0"/>
              <a:cs typeface="Arial" panose="020B0604020202020204" pitchFamily="34" charset="0"/>
              <a:sym typeface="MS Gothic"/>
            </a:endParaRPr>
          </a:p>
        </p:txBody>
      </p:sp>
      <p:sp>
        <p:nvSpPr>
          <p:cNvPr id="4896" name="Rectangle 27"/>
          <p:cNvSpPr txBox="1"/>
          <p:nvPr/>
        </p:nvSpPr>
        <p:spPr>
          <a:xfrm>
            <a:off x="1403370" y="4735514"/>
            <a:ext cx="2757425" cy="47414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280" tIns="44280" rIns="44280" bIns="44280">
            <a:spAutoFit/>
          </a:bodyPr>
          <a:lstStyle/>
          <a:p>
            <a: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b="1">
                <a:solidFill>
                  <a:srgbClr val="0033CC"/>
                </a:solidFill>
                <a:latin typeface="+mn-lt"/>
                <a:ea typeface="+mn-ea"/>
                <a:cs typeface="+mn-cs"/>
                <a:sym typeface="Helvetica"/>
              </a:defRPr>
            </a:pPr>
            <a:r>
              <a:rPr b="1" dirty="0">
                <a:latin typeface="Arial" panose="020B0604020202020204" pitchFamily="34" charset="0"/>
                <a:ea typeface="MS Gothic"/>
                <a:cs typeface="Arial" panose="020B0604020202020204" pitchFamily="34" charset="0"/>
                <a:sym typeface="MS Gothic"/>
              </a:rPr>
              <a:t>الله </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MS Gothic"/>
                <a:cs typeface="Arial" panose="020B0604020202020204" pitchFamily="34" charset="0"/>
                <a:sym typeface="MS Gothic"/>
              </a:rPr>
              <a:t>الإنسان</a:t>
            </a:r>
            <a:endParaRPr b="1" dirty="0">
              <a:latin typeface="Arial" panose="020B0604020202020204" pitchFamily="34" charset="0"/>
              <a:ea typeface="MS Gothic"/>
              <a:cs typeface="Arial" panose="020B0604020202020204" pitchFamily="34" charset="0"/>
              <a:sym typeface="MS Gothic"/>
            </a:endParaRPr>
          </a:p>
        </p:txBody>
      </p:sp>
      <p:sp>
        <p:nvSpPr>
          <p:cNvPr id="4897" name="Rectangle 31"/>
          <p:cNvSpPr txBox="1"/>
          <p:nvPr/>
        </p:nvSpPr>
        <p:spPr>
          <a:xfrm>
            <a:off x="1974874" y="2764743"/>
            <a:ext cx="2173222" cy="47414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280" tIns="44280" rIns="44280" bIns="44280">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قاله</a:t>
            </a:r>
            <a:endParaRPr b="1" dirty="0">
              <a:latin typeface="Arial" panose="020B0604020202020204" pitchFamily="34" charset="0"/>
              <a:cs typeface="Arial" panose="020B0604020202020204" pitchFamily="34" charset="0"/>
              <a:sym typeface="MS Gothic"/>
            </a:endParaRPr>
          </a:p>
        </p:txBody>
      </p:sp>
      <p:sp>
        <p:nvSpPr>
          <p:cNvPr id="4898" name="Rectangle 33"/>
          <p:cNvSpPr txBox="1"/>
          <p:nvPr/>
        </p:nvSpPr>
        <p:spPr>
          <a:xfrm>
            <a:off x="1403369" y="5397155"/>
            <a:ext cx="2295464" cy="47414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280" tIns="44280" rIns="44280" bIns="44280">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شعر</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به</a:t>
            </a:r>
            <a:endParaRPr b="1" dirty="0">
              <a:latin typeface="Arial" panose="020B0604020202020204" pitchFamily="34" charset="0"/>
              <a:cs typeface="Arial" panose="020B0604020202020204" pitchFamily="34" charset="0"/>
              <a:sym typeface="MS Gothic"/>
            </a:endParaRPr>
          </a:p>
        </p:txBody>
      </p:sp>
      <p:sp>
        <p:nvSpPr>
          <p:cNvPr id="4899" name="Rectangle 37"/>
          <p:cNvSpPr txBox="1"/>
          <p:nvPr/>
        </p:nvSpPr>
        <p:spPr>
          <a:xfrm>
            <a:off x="5332460" y="2743788"/>
            <a:ext cx="1690605" cy="47414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280" tIns="44280" rIns="44280" bIns="44280">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فعله</a:t>
            </a:r>
            <a:endParaRPr b="1" dirty="0">
              <a:latin typeface="Arial" panose="020B0604020202020204" pitchFamily="34" charset="0"/>
              <a:cs typeface="Arial" panose="020B0604020202020204" pitchFamily="34" charset="0"/>
              <a:sym typeface="MS Gothic"/>
            </a:endParaRPr>
          </a:p>
        </p:txBody>
      </p:sp>
      <p:sp>
        <p:nvSpPr>
          <p:cNvPr id="4900" name="AutoShape 38"/>
          <p:cNvSpPr/>
          <p:nvPr/>
        </p:nvSpPr>
        <p:spPr>
          <a:xfrm>
            <a:off x="4724400" y="3544894"/>
            <a:ext cx="3003550"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grpSp>
        <p:nvGrpSpPr>
          <p:cNvPr id="4905" name="Group 39"/>
          <p:cNvGrpSpPr/>
          <p:nvPr/>
        </p:nvGrpSpPr>
        <p:grpSpPr>
          <a:xfrm>
            <a:off x="1458955" y="946156"/>
            <a:ext cx="3768641" cy="3336887"/>
            <a:chOff x="0" y="0"/>
            <a:chExt cx="3768639" cy="3336886"/>
          </a:xfrm>
        </p:grpSpPr>
        <p:sp>
          <p:nvSpPr>
            <p:cNvPr id="4901" name="Rectangle 40"/>
            <p:cNvSpPr txBox="1"/>
            <p:nvPr/>
          </p:nvSpPr>
          <p:spPr>
            <a:xfrm>
              <a:off x="3401833" y="0"/>
              <a:ext cx="320621" cy="64342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4280" tIns="44280" rIns="44280" bIns="44280" numCol="1" anchor="t">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2</a:t>
              </a:r>
            </a:p>
          </p:txBody>
        </p:sp>
        <p:sp>
          <p:nvSpPr>
            <p:cNvPr id="4902" name="Rectangle 41"/>
            <p:cNvSpPr txBox="1"/>
            <p:nvPr/>
          </p:nvSpPr>
          <p:spPr>
            <a:xfrm>
              <a:off x="14432" y="2693463"/>
              <a:ext cx="320621" cy="64342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4280" tIns="44280" rIns="44280" bIns="44280" numCol="1" anchor="t">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3</a:t>
              </a:r>
            </a:p>
          </p:txBody>
        </p:sp>
        <p:sp>
          <p:nvSpPr>
            <p:cNvPr id="4903" name="Rectangle 42"/>
            <p:cNvSpPr txBox="1"/>
            <p:nvPr/>
          </p:nvSpPr>
          <p:spPr>
            <a:xfrm>
              <a:off x="3448018" y="2678056"/>
              <a:ext cx="320621" cy="64342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4280" tIns="44280" rIns="44280" bIns="44280" numCol="1" anchor="t">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4</a:t>
              </a:r>
            </a:p>
          </p:txBody>
        </p:sp>
        <p:sp>
          <p:nvSpPr>
            <p:cNvPr id="4904" name="Rectangle 43"/>
            <p:cNvSpPr txBox="1"/>
            <p:nvPr/>
          </p:nvSpPr>
          <p:spPr>
            <a:xfrm>
              <a:off x="0" y="16807"/>
              <a:ext cx="320620" cy="64342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4280" tIns="44280" rIns="44280" bIns="44280" numCol="1" anchor="t">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1</a:t>
              </a:r>
            </a:p>
          </p:txBody>
        </p:sp>
      </p:grpSp>
      <p:sp>
        <p:nvSpPr>
          <p:cNvPr id="4906" name="Rectangle 44"/>
          <p:cNvSpPr txBox="1"/>
          <p:nvPr/>
        </p:nvSpPr>
        <p:spPr>
          <a:xfrm>
            <a:off x="5603923" y="3684589"/>
            <a:ext cx="1393740" cy="583095"/>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يوحنا</a:t>
            </a:r>
            <a:endParaRPr b="1" dirty="0">
              <a:latin typeface="Arial" panose="020B0604020202020204" pitchFamily="34" charset="0"/>
              <a:cs typeface="Arial" panose="020B0604020202020204" pitchFamily="34" charset="0"/>
              <a:sym typeface="MS Gothic"/>
            </a:endParaRPr>
          </a:p>
        </p:txBody>
      </p:sp>
      <p:sp>
        <p:nvSpPr>
          <p:cNvPr id="4907" name="Rectangle 45"/>
          <p:cNvSpPr txBox="1"/>
          <p:nvPr/>
        </p:nvSpPr>
        <p:spPr>
          <a:xfrm>
            <a:off x="5041946" y="4241800"/>
            <a:ext cx="2578012"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إلى الكنيسة</a:t>
            </a:r>
          </a:p>
        </p:txBody>
      </p:sp>
      <p:sp>
        <p:nvSpPr>
          <p:cNvPr id="4908" name="Rectangle 49"/>
          <p:cNvSpPr txBox="1"/>
          <p:nvPr/>
        </p:nvSpPr>
        <p:spPr>
          <a:xfrm>
            <a:off x="5949573" y="4729162"/>
            <a:ext cx="981411" cy="47414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280" tIns="44280" rIns="44280" bIns="44280">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الله</a:t>
            </a:r>
          </a:p>
        </p:txBody>
      </p:sp>
      <p:sp>
        <p:nvSpPr>
          <p:cNvPr id="4909" name="Rectangle 51"/>
          <p:cNvSpPr txBox="1"/>
          <p:nvPr/>
        </p:nvSpPr>
        <p:spPr>
          <a:xfrm>
            <a:off x="5952745" y="5412566"/>
            <a:ext cx="1675151" cy="47414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280" tIns="44280" rIns="44280" bIns="44280">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قصده</a:t>
            </a:r>
            <a:endParaRPr b="1" dirty="0">
              <a:latin typeface="Arial" panose="020B0604020202020204" pitchFamily="34" charset="0"/>
              <a:cs typeface="Arial" panose="020B0604020202020204" pitchFamily="34" charset="0"/>
              <a:sym typeface="MS Gothic"/>
            </a:endParaRPr>
          </a:p>
        </p:txBody>
      </p:sp>
      <p:sp>
        <p:nvSpPr>
          <p:cNvPr id="4910" name="Text Box 53"/>
          <p:cNvSpPr txBox="1"/>
          <p:nvPr/>
        </p:nvSpPr>
        <p:spPr>
          <a:xfrm>
            <a:off x="8787790" y="4075"/>
            <a:ext cx="148866" cy="36174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3" tIns="41963" rIns="41963" bIns="41963" anchor="ctr">
            <a:spAutoFit/>
          </a:bodyPr>
          <a:lstStyle>
            <a:lvl1pPr algn="ctr">
              <a:spcBef>
                <a:spcPts val="1100"/>
              </a:spcBef>
              <a:tabLst>
                <a:tab pos="812800" algn="l"/>
                <a:tab pos="1638300" algn="l"/>
                <a:tab pos="2451100" algn="l"/>
                <a:tab pos="3276600" algn="l"/>
                <a:tab pos="4102100" algn="l"/>
                <a:tab pos="4914900" algn="l"/>
                <a:tab pos="5740400" algn="l"/>
                <a:tab pos="6553200" algn="l"/>
                <a:tab pos="7378700" algn="l"/>
                <a:tab pos="8204200" algn="l"/>
                <a:tab pos="9017000" algn="l"/>
              </a:tabLst>
              <a:defRPr sz="1800">
                <a:solidFill>
                  <a:srgbClr val="FFA27C"/>
                </a:solidFill>
                <a:latin typeface="Comic Sans MS"/>
                <a:ea typeface="Comic Sans MS"/>
                <a:cs typeface="Comic Sans MS"/>
                <a:sym typeface="Comic Sans MS"/>
              </a:defRPr>
            </a:lvl1pPr>
          </a:lstStyle>
          <a:p>
            <a:r>
              <a:rPr b="1" dirty="0">
                <a:latin typeface="Arial" panose="020B0604020202020204" pitchFamily="34" charset="0"/>
                <a:cs typeface="Arial" panose="020B0604020202020204" pitchFamily="34" charset="0"/>
              </a:rPr>
              <a:t> </a:t>
            </a:r>
          </a:p>
        </p:txBody>
      </p:sp>
      <p:sp>
        <p:nvSpPr>
          <p:cNvPr id="4911" name="Text Box 54"/>
          <p:cNvSpPr txBox="1"/>
          <p:nvPr/>
        </p:nvSpPr>
        <p:spPr>
          <a:xfrm>
            <a:off x="1110275" y="4292601"/>
            <a:ext cx="3048340" cy="823409"/>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1963" tIns="41963" rIns="41963" bIns="41963">
            <a:spAutoFit/>
          </a:bodyPr>
          <a:lstStyle/>
          <a:p>
            <a:pPr algn="ctr" rtl="1">
              <a:spcBef>
                <a:spcPts val="3000"/>
              </a:spcBef>
              <a:tabLst>
                <a:tab pos="812800" algn="l"/>
                <a:tab pos="1638300" algn="l"/>
                <a:tab pos="2451100" algn="l"/>
                <a:tab pos="3276600" algn="l"/>
                <a:tab pos="4102100" algn="l"/>
                <a:tab pos="4914900" algn="l"/>
                <a:tab pos="5740400" algn="l"/>
                <a:tab pos="6553200" algn="l"/>
                <a:tab pos="7378700" algn="l"/>
                <a:tab pos="8204200" algn="l"/>
                <a:tab pos="9017000" algn="l"/>
              </a:tabLst>
              <a:defRPr sz="4800" b="1">
                <a:solidFill>
                  <a:srgbClr val="FFEA18"/>
                </a:solidFill>
                <a:latin typeface="Comic Sans MS"/>
                <a:ea typeface="Comic Sans MS"/>
                <a:cs typeface="Comic Sans MS"/>
                <a:sym typeface="Comic Sans MS"/>
              </a:defRPr>
            </a:pPr>
            <a:r>
              <a:rPr b="1" dirty="0">
                <a:latin typeface="Arial" panose="020B0604020202020204" pitchFamily="34" charset="0"/>
                <a:cs typeface="Arial" panose="020B0604020202020204" pitchFamily="34" charset="0"/>
              </a:rPr>
              <a:t>57-59 </a:t>
            </a:r>
            <a:r>
              <a:rPr b="1" dirty="0">
                <a:latin typeface="Arial" panose="020B0604020202020204" pitchFamily="34" charset="0"/>
                <a:ea typeface="MS Gothic"/>
                <a:cs typeface="Arial" panose="020B0604020202020204" pitchFamily="34" charset="0"/>
                <a:sym typeface="MS Gothic"/>
              </a:rPr>
              <a:t>م</a:t>
            </a:r>
          </a:p>
        </p:txBody>
      </p:sp>
      <p:sp>
        <p:nvSpPr>
          <p:cNvPr id="4912" name="Text Box 55"/>
          <p:cNvSpPr txBox="1"/>
          <p:nvPr/>
        </p:nvSpPr>
        <p:spPr>
          <a:xfrm>
            <a:off x="4753613" y="4264026"/>
            <a:ext cx="2887976" cy="1326111"/>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1963" tIns="41963" rIns="41963" bIns="41963">
            <a:spAutoFit/>
          </a:bodyPr>
          <a:lstStyle/>
          <a:p>
            <a:pPr algn="ctr" rtl="1">
              <a:spcBef>
                <a:spcPts val="2000"/>
              </a:spcBef>
              <a:tabLst>
                <a:tab pos="812800" algn="l"/>
                <a:tab pos="1638300" algn="l"/>
                <a:tab pos="2451100" algn="l"/>
                <a:tab pos="3276600" algn="l"/>
                <a:tab pos="4102100" algn="l"/>
                <a:tab pos="4914900" algn="l"/>
                <a:tab pos="5740400" algn="l"/>
                <a:tab pos="6553200" algn="l"/>
                <a:tab pos="7378700" algn="l"/>
                <a:tab pos="8204200" algn="l"/>
                <a:tab pos="9017000" algn="l"/>
              </a:tabLst>
              <a:defRPr sz="3200" b="1">
                <a:solidFill>
                  <a:srgbClr val="FFEA18"/>
                </a:solidFill>
                <a:latin typeface="Comic Sans MS"/>
                <a:ea typeface="Comic Sans MS"/>
                <a:cs typeface="Comic Sans MS"/>
                <a:sym typeface="Comic Sans MS"/>
              </a:defRPr>
            </a:pPr>
            <a:r>
              <a:rPr b="1" dirty="0">
                <a:latin typeface="Arial" panose="020B0604020202020204" pitchFamily="34" charset="0"/>
                <a:cs typeface="Arial" panose="020B0604020202020204" pitchFamily="34" charset="0"/>
              </a:rPr>
              <a:t>69 </a:t>
            </a:r>
            <a:r>
              <a:rPr b="1" dirty="0">
                <a:latin typeface="Arial" panose="020B0604020202020204" pitchFamily="34" charset="0"/>
                <a:ea typeface="MS Gothic"/>
                <a:cs typeface="Arial" panose="020B0604020202020204" pitchFamily="34" charset="0"/>
                <a:sym typeface="MS Gothic"/>
              </a:rPr>
              <a:t>م</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algn="ctr" rtl="1">
              <a:spcBef>
                <a:spcPts val="2000"/>
              </a:spcBef>
              <a:tabLst>
                <a:tab pos="812800" algn="l"/>
                <a:tab pos="1638300" algn="l"/>
                <a:tab pos="2451100" algn="l"/>
                <a:tab pos="3276600" algn="l"/>
                <a:tab pos="4102100" algn="l"/>
                <a:tab pos="4914900" algn="l"/>
                <a:tab pos="5740400" algn="l"/>
                <a:tab pos="6553200" algn="l"/>
                <a:tab pos="7378700" algn="l"/>
                <a:tab pos="8204200" algn="l"/>
                <a:tab pos="9017000" algn="l"/>
              </a:tabLst>
              <a:defRPr sz="3200" b="1">
                <a:solidFill>
                  <a:srgbClr val="FFFFFF"/>
                </a:solidFill>
                <a:latin typeface="Comic Sans MS"/>
                <a:ea typeface="Comic Sans MS"/>
                <a:cs typeface="Comic Sans MS"/>
                <a:sym typeface="Comic Sans MS"/>
              </a:defRPr>
            </a:pPr>
            <a:r>
              <a:rPr b="1" dirty="0" err="1">
                <a:latin typeface="Arial" panose="020B0604020202020204" pitchFamily="34" charset="0"/>
                <a:ea typeface="MS Gothic"/>
                <a:cs typeface="Arial" panose="020B0604020202020204" pitchFamily="34" charset="0"/>
                <a:sym typeface="MS Gothic"/>
              </a:rPr>
              <a:t>بعد</a:t>
            </a:r>
            <a:r>
              <a:rPr b="1" dirty="0">
                <a:latin typeface="Arial" panose="020B0604020202020204" pitchFamily="34" charset="0"/>
                <a:ea typeface="MS Gothic"/>
                <a:cs typeface="Arial" panose="020B0604020202020204" pitchFamily="34" charset="0"/>
                <a:sym typeface="MS Gothic"/>
              </a:rPr>
              <a:t> </a:t>
            </a:r>
            <a:r>
              <a:rPr b="1" dirty="0" err="1">
                <a:latin typeface="Arial" panose="020B0604020202020204" pitchFamily="34" charset="0"/>
                <a:ea typeface="MS Gothic"/>
                <a:cs typeface="Arial" panose="020B0604020202020204" pitchFamily="34" charset="0"/>
                <a:sym typeface="MS Gothic"/>
              </a:rPr>
              <a:t>الإزائية</a:t>
            </a:r>
            <a:endParaRPr b="1" dirty="0">
              <a:latin typeface="Arial" panose="020B0604020202020204" pitchFamily="34" charset="0"/>
              <a:ea typeface="MS Gothic"/>
              <a:cs typeface="Arial" panose="020B0604020202020204" pitchFamily="34" charset="0"/>
              <a:sym typeface="MS Gothic"/>
            </a:endParaRPr>
          </a:p>
        </p:txBody>
      </p:sp>
      <p:sp>
        <p:nvSpPr>
          <p:cNvPr id="4913" name="Text Box 56"/>
          <p:cNvSpPr txBox="1"/>
          <p:nvPr/>
        </p:nvSpPr>
        <p:spPr>
          <a:xfrm>
            <a:off x="4825051" y="1665291"/>
            <a:ext cx="2527619" cy="823409"/>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1963" tIns="41963" rIns="41963" bIns="41963">
            <a:spAutoFit/>
          </a:bodyPr>
          <a:lstStyle/>
          <a:p>
            <a:pPr algn="ctr" rtl="1">
              <a:spcBef>
                <a:spcPts val="3000"/>
              </a:spcBef>
              <a:tabLst>
                <a:tab pos="812800" algn="l"/>
                <a:tab pos="1638300" algn="l"/>
                <a:tab pos="2451100" algn="l"/>
                <a:tab pos="3276600" algn="l"/>
                <a:tab pos="4102100" algn="l"/>
                <a:tab pos="4914900" algn="l"/>
                <a:tab pos="5740400" algn="l"/>
                <a:tab pos="6553200" algn="l"/>
                <a:tab pos="7378700" algn="l"/>
                <a:tab pos="8204200" algn="l"/>
                <a:tab pos="9017000" algn="l"/>
              </a:tabLst>
              <a:defRPr sz="4800" b="1">
                <a:solidFill>
                  <a:srgbClr val="FFEA18"/>
                </a:solidFill>
                <a:latin typeface="Comic Sans MS"/>
                <a:ea typeface="Comic Sans MS"/>
                <a:cs typeface="Comic Sans MS"/>
                <a:sym typeface="Comic Sans MS"/>
              </a:defRPr>
            </a:pPr>
            <a:r>
              <a:rPr b="1" dirty="0">
                <a:latin typeface="Arial" panose="020B0604020202020204" pitchFamily="34" charset="0"/>
                <a:cs typeface="Arial" panose="020B0604020202020204" pitchFamily="34" charset="0"/>
              </a:rPr>
              <a:t>64-68 </a:t>
            </a:r>
            <a:r>
              <a:rPr b="1" dirty="0">
                <a:latin typeface="Arial" panose="020B0604020202020204" pitchFamily="34" charset="0"/>
                <a:ea typeface="MS Gothic"/>
                <a:cs typeface="Arial" panose="020B0604020202020204" pitchFamily="34" charset="0"/>
                <a:sym typeface="MS Gothic"/>
              </a:rPr>
              <a:t>م</a:t>
            </a:r>
          </a:p>
        </p:txBody>
      </p:sp>
      <p:sp>
        <p:nvSpPr>
          <p:cNvPr id="4914" name="Text Box 57"/>
          <p:cNvSpPr txBox="1"/>
          <p:nvPr/>
        </p:nvSpPr>
        <p:spPr>
          <a:xfrm>
            <a:off x="1324589" y="1706563"/>
            <a:ext cx="2822913" cy="644221"/>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1963" tIns="41963" rIns="41963" bIns="41963">
            <a:spAutoFit/>
          </a:bodyPr>
          <a:lstStyle>
            <a:lvl1pPr algn="ctr" rtl="1">
              <a:spcBef>
                <a:spcPts val="2600"/>
              </a:spcBef>
              <a:tabLst>
                <a:tab pos="812800" algn="l"/>
                <a:tab pos="1638300" algn="l"/>
                <a:tab pos="2451100" algn="l"/>
                <a:tab pos="3276600" algn="l"/>
                <a:tab pos="4102100" algn="l"/>
                <a:tab pos="4914900" algn="l"/>
                <a:tab pos="5740400" algn="l"/>
                <a:tab pos="6553200" algn="l"/>
                <a:tab pos="7378700" algn="l"/>
                <a:tab pos="8204200" algn="l"/>
                <a:tab pos="9017000" algn="l"/>
              </a:tabLst>
              <a:defRPr sz="3600">
                <a:solidFill>
                  <a:srgbClr val="FFEA18"/>
                </a:solidFill>
                <a:latin typeface="MS Gothic"/>
                <a:ea typeface="MS Gothic"/>
                <a:cs typeface="MS Gothic"/>
                <a:sym typeface="MS Gothic"/>
              </a:defRPr>
            </a:lvl1pPr>
          </a:lstStyle>
          <a:p>
            <a:pPr>
              <a:defRPr b="1">
                <a:latin typeface="Comic Sans MS"/>
                <a:ea typeface="Comic Sans MS"/>
                <a:cs typeface="Comic Sans MS"/>
                <a:sym typeface="Comic Sans MS"/>
              </a:defRPr>
            </a:pPr>
            <a:r>
              <a:rPr b="1" dirty="0" err="1">
                <a:latin typeface="Arial" panose="020B0604020202020204" pitchFamily="34" charset="0"/>
                <a:cs typeface="Arial" panose="020B0604020202020204" pitchFamily="34" charset="0"/>
                <a:sym typeface="MS Gothic"/>
              </a:rPr>
              <a:t>الأربعينات</a:t>
            </a:r>
            <a:endParaRPr b="1" dirty="0">
              <a:latin typeface="Arial" panose="020B0604020202020204" pitchFamily="34" charset="0"/>
              <a:cs typeface="Arial" panose="020B0604020202020204" pitchFamily="34" charset="0"/>
              <a:sym typeface="MS Gothic"/>
            </a:endParaRPr>
          </a:p>
        </p:txBody>
      </p:sp>
      <p:sp>
        <p:nvSpPr>
          <p:cNvPr id="4915" name="Text Box 61"/>
          <p:cNvSpPr txBox="1"/>
          <p:nvPr/>
        </p:nvSpPr>
        <p:spPr>
          <a:xfrm>
            <a:off x="8404100" y="6540007"/>
            <a:ext cx="212986" cy="2232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3" tIns="41963" rIns="41963" bIns="41963" anchor="ctr">
            <a:spAutoFit/>
          </a:bodyPr>
          <a:lstStyle>
            <a:lvl1pPr algn="ctr">
              <a:spcBef>
                <a:spcPts val="500"/>
              </a:spcBef>
              <a:tabLst>
                <a:tab pos="812800" algn="l"/>
                <a:tab pos="1638300" algn="l"/>
                <a:tab pos="2451100" algn="l"/>
                <a:tab pos="3276600" algn="l"/>
                <a:tab pos="4102100" algn="l"/>
                <a:tab pos="4914900" algn="l"/>
                <a:tab pos="5740400" algn="l"/>
                <a:tab pos="6553200" algn="l"/>
                <a:tab pos="7378700" algn="l"/>
                <a:tab pos="8204200" algn="l"/>
                <a:tab pos="9017000" algn="l"/>
              </a:tabLst>
              <a:defRPr sz="900" b="1">
                <a:solidFill>
                  <a:srgbClr val="FFFFFF"/>
                </a:solidFill>
                <a:latin typeface="Comic Sans MS"/>
                <a:ea typeface="Comic Sans MS"/>
                <a:cs typeface="Comic Sans MS"/>
                <a:sym typeface="Comic Sans MS"/>
              </a:defRPr>
            </a:lvl1pPr>
          </a:lstStyle>
          <a:p>
            <a:r>
              <a:rPr dirty="0">
                <a:latin typeface="Arial" panose="020B0604020202020204" pitchFamily="34" charset="0"/>
                <a:cs typeface="Arial" panose="020B0604020202020204" pitchFamily="34" charset="0"/>
              </a:rPr>
              <a:t>27</a:t>
            </a:r>
          </a:p>
        </p:txBody>
      </p:sp>
      <p:sp>
        <p:nvSpPr>
          <p:cNvPr id="4916" name="Text Box 62"/>
          <p:cNvSpPr txBox="1"/>
          <p:nvPr/>
        </p:nvSpPr>
        <p:spPr>
          <a:xfrm>
            <a:off x="8742372" y="6482487"/>
            <a:ext cx="184132" cy="30018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3" tIns="41963" rIns="41963" bIns="41963" anchor="ctr">
            <a:spAutoFit/>
          </a:bodyPr>
          <a:lstStyle>
            <a:lvl1pPr algn="ctr">
              <a:spcBef>
                <a:spcPts val="900"/>
              </a:spcBef>
              <a:tabLst>
                <a:tab pos="812800" algn="l"/>
                <a:tab pos="1638300" algn="l"/>
                <a:tab pos="2451100" algn="l"/>
                <a:tab pos="3276600" algn="l"/>
                <a:tab pos="4102100" algn="l"/>
                <a:tab pos="4914900" algn="l"/>
                <a:tab pos="5740400" algn="l"/>
                <a:tab pos="6553200" algn="l"/>
                <a:tab pos="7378700" algn="l"/>
                <a:tab pos="8204200" algn="l"/>
                <a:tab pos="9017000" algn="l"/>
              </a:tabLst>
              <a:defRPr sz="1400" b="1">
                <a:solidFill>
                  <a:srgbClr val="FFFFFF"/>
                </a:solidFill>
                <a:latin typeface="Comic Sans MS"/>
                <a:ea typeface="Comic Sans MS"/>
                <a:cs typeface="Comic Sans MS"/>
                <a:sym typeface="Comic Sans MS"/>
              </a:defRPr>
            </a:lvl1pPr>
          </a:lstStyle>
          <a:p>
            <a:r>
              <a:rPr dirty="0">
                <a:latin typeface="Arial" panose="020B0604020202020204" pitchFamily="34" charset="0"/>
                <a:cs typeface="Arial" panose="020B0604020202020204" pitchFamily="34" charset="0"/>
              </a:rPr>
              <a:t>4</a:t>
            </a:r>
          </a:p>
        </p:txBody>
      </p:sp>
      <p:sp>
        <p:nvSpPr>
          <p:cNvPr id="4917" name="Title 63"/>
          <p:cNvSpPr txBox="1">
            <a:spLocks noGrp="1"/>
          </p:cNvSpPr>
          <p:nvPr>
            <p:ph type="title" idx="4294967295"/>
          </p:nvPr>
        </p:nvSpPr>
        <p:spPr>
          <a:xfrm>
            <a:off x="457200" y="228600"/>
            <a:ext cx="8229600" cy="609600"/>
          </a:xfrm>
          <a:prstGeom prst="rect">
            <a:avLst/>
          </a:prstGeom>
          <a:noFill/>
        </p:spPr>
        <p:txBody>
          <a:bodyPr lIns="45687" tIns="45687" rIns="45687" bIns="45687" anchor="t"/>
          <a:lstStyle>
            <a:lvl1pPr defTabSz="409288">
              <a:lnSpc>
                <a:spcPct val="93000"/>
              </a:lnSpc>
              <a:defRPr sz="2900" b="0">
                <a:solidFill>
                  <a:srgbClr val="FFEA18"/>
                </a:solidFill>
                <a:latin typeface="MS Gothic"/>
                <a:ea typeface="MS Gothic"/>
                <a:cs typeface="MS Gothic"/>
                <a:sym typeface="MS Gothic"/>
              </a:defRPr>
            </a:lvl1pPr>
          </a:lstStyle>
          <a:p>
            <a:pPr>
              <a:defRPr b="1">
                <a:latin typeface="Comic Sans MS"/>
                <a:ea typeface="Comic Sans MS"/>
                <a:cs typeface="Comic Sans MS"/>
                <a:sym typeface="Comic Sans MS"/>
              </a:defRPr>
            </a:pPr>
            <a:r>
              <a:rPr b="1" dirty="0" err="1">
                <a:latin typeface="Arial" panose="020B0604020202020204" pitchFamily="34" charset="0"/>
                <a:cs typeface="Arial" panose="020B0604020202020204" pitchFamily="34" charset="0"/>
                <a:sym typeface="MS Gothic"/>
              </a:rPr>
              <a:t>متى</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أعتقد</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أنها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كتبت</a:t>
            </a:r>
            <a:endParaRPr b="1" dirty="0">
              <a:latin typeface="Arial" panose="020B0604020202020204" pitchFamily="34" charset="0"/>
              <a:cs typeface="Arial" panose="020B0604020202020204" pitchFamily="34" charset="0"/>
              <a:sym typeface="MS Gothic"/>
            </a:endParaRPr>
          </a:p>
        </p:txBody>
      </p:sp>
      <p:sp>
        <p:nvSpPr>
          <p:cNvPr id="4918" name="TextBox 64"/>
          <p:cNvSpPr txBox="1"/>
          <p:nvPr/>
        </p:nvSpPr>
        <p:spPr>
          <a:xfrm>
            <a:off x="8656291" y="4"/>
            <a:ext cx="435309"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b="1">
                <a:solidFill>
                  <a:srgbClr val="FFFFFF"/>
                </a:solidFill>
                <a:effectLst>
                  <a:outerShdw blurRad="38100" dist="38100" dir="2700000" rotWithShape="0">
                    <a:srgbClr val="DDDDDD"/>
                  </a:outerShdw>
                </a:effectLst>
              </a:defRPr>
            </a:lvl1pPr>
          </a:lstStyle>
          <a:p>
            <a:r>
              <a:rPr dirty="0">
                <a:latin typeface="Arial" panose="020B0604020202020204" pitchFamily="34" charset="0"/>
                <a:cs typeface="Arial" panose="020B0604020202020204" pitchFamily="34" charset="0"/>
              </a:rPr>
              <a:t>52</a:t>
            </a:r>
          </a:p>
        </p:txBody>
      </p:sp>
    </p:spTree>
  </p:cSld>
  <p:clrMapOvr>
    <a:masterClrMapping/>
  </p:clrMapOvr>
  <p:transition spd="slow">
    <p:fade/>
  </p:transition>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4917"/>
                                        </p:tgtEl>
                                        <p:attrNameLst>
                                          <p:attrName>style.visibility</p:attrName>
                                        </p:attrNameLst>
                                      </p:cBhvr>
                                      <p:to>
                                        <p:strVal val="visible"/>
                                      </p:to>
                                    </p:set>
                                    <p:anim calcmode="lin" valueType="num">
                                      <p:cBhvr>
                                        <p:cTn id="7" dur="500" fill="hold"/>
                                        <p:tgtEl>
                                          <p:spTgt spid="4917"/>
                                        </p:tgtEl>
                                        <p:attrNameLst>
                                          <p:attrName>ppt_w</p:attrName>
                                        </p:attrNameLst>
                                      </p:cBhvr>
                                      <p:tavLst>
                                        <p:tav tm="0">
                                          <p:val>
                                            <p:fltVal val="0"/>
                                          </p:val>
                                        </p:tav>
                                        <p:tav tm="100000">
                                          <p:val>
                                            <p:strVal val="#ppt_w"/>
                                          </p:val>
                                        </p:tav>
                                      </p:tavLst>
                                    </p:anim>
                                    <p:anim calcmode="lin" valueType="num">
                                      <p:cBhvr>
                                        <p:cTn id="8" dur="500" fill="hold"/>
                                        <p:tgtEl>
                                          <p:spTgt spid="4917"/>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fill="hold" grpId="2" nodeType="clickEffect">
                                  <p:stCondLst>
                                    <p:cond delay="0"/>
                                  </p:stCondLst>
                                  <p:iterate>
                                    <p:tmAbs val="0"/>
                                  </p:iterate>
                                  <p:childTnLst>
                                    <p:set>
                                      <p:cBhvr>
                                        <p:cTn id="12" fill="hold"/>
                                        <p:tgtEl>
                                          <p:spTgt spid="4914"/>
                                        </p:tgtEl>
                                        <p:attrNameLst>
                                          <p:attrName>style.visibility</p:attrName>
                                        </p:attrNameLst>
                                      </p:cBhvr>
                                      <p:to>
                                        <p:strVal val="visible"/>
                                      </p:to>
                                    </p:set>
                                    <p:animEffect transition="in" filter="fade">
                                      <p:cBhvr>
                                        <p:cTn id="13" dur="1000"/>
                                        <p:tgtEl>
                                          <p:spTgt spid="4914"/>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fill="hold" grpId="3" nodeType="clickEffect">
                                  <p:stCondLst>
                                    <p:cond delay="0"/>
                                  </p:stCondLst>
                                  <p:iterate>
                                    <p:tmAbs val="0"/>
                                  </p:iterate>
                                  <p:childTnLst>
                                    <p:set>
                                      <p:cBhvr>
                                        <p:cTn id="17" fill="hold"/>
                                        <p:tgtEl>
                                          <p:spTgt spid="4911"/>
                                        </p:tgtEl>
                                        <p:attrNameLst>
                                          <p:attrName>style.visibility</p:attrName>
                                        </p:attrNameLst>
                                      </p:cBhvr>
                                      <p:to>
                                        <p:strVal val="visible"/>
                                      </p:to>
                                    </p:set>
                                    <p:animEffect transition="in" filter="fade">
                                      <p:cBhvr>
                                        <p:cTn id="18" dur="1000"/>
                                        <p:tgtEl>
                                          <p:spTgt spid="4911"/>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fill="hold" grpId="4" nodeType="clickEffect">
                                  <p:stCondLst>
                                    <p:cond delay="0"/>
                                  </p:stCondLst>
                                  <p:iterate>
                                    <p:tmAbs val="0"/>
                                  </p:iterate>
                                  <p:childTnLst>
                                    <p:set>
                                      <p:cBhvr>
                                        <p:cTn id="22" fill="hold"/>
                                        <p:tgtEl>
                                          <p:spTgt spid="4913"/>
                                        </p:tgtEl>
                                        <p:attrNameLst>
                                          <p:attrName>style.visibility</p:attrName>
                                        </p:attrNameLst>
                                      </p:cBhvr>
                                      <p:to>
                                        <p:strVal val="visible"/>
                                      </p:to>
                                    </p:set>
                                    <p:animEffect transition="in" filter="fade">
                                      <p:cBhvr>
                                        <p:cTn id="23" dur="1000"/>
                                        <p:tgtEl>
                                          <p:spTgt spid="4913"/>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fill="hold" grpId="5" nodeType="clickEffect">
                                  <p:stCondLst>
                                    <p:cond delay="0"/>
                                  </p:stCondLst>
                                  <p:iterate>
                                    <p:tmAbs val="0"/>
                                  </p:iterate>
                                  <p:childTnLst>
                                    <p:set>
                                      <p:cBhvr>
                                        <p:cTn id="27" fill="hold"/>
                                        <p:tgtEl>
                                          <p:spTgt spid="4912"/>
                                        </p:tgtEl>
                                        <p:attrNameLst>
                                          <p:attrName>style.visibility</p:attrName>
                                        </p:attrNameLst>
                                      </p:cBhvr>
                                      <p:to>
                                        <p:strVal val="visible"/>
                                      </p:to>
                                    </p:set>
                                    <p:animEffect transition="in" filter="fade">
                                      <p:cBhvr>
                                        <p:cTn id="28" dur="1000"/>
                                        <p:tgtEl>
                                          <p:spTgt spid="49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1" grpId="3" animBg="1" advAuto="0"/>
      <p:bldP spid="4912" grpId="5" animBg="1" advAuto="0"/>
      <p:bldP spid="4913" grpId="4" animBg="1" advAuto="0"/>
      <p:bldP spid="4914" grpId="2" animBg="1" advAuto="0"/>
      <p:bldP spid="4917" grpId="1" animBg="1" advAuto="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22" name="Rectangle 3"/>
          <p:cNvSpPr/>
          <p:nvPr/>
        </p:nvSpPr>
        <p:spPr>
          <a:xfrm>
            <a:off x="0" y="0"/>
            <a:ext cx="9144000" cy="6858000"/>
          </a:xfrm>
          <a:prstGeom prst="rect">
            <a:avLst/>
          </a:prstGeom>
          <a:gradFill>
            <a:gsLst>
              <a:gs pos="0">
                <a:srgbClr val="000090"/>
              </a:gs>
              <a:gs pos="100000">
                <a:srgbClr val="000000"/>
              </a:gs>
            </a:gsLst>
            <a:path path="circle">
              <a:fillToRect l="37721" t="-19636" r="62278" b="119636"/>
            </a:path>
          </a:gradFill>
          <a:ln w="12700">
            <a:miter lim="400000"/>
          </a:ln>
        </p:spPr>
        <p:txBody>
          <a:bodyPr lIns="45719" rIns="45719" anchor="ctr"/>
          <a:lstStyle/>
          <a:p>
            <a:pPr>
              <a:defRPr>
                <a:solidFill>
                  <a:srgbClr val="000000"/>
                </a:solidFill>
              </a:defRPr>
            </a:pPr>
            <a:endParaRPr b="1" dirty="0">
              <a:latin typeface="Arial" panose="020B0604020202020204" pitchFamily="34" charset="0"/>
              <a:cs typeface="Arial" panose="020B0604020202020204" pitchFamily="34" charset="0"/>
            </a:endParaRPr>
          </a:p>
        </p:txBody>
      </p:sp>
      <p:sp>
        <p:nvSpPr>
          <p:cNvPr id="4923" name="Text Box 6"/>
          <p:cNvSpPr txBox="1"/>
          <p:nvPr/>
        </p:nvSpPr>
        <p:spPr>
          <a:xfrm>
            <a:off x="91609" y="1144000"/>
            <a:ext cx="6248400" cy="615553"/>
          </a:xfrm>
          <a:prstGeom prst="rect">
            <a:avLst/>
          </a:prstGeom>
          <a:gradFill>
            <a:gsLst>
              <a:gs pos="64000">
                <a:srgbClr val="BFBFBF"/>
              </a:gs>
              <a:gs pos="100000">
                <a:srgbClr val="FFFFFF"/>
              </a:gs>
            </a:gsLst>
            <a:path path="circle">
              <a:fillToRect l="62278" t="119636" r="37721" b="-19636"/>
            </a:path>
          </a:gradFill>
          <a:ln w="12700">
            <a:solidFill>
              <a:srgbClr val="000000"/>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p>
            <a:pPr algn="ctr">
              <a:spcBef>
                <a:spcPts val="1200"/>
              </a:spcBef>
              <a:defRPr sz="2000" b="1">
                <a:solidFill>
                  <a:srgbClr val="000000"/>
                </a:solidFill>
              </a:defRPr>
            </a:pPr>
            <a:r>
              <a:rPr b="1" dirty="0" err="1">
                <a:latin typeface="Arial" panose="020B0604020202020204" pitchFamily="34" charset="0"/>
                <a:ea typeface="Times New Roman"/>
                <a:cs typeface="Arial" panose="020B0604020202020204" pitchFamily="34" charset="0"/>
                <a:sym typeface="Times New Roman"/>
              </a:rPr>
              <a:t>إلى</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أقصى</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الأرض</a:t>
            </a:r>
            <a:r>
              <a:rPr b="1" dirty="0">
                <a:latin typeface="Arial" panose="020B0604020202020204" pitchFamily="34" charset="0"/>
                <a:ea typeface="Times New Roman"/>
                <a:cs typeface="Arial" panose="020B0604020202020204" pitchFamily="34" charset="0"/>
                <a:sym typeface="Times New Roman"/>
              </a:rPr>
              <a:t> </a:t>
            </a:r>
            <a:r>
              <a:rPr b="1" dirty="0">
                <a:latin typeface="Arial" panose="020B0604020202020204" pitchFamily="34" charset="0"/>
                <a:cs typeface="Arial" panose="020B0604020202020204" pitchFamily="34" charset="0"/>
              </a:rPr>
              <a:t>(</a:t>
            </a:r>
            <a:r>
              <a:rPr lang="ar-JO" b="1" dirty="0">
                <a:latin typeface="Arial" panose="020B0604020202020204" pitchFamily="34" charset="0"/>
                <a:ea typeface="Times New Roman"/>
                <a:cs typeface="Arial" panose="020B0604020202020204" pitchFamily="34" charset="0"/>
                <a:sym typeface="Times New Roman"/>
              </a:rPr>
              <a:t>أع 1: 8</a:t>
            </a:r>
            <a:r>
              <a:rPr b="1" dirty="0">
                <a:latin typeface="Arial" panose="020B0604020202020204" pitchFamily="34" charset="0"/>
                <a:cs typeface="Arial" panose="020B0604020202020204" pitchFamily="34" charset="0"/>
              </a:rPr>
              <a:t>)</a:t>
            </a:r>
          </a:p>
          <a:p>
            <a:pPr algn="ctr">
              <a:defRPr sz="1600" b="1">
                <a:solidFill>
                  <a:srgbClr val="000000"/>
                </a:solidFill>
              </a:defRPr>
            </a:pPr>
            <a:r>
              <a:rPr lang="ar-JO" sz="2000" b="1" dirty="0">
                <a:latin typeface="Arial" panose="020B0604020202020204" pitchFamily="34" charset="0"/>
                <a:cs typeface="Arial" panose="020B0604020202020204" pitchFamily="34" charset="0"/>
              </a:rPr>
              <a:t>9</a:t>
            </a:r>
            <a:r>
              <a:rPr sz="2000" b="1" dirty="0">
                <a:latin typeface="Arial" panose="020B0604020202020204" pitchFamily="34" charset="0"/>
                <a:cs typeface="Arial" panose="020B0604020202020204" pitchFamily="34" charset="0"/>
              </a:rPr>
              <a:t>  </a:t>
            </a:r>
            <a:r>
              <a:rPr lang="ar-JO" sz="2000" b="1" dirty="0">
                <a:latin typeface="Arial" panose="020B0604020202020204" pitchFamily="34" charset="0"/>
                <a:cs typeface="Arial" panose="020B0604020202020204" pitchFamily="34" charset="0"/>
              </a:rPr>
              <a:t>13</a:t>
            </a:r>
            <a:r>
              <a:rPr sz="2000" b="1" dirty="0">
                <a:latin typeface="Arial" panose="020B0604020202020204" pitchFamily="34" charset="0"/>
                <a:cs typeface="Arial" panose="020B0604020202020204" pitchFamily="34" charset="0"/>
              </a:rPr>
              <a:t>       </a:t>
            </a:r>
            <a:r>
              <a:rPr lang="ar-JO" sz="2000" b="1" dirty="0">
                <a:latin typeface="Arial" panose="020B0604020202020204" pitchFamily="34" charset="0"/>
                <a:cs typeface="Arial" panose="020B0604020202020204" pitchFamily="34" charset="0"/>
              </a:rPr>
              <a:t>14</a:t>
            </a:r>
            <a:r>
              <a:rPr sz="2000" b="1" dirty="0">
                <a:latin typeface="Arial" panose="020B0604020202020204" pitchFamily="34" charset="0"/>
                <a:cs typeface="Arial" panose="020B0604020202020204" pitchFamily="34" charset="0"/>
              </a:rPr>
              <a:t>    </a:t>
            </a:r>
            <a:r>
              <a:rPr lang="ar-JO" sz="2000" b="1" dirty="0">
                <a:latin typeface="Arial" panose="020B0604020202020204" pitchFamily="34" charset="0"/>
                <a:cs typeface="Arial" panose="020B0604020202020204" pitchFamily="34" charset="0"/>
              </a:rPr>
              <a:t>15</a:t>
            </a:r>
            <a:r>
              <a:rPr sz="2000" b="1" dirty="0">
                <a:latin typeface="Arial" panose="020B0604020202020204" pitchFamily="34" charset="0"/>
                <a:cs typeface="Arial" panose="020B0604020202020204" pitchFamily="34" charset="0"/>
              </a:rPr>
              <a:t>  </a:t>
            </a:r>
            <a:r>
              <a:rPr lang="ar-JO" sz="2000" b="1" dirty="0">
                <a:latin typeface="Arial" panose="020B0604020202020204" pitchFamily="34" charset="0"/>
                <a:cs typeface="Arial" panose="020B0604020202020204" pitchFamily="34" charset="0"/>
              </a:rPr>
              <a:t>16</a:t>
            </a:r>
            <a:r>
              <a:rPr sz="2000" b="1" dirty="0">
                <a:latin typeface="Arial" panose="020B0604020202020204" pitchFamily="34" charset="0"/>
                <a:cs typeface="Arial" panose="020B0604020202020204" pitchFamily="34" charset="0"/>
              </a:rPr>
              <a:t>          </a:t>
            </a:r>
            <a:r>
              <a:rPr lang="ar-JO" sz="2000" b="1" dirty="0">
                <a:latin typeface="Arial" panose="020B0604020202020204" pitchFamily="34" charset="0"/>
                <a:cs typeface="Arial" panose="020B0604020202020204" pitchFamily="34" charset="0"/>
              </a:rPr>
              <a:t>18</a:t>
            </a:r>
            <a:r>
              <a:rPr sz="2000" b="1" dirty="0">
                <a:latin typeface="Arial" panose="020B0604020202020204" pitchFamily="34" charset="0"/>
                <a:cs typeface="Arial" panose="020B0604020202020204" pitchFamily="34" charset="0"/>
              </a:rPr>
              <a:t>           </a:t>
            </a:r>
            <a:r>
              <a:rPr lang="ar-JO" sz="2000" b="1" dirty="0">
                <a:latin typeface="Arial" panose="020B0604020202020204" pitchFamily="34" charset="0"/>
                <a:cs typeface="Arial" panose="020B0604020202020204" pitchFamily="34" charset="0"/>
              </a:rPr>
              <a:t>21</a:t>
            </a:r>
            <a:r>
              <a:rPr sz="2000" b="1" dirty="0">
                <a:latin typeface="Arial" panose="020B0604020202020204" pitchFamily="34" charset="0"/>
                <a:cs typeface="Arial" panose="020B0604020202020204" pitchFamily="34" charset="0"/>
              </a:rPr>
              <a:t>     </a:t>
            </a:r>
            <a:r>
              <a:rPr lang="ar-JO" sz="2000" b="1" dirty="0">
                <a:latin typeface="Arial" panose="020B0604020202020204" pitchFamily="34" charset="0"/>
                <a:cs typeface="Arial" panose="020B0604020202020204" pitchFamily="34" charset="0"/>
              </a:rPr>
              <a:t>27</a:t>
            </a:r>
            <a:r>
              <a:rPr sz="2000" b="1" dirty="0">
                <a:latin typeface="Arial" panose="020B0604020202020204" pitchFamily="34" charset="0"/>
                <a:cs typeface="Arial" panose="020B0604020202020204" pitchFamily="34" charset="0"/>
              </a:rPr>
              <a:t>     </a:t>
            </a:r>
            <a:r>
              <a:rPr lang="ar-JO" sz="2000" b="1" dirty="0">
                <a:latin typeface="Arial" panose="020B0604020202020204" pitchFamily="34" charset="0"/>
                <a:cs typeface="Arial" panose="020B0604020202020204" pitchFamily="34" charset="0"/>
              </a:rPr>
              <a:t>أع28</a:t>
            </a:r>
            <a:endParaRPr sz="2000" b="1" dirty="0">
              <a:latin typeface="Arial" panose="020B0604020202020204" pitchFamily="34" charset="0"/>
              <a:cs typeface="Arial" panose="020B0604020202020204" pitchFamily="34" charset="0"/>
            </a:endParaRPr>
          </a:p>
        </p:txBody>
      </p:sp>
      <p:sp>
        <p:nvSpPr>
          <p:cNvPr id="4924" name="Text Box 16"/>
          <p:cNvSpPr txBox="1"/>
          <p:nvPr/>
        </p:nvSpPr>
        <p:spPr>
          <a:xfrm>
            <a:off x="1828800" y="2338388"/>
            <a:ext cx="838200" cy="54630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p>
            <a:pPr algn="ctr" rtl="1">
              <a:spcBef>
                <a:spcPts val="700"/>
              </a:spcBef>
              <a:defRPr sz="12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خريف</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49</a:t>
            </a:r>
            <a:endParaRPr b="1" dirty="0">
              <a:latin typeface="Arial" panose="020B0604020202020204" pitchFamily="34" charset="0"/>
              <a:cs typeface="Arial" panose="020B0604020202020204" pitchFamily="34" charset="0"/>
            </a:endParaRPr>
          </a:p>
          <a:p>
            <a:pPr algn="ctr" rtl="1">
              <a:spcBef>
                <a:spcPts val="900"/>
              </a:spcBef>
              <a:defRPr sz="16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المجمع</a:t>
            </a:r>
            <a:endParaRPr b="1" dirty="0">
              <a:latin typeface="Arial" panose="020B0604020202020204" pitchFamily="34" charset="0"/>
              <a:ea typeface="Times New Roman"/>
              <a:cs typeface="Arial" panose="020B0604020202020204" pitchFamily="34" charset="0"/>
              <a:sym typeface="Times New Roman"/>
            </a:endParaRPr>
          </a:p>
        </p:txBody>
      </p:sp>
      <p:sp>
        <p:nvSpPr>
          <p:cNvPr id="4925" name="Text Box 17"/>
          <p:cNvSpPr txBox="1"/>
          <p:nvPr/>
        </p:nvSpPr>
        <p:spPr>
          <a:xfrm>
            <a:off x="4724400" y="2133600"/>
            <a:ext cx="685800" cy="81432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p>
            <a:pPr algn="ctr" rtl="1">
              <a:spcBef>
                <a:spcPts val="700"/>
              </a:spcBef>
              <a:defRPr sz="12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أيار</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57</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algn="ctr" rtl="1">
              <a:spcBef>
                <a:spcPts val="700"/>
              </a:spcBef>
              <a:defRPr sz="12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آب</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59</a:t>
            </a:r>
            <a:endParaRPr b="1" dirty="0">
              <a:latin typeface="Arial" panose="020B0604020202020204" pitchFamily="34" charset="0"/>
              <a:cs typeface="Arial" panose="020B0604020202020204" pitchFamily="34" charset="0"/>
            </a:endParaRPr>
          </a:p>
          <a:p>
            <a:pPr algn="ctr" rtl="1">
              <a:spcBef>
                <a:spcPts val="900"/>
              </a:spcBef>
              <a:defRPr sz="16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المحاكمات</a:t>
            </a:r>
            <a:endParaRPr b="1" dirty="0">
              <a:latin typeface="Arial" panose="020B0604020202020204" pitchFamily="34" charset="0"/>
              <a:ea typeface="Times New Roman"/>
              <a:cs typeface="Arial" panose="020B0604020202020204" pitchFamily="34" charset="0"/>
              <a:sym typeface="Times New Roman"/>
            </a:endParaRPr>
          </a:p>
        </p:txBody>
      </p:sp>
      <p:sp>
        <p:nvSpPr>
          <p:cNvPr id="4926" name="Line 19"/>
          <p:cNvSpPr/>
          <p:nvPr/>
        </p:nvSpPr>
        <p:spPr>
          <a:xfrm>
            <a:off x="0" y="2590800"/>
            <a:ext cx="9067800" cy="0"/>
          </a:xfrm>
          <a:prstGeom prst="line">
            <a:avLst/>
          </a:prstGeom>
          <a:ln w="76200">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927" name="Text Box 20"/>
          <p:cNvSpPr txBox="1"/>
          <p:nvPr/>
        </p:nvSpPr>
        <p:spPr>
          <a:xfrm>
            <a:off x="8296278" y="2324100"/>
            <a:ext cx="847726" cy="82073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p>
            <a:pPr algn="ctr" rtl="1">
              <a:spcBef>
                <a:spcPts val="700"/>
              </a:spcBef>
              <a:defRPr sz="12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ربيع</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68</a:t>
            </a:r>
            <a:endParaRPr b="1" dirty="0">
              <a:latin typeface="Arial" panose="020B0604020202020204" pitchFamily="34" charset="0"/>
              <a:cs typeface="Arial" panose="020B0604020202020204" pitchFamily="34" charset="0"/>
            </a:endParaRPr>
          </a:p>
          <a:p>
            <a:pPr algn="ctr" rtl="1">
              <a:spcBef>
                <a:spcPts val="800"/>
              </a:spcBef>
              <a:defRPr sz="14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توسع</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algn="ctr" rtl="1">
              <a:spcBef>
                <a:spcPts val="800"/>
              </a:spcBef>
              <a:defRPr sz="1400" b="1">
                <a:solidFill>
                  <a:srgbClr val="FFFFFF"/>
                </a:solidFill>
                <a:latin typeface="Arial Narrow"/>
                <a:ea typeface="Arial Narrow"/>
                <a:cs typeface="Arial Narrow"/>
                <a:sym typeface="Arial Narrow"/>
              </a:defRPr>
            </a:pP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الكنيسة</a:t>
            </a:r>
            <a:endParaRPr b="1" dirty="0">
              <a:latin typeface="Arial" panose="020B0604020202020204" pitchFamily="34" charset="0"/>
              <a:ea typeface="Times New Roman"/>
              <a:cs typeface="Arial" panose="020B0604020202020204" pitchFamily="34" charset="0"/>
              <a:sym typeface="Times New Roman"/>
            </a:endParaRPr>
          </a:p>
        </p:txBody>
      </p:sp>
      <p:sp>
        <p:nvSpPr>
          <p:cNvPr id="4928" name="Text Box 21"/>
          <p:cNvSpPr txBox="1"/>
          <p:nvPr/>
        </p:nvSpPr>
        <p:spPr>
          <a:xfrm>
            <a:off x="45687" y="3276600"/>
            <a:ext cx="9052626" cy="70781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p>
            <a:pPr>
              <a:spcBef>
                <a:spcPts val="1200"/>
              </a:spcBef>
              <a:defRPr sz="2000" b="1">
                <a:solidFill>
                  <a:srgbClr val="FFFFFF"/>
                </a:solidFill>
                <a:latin typeface="Arial Narrow"/>
                <a:ea typeface="Arial Narrow"/>
                <a:cs typeface="Arial Narrow"/>
                <a:sym typeface="Arial Narrow"/>
              </a:defRPr>
            </a:pPr>
            <a:r>
              <a:rPr lang="ar-JO" b="1" dirty="0">
                <a:latin typeface="Arial" panose="020B0604020202020204" pitchFamily="34" charset="0"/>
                <a:cs typeface="Arial" panose="020B0604020202020204" pitchFamily="34" charset="0"/>
              </a:rPr>
              <a:t>35</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48</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49</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50</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52</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53</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57</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60</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62</a:t>
            </a:r>
            <a:r>
              <a:rPr b="1" dirty="0">
                <a:latin typeface="Arial" panose="020B0604020202020204" pitchFamily="34" charset="0"/>
                <a:cs typeface="Arial" panose="020B0604020202020204" pitchFamily="34" charset="0"/>
              </a:rPr>
              <a:t>            67           </a:t>
            </a:r>
            <a:r>
              <a:rPr lang="ar-JO" b="1" dirty="0">
                <a:latin typeface="Arial" panose="020B0604020202020204" pitchFamily="34" charset="0"/>
                <a:cs typeface="Arial" panose="020B0604020202020204" pitchFamily="34" charset="0"/>
              </a:rPr>
              <a:t>68</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95</a:t>
            </a:r>
            <a:endParaRPr b="1" dirty="0">
              <a:latin typeface="Arial" panose="020B0604020202020204" pitchFamily="34" charset="0"/>
              <a:cs typeface="Arial" panose="020B0604020202020204" pitchFamily="34" charset="0"/>
            </a:endParaRPr>
          </a:p>
        </p:txBody>
      </p:sp>
      <p:sp>
        <p:nvSpPr>
          <p:cNvPr id="4929" name="Text Box 7"/>
          <p:cNvSpPr txBox="1"/>
          <p:nvPr/>
        </p:nvSpPr>
        <p:spPr>
          <a:xfrm>
            <a:off x="914400" y="2227342"/>
            <a:ext cx="990600" cy="1107996"/>
          </a:xfrm>
          <a:prstGeom prst="rect">
            <a:avLst/>
          </a:prstGeom>
          <a:gradFill>
            <a:gsLst>
              <a:gs pos="0">
                <a:srgbClr val="CCFFCC"/>
              </a:gs>
              <a:gs pos="87000">
                <a:srgbClr val="CCFFCC"/>
              </a:gs>
              <a:gs pos="100000">
                <a:srgbClr val="000000"/>
              </a:gs>
            </a:gsLst>
            <a:path path="circle">
              <a:fillToRect l="37721" t="-19636" r="62278" b="119636"/>
            </a:path>
          </a:gradFill>
          <a:ln w="19050">
            <a:solidFill>
              <a:srgbClr val="FFFFFF"/>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spAutoFit/>
          </a:bodyPr>
          <a:lstStyle/>
          <a:p>
            <a:pPr algn="ctr" rtl="1">
              <a:spcBef>
                <a:spcPts val="700"/>
              </a:spcBef>
              <a:defRPr sz="1200" b="1">
                <a:solidFill>
                  <a:srgbClr val="000000"/>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نيسان</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48-</a:t>
            </a:r>
            <a:br>
              <a:rPr b="1" dirty="0">
                <a:latin typeface="Arial" panose="020B0604020202020204" pitchFamily="34" charset="0"/>
                <a:cs typeface="Arial" panose="020B0604020202020204" pitchFamily="34" charset="0"/>
              </a:rPr>
            </a:br>
            <a:r>
              <a:rPr b="1" dirty="0" err="1">
                <a:latin typeface="Arial" panose="020B0604020202020204" pitchFamily="34" charset="0"/>
                <a:ea typeface="Times New Roman"/>
                <a:cs typeface="Arial" panose="020B0604020202020204" pitchFamily="34" charset="0"/>
                <a:sym typeface="Times New Roman"/>
              </a:rPr>
              <a:t>أيلول</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49</a:t>
            </a:r>
            <a:endParaRPr b="1" dirty="0">
              <a:latin typeface="Arial" panose="020B0604020202020204" pitchFamily="34" charset="0"/>
              <a:cs typeface="Arial" panose="020B0604020202020204" pitchFamily="34" charset="0"/>
            </a:endParaRPr>
          </a:p>
          <a:p>
            <a:pPr algn="ctr" rtl="1">
              <a:defRPr b="1">
                <a:solidFill>
                  <a:srgbClr val="000000"/>
                </a:solidFill>
                <a:latin typeface="Arial Narrow"/>
                <a:ea typeface="Arial Narrow"/>
                <a:cs typeface="Arial Narrow"/>
                <a:sym typeface="Arial Narrow"/>
              </a:defRPr>
            </a:pPr>
            <a:r>
              <a:rPr lang="ar-JO" b="1" dirty="0">
                <a:latin typeface="Arial" panose="020B0604020202020204" pitchFamily="34" charset="0"/>
                <a:cs typeface="Arial" panose="020B0604020202020204" pitchFamily="34" charset="0"/>
              </a:rPr>
              <a:t>1</a:t>
            </a:r>
            <a:br>
              <a:rPr b="1" dirty="0">
                <a:latin typeface="Arial" panose="020B0604020202020204" pitchFamily="34" charset="0"/>
                <a:cs typeface="Arial" panose="020B0604020202020204" pitchFamily="34" charset="0"/>
              </a:rPr>
            </a:br>
            <a:r>
              <a:rPr b="1" dirty="0" err="1">
                <a:latin typeface="Arial" panose="020B0604020202020204" pitchFamily="34" charset="0"/>
                <a:ea typeface="Times New Roman"/>
                <a:cs typeface="Arial" panose="020B0604020202020204" pitchFamily="34" charset="0"/>
                <a:sym typeface="Times New Roman"/>
              </a:rPr>
              <a:t>غلاطية</a:t>
            </a:r>
            <a:endParaRPr b="1" dirty="0">
              <a:latin typeface="Arial" panose="020B0604020202020204" pitchFamily="34" charset="0"/>
              <a:ea typeface="Times New Roman"/>
              <a:cs typeface="Arial" panose="020B0604020202020204" pitchFamily="34" charset="0"/>
              <a:sym typeface="Times New Roman"/>
            </a:endParaRPr>
          </a:p>
        </p:txBody>
      </p:sp>
      <p:sp>
        <p:nvSpPr>
          <p:cNvPr id="4930" name="Text Box 9"/>
          <p:cNvSpPr txBox="1"/>
          <p:nvPr/>
        </p:nvSpPr>
        <p:spPr>
          <a:xfrm>
            <a:off x="3743325" y="2137576"/>
            <a:ext cx="990600" cy="1197764"/>
          </a:xfrm>
          <a:prstGeom prst="rect">
            <a:avLst/>
          </a:prstGeom>
          <a:gradFill>
            <a:gsLst>
              <a:gs pos="0">
                <a:srgbClr val="CCFFCC"/>
              </a:gs>
              <a:gs pos="87000">
                <a:srgbClr val="CCFFCC"/>
              </a:gs>
              <a:gs pos="100000">
                <a:srgbClr val="000000"/>
              </a:gs>
            </a:gsLst>
            <a:path path="circle">
              <a:fillToRect l="37721" t="-19636" r="62278" b="119636"/>
            </a:path>
          </a:gradFill>
          <a:ln w="19050">
            <a:solidFill>
              <a:srgbClr val="FFFFFF"/>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spAutoFit/>
          </a:bodyPr>
          <a:lstStyle/>
          <a:p>
            <a:pPr algn="ctr" rtl="1">
              <a:spcBef>
                <a:spcPts val="700"/>
              </a:spcBef>
              <a:defRPr sz="1200" b="1">
                <a:solidFill>
                  <a:srgbClr val="000000"/>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ربيع</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53-</a:t>
            </a:r>
            <a:endParaRPr b="1" dirty="0">
              <a:latin typeface="Arial" panose="020B0604020202020204" pitchFamily="34" charset="0"/>
              <a:ea typeface="Times New Roman"/>
              <a:cs typeface="Arial" panose="020B0604020202020204" pitchFamily="34" charset="0"/>
              <a:sym typeface="Times New Roman"/>
            </a:endParaRPr>
          </a:p>
          <a:p>
            <a:pPr algn="ctr" rtl="1">
              <a:spcBef>
                <a:spcPts val="700"/>
              </a:spcBef>
              <a:defRPr sz="1200" b="1">
                <a:solidFill>
                  <a:srgbClr val="000000"/>
                </a:solidFill>
                <a:latin typeface="Arial Narrow"/>
                <a:ea typeface="Arial Narrow"/>
                <a:cs typeface="Arial Narrow"/>
                <a:sym typeface="Arial Narrow"/>
              </a:defRPr>
            </a:pPr>
            <a:r>
              <a:rPr lang="ar-JO" b="1" dirty="0">
                <a:latin typeface="Arial" panose="020B0604020202020204" pitchFamily="34" charset="0"/>
                <a:ea typeface="Times New Roman"/>
                <a:cs typeface="Arial" panose="020B0604020202020204" pitchFamily="34" charset="0"/>
                <a:sym typeface="Times New Roman"/>
              </a:rPr>
              <a:t>أي</a:t>
            </a:r>
            <a:r>
              <a:rPr b="1" dirty="0" err="1">
                <a:latin typeface="Arial" panose="020B0604020202020204" pitchFamily="34" charset="0"/>
                <a:ea typeface="Times New Roman"/>
                <a:cs typeface="Arial" panose="020B0604020202020204" pitchFamily="34" charset="0"/>
                <a:sym typeface="Times New Roman"/>
              </a:rPr>
              <a:t>ار</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57</a:t>
            </a:r>
            <a:endParaRPr b="1" dirty="0">
              <a:latin typeface="Arial" panose="020B0604020202020204" pitchFamily="34" charset="0"/>
              <a:cs typeface="Arial" panose="020B0604020202020204" pitchFamily="34" charset="0"/>
            </a:endParaRPr>
          </a:p>
          <a:p>
            <a:pPr algn="ctr" rtl="1">
              <a:defRPr b="1">
                <a:solidFill>
                  <a:srgbClr val="000000"/>
                </a:solidFill>
                <a:latin typeface="Arial Narrow"/>
                <a:ea typeface="Arial Narrow"/>
                <a:cs typeface="Arial Narrow"/>
                <a:sym typeface="Arial Narrow"/>
              </a:defRPr>
            </a:pPr>
            <a:r>
              <a:rPr lang="ar-JO" b="1" dirty="0">
                <a:latin typeface="Arial" panose="020B0604020202020204" pitchFamily="34" charset="0"/>
                <a:cs typeface="Arial" panose="020B0604020202020204" pitchFamily="34" charset="0"/>
              </a:rPr>
              <a:t>3</a:t>
            </a:r>
            <a:br>
              <a:rPr b="1" dirty="0">
                <a:latin typeface="Arial" panose="020B0604020202020204" pitchFamily="34" charset="0"/>
                <a:cs typeface="Arial" panose="020B0604020202020204" pitchFamily="34" charset="0"/>
              </a:rPr>
            </a:br>
            <a:r>
              <a:rPr b="1" dirty="0" err="1">
                <a:latin typeface="Arial" panose="020B0604020202020204" pitchFamily="34" charset="0"/>
                <a:ea typeface="Times New Roman"/>
                <a:cs typeface="Arial" panose="020B0604020202020204" pitchFamily="34" charset="0"/>
                <a:sym typeface="Times New Roman"/>
              </a:rPr>
              <a:t>أسيا</a:t>
            </a:r>
            <a:endParaRPr b="1" dirty="0">
              <a:latin typeface="Arial" panose="020B0604020202020204" pitchFamily="34" charset="0"/>
              <a:ea typeface="Times New Roman"/>
              <a:cs typeface="Arial" panose="020B0604020202020204" pitchFamily="34" charset="0"/>
              <a:sym typeface="Times New Roman"/>
            </a:endParaRPr>
          </a:p>
        </p:txBody>
      </p:sp>
      <p:sp>
        <p:nvSpPr>
          <p:cNvPr id="4931" name="Text Box 10"/>
          <p:cNvSpPr txBox="1"/>
          <p:nvPr/>
        </p:nvSpPr>
        <p:spPr>
          <a:xfrm>
            <a:off x="5286380" y="2227342"/>
            <a:ext cx="1038220" cy="1107996"/>
          </a:xfrm>
          <a:prstGeom prst="rect">
            <a:avLst/>
          </a:prstGeom>
          <a:solidFill>
            <a:srgbClr val="000000"/>
          </a:solidFill>
          <a:ln w="12700">
            <a:solidFill>
              <a:srgbClr val="FFFFFF"/>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spAutoFit/>
          </a:bodyPr>
          <a:lstStyle/>
          <a:p>
            <a:pPr algn="ctr" rtl="1">
              <a:spcBef>
                <a:spcPts val="700"/>
              </a:spcBef>
              <a:defRPr sz="12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شبا</a:t>
            </a:r>
            <a:r>
              <a:rPr lang="en-US" b="1" dirty="0">
                <a:latin typeface="Arial" panose="020B0604020202020204" pitchFamily="34" charset="0"/>
                <a:ea typeface="Times New Roman"/>
                <a:cs typeface="Arial" panose="020B0604020202020204" pitchFamily="34" charset="0"/>
                <a:sym typeface="Times New Roman"/>
              </a:rPr>
              <a:t>’</a:t>
            </a:r>
            <a:r>
              <a:rPr lang="ar-JO" b="1" dirty="0">
                <a:latin typeface="Arial" panose="020B0604020202020204" pitchFamily="34" charset="0"/>
                <a:cs typeface="Arial" panose="020B0604020202020204" pitchFamily="34" charset="0"/>
              </a:rPr>
              <a:t>60-</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Times New Roman"/>
                <a:cs typeface="Arial" panose="020B0604020202020204" pitchFamily="34" charset="0"/>
                <a:sym typeface="Times New Roman"/>
              </a:rPr>
              <a:t>آذار</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62</a:t>
            </a:r>
            <a:br>
              <a:rPr b="1" dirty="0">
                <a:latin typeface="Arial" panose="020B0604020202020204" pitchFamily="34" charset="0"/>
                <a:cs typeface="Arial" panose="020B0604020202020204" pitchFamily="34" charset="0"/>
              </a:rPr>
            </a:br>
            <a:endParaRPr b="1" dirty="0">
              <a:latin typeface="Arial" panose="020B0604020202020204" pitchFamily="34" charset="0"/>
              <a:cs typeface="Arial" panose="020B0604020202020204" pitchFamily="34" charset="0"/>
            </a:endParaRPr>
          </a:p>
          <a:p>
            <a:pPr algn="ctr" rtl="1">
              <a:defRPr b="1">
                <a:solidFill>
                  <a:srgbClr val="FFFFFF"/>
                </a:solidFill>
                <a:latin typeface="Arial Narrow"/>
                <a:ea typeface="Arial Narrow"/>
                <a:cs typeface="Arial Narrow"/>
                <a:sym typeface="Arial Narrow"/>
              </a:defRPr>
            </a:pPr>
            <a:r>
              <a:rPr lang="ar-JO" b="1" dirty="0">
                <a:latin typeface="Arial" panose="020B0604020202020204" pitchFamily="34" charset="0"/>
                <a:cs typeface="Arial" panose="020B0604020202020204" pitchFamily="34" charset="0"/>
              </a:rPr>
              <a:t>1</a:t>
            </a:r>
            <a:br>
              <a:rPr b="1" dirty="0">
                <a:latin typeface="Arial" panose="020B0604020202020204" pitchFamily="34" charset="0"/>
                <a:cs typeface="Arial" panose="020B0604020202020204" pitchFamily="34" charset="0"/>
              </a:rPr>
            </a:br>
            <a:r>
              <a:rPr b="1" dirty="0" err="1">
                <a:latin typeface="Arial" panose="020B0604020202020204" pitchFamily="34" charset="0"/>
                <a:ea typeface="Times New Roman"/>
                <a:cs typeface="Arial" panose="020B0604020202020204" pitchFamily="34" charset="0"/>
                <a:sym typeface="Times New Roman"/>
              </a:rPr>
              <a:t>روما</a:t>
            </a:r>
            <a:endParaRPr b="1" dirty="0">
              <a:latin typeface="Arial" panose="020B0604020202020204" pitchFamily="34" charset="0"/>
              <a:ea typeface="Times New Roman"/>
              <a:cs typeface="Arial" panose="020B0604020202020204" pitchFamily="34" charset="0"/>
              <a:sym typeface="Times New Roman"/>
            </a:endParaRPr>
          </a:p>
        </p:txBody>
      </p:sp>
      <p:sp>
        <p:nvSpPr>
          <p:cNvPr id="4932" name="Text Box 11"/>
          <p:cNvSpPr txBox="1"/>
          <p:nvPr/>
        </p:nvSpPr>
        <p:spPr>
          <a:xfrm>
            <a:off x="7315200" y="2227344"/>
            <a:ext cx="990600" cy="1107996"/>
          </a:xfrm>
          <a:prstGeom prst="rect">
            <a:avLst/>
          </a:prstGeom>
          <a:solidFill>
            <a:srgbClr val="000000"/>
          </a:solidFill>
          <a:ln w="12700">
            <a:solidFill>
              <a:srgbClr val="FFFFFF"/>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spAutoFit/>
          </a:bodyPr>
          <a:lstStyle/>
          <a:p>
            <a:pPr algn="ctr" rtl="1">
              <a:spcBef>
                <a:spcPts val="700"/>
              </a:spcBef>
              <a:defRPr sz="12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خريف</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67-</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Times New Roman"/>
                <a:cs typeface="Arial" panose="020B0604020202020204" pitchFamily="34" charset="0"/>
                <a:sym typeface="Times New Roman"/>
              </a:rPr>
              <a:t>ربيع</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68</a:t>
            </a:r>
            <a:endParaRPr b="1" dirty="0">
              <a:latin typeface="Arial" panose="020B0604020202020204" pitchFamily="34" charset="0"/>
              <a:cs typeface="Arial" panose="020B0604020202020204" pitchFamily="34" charset="0"/>
            </a:endParaRPr>
          </a:p>
          <a:p>
            <a:pPr algn="ctr" rtl="1">
              <a:defRPr b="1">
                <a:solidFill>
                  <a:srgbClr val="FFFFFF"/>
                </a:solidFill>
                <a:latin typeface="Arial Narrow"/>
                <a:ea typeface="Arial Narrow"/>
                <a:cs typeface="Arial Narrow"/>
                <a:sym typeface="Arial Narrow"/>
              </a:defRPr>
            </a:pPr>
            <a:r>
              <a:rPr lang="ar-JO" b="1" dirty="0">
                <a:latin typeface="Arial" panose="020B0604020202020204" pitchFamily="34" charset="0"/>
                <a:cs typeface="Arial" panose="020B0604020202020204" pitchFamily="34" charset="0"/>
              </a:rPr>
              <a:t>2</a:t>
            </a:r>
            <a:br>
              <a:rPr b="1" dirty="0">
                <a:latin typeface="Arial" panose="020B0604020202020204" pitchFamily="34" charset="0"/>
                <a:cs typeface="Arial" panose="020B0604020202020204" pitchFamily="34" charset="0"/>
              </a:rPr>
            </a:br>
            <a:r>
              <a:rPr b="1" dirty="0" err="1">
                <a:latin typeface="Arial" panose="020B0604020202020204" pitchFamily="34" charset="0"/>
                <a:ea typeface="Times New Roman"/>
                <a:cs typeface="Arial" panose="020B0604020202020204" pitchFamily="34" charset="0"/>
                <a:sym typeface="Times New Roman"/>
              </a:rPr>
              <a:t>روما</a:t>
            </a:r>
            <a:endParaRPr b="1" dirty="0">
              <a:latin typeface="Arial" panose="020B0604020202020204" pitchFamily="34" charset="0"/>
              <a:ea typeface="Times New Roman"/>
              <a:cs typeface="Arial" panose="020B0604020202020204" pitchFamily="34" charset="0"/>
              <a:sym typeface="Times New Roman"/>
            </a:endParaRPr>
          </a:p>
        </p:txBody>
      </p:sp>
      <p:sp>
        <p:nvSpPr>
          <p:cNvPr id="4933" name="TextBox 27"/>
          <p:cNvSpPr txBox="1"/>
          <p:nvPr/>
        </p:nvSpPr>
        <p:spPr>
          <a:xfrm>
            <a:off x="7970487" y="71437"/>
            <a:ext cx="1064325" cy="120026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p>
            <a:pPr algn="ctr">
              <a:defRPr b="1">
                <a:solidFill>
                  <a:srgbClr val="FFFFFF"/>
                </a:solidFill>
              </a:defRPr>
            </a:pPr>
            <a:r>
              <a:rPr lang="ar-JO" b="1" dirty="0">
                <a:latin typeface="Arial" panose="020B0604020202020204" pitchFamily="34" charset="0"/>
                <a:cs typeface="Arial" panose="020B0604020202020204" pitchFamily="34" charset="0"/>
              </a:rPr>
              <a:t>38</a:t>
            </a:r>
            <a:br>
              <a:rPr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124</a:t>
            </a:r>
            <a:br>
              <a:rPr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39-41</a:t>
            </a:r>
            <a:endParaRPr b="1" dirty="0">
              <a:latin typeface="Arial" panose="020B0604020202020204" pitchFamily="34" charset="0"/>
              <a:cs typeface="Arial" panose="020B0604020202020204" pitchFamily="34" charset="0"/>
            </a:endParaRPr>
          </a:p>
        </p:txBody>
      </p:sp>
      <p:sp>
        <p:nvSpPr>
          <p:cNvPr id="4934" name="Text Box 9"/>
          <p:cNvSpPr txBox="1"/>
          <p:nvPr/>
        </p:nvSpPr>
        <p:spPr>
          <a:xfrm>
            <a:off x="6324600" y="2227344"/>
            <a:ext cx="990600" cy="1107996"/>
          </a:xfrm>
          <a:prstGeom prst="rect">
            <a:avLst/>
          </a:prstGeom>
          <a:gradFill>
            <a:gsLst>
              <a:gs pos="0">
                <a:srgbClr val="CCFFCC"/>
              </a:gs>
              <a:gs pos="87000">
                <a:srgbClr val="CCFFCC"/>
              </a:gs>
              <a:gs pos="100000">
                <a:srgbClr val="000000"/>
              </a:gs>
            </a:gsLst>
            <a:path path="circle">
              <a:fillToRect l="37721" t="-19636" r="62278" b="119636"/>
            </a:path>
          </a:gradFill>
          <a:ln w="19050">
            <a:solidFill>
              <a:srgbClr val="FFFFFF"/>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spAutoFit/>
          </a:bodyPr>
          <a:lstStyle/>
          <a:p>
            <a:pPr algn="ctr" rtl="1">
              <a:spcBef>
                <a:spcPts val="700"/>
              </a:spcBef>
              <a:defRPr sz="1200" b="1">
                <a:solidFill>
                  <a:srgbClr val="000000"/>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ربيع</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62-</a:t>
            </a:r>
            <a:br>
              <a:rPr b="1" dirty="0">
                <a:latin typeface="Arial" panose="020B0604020202020204" pitchFamily="34" charset="0"/>
                <a:cs typeface="Arial" panose="020B0604020202020204" pitchFamily="34" charset="0"/>
              </a:rPr>
            </a:br>
            <a:r>
              <a:rPr b="1" dirty="0" err="1">
                <a:latin typeface="Arial" panose="020B0604020202020204" pitchFamily="34" charset="0"/>
                <a:ea typeface="Times New Roman"/>
                <a:cs typeface="Arial" panose="020B0604020202020204" pitchFamily="34" charset="0"/>
                <a:sym typeface="Times New Roman"/>
              </a:rPr>
              <a:t>خريف</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67</a:t>
            </a:r>
            <a:endParaRPr b="1" dirty="0">
              <a:latin typeface="Arial" panose="020B0604020202020204" pitchFamily="34" charset="0"/>
              <a:cs typeface="Arial" panose="020B0604020202020204" pitchFamily="34" charset="0"/>
            </a:endParaRPr>
          </a:p>
          <a:p>
            <a:pPr algn="ctr" rtl="1">
              <a:defRPr b="1">
                <a:solidFill>
                  <a:srgbClr val="000000"/>
                </a:solidFill>
                <a:latin typeface="Arial Narrow"/>
                <a:ea typeface="Arial Narrow"/>
                <a:cs typeface="Arial Narrow"/>
                <a:sym typeface="Arial Narrow"/>
              </a:defRPr>
            </a:pPr>
            <a:r>
              <a:rPr lang="ar-JO" b="1" dirty="0">
                <a:latin typeface="Arial" panose="020B0604020202020204" pitchFamily="34" charset="0"/>
                <a:cs typeface="Arial" panose="020B0604020202020204" pitchFamily="34" charset="0"/>
              </a:rPr>
              <a:t>4</a:t>
            </a:r>
            <a:br>
              <a:rPr b="1" dirty="0">
                <a:latin typeface="Arial" panose="020B0604020202020204" pitchFamily="34" charset="0"/>
                <a:cs typeface="Arial" panose="020B0604020202020204" pitchFamily="34" charset="0"/>
              </a:rPr>
            </a:br>
            <a:r>
              <a:rPr b="1" dirty="0" err="1">
                <a:latin typeface="Arial" panose="020B0604020202020204" pitchFamily="34" charset="0"/>
                <a:ea typeface="Times New Roman"/>
                <a:cs typeface="Arial" panose="020B0604020202020204" pitchFamily="34" charset="0"/>
                <a:sym typeface="Times New Roman"/>
              </a:rPr>
              <a:t>إسبانيا</a:t>
            </a:r>
            <a:endParaRPr b="1" dirty="0">
              <a:latin typeface="Arial" panose="020B0604020202020204" pitchFamily="34" charset="0"/>
              <a:ea typeface="Times New Roman"/>
              <a:cs typeface="Arial" panose="020B0604020202020204" pitchFamily="34" charset="0"/>
              <a:sym typeface="Times New Roman"/>
            </a:endParaRPr>
          </a:p>
        </p:txBody>
      </p:sp>
      <p:sp>
        <p:nvSpPr>
          <p:cNvPr id="4935" name="Title 33"/>
          <p:cNvSpPr txBox="1">
            <a:spLocks noGrp="1"/>
          </p:cNvSpPr>
          <p:nvPr>
            <p:ph type="title" idx="4294967295"/>
          </p:nvPr>
        </p:nvSpPr>
        <p:spPr>
          <a:xfrm>
            <a:off x="152400" y="206513"/>
            <a:ext cx="7772400" cy="707887"/>
          </a:xfrm>
          <a:prstGeom prst="rect">
            <a:avLst/>
          </a:prstGeom>
          <a:gradFill>
            <a:gsLst>
              <a:gs pos="0">
                <a:srgbClr val="008000"/>
              </a:gs>
              <a:gs pos="100000">
                <a:srgbClr val="000000"/>
              </a:gs>
            </a:gsLst>
            <a:path path="circle">
              <a:fillToRect l="37721" t="-19636" r="62278" b="119636"/>
            </a:path>
          </a:gradFill>
          <a:effectLst>
            <a:outerShdw blurRad="63500" dist="17961" dir="2700000" rotWithShape="0">
              <a:srgbClr val="000000">
                <a:alpha val="74998"/>
              </a:srgbClr>
            </a:outerShdw>
          </a:effectLst>
        </p:spPr>
        <p:txBody>
          <a:bodyPr lIns="45687" tIns="45687" rIns="45687" bIns="45687"/>
          <a:lstStyle>
            <a:lvl1pPr>
              <a:spcBef>
                <a:spcPts val="2400"/>
              </a:spcBef>
              <a:defRPr sz="4000">
                <a:effectLst>
                  <a:outerShdw blurRad="38100" dist="38100" dir="2700000" rotWithShape="0">
                    <a:srgbClr val="000000">
                      <a:alpha val="43137"/>
                    </a:srgbClr>
                  </a:outerShdw>
                </a:effectLst>
                <a:latin typeface="Times New Roman"/>
                <a:ea typeface="Times New Roman"/>
                <a:cs typeface="Times New Roman"/>
                <a:sym typeface="Times New Roman"/>
              </a:defRPr>
            </a:lvl1pPr>
          </a:lstStyle>
          <a:p>
            <a:pPr>
              <a:defRPr>
                <a:latin typeface="+mj-lt"/>
                <a:ea typeface="+mj-ea"/>
                <a:cs typeface="+mj-cs"/>
                <a:sym typeface="Arial"/>
              </a:defRPr>
            </a:pPr>
            <a:r>
              <a:rPr dirty="0" err="1">
                <a:latin typeface="Arial" panose="020B0604020202020204" pitchFamily="34" charset="0"/>
                <a:cs typeface="Arial" panose="020B0604020202020204" pitchFamily="34" charset="0"/>
                <a:sym typeface="Times New Roman"/>
              </a:rPr>
              <a:t>نظرة</a:t>
            </a:r>
            <a:r>
              <a:rPr dirty="0">
                <a:latin typeface="Arial" panose="020B0604020202020204" pitchFamily="34" charset="0"/>
                <a:cs typeface="Arial" panose="020B0604020202020204" pitchFamily="34" charset="0"/>
                <a:sym typeface="Times New Roman"/>
              </a:rPr>
              <a:t> </a:t>
            </a:r>
            <a:r>
              <a:rPr dirty="0" err="1">
                <a:latin typeface="Arial" panose="020B0604020202020204" pitchFamily="34" charset="0"/>
                <a:cs typeface="Arial" panose="020B0604020202020204" pitchFamily="34" charset="0"/>
                <a:sym typeface="Times New Roman"/>
              </a:rPr>
              <a:t>عامة</a:t>
            </a:r>
            <a:r>
              <a:rPr dirty="0">
                <a:latin typeface="Arial" panose="020B0604020202020204" pitchFamily="34" charset="0"/>
                <a:cs typeface="Arial" panose="020B0604020202020204" pitchFamily="34" charset="0"/>
                <a:sym typeface="Times New Roman"/>
              </a:rPr>
              <a:t> على العهد </a:t>
            </a:r>
            <a:r>
              <a:rPr dirty="0" err="1">
                <a:latin typeface="Arial" panose="020B0604020202020204" pitchFamily="34" charset="0"/>
                <a:cs typeface="Arial" panose="020B0604020202020204" pitchFamily="34" charset="0"/>
                <a:sym typeface="Times New Roman"/>
              </a:rPr>
              <a:t>الجديد</a:t>
            </a:r>
            <a:endParaRPr dirty="0">
              <a:latin typeface="Arial" panose="020B0604020202020204" pitchFamily="34" charset="0"/>
              <a:cs typeface="Arial" panose="020B0604020202020204" pitchFamily="34" charset="0"/>
              <a:sym typeface="Times New Roman"/>
            </a:endParaRPr>
          </a:p>
        </p:txBody>
      </p:sp>
      <p:sp>
        <p:nvSpPr>
          <p:cNvPr id="4936" name="Text Box 19"/>
          <p:cNvSpPr txBox="1"/>
          <p:nvPr/>
        </p:nvSpPr>
        <p:spPr>
          <a:xfrm>
            <a:off x="990606" y="3657600"/>
            <a:ext cx="792164" cy="276999"/>
          </a:xfrm>
          <a:prstGeom prst="rect">
            <a:avLst/>
          </a:prstGeom>
          <a:solidFill>
            <a:srgbClr val="800000"/>
          </a:solidFill>
          <a:ln w="12700">
            <a:solidFill>
              <a:srgbClr val="FFFFFF"/>
            </a:solidFill>
            <a:miter/>
          </a:ln>
          <a:effectLst>
            <a:outerShdw blurRad="50800" dist="38100" dir="2700000" rotWithShape="0">
              <a:srgbClr val="000000">
                <a:alpha val="43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rtl="1">
              <a:spcBef>
                <a:spcPts val="1000"/>
              </a:spcBef>
              <a:defRPr sz="1800" b="1">
                <a:solidFill>
                  <a:srgbClr val="FFFFFF"/>
                </a:solidFill>
                <a:latin typeface="Times New Roman"/>
                <a:ea typeface="Times New Roman"/>
                <a:cs typeface="Times New Roman"/>
                <a:sym typeface="Times New Roman"/>
              </a:defRPr>
            </a:lvl1pPr>
          </a:lstStyle>
          <a:p>
            <a:pPr>
              <a:defRPr>
                <a:latin typeface="Arial Narrow"/>
                <a:ea typeface="Arial Narrow"/>
                <a:cs typeface="Arial Narrow"/>
                <a:sym typeface="Arial Narrow"/>
              </a:defRPr>
            </a:pPr>
            <a:r>
              <a:rPr dirty="0" err="1">
                <a:latin typeface="Arial" panose="020B0604020202020204" pitchFamily="34" charset="0"/>
                <a:cs typeface="Arial" panose="020B0604020202020204" pitchFamily="34" charset="0"/>
                <a:sym typeface="Times New Roman"/>
              </a:rPr>
              <a:t>مت</a:t>
            </a:r>
            <a:endParaRPr dirty="0">
              <a:latin typeface="Arial" panose="020B0604020202020204" pitchFamily="34" charset="0"/>
              <a:cs typeface="Arial" panose="020B0604020202020204" pitchFamily="34" charset="0"/>
              <a:sym typeface="Times New Roman"/>
            </a:endParaRPr>
          </a:p>
        </p:txBody>
      </p:sp>
      <p:sp>
        <p:nvSpPr>
          <p:cNvPr id="4937" name="Text Box 22"/>
          <p:cNvSpPr txBox="1"/>
          <p:nvPr/>
        </p:nvSpPr>
        <p:spPr>
          <a:xfrm>
            <a:off x="4572005" y="3657600"/>
            <a:ext cx="792164" cy="276999"/>
          </a:xfrm>
          <a:prstGeom prst="rect">
            <a:avLst/>
          </a:prstGeom>
          <a:solidFill>
            <a:srgbClr val="800000"/>
          </a:solidFill>
          <a:ln w="12700">
            <a:solidFill>
              <a:srgbClr val="FFFFFF"/>
            </a:solidFill>
            <a:miter/>
          </a:ln>
          <a:effectLst>
            <a:outerShdw blurRad="50800" dist="38100" dir="2700000" rotWithShape="0">
              <a:srgbClr val="000000">
                <a:alpha val="43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rtl="1">
              <a:spcBef>
                <a:spcPts val="1000"/>
              </a:spcBef>
              <a:defRPr sz="1800" b="1">
                <a:solidFill>
                  <a:srgbClr val="FFFFFF"/>
                </a:solidFill>
                <a:latin typeface="Times New Roman"/>
                <a:ea typeface="Times New Roman"/>
                <a:cs typeface="Times New Roman"/>
                <a:sym typeface="Times New Roman"/>
              </a:defRPr>
            </a:lvl1pPr>
          </a:lstStyle>
          <a:p>
            <a:pPr>
              <a:defRPr>
                <a:latin typeface="Arial Narrow"/>
                <a:ea typeface="Arial Narrow"/>
                <a:cs typeface="Arial Narrow"/>
                <a:sym typeface="Arial Narrow"/>
              </a:defRPr>
            </a:pPr>
            <a:r>
              <a:rPr dirty="0" err="1">
                <a:latin typeface="Arial" panose="020B0604020202020204" pitchFamily="34" charset="0"/>
                <a:cs typeface="Arial" panose="020B0604020202020204" pitchFamily="34" charset="0"/>
                <a:sym typeface="Times New Roman"/>
              </a:rPr>
              <a:t>لو</a:t>
            </a:r>
            <a:endParaRPr dirty="0">
              <a:latin typeface="Arial" panose="020B0604020202020204" pitchFamily="34" charset="0"/>
              <a:cs typeface="Arial" panose="020B0604020202020204" pitchFamily="34" charset="0"/>
              <a:sym typeface="Times New Roman"/>
            </a:endParaRPr>
          </a:p>
        </p:txBody>
      </p:sp>
      <p:sp>
        <p:nvSpPr>
          <p:cNvPr id="4938" name="Text Box 29"/>
          <p:cNvSpPr txBox="1"/>
          <p:nvPr/>
        </p:nvSpPr>
        <p:spPr>
          <a:xfrm>
            <a:off x="6446837" y="3657600"/>
            <a:ext cx="792163" cy="276999"/>
          </a:xfrm>
          <a:prstGeom prst="rect">
            <a:avLst/>
          </a:prstGeom>
          <a:solidFill>
            <a:srgbClr val="800000"/>
          </a:solidFill>
          <a:ln w="12700">
            <a:solidFill>
              <a:srgbClr val="FFFFFF"/>
            </a:solidFill>
            <a:miter/>
          </a:ln>
          <a:effectLst>
            <a:outerShdw blurRad="50800" dist="38100" dir="2700000" rotWithShape="0">
              <a:srgbClr val="000000">
                <a:alpha val="43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rtl="1">
              <a:spcBef>
                <a:spcPts val="1000"/>
              </a:spcBef>
              <a:defRPr sz="1800" b="1">
                <a:solidFill>
                  <a:srgbClr val="FFFFFF"/>
                </a:solidFill>
                <a:latin typeface="Times New Roman"/>
                <a:ea typeface="Times New Roman"/>
                <a:cs typeface="Times New Roman"/>
                <a:sym typeface="Times New Roman"/>
              </a:defRPr>
            </a:lvl1pPr>
          </a:lstStyle>
          <a:p>
            <a:pPr>
              <a:defRPr>
                <a:latin typeface="Arial Narrow"/>
                <a:ea typeface="Arial Narrow"/>
                <a:cs typeface="Arial Narrow"/>
                <a:sym typeface="Arial Narrow"/>
              </a:defRPr>
            </a:pPr>
            <a:r>
              <a:rPr dirty="0" err="1">
                <a:latin typeface="Arial" panose="020B0604020202020204" pitchFamily="34" charset="0"/>
                <a:cs typeface="Arial" panose="020B0604020202020204" pitchFamily="34" charset="0"/>
                <a:sym typeface="Times New Roman"/>
              </a:rPr>
              <a:t>مر</a:t>
            </a:r>
            <a:endParaRPr dirty="0">
              <a:latin typeface="Arial" panose="020B0604020202020204" pitchFamily="34" charset="0"/>
              <a:cs typeface="Arial" panose="020B0604020202020204" pitchFamily="34" charset="0"/>
              <a:sym typeface="Times New Roman"/>
            </a:endParaRPr>
          </a:p>
        </p:txBody>
      </p:sp>
      <p:sp>
        <p:nvSpPr>
          <p:cNvPr id="4939" name="Text Box 22"/>
          <p:cNvSpPr txBox="1"/>
          <p:nvPr/>
        </p:nvSpPr>
        <p:spPr>
          <a:xfrm>
            <a:off x="5486405" y="3657600"/>
            <a:ext cx="792164" cy="276999"/>
          </a:xfrm>
          <a:prstGeom prst="rect">
            <a:avLst/>
          </a:prstGeom>
          <a:solidFill>
            <a:srgbClr val="800000"/>
          </a:solidFill>
          <a:ln w="12700">
            <a:solidFill>
              <a:srgbClr val="FFFFFF"/>
            </a:solidFill>
            <a:miter/>
          </a:ln>
          <a:effectLst>
            <a:outerShdw blurRad="50800" dist="38100" dir="2700000" rotWithShape="0">
              <a:srgbClr val="000000">
                <a:alpha val="43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rtl="1">
              <a:spcBef>
                <a:spcPts val="1000"/>
              </a:spcBef>
              <a:defRPr sz="1800" b="1">
                <a:solidFill>
                  <a:srgbClr val="FFFFFF"/>
                </a:solidFill>
                <a:latin typeface="Times New Roman"/>
                <a:ea typeface="Times New Roman"/>
                <a:cs typeface="Times New Roman"/>
                <a:sym typeface="Times New Roman"/>
              </a:defRPr>
            </a:lvl1pPr>
          </a:lstStyle>
          <a:p>
            <a:pPr>
              <a:defRPr>
                <a:latin typeface="Arial Narrow"/>
                <a:ea typeface="Arial Narrow"/>
                <a:cs typeface="Arial Narrow"/>
                <a:sym typeface="Arial Narrow"/>
              </a:defRPr>
            </a:pPr>
            <a:r>
              <a:rPr dirty="0" err="1">
                <a:latin typeface="Arial" panose="020B0604020202020204" pitchFamily="34" charset="0"/>
                <a:cs typeface="Arial" panose="020B0604020202020204" pitchFamily="34" charset="0"/>
                <a:sym typeface="Times New Roman"/>
              </a:rPr>
              <a:t>أع</a:t>
            </a:r>
            <a:endParaRPr dirty="0">
              <a:latin typeface="Arial" panose="020B0604020202020204" pitchFamily="34" charset="0"/>
              <a:cs typeface="Arial" panose="020B0604020202020204" pitchFamily="34" charset="0"/>
              <a:sym typeface="Times New Roman"/>
            </a:endParaRPr>
          </a:p>
        </p:txBody>
      </p:sp>
      <p:sp>
        <p:nvSpPr>
          <p:cNvPr id="4940" name="Text Box 19"/>
          <p:cNvSpPr txBox="1"/>
          <p:nvPr/>
        </p:nvSpPr>
        <p:spPr>
          <a:xfrm>
            <a:off x="152400" y="5486400"/>
            <a:ext cx="1800225" cy="276999"/>
          </a:xfrm>
          <a:prstGeom prst="rect">
            <a:avLst/>
          </a:prstGeom>
          <a:solidFill>
            <a:srgbClr val="800000"/>
          </a:solidFill>
          <a:ln w="12700">
            <a:solidFill>
              <a:srgbClr val="FFFFFF"/>
            </a:solidFill>
            <a:miter/>
          </a:ln>
          <a:effectLst>
            <a:outerShdw blurRad="50800" dist="38100" dir="2700000" rotWithShape="0">
              <a:srgbClr val="000000">
                <a:alpha val="43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rtl="1">
              <a:spcBef>
                <a:spcPts val="1000"/>
              </a:spcBef>
              <a:defRPr sz="1800" b="1">
                <a:solidFill>
                  <a:srgbClr val="FFFFFF"/>
                </a:solidFill>
                <a:latin typeface="Times New Roman"/>
                <a:ea typeface="Times New Roman"/>
                <a:cs typeface="Times New Roman"/>
                <a:sym typeface="Times New Roman"/>
              </a:defRPr>
            </a:lvl1pPr>
          </a:lstStyle>
          <a:p>
            <a:pPr>
              <a:defRPr>
                <a:latin typeface="Arial Narrow"/>
                <a:ea typeface="Arial Narrow"/>
                <a:cs typeface="Arial Narrow"/>
                <a:sym typeface="Arial Narrow"/>
              </a:defRPr>
            </a:pPr>
            <a:r>
              <a:rPr dirty="0" err="1">
                <a:latin typeface="Arial" panose="020B0604020202020204" pitchFamily="34" charset="0"/>
                <a:cs typeface="Arial" panose="020B0604020202020204" pitchFamily="34" charset="0"/>
                <a:sym typeface="Times New Roman"/>
              </a:rPr>
              <a:t>الأناجيل</a:t>
            </a:r>
            <a:r>
              <a:rPr dirty="0">
                <a:latin typeface="Arial" panose="020B0604020202020204" pitchFamily="34" charset="0"/>
                <a:cs typeface="Arial" panose="020B0604020202020204" pitchFamily="34" charset="0"/>
                <a:sym typeface="Times New Roman"/>
              </a:rPr>
              <a:t> </a:t>
            </a:r>
            <a:r>
              <a:rPr dirty="0" err="1">
                <a:latin typeface="Arial" panose="020B0604020202020204" pitchFamily="34" charset="0"/>
                <a:cs typeface="Arial" panose="020B0604020202020204" pitchFamily="34" charset="0"/>
                <a:sym typeface="Times New Roman"/>
              </a:rPr>
              <a:t>و</a:t>
            </a:r>
            <a:r>
              <a:rPr dirty="0">
                <a:latin typeface="Arial" panose="020B0604020202020204" pitchFamily="34" charset="0"/>
                <a:cs typeface="Arial" panose="020B0604020202020204" pitchFamily="34" charset="0"/>
                <a:sym typeface="Times New Roman"/>
              </a:rPr>
              <a:t> الأعمال</a:t>
            </a:r>
          </a:p>
        </p:txBody>
      </p:sp>
      <p:sp>
        <p:nvSpPr>
          <p:cNvPr id="4941" name="Text Box 20"/>
          <p:cNvSpPr txBox="1"/>
          <p:nvPr/>
        </p:nvSpPr>
        <p:spPr>
          <a:xfrm>
            <a:off x="6477000" y="6553200"/>
            <a:ext cx="2447925" cy="18466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r">
              <a:spcBef>
                <a:spcPts val="700"/>
              </a:spcBef>
              <a:defRPr sz="1200" b="1">
                <a:solidFill>
                  <a:srgbClr val="FFFFFF"/>
                </a:solidFill>
                <a:latin typeface="Arial Narrow"/>
                <a:ea typeface="Arial Narrow"/>
                <a:cs typeface="Arial Narrow"/>
                <a:sym typeface="Arial Narrow"/>
              </a:defRPr>
            </a:lvl1pPr>
          </a:lstStyle>
          <a:p>
            <a:r>
              <a:rPr dirty="0">
                <a:latin typeface="Arial" panose="020B0604020202020204" pitchFamily="34" charset="0"/>
                <a:cs typeface="Arial" panose="020B0604020202020204" pitchFamily="34" charset="0"/>
              </a:rPr>
              <a:t>No Animations</a:t>
            </a:r>
          </a:p>
        </p:txBody>
      </p:sp>
      <p:sp>
        <p:nvSpPr>
          <p:cNvPr id="4942" name="Text Box 7"/>
          <p:cNvSpPr txBox="1"/>
          <p:nvPr/>
        </p:nvSpPr>
        <p:spPr>
          <a:xfrm>
            <a:off x="2667000" y="2195594"/>
            <a:ext cx="990600" cy="1107996"/>
          </a:xfrm>
          <a:prstGeom prst="rect">
            <a:avLst/>
          </a:prstGeom>
          <a:gradFill>
            <a:gsLst>
              <a:gs pos="0">
                <a:srgbClr val="CCFFCC"/>
              </a:gs>
              <a:gs pos="87000">
                <a:srgbClr val="CCFFCC"/>
              </a:gs>
              <a:gs pos="100000">
                <a:srgbClr val="000000"/>
              </a:gs>
            </a:gsLst>
            <a:path path="circle">
              <a:fillToRect l="37721" t="-19636" r="62278" b="119636"/>
            </a:path>
          </a:gradFill>
          <a:ln w="19050">
            <a:solidFill>
              <a:srgbClr val="FFFFFF"/>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spAutoFit/>
          </a:bodyPr>
          <a:lstStyle/>
          <a:p>
            <a:pPr algn="ctr" rtl="1">
              <a:spcBef>
                <a:spcPts val="700"/>
              </a:spcBef>
              <a:defRPr sz="1200" b="1">
                <a:solidFill>
                  <a:srgbClr val="000000"/>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نيسان</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50-</a:t>
            </a:r>
            <a:br>
              <a:rPr b="1" dirty="0">
                <a:latin typeface="Arial" panose="020B0604020202020204" pitchFamily="34" charset="0"/>
                <a:cs typeface="Arial" panose="020B0604020202020204" pitchFamily="34" charset="0"/>
              </a:rPr>
            </a:br>
            <a:r>
              <a:rPr b="1" dirty="0" err="1">
                <a:latin typeface="Arial" panose="020B0604020202020204" pitchFamily="34" charset="0"/>
                <a:ea typeface="Times New Roman"/>
                <a:cs typeface="Arial" panose="020B0604020202020204" pitchFamily="34" charset="0"/>
                <a:sym typeface="Times New Roman"/>
              </a:rPr>
              <a:t>أيلول</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52</a:t>
            </a:r>
            <a:endParaRPr b="1" dirty="0">
              <a:latin typeface="Arial" panose="020B0604020202020204" pitchFamily="34" charset="0"/>
              <a:cs typeface="Arial" panose="020B0604020202020204" pitchFamily="34" charset="0"/>
            </a:endParaRPr>
          </a:p>
          <a:p>
            <a:pPr algn="ctr" rtl="1">
              <a:defRPr b="1">
                <a:solidFill>
                  <a:srgbClr val="000000"/>
                </a:solidFill>
                <a:latin typeface="Arial Narrow"/>
                <a:ea typeface="Arial Narrow"/>
                <a:cs typeface="Arial Narrow"/>
                <a:sym typeface="Arial Narrow"/>
              </a:defRPr>
            </a:pPr>
            <a:r>
              <a:rPr lang="ar-JO" b="1" dirty="0">
                <a:latin typeface="Arial" panose="020B0604020202020204" pitchFamily="34" charset="0"/>
                <a:cs typeface="Arial" panose="020B0604020202020204" pitchFamily="34" charset="0"/>
              </a:rPr>
              <a:t>2</a:t>
            </a:r>
            <a:br>
              <a:rPr b="1" dirty="0">
                <a:latin typeface="Arial" panose="020B0604020202020204" pitchFamily="34" charset="0"/>
                <a:cs typeface="Arial" panose="020B0604020202020204" pitchFamily="34" charset="0"/>
              </a:rPr>
            </a:br>
            <a:r>
              <a:rPr b="1" dirty="0" err="1">
                <a:latin typeface="Arial" panose="020B0604020202020204" pitchFamily="34" charset="0"/>
                <a:ea typeface="Times New Roman"/>
                <a:cs typeface="Arial" panose="020B0604020202020204" pitchFamily="34" charset="0"/>
                <a:sym typeface="Times New Roman"/>
              </a:rPr>
              <a:t>بحر</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إيجة</a:t>
            </a:r>
            <a:endParaRPr b="1" dirty="0">
              <a:latin typeface="Arial" panose="020B0604020202020204" pitchFamily="34" charset="0"/>
              <a:ea typeface="Times New Roman"/>
              <a:cs typeface="Arial" panose="020B0604020202020204" pitchFamily="34" charset="0"/>
              <a:sym typeface="Times New Roman"/>
            </a:endParaRPr>
          </a:p>
        </p:txBody>
      </p:sp>
      <p:sp>
        <p:nvSpPr>
          <p:cNvPr id="4943" name="Text Box 17"/>
          <p:cNvSpPr txBox="1"/>
          <p:nvPr/>
        </p:nvSpPr>
        <p:spPr>
          <a:xfrm>
            <a:off x="-76200" y="2133600"/>
            <a:ext cx="990600" cy="79252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p>
            <a:pPr algn="ctr" rtl="1">
              <a:spcBef>
                <a:spcPts val="700"/>
              </a:spcBef>
              <a:defRPr sz="12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صيف</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35-37</a:t>
            </a:r>
            <a:endParaRPr b="1" dirty="0">
              <a:latin typeface="Arial" panose="020B0604020202020204" pitchFamily="34" charset="0"/>
              <a:cs typeface="Arial" panose="020B0604020202020204" pitchFamily="34" charset="0"/>
            </a:endParaRPr>
          </a:p>
          <a:p>
            <a:pPr algn="ctr" rtl="1">
              <a:spcBef>
                <a:spcPts val="900"/>
              </a:spcBef>
              <a:defRPr sz="16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دمشق</a:t>
            </a:r>
            <a:br>
              <a:rPr b="1" dirty="0">
                <a:latin typeface="Arial" panose="020B0604020202020204" pitchFamily="34" charset="0"/>
                <a:ea typeface="Times New Roman"/>
                <a:cs typeface="Arial" panose="020B0604020202020204" pitchFamily="34" charset="0"/>
                <a:sym typeface="Times New Roman"/>
              </a:rPr>
            </a:br>
            <a:r>
              <a:rPr b="1" dirty="0" err="1">
                <a:latin typeface="Arial" panose="020B0604020202020204" pitchFamily="34" charset="0"/>
                <a:ea typeface="Times New Roman"/>
                <a:cs typeface="Arial" panose="020B0604020202020204" pitchFamily="34" charset="0"/>
                <a:sym typeface="Times New Roman"/>
              </a:rPr>
              <a:t>أنطاكية</a:t>
            </a:r>
            <a:endParaRPr b="1" dirty="0">
              <a:latin typeface="Arial" panose="020B0604020202020204" pitchFamily="34" charset="0"/>
              <a:ea typeface="Times New Roman"/>
              <a:cs typeface="Arial" panose="020B0604020202020204" pitchFamily="34" charset="0"/>
              <a:sym typeface="Times New Roman"/>
            </a:endParaRPr>
          </a:p>
        </p:txBody>
      </p:sp>
      <p:sp>
        <p:nvSpPr>
          <p:cNvPr id="4944" name="Text Box 10"/>
          <p:cNvSpPr txBox="1"/>
          <p:nvPr/>
        </p:nvSpPr>
        <p:spPr>
          <a:xfrm>
            <a:off x="2286000" y="6325157"/>
            <a:ext cx="990600" cy="369332"/>
          </a:xfrm>
          <a:prstGeom prst="rect">
            <a:avLst/>
          </a:prstGeom>
          <a:solidFill>
            <a:srgbClr val="000000"/>
          </a:solidFill>
          <a:ln w="12700">
            <a:solidFill>
              <a:srgbClr val="FFFFFF"/>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spAutoFit/>
          </a:bodyPr>
          <a:lstStyle>
            <a:lvl1pPr algn="ctr" rtl="1">
              <a:spcBef>
                <a:spcPts val="1400"/>
              </a:spcBef>
              <a:defRPr b="1">
                <a:solidFill>
                  <a:srgbClr val="FFFFFF"/>
                </a:solidFill>
                <a:latin typeface="Times New Roman"/>
                <a:ea typeface="Times New Roman"/>
                <a:cs typeface="Times New Roman"/>
                <a:sym typeface="Times New Roman"/>
              </a:defRPr>
            </a:lvl1pPr>
          </a:lstStyle>
          <a:p>
            <a:pPr>
              <a:defRPr>
                <a:latin typeface="Arial Narrow"/>
                <a:ea typeface="Arial Narrow"/>
                <a:cs typeface="Arial Narrow"/>
                <a:sym typeface="Arial Narrow"/>
              </a:defRPr>
            </a:pPr>
            <a:r>
              <a:rPr dirty="0">
                <a:latin typeface="Arial" panose="020B0604020202020204" pitchFamily="34" charset="0"/>
                <a:cs typeface="Arial" panose="020B0604020202020204" pitchFamily="34" charset="0"/>
                <a:sym typeface="Times New Roman"/>
              </a:rPr>
              <a:t>روما</a:t>
            </a:r>
          </a:p>
        </p:txBody>
      </p:sp>
      <p:sp>
        <p:nvSpPr>
          <p:cNvPr id="4945" name="Text Box 20"/>
          <p:cNvSpPr txBox="1"/>
          <p:nvPr/>
        </p:nvSpPr>
        <p:spPr>
          <a:xfrm>
            <a:off x="3352800" y="5907087"/>
            <a:ext cx="1600200" cy="27699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rtl="1">
              <a:spcBef>
                <a:spcPts val="1000"/>
              </a:spcBef>
              <a:defRPr sz="1800" b="1">
                <a:solidFill>
                  <a:srgbClr val="FFFFFF"/>
                </a:solidFill>
                <a:latin typeface="Times New Roman"/>
                <a:ea typeface="Times New Roman"/>
                <a:cs typeface="Times New Roman"/>
                <a:sym typeface="Times New Roman"/>
              </a:defRPr>
            </a:lvl1pPr>
          </a:lstStyle>
          <a:p>
            <a:pPr>
              <a:defRPr>
                <a:latin typeface="Arial Narrow"/>
                <a:ea typeface="Arial Narrow"/>
                <a:cs typeface="Arial Narrow"/>
                <a:sym typeface="Arial Narrow"/>
              </a:defRPr>
            </a:pPr>
            <a:r>
              <a:rPr dirty="0" err="1">
                <a:latin typeface="Arial" panose="020B0604020202020204" pitchFamily="34" charset="0"/>
                <a:cs typeface="Arial" panose="020B0604020202020204" pitchFamily="34" charset="0"/>
                <a:sym typeface="Times New Roman"/>
              </a:rPr>
              <a:t>الرحلات</a:t>
            </a:r>
            <a:endParaRPr dirty="0">
              <a:latin typeface="Arial" panose="020B0604020202020204" pitchFamily="34" charset="0"/>
              <a:cs typeface="Arial" panose="020B0604020202020204" pitchFamily="34" charset="0"/>
              <a:sym typeface="Times New Roman"/>
            </a:endParaRPr>
          </a:p>
        </p:txBody>
      </p:sp>
      <p:sp>
        <p:nvSpPr>
          <p:cNvPr id="4946" name="Text Box 9"/>
          <p:cNvSpPr txBox="1"/>
          <p:nvPr/>
        </p:nvSpPr>
        <p:spPr>
          <a:xfrm>
            <a:off x="2286000" y="5861607"/>
            <a:ext cx="990600" cy="369332"/>
          </a:xfrm>
          <a:prstGeom prst="rect">
            <a:avLst/>
          </a:prstGeom>
          <a:gradFill>
            <a:gsLst>
              <a:gs pos="0">
                <a:srgbClr val="CCFFCC"/>
              </a:gs>
              <a:gs pos="87000">
                <a:srgbClr val="CCFFCC"/>
              </a:gs>
              <a:gs pos="100000">
                <a:srgbClr val="000000"/>
              </a:gs>
            </a:gsLst>
            <a:path path="circle">
              <a:fillToRect l="37721" t="-19636" r="62278" b="119636"/>
            </a:path>
          </a:gradFill>
          <a:ln w="19050">
            <a:solidFill>
              <a:srgbClr val="FFFFFF"/>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spAutoFit/>
          </a:bodyPr>
          <a:lstStyle>
            <a:lvl1pPr algn="ctr">
              <a:defRPr b="1">
                <a:solidFill>
                  <a:srgbClr val="000000"/>
                </a:solidFill>
                <a:latin typeface="Arial Narrow"/>
                <a:ea typeface="Arial Narrow"/>
                <a:cs typeface="Arial Narrow"/>
                <a:sym typeface="Arial Narrow"/>
              </a:defRPr>
            </a:lvl1pPr>
          </a:lstStyle>
          <a:p>
            <a:r>
              <a:rPr lang="ar-JO" dirty="0">
                <a:latin typeface="Arial" panose="020B0604020202020204" pitchFamily="34" charset="0"/>
                <a:cs typeface="Arial" panose="020B0604020202020204" pitchFamily="34" charset="0"/>
              </a:rPr>
              <a:t>4 3 2 1</a:t>
            </a:r>
            <a:endParaRPr dirty="0">
              <a:latin typeface="Arial" panose="020B0604020202020204" pitchFamily="34" charset="0"/>
              <a:cs typeface="Arial" panose="020B0604020202020204" pitchFamily="34" charset="0"/>
            </a:endParaRPr>
          </a:p>
        </p:txBody>
      </p:sp>
      <p:sp>
        <p:nvSpPr>
          <p:cNvPr id="4947" name="Text Box 20"/>
          <p:cNvSpPr txBox="1"/>
          <p:nvPr/>
        </p:nvSpPr>
        <p:spPr>
          <a:xfrm>
            <a:off x="3352800" y="6370637"/>
            <a:ext cx="1600200" cy="27699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rtl="1">
              <a:spcBef>
                <a:spcPts val="1000"/>
              </a:spcBef>
              <a:defRPr sz="1800" b="1">
                <a:solidFill>
                  <a:srgbClr val="FFFFFF"/>
                </a:solidFill>
                <a:latin typeface="Times New Roman"/>
                <a:ea typeface="Times New Roman"/>
                <a:cs typeface="Times New Roman"/>
                <a:sym typeface="Times New Roman"/>
              </a:defRPr>
            </a:lvl1pPr>
          </a:lstStyle>
          <a:p>
            <a:pPr>
              <a:defRPr>
                <a:latin typeface="Arial Narrow"/>
                <a:ea typeface="Arial Narrow"/>
                <a:cs typeface="Arial Narrow"/>
                <a:sym typeface="Arial Narrow"/>
              </a:defRPr>
            </a:pPr>
            <a:r>
              <a:rPr dirty="0" err="1">
                <a:latin typeface="Arial" panose="020B0604020202020204" pitchFamily="34" charset="0"/>
                <a:cs typeface="Arial" panose="020B0604020202020204" pitchFamily="34" charset="0"/>
                <a:sym typeface="Times New Roman"/>
              </a:rPr>
              <a:t>السجون</a:t>
            </a:r>
            <a:endParaRPr dirty="0">
              <a:latin typeface="Arial" panose="020B0604020202020204" pitchFamily="34" charset="0"/>
              <a:cs typeface="Arial" panose="020B0604020202020204" pitchFamily="34" charset="0"/>
              <a:sym typeface="Times New Roman"/>
            </a:endParaRPr>
          </a:p>
        </p:txBody>
      </p:sp>
    </p:spTree>
  </p:cSld>
  <p:clrMapOvr>
    <a:masterClrMapping/>
  </p:clrMapOvr>
  <p:transition spd="med"/>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00"/>
            </a:gs>
            <a:gs pos="100000">
              <a:srgbClr val="000090"/>
            </a:gs>
          </a:gsLst>
          <a:path path="circle">
            <a:fillToRect l="50000" t="50000" r="50000" b="50000"/>
          </a:path>
        </a:gradFill>
        <a:effectLst/>
      </p:bgPr>
    </p:bg>
    <p:spTree>
      <p:nvGrpSpPr>
        <p:cNvPr id="1" name=""/>
        <p:cNvGrpSpPr/>
        <p:nvPr/>
      </p:nvGrpSpPr>
      <p:grpSpPr>
        <a:xfrm>
          <a:off x="0" y="0"/>
          <a:ext cx="0" cy="0"/>
          <a:chOff x="0" y="0"/>
          <a:chExt cx="0" cy="0"/>
        </a:xfrm>
      </p:grpSpPr>
      <p:sp>
        <p:nvSpPr>
          <p:cNvPr id="4430" name="Rectangle 2"/>
          <p:cNvSpPr txBox="1">
            <a:spLocks noGrp="1"/>
          </p:cNvSpPr>
          <p:nvPr>
            <p:ph type="title"/>
          </p:nvPr>
        </p:nvSpPr>
        <p:spPr>
          <a:xfrm>
            <a:off x="0" y="21563"/>
            <a:ext cx="9144000" cy="909772"/>
          </a:xfrm>
          <a:prstGeom prst="rect">
            <a:avLst/>
          </a:prstGeom>
          <a:effectLst>
            <a:outerShdw blurRad="63500" dist="35921" dir="2700000" rotWithShape="0">
              <a:srgbClr val="000000">
                <a:alpha val="74998"/>
              </a:srgbClr>
            </a:outerShdw>
          </a:effectLst>
        </p:spPr>
        <p:txBody>
          <a:bodyPr/>
          <a:lstStyle>
            <a:lvl1pPr>
              <a:defRPr sz="4800" b="1"/>
            </a:lvl1pPr>
          </a:lstStyle>
          <a:p>
            <a:pPr rtl="0">
              <a:defRPr/>
            </a:pPr>
            <a:r>
              <a:rPr dirty="0"/>
              <a:t>الآية المفتاحية </a:t>
            </a:r>
          </a:p>
        </p:txBody>
      </p:sp>
      <p:sp>
        <p:nvSpPr>
          <p:cNvPr id="4431" name="Rectangle 2"/>
          <p:cNvSpPr txBox="1"/>
          <p:nvPr/>
        </p:nvSpPr>
        <p:spPr>
          <a:xfrm>
            <a:off x="45719" y="2471876"/>
            <a:ext cx="9052561" cy="1938992"/>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defTabSz="457200" rtl="1">
              <a:defRPr sz="4000" b="1">
                <a:solidFill>
                  <a:srgbClr val="FFFFFF"/>
                </a:solidFill>
              </a:defRPr>
            </a:pPr>
            <a:r>
              <a:rPr b="1" dirty="0" err="1">
                <a:latin typeface="Arial" panose="020B0604020202020204" pitchFamily="34" charset="0"/>
                <a:cs typeface="Arial" panose="020B0604020202020204" pitchFamily="34" charset="0"/>
              </a:rPr>
              <a:t>لِأَنَّ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ٱبْنَ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ٱلْإِنْسَانِ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أَيْضًا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يَأْتِ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لِيُخْدَمَ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لِيَخْدِمَ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وَلِيَبْذِلَ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نَفْسَهُ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فِدْيَةً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عَنْ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كَثِيرِينَ</a:t>
            </a:r>
            <a:r>
              <a:rPr b="1" dirty="0">
                <a:latin typeface="Arial" panose="020B0604020202020204" pitchFamily="34" charset="0"/>
                <a:cs typeface="Arial" panose="020B0604020202020204" pitchFamily="34" charset="0"/>
              </a:rPr>
              <a:t> </a:t>
            </a:r>
            <a:endParaRPr sz="4400" b="1" dirty="0">
              <a:latin typeface="Arial" panose="020B0604020202020204" pitchFamily="34" charset="0"/>
              <a:cs typeface="Arial" panose="020B0604020202020204" pitchFamily="34" charset="0"/>
            </a:endParaRPr>
          </a:p>
          <a:p>
            <a:pPr algn="ctr" defTabSz="457200" rtl="1">
              <a:defRPr sz="4000" b="1">
                <a:solidFill>
                  <a:srgbClr val="FFFFFF"/>
                </a:solidFill>
              </a:defRPr>
            </a:pPr>
            <a:r>
              <a:rPr lang="ar-SA" b="1" dirty="0">
                <a:latin typeface="Arial" panose="020B0604020202020204" pitchFamily="34" charset="0"/>
                <a:cs typeface="Arial" panose="020B0604020202020204" pitchFamily="34" charset="0"/>
              </a:rPr>
              <a:t>(٤٥:١٠).</a:t>
            </a:r>
            <a:endParaRPr b="1" dirty="0">
              <a:latin typeface="Arial" panose="020B0604020202020204" pitchFamily="34" charset="0"/>
              <a:cs typeface="Arial" panose="020B0604020202020204" pitchFamily="34" charset="0"/>
            </a:endParaRPr>
          </a:p>
        </p:txBody>
      </p:sp>
      <p:sp>
        <p:nvSpPr>
          <p:cNvPr id="4432" name="Rectangle 2"/>
          <p:cNvSpPr txBox="1"/>
          <p:nvPr/>
        </p:nvSpPr>
        <p:spPr>
          <a:xfrm>
            <a:off x="45719" y="5951409"/>
            <a:ext cx="86997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a:defRPr b="1">
                <a:latin typeface="+mj-lt"/>
                <a:ea typeface="+mj-ea"/>
                <a:cs typeface="+mj-cs"/>
                <a:sym typeface="Arial"/>
              </a:defRPr>
            </a:pPr>
            <a:r>
              <a:rPr lang="ar-SA" b="1" dirty="0">
                <a:latin typeface="Arial" panose="020B0604020202020204" pitchFamily="34" charset="0"/>
                <a:cs typeface="Arial" panose="020B0604020202020204" pitchFamily="34" charset="0"/>
              </a:rPr>
              <a:t>مرقس</a:t>
            </a:r>
          </a:p>
        </p:txBody>
      </p:sp>
      <p:sp>
        <p:nvSpPr>
          <p:cNvPr id="4433" name="Text Box 24"/>
          <p:cNvSpPr txBox="1"/>
          <p:nvPr/>
        </p:nvSpPr>
        <p:spPr>
          <a:xfrm>
            <a:off x="8518129" y="65344"/>
            <a:ext cx="438580"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a:defRPr b="1">
                <a:solidFill>
                  <a:srgbClr val="EAEAEA"/>
                </a:solidFill>
              </a:defRPr>
            </a:lvl1pPr>
          </a:lstStyle>
          <a:p>
            <a:r>
              <a:rPr dirty="0">
                <a:latin typeface="Arial" panose="020B0604020202020204" pitchFamily="34" charset="0"/>
                <a:cs typeface="Arial" panose="020B0604020202020204" pitchFamily="34" charset="0"/>
              </a:rPr>
              <a:t>٨٥</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1" nodeType="clickEffect">
                                  <p:stCondLst>
                                    <p:cond delay="0"/>
                                  </p:stCondLst>
                                  <p:iterate>
                                    <p:tmAbs val="0"/>
                                  </p:iterate>
                                  <p:childTnLst>
                                    <p:set>
                                      <p:cBhvr>
                                        <p:cTn id="6" fill="hold"/>
                                        <p:tgtEl>
                                          <p:spTgt spid="4432"/>
                                        </p:tgtEl>
                                        <p:attrNameLst>
                                          <p:attrName>style.visibility</p:attrName>
                                        </p:attrNameLst>
                                      </p:cBhvr>
                                      <p:to>
                                        <p:strVal val="visible"/>
                                      </p:to>
                                    </p:set>
                                    <p:anim calcmode="lin" valueType="num">
                                      <p:cBhvr>
                                        <p:cTn id="7" dur="500" fill="hold"/>
                                        <p:tgtEl>
                                          <p:spTgt spid="4432"/>
                                        </p:tgtEl>
                                        <p:attrNameLst>
                                          <p:attrName>ppt_x</p:attrName>
                                        </p:attrNameLst>
                                      </p:cBhvr>
                                      <p:tavLst>
                                        <p:tav tm="0">
                                          <p:val>
                                            <p:strVal val="#ppt_x"/>
                                          </p:val>
                                        </p:tav>
                                        <p:tav tm="100000">
                                          <p:val>
                                            <p:strVal val="#ppt_x"/>
                                          </p:val>
                                        </p:tav>
                                      </p:tavLst>
                                    </p:anim>
                                    <p:anim calcmode="lin" valueType="num">
                                      <p:cBhvr>
                                        <p:cTn id="8" dur="500" fill="hold"/>
                                        <p:tgtEl>
                                          <p:spTgt spid="443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32" grpId="1" animBg="1" advAuto="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951" name="Group 2"/>
          <p:cNvGraphicFramePr/>
          <p:nvPr>
            <p:extLst>
              <p:ext uri="{D42A27DB-BD31-4B8C-83A1-F6EECF244321}">
                <p14:modId xmlns:p14="http://schemas.microsoft.com/office/powerpoint/2010/main" val="3363910749"/>
              </p:ext>
            </p:extLst>
          </p:nvPr>
        </p:nvGraphicFramePr>
        <p:xfrm>
          <a:off x="0" y="639764"/>
          <a:ext cx="9143998" cy="6260222"/>
        </p:xfrm>
        <a:graphic>
          <a:graphicData uri="http://schemas.openxmlformats.org/drawingml/2006/table">
            <a:tbl>
              <a:tblPr>
                <a:tableStyleId>{4C3C2611-4C71-4FC5-86AE-919BDF0F9419}</a:tableStyleId>
              </a:tblPr>
              <a:tblGrid>
                <a:gridCol w="1827213">
                  <a:extLst>
                    <a:ext uri="{9D8B030D-6E8A-4147-A177-3AD203B41FA5}">
                      <a16:colId xmlns:a16="http://schemas.microsoft.com/office/drawing/2014/main" val="20000"/>
                    </a:ext>
                  </a:extLst>
                </a:gridCol>
                <a:gridCol w="1830386">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30388">
                  <a:extLst>
                    <a:ext uri="{9D8B030D-6E8A-4147-A177-3AD203B41FA5}">
                      <a16:colId xmlns:a16="http://schemas.microsoft.com/office/drawing/2014/main" val="20003"/>
                    </a:ext>
                  </a:extLst>
                </a:gridCol>
                <a:gridCol w="1827211">
                  <a:extLst>
                    <a:ext uri="{9D8B030D-6E8A-4147-A177-3AD203B41FA5}">
                      <a16:colId xmlns:a16="http://schemas.microsoft.com/office/drawing/2014/main" val="20004"/>
                    </a:ext>
                  </a:extLst>
                </a:gridCol>
              </a:tblGrid>
              <a:tr h="427625">
                <a:tc>
                  <a:txBody>
                    <a:bodyPr/>
                    <a:lstStyle/>
                    <a:p>
                      <a:pPr algn="ctr">
                        <a:spcBef>
                          <a:spcPts val="400"/>
                        </a:spcBef>
                        <a:defRPr sz="2200" b="1">
                          <a:solidFill>
                            <a:srgbClr val="FFFFFF"/>
                          </a:solidFill>
                          <a:latin typeface="Arial Narrow"/>
                          <a:ea typeface="Arial Narrow"/>
                          <a:cs typeface="Arial Narrow"/>
                        </a:defRPr>
                      </a:pPr>
                      <a:endParaRPr dirty="0"/>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متى</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tc>
                  <a:txBody>
                    <a:bodyPr/>
                    <a:lstStyle/>
                    <a:p>
                      <a:pPr algn="ctr">
                        <a:spcBef>
                          <a:spcPts val="500"/>
                        </a:spcBef>
                        <a:defRPr sz="1800">
                          <a:solidFill>
                            <a:srgbClr val="000000"/>
                          </a:solidFill>
                        </a:defRPr>
                      </a:pPr>
                      <a:r>
                        <a:rPr sz="2200" b="1" i="0" dirty="0">
                          <a:solidFill>
                            <a:srgbClr val="FFFFFF"/>
                          </a:solidFill>
                          <a:latin typeface="Arial" panose="020B0604020202020204" pitchFamily="34" charset="0"/>
                          <a:cs typeface="Arial" panose="020B0604020202020204" pitchFamily="34" charset="0"/>
                          <a:sym typeface="Arial"/>
                        </a:rPr>
                        <a:t>مرقس</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لوقا</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يوحنا</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extLst>
                  <a:ext uri="{0D108BD9-81ED-4DB2-BD59-A6C34878D82A}">
                    <a16:rowId xmlns:a16="http://schemas.microsoft.com/office/drawing/2014/main" val="10000"/>
                  </a:ext>
                </a:extLst>
              </a:tr>
              <a:tr h="763802">
                <a:tc>
                  <a:txBody>
                    <a:bodyPr/>
                    <a:lstStyle/>
                    <a:p>
                      <a:pPr algn="ctr" rtl="1">
                        <a:spcBef>
                          <a:spcPts val="500"/>
                        </a:spcBef>
                        <a:defRPr sz="2200" b="1">
                          <a:solidFill>
                            <a:srgbClr val="FFFFFF"/>
                          </a:solidFill>
                          <a:latin typeface="Arial Narrow"/>
                          <a:ea typeface="Arial Narrow"/>
                          <a:cs typeface="Arial Narrow"/>
                        </a:defRPr>
                      </a:pPr>
                      <a:r>
                        <a:rPr b="1" i="0" dirty="0" err="1">
                          <a:latin typeface="SimSun"/>
                          <a:ea typeface="SimSun"/>
                          <a:cs typeface="Arial" panose="020B0604020202020204" pitchFamily="34" charset="0"/>
                          <a:sym typeface="SimSun"/>
                        </a:rPr>
                        <a:t>الوظيفة</a:t>
                      </a:r>
                      <a:r>
                        <a:rPr b="1" i="0" dirty="0">
                          <a:latin typeface="SimSun"/>
                          <a:ea typeface="SimSun"/>
                          <a:cs typeface="Arial" panose="020B0604020202020204" pitchFamily="34" charset="0"/>
                          <a:sym typeface="SimSun"/>
                        </a:rPr>
                        <a:t> </a:t>
                      </a:r>
                      <a:r>
                        <a:rPr b="1" i="0" dirty="0" err="1">
                          <a:latin typeface="SimSun"/>
                          <a:ea typeface="SimSun"/>
                          <a:cs typeface="Arial" panose="020B0604020202020204" pitchFamily="34" charset="0"/>
                          <a:sym typeface="SimSun"/>
                        </a:rPr>
                        <a:t>قبل</a:t>
                      </a:r>
                      <a:r>
                        <a:rPr b="1" i="0" dirty="0">
                          <a:latin typeface="SimSun"/>
                          <a:ea typeface="SimSun"/>
                          <a:cs typeface="Arial" panose="020B0604020202020204" pitchFamily="34" charset="0"/>
                          <a:sym typeface="SimSun"/>
                        </a:rPr>
                        <a:t> </a:t>
                      </a:r>
                      <a:r>
                        <a:rPr b="1" i="0" dirty="0" err="1">
                          <a:latin typeface="SimSun"/>
                          <a:ea typeface="SimSun"/>
                          <a:cs typeface="Arial" panose="020B0604020202020204" pitchFamily="34" charset="0"/>
                          <a:sym typeface="SimSun"/>
                        </a:rPr>
                        <a:t>الخلاص</a:t>
                      </a:r>
                      <a:endParaRPr b="1" i="0" dirty="0">
                        <a:latin typeface="SimSun"/>
                        <a:ea typeface="SimSun"/>
                        <a:cs typeface="Arial" panose="020B0604020202020204" pitchFamily="34" charset="0"/>
                        <a:sym typeface="SimSun"/>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عشار</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لا</a:t>
                      </a:r>
                      <a:r>
                        <a:rPr sz="2000" b="1" i="0" dirty="0">
                          <a:solidFill>
                            <a:srgbClr val="220011"/>
                          </a:solidFill>
                          <a:latin typeface="Arial" panose="020B0604020202020204" pitchFamily="34" charset="0"/>
                          <a:cs typeface="Arial" panose="020B0604020202020204" pitchFamily="34" charset="0"/>
                          <a:sym typeface="Arial"/>
                        </a:rPr>
                        <a:t> </a:t>
                      </a:r>
                      <a:r>
                        <a:rPr sz="2000" b="1" i="0" dirty="0" err="1">
                          <a:solidFill>
                            <a:srgbClr val="220011"/>
                          </a:solidFill>
                          <a:latin typeface="Arial" panose="020B0604020202020204" pitchFamily="34" charset="0"/>
                          <a:cs typeface="Arial" panose="020B0604020202020204" pitchFamily="34" charset="0"/>
                          <a:sym typeface="Arial"/>
                        </a:rPr>
                        <a:t>شيء</a:t>
                      </a:r>
                      <a:r>
                        <a:rPr sz="2000" b="1" i="0" dirty="0">
                          <a:solidFill>
                            <a:srgbClr val="220011"/>
                          </a:solidFill>
                          <a:latin typeface="Arial" panose="020B0604020202020204" pitchFamily="34" charset="0"/>
                          <a:cs typeface="Arial" panose="020B0604020202020204" pitchFamily="34" charset="0"/>
                          <a:sym typeface="Arial"/>
                        </a:rPr>
                        <a:t> (</a:t>
                      </a:r>
                      <a:r>
                        <a:rPr sz="2000" b="1" i="0" dirty="0" err="1">
                          <a:solidFill>
                            <a:srgbClr val="220011"/>
                          </a:solidFill>
                          <a:latin typeface="Arial" panose="020B0604020202020204" pitchFamily="34" charset="0"/>
                          <a:cs typeface="Arial" panose="020B0604020202020204" pitchFamily="34" charset="0"/>
                          <a:sym typeface="Arial"/>
                        </a:rPr>
                        <a:t>شاب</a:t>
                      </a:r>
                      <a:r>
                        <a:rPr sz="2000" b="1" i="0" dirty="0">
                          <a:solidFill>
                            <a:srgbClr val="220011"/>
                          </a:solidFill>
                          <a:latin typeface="Arial" panose="020B0604020202020204" pitchFamily="34" charset="0"/>
                          <a:cs typeface="Arial" panose="020B0604020202020204" pitchFamily="34" charset="0"/>
                          <a:sym typeface="Arial"/>
                        </a:rPr>
                        <a:t>)</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طبيب</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صياد</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1"/>
                  </a:ext>
                </a:extLst>
              </a:tr>
              <a:tr h="427625">
                <a:tc>
                  <a:txBody>
                    <a:bodyPr/>
                    <a:lstStyle/>
                    <a:p>
                      <a:pPr algn="ctr" rtl="1">
                        <a:spcBef>
                          <a:spcPts val="500"/>
                        </a:spcBef>
                        <a:defRPr sz="2200" b="1">
                          <a:solidFill>
                            <a:srgbClr val="FFFFFF"/>
                          </a:solidFill>
                          <a:latin typeface="Arial Narrow"/>
                          <a:ea typeface="Arial Narrow"/>
                          <a:cs typeface="Arial Narrow"/>
                        </a:defRPr>
                      </a:pPr>
                      <a:r>
                        <a:rPr b="1" i="0" dirty="0" err="1">
                          <a:latin typeface="SimSun"/>
                          <a:ea typeface="SimSun"/>
                          <a:cs typeface="Arial" panose="020B0604020202020204" pitchFamily="34" charset="0"/>
                          <a:sym typeface="SimSun"/>
                        </a:rPr>
                        <a:t>العرق</a:t>
                      </a:r>
                      <a:endParaRPr b="1" i="0" dirty="0">
                        <a:latin typeface="SimSun"/>
                        <a:ea typeface="SimSun"/>
                        <a:cs typeface="Arial" panose="020B0604020202020204" pitchFamily="34" charset="0"/>
                        <a:sym typeface="SimSun"/>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يهودي</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يهودي</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أممي</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يهودي</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2"/>
                  </a:ext>
                </a:extLst>
              </a:tr>
              <a:tr h="763802">
                <a:tc>
                  <a:txBody>
                    <a:bodyPr/>
                    <a:lstStyle/>
                    <a:p>
                      <a:pPr algn="ctr" rtl="1">
                        <a:spcBef>
                          <a:spcPts val="500"/>
                        </a:spcBef>
                        <a:defRPr sz="2200" b="1">
                          <a:solidFill>
                            <a:srgbClr val="FFFFFF"/>
                          </a:solidFill>
                          <a:latin typeface="Arial Narrow"/>
                          <a:ea typeface="Arial Narrow"/>
                          <a:cs typeface="Arial Narrow"/>
                        </a:defRPr>
                      </a:pPr>
                      <a:r>
                        <a:rPr b="1" i="0" dirty="0" err="1">
                          <a:latin typeface="SimSun"/>
                          <a:ea typeface="SimSun"/>
                          <a:cs typeface="Arial" panose="020B0604020202020204" pitchFamily="34" charset="0"/>
                          <a:sym typeface="SimSun"/>
                        </a:rPr>
                        <a:t>الوظيفة</a:t>
                      </a:r>
                      <a:r>
                        <a:rPr b="1" i="0" dirty="0">
                          <a:latin typeface="SimSun"/>
                          <a:ea typeface="SimSun"/>
                          <a:cs typeface="Arial" panose="020B0604020202020204" pitchFamily="34" charset="0"/>
                          <a:sym typeface="SimSun"/>
                        </a:rPr>
                        <a:t> و </a:t>
                      </a:r>
                      <a:r>
                        <a:rPr b="1" i="0" dirty="0" err="1">
                          <a:latin typeface="SimSun"/>
                          <a:ea typeface="SimSun"/>
                          <a:cs typeface="Arial" panose="020B0604020202020204" pitchFamily="34" charset="0"/>
                          <a:sym typeface="SimSun"/>
                        </a:rPr>
                        <a:t>الموهبة</a:t>
                      </a:r>
                      <a:r>
                        <a:rPr b="1" i="0" dirty="0">
                          <a:latin typeface="SimSun"/>
                          <a:ea typeface="SimSun"/>
                          <a:cs typeface="Arial" panose="020B0604020202020204" pitchFamily="34" charset="0"/>
                          <a:sym typeface="SimSun"/>
                        </a:rPr>
                        <a:t> </a:t>
                      </a:r>
                      <a:r>
                        <a:rPr b="1" i="0" dirty="0" err="1">
                          <a:latin typeface="SimSun"/>
                          <a:ea typeface="SimSun"/>
                          <a:cs typeface="Arial" panose="020B0604020202020204" pitchFamily="34" charset="0"/>
                          <a:sym typeface="SimSun"/>
                        </a:rPr>
                        <a:t>الروحية</a:t>
                      </a:r>
                      <a:endParaRPr b="1" i="0" dirty="0">
                        <a:latin typeface="SimSun"/>
                        <a:ea typeface="SimSun"/>
                        <a:cs typeface="Arial" panose="020B0604020202020204" pitchFamily="34" charset="0"/>
                        <a:sym typeface="SimSun"/>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رسول</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خادم</a:t>
                      </a:r>
                      <a:r>
                        <a:rPr sz="2000" b="1" i="0" dirty="0">
                          <a:solidFill>
                            <a:srgbClr val="220011"/>
                          </a:solidFill>
                          <a:latin typeface="Arial" panose="020B0604020202020204" pitchFamily="34" charset="0"/>
                          <a:cs typeface="Arial" panose="020B0604020202020204" pitchFamily="34" charset="0"/>
                          <a:sym typeface="Arial"/>
                        </a:rPr>
                        <a:t> </a:t>
                      </a:r>
                      <a:r>
                        <a:rPr sz="2000" b="1" i="0" dirty="0" err="1">
                          <a:solidFill>
                            <a:srgbClr val="220011"/>
                          </a:solidFill>
                          <a:latin typeface="Arial" panose="020B0604020202020204" pitchFamily="34" charset="0"/>
                          <a:cs typeface="Arial" panose="020B0604020202020204" pitchFamily="34" charset="0"/>
                          <a:sym typeface="Arial"/>
                        </a:rPr>
                        <a:t>أو</a:t>
                      </a:r>
                      <a:r>
                        <a:rPr sz="2000" b="1" i="0" dirty="0">
                          <a:solidFill>
                            <a:srgbClr val="220011"/>
                          </a:solidFill>
                          <a:latin typeface="Arial" panose="020B0604020202020204" pitchFamily="34" charset="0"/>
                          <a:cs typeface="Arial" panose="020B0604020202020204" pitchFamily="34" charset="0"/>
                          <a:sym typeface="Arial"/>
                        </a:rPr>
                        <a:t> </a:t>
                      </a:r>
                      <a:r>
                        <a:rPr sz="2000" b="1" i="0" dirty="0" err="1">
                          <a:solidFill>
                            <a:srgbClr val="220011"/>
                          </a:solidFill>
                          <a:latin typeface="Arial" panose="020B0604020202020204" pitchFamily="34" charset="0"/>
                          <a:cs typeface="Arial" panose="020B0604020202020204" pitchFamily="34" charset="0"/>
                          <a:sym typeface="Arial"/>
                        </a:rPr>
                        <a:t>راعي</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خادم</a:t>
                      </a:r>
                      <a:r>
                        <a:rPr sz="2000" b="1" i="0" dirty="0">
                          <a:solidFill>
                            <a:srgbClr val="220011"/>
                          </a:solidFill>
                          <a:latin typeface="Arial" panose="020B0604020202020204" pitchFamily="34" charset="0"/>
                          <a:cs typeface="Arial" panose="020B0604020202020204" pitchFamily="34" charset="0"/>
                          <a:sym typeface="Arial"/>
                        </a:rPr>
                        <a:t> </a:t>
                      </a:r>
                      <a:r>
                        <a:rPr sz="2000" b="1" i="0" dirty="0" err="1">
                          <a:solidFill>
                            <a:srgbClr val="220011"/>
                          </a:solidFill>
                          <a:latin typeface="Arial" panose="020B0604020202020204" pitchFamily="34" charset="0"/>
                          <a:cs typeface="Arial" panose="020B0604020202020204" pitchFamily="34" charset="0"/>
                          <a:sym typeface="Arial"/>
                        </a:rPr>
                        <a:t>أو</a:t>
                      </a:r>
                      <a:r>
                        <a:rPr sz="2000" b="1" i="0" dirty="0">
                          <a:solidFill>
                            <a:srgbClr val="220011"/>
                          </a:solidFill>
                          <a:latin typeface="Arial" panose="020B0604020202020204" pitchFamily="34" charset="0"/>
                          <a:cs typeface="Arial" panose="020B0604020202020204" pitchFamily="34" charset="0"/>
                          <a:sym typeface="Arial"/>
                        </a:rPr>
                        <a:t> </a:t>
                      </a:r>
                      <a:r>
                        <a:rPr sz="2000" b="1" i="0" dirty="0" err="1">
                          <a:solidFill>
                            <a:srgbClr val="220011"/>
                          </a:solidFill>
                          <a:latin typeface="Arial" panose="020B0604020202020204" pitchFamily="34" charset="0"/>
                          <a:cs typeface="Arial" panose="020B0604020202020204" pitchFamily="34" charset="0"/>
                          <a:sym typeface="Arial"/>
                        </a:rPr>
                        <a:t>معلم</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رسول</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3"/>
                  </a:ext>
                </a:extLst>
              </a:tr>
              <a:tr h="477886">
                <a:tc>
                  <a:txBody>
                    <a:bodyPr/>
                    <a:lstStyle/>
                    <a:p>
                      <a:pPr algn="ctr" rtl="1">
                        <a:spcBef>
                          <a:spcPts val="500"/>
                        </a:spcBef>
                        <a:defRPr sz="2200" b="1">
                          <a:solidFill>
                            <a:srgbClr val="FFFFFF"/>
                          </a:solidFill>
                          <a:latin typeface="Arial Narrow"/>
                          <a:ea typeface="Arial Narrow"/>
                          <a:cs typeface="Arial Narrow"/>
                        </a:defRPr>
                      </a:pPr>
                      <a:r>
                        <a:rPr dirty="0"/>
                        <a:t>  </a:t>
                      </a:r>
                      <a:r>
                        <a:rPr b="1" i="0" dirty="0" err="1">
                          <a:latin typeface="SimSun"/>
                          <a:ea typeface="SimSun"/>
                          <a:cs typeface="Arial" panose="020B0604020202020204" pitchFamily="34" charset="0"/>
                          <a:sym typeface="SimSun"/>
                        </a:rPr>
                        <a:t>القراء</a:t>
                      </a:r>
                      <a:endParaRPr b="1" i="0" dirty="0">
                        <a:latin typeface="SimSun"/>
                        <a:ea typeface="SimSun"/>
                        <a:cs typeface="Arial" panose="020B0604020202020204" pitchFamily="34" charset="0"/>
                        <a:sym typeface="SimSun"/>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400"/>
                        </a:spcBef>
                        <a:defRPr sz="2000" b="1">
                          <a:solidFill>
                            <a:srgbClr val="220011"/>
                          </a:solidFill>
                          <a:sym typeface="Arial"/>
                        </a:defRPr>
                      </a:pPr>
                      <a:endParaRPr b="1" i="0" dirty="0">
                        <a:latin typeface="Arial" panose="020B0604020202020204" pitchFamily="34" charset="0"/>
                        <a:cs typeface="Arial" panose="020B0604020202020204" pitchFamily="34" charset="0"/>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2000" b="1">
                          <a:solidFill>
                            <a:srgbClr val="220011"/>
                          </a:solidFill>
                          <a:sym typeface="Arial"/>
                        </a:defRPr>
                      </a:pPr>
                      <a:endParaRPr b="1" i="0" dirty="0">
                        <a:latin typeface="Arial" panose="020B0604020202020204" pitchFamily="34" charset="0"/>
                        <a:cs typeface="Arial" panose="020B0604020202020204" pitchFamily="34" charset="0"/>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2000" b="1">
                          <a:solidFill>
                            <a:srgbClr val="220011"/>
                          </a:solidFill>
                          <a:sym typeface="Arial"/>
                        </a:defRPr>
                      </a:pPr>
                      <a:endParaRPr b="1" i="0" dirty="0">
                        <a:latin typeface="Arial" panose="020B0604020202020204" pitchFamily="34" charset="0"/>
                        <a:cs typeface="Arial" panose="020B0604020202020204" pitchFamily="34" charset="0"/>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2000" b="1">
                          <a:solidFill>
                            <a:srgbClr val="220011"/>
                          </a:solidFill>
                          <a:sym typeface="Arial"/>
                        </a:defRPr>
                      </a:pPr>
                      <a:endParaRPr b="1" i="0" dirty="0">
                        <a:latin typeface="Arial" panose="020B0604020202020204" pitchFamily="34" charset="0"/>
                        <a:cs typeface="Arial" panose="020B0604020202020204" pitchFamily="34" charset="0"/>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4"/>
                  </a:ext>
                </a:extLst>
              </a:tr>
              <a:tr h="710014">
                <a:tc>
                  <a:txBody>
                    <a:bodyPr/>
                    <a:lstStyle/>
                    <a:p>
                      <a:pPr marL="342900" indent="-342900" algn="ctr" rtl="1">
                        <a:spcBef>
                          <a:spcPts val="500"/>
                        </a:spcBef>
                        <a:defRPr sz="2200" b="1">
                          <a:solidFill>
                            <a:srgbClr val="FFFFFF"/>
                          </a:solidFill>
                          <a:latin typeface="Arial Narrow"/>
                          <a:ea typeface="Arial Narrow"/>
                          <a:cs typeface="Arial Narrow"/>
                        </a:defRPr>
                      </a:pPr>
                      <a:r>
                        <a:rPr b="1" i="0" dirty="0" err="1">
                          <a:latin typeface="SimSun"/>
                          <a:ea typeface="SimSun"/>
                          <a:cs typeface="Arial" panose="020B0604020202020204" pitchFamily="34" charset="0"/>
                          <a:sym typeface="SimSun"/>
                        </a:rPr>
                        <a:t>عرقياً</a:t>
                      </a:r>
                      <a:endParaRPr b="1" i="0" dirty="0">
                        <a:latin typeface="SimSun"/>
                        <a:ea typeface="SimSun"/>
                        <a:cs typeface="Arial" panose="020B0604020202020204" pitchFamily="34" charset="0"/>
                        <a:sym typeface="SimSun"/>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اليهود</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الرومان</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a:solidFill>
                            <a:srgbClr val="220011"/>
                          </a:solidFill>
                          <a:latin typeface="Arial" panose="020B0604020202020204" pitchFamily="34" charset="0"/>
                          <a:cs typeface="Arial" panose="020B0604020202020204" pitchFamily="34" charset="0"/>
                          <a:sym typeface="Arial"/>
                        </a:rPr>
                        <a:t>الأمم (</a:t>
                      </a:r>
                      <a:r>
                        <a:rPr sz="2000" b="1" i="0" dirty="0" err="1">
                          <a:solidFill>
                            <a:srgbClr val="220011"/>
                          </a:solidFill>
                          <a:latin typeface="Arial" panose="020B0604020202020204" pitchFamily="34" charset="0"/>
                          <a:cs typeface="Arial" panose="020B0604020202020204" pitchFamily="34" charset="0"/>
                          <a:sym typeface="Arial"/>
                        </a:rPr>
                        <a:t>اليونانيون</a:t>
                      </a:r>
                      <a:r>
                        <a:rPr sz="2000" b="1" i="0" dirty="0">
                          <a:solidFill>
                            <a:srgbClr val="220011"/>
                          </a:solidFill>
                          <a:latin typeface="Arial" panose="020B0604020202020204" pitchFamily="34" charset="0"/>
                          <a:cs typeface="Arial" panose="020B0604020202020204" pitchFamily="34" charset="0"/>
                          <a:sym typeface="Arial"/>
                        </a:rPr>
                        <a:t>)</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العالم</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5"/>
                  </a:ext>
                </a:extLst>
              </a:tr>
              <a:tr h="829139">
                <a:tc>
                  <a:txBody>
                    <a:bodyPr/>
                    <a:lstStyle/>
                    <a:p>
                      <a:pPr marL="342900" indent="-342900" algn="ctr" rtl="1">
                        <a:spcBef>
                          <a:spcPts val="500"/>
                        </a:spcBef>
                        <a:defRPr sz="2200" b="1">
                          <a:solidFill>
                            <a:srgbClr val="FFFFFF"/>
                          </a:solidFill>
                          <a:latin typeface="Arial Narrow"/>
                          <a:ea typeface="Arial Narrow"/>
                          <a:cs typeface="Arial Narrow"/>
                        </a:defRPr>
                      </a:pPr>
                      <a:r>
                        <a:rPr b="1" i="0" dirty="0" err="1">
                          <a:latin typeface="SimSun"/>
                          <a:ea typeface="SimSun"/>
                          <a:cs typeface="Arial" panose="020B0604020202020204" pitchFamily="34" charset="0"/>
                          <a:sym typeface="SimSun"/>
                        </a:rPr>
                        <a:t>الفائدة</a:t>
                      </a:r>
                      <a:endParaRPr b="1" i="0" dirty="0">
                        <a:latin typeface="SimSun"/>
                        <a:ea typeface="SimSun"/>
                        <a:cs typeface="Arial" panose="020B0604020202020204" pitchFamily="34" charset="0"/>
                        <a:sym typeface="SimSun"/>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rtl="1">
                        <a:spcBef>
                          <a:spcPts val="400"/>
                        </a:spcBef>
                        <a:defRPr sz="2000" b="1">
                          <a:solidFill>
                            <a:srgbClr val="220011"/>
                          </a:solidFill>
                          <a:sym typeface="Arial"/>
                        </a:defRPr>
                      </a:pPr>
                      <a:r>
                        <a:rPr b="1" i="0" dirty="0" err="1">
                          <a:latin typeface="Arial" panose="020B0604020202020204" pitchFamily="34" charset="0"/>
                          <a:cs typeface="Arial" panose="020B0604020202020204" pitchFamily="34" charset="0"/>
                        </a:rPr>
                        <a:t>معجزات</a:t>
                      </a:r>
                      <a:r>
                        <a:rPr dirty="0"/>
                        <a:t> </a:t>
                      </a:r>
                    </a:p>
                    <a:p>
                      <a:pPr algn="ctr" rtl="1">
                        <a:spcBef>
                          <a:spcPts val="400"/>
                        </a:spcBef>
                        <a:defRPr sz="2000" b="1">
                          <a:solidFill>
                            <a:srgbClr val="220011"/>
                          </a:solidFill>
                          <a:sym typeface="Arial"/>
                        </a:defRPr>
                      </a:pPr>
                      <a:r>
                        <a:rPr lang="ar-JO" dirty="0"/>
                        <a:t>1 كو 1: 22</a:t>
                      </a:r>
                      <a:endParaRPr dirty="0"/>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a:solidFill>
                            <a:srgbClr val="220011"/>
                          </a:solidFill>
                          <a:latin typeface="Arial" panose="020B0604020202020204" pitchFamily="34" charset="0"/>
                          <a:cs typeface="Arial" panose="020B0604020202020204" pitchFamily="34" charset="0"/>
                          <a:sym typeface="Arial"/>
                        </a:rPr>
                        <a:t> </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rtl="1">
                        <a:spcBef>
                          <a:spcPts val="400"/>
                        </a:spcBef>
                        <a:defRPr sz="2000" b="1">
                          <a:solidFill>
                            <a:srgbClr val="220011"/>
                          </a:solidFill>
                          <a:sym typeface="Arial"/>
                        </a:defRPr>
                      </a:pPr>
                      <a:r>
                        <a:rPr b="1" i="0" dirty="0" err="1">
                          <a:latin typeface="Arial" panose="020B0604020202020204" pitchFamily="34" charset="0"/>
                          <a:cs typeface="Arial" panose="020B0604020202020204" pitchFamily="34" charset="0"/>
                        </a:rPr>
                        <a:t>الحكمة</a:t>
                      </a:r>
                      <a:r>
                        <a:rPr dirty="0"/>
                        <a:t> </a:t>
                      </a:r>
                    </a:p>
                    <a:p>
                      <a:pPr algn="ctr" rtl="1">
                        <a:spcBef>
                          <a:spcPts val="400"/>
                        </a:spcBef>
                        <a:defRPr sz="2000" b="1">
                          <a:solidFill>
                            <a:srgbClr val="220011"/>
                          </a:solidFill>
                          <a:sym typeface="Arial"/>
                        </a:defRPr>
                      </a:pPr>
                      <a:r>
                        <a:rPr lang="ar-JO" dirty="0"/>
                        <a:t>1 كو 1: 22</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a:solidFill>
                            <a:srgbClr val="220011"/>
                          </a:solidFill>
                          <a:latin typeface="Arial" panose="020B0604020202020204" pitchFamily="34" charset="0"/>
                          <a:cs typeface="Arial" panose="020B0604020202020204" pitchFamily="34" charset="0"/>
                          <a:sym typeface="Arial"/>
                        </a:rPr>
                        <a:t> </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6"/>
                  </a:ext>
                </a:extLst>
              </a:tr>
              <a:tr h="427625">
                <a:tc>
                  <a:txBody>
                    <a:bodyPr/>
                    <a:lstStyle/>
                    <a:p>
                      <a:pPr marL="342900" indent="-342900" algn="ctr" rtl="1">
                        <a:spcBef>
                          <a:spcPts val="500"/>
                        </a:spcBef>
                        <a:defRPr sz="2200" b="1">
                          <a:solidFill>
                            <a:srgbClr val="FFFFFF"/>
                          </a:solidFill>
                          <a:latin typeface="Arial Narrow"/>
                          <a:ea typeface="Arial Narrow"/>
                          <a:cs typeface="Arial Narrow"/>
                        </a:defRPr>
                      </a:pPr>
                      <a:r>
                        <a:rPr b="1" i="0" dirty="0" err="1">
                          <a:latin typeface="SimSun"/>
                          <a:ea typeface="SimSun"/>
                          <a:cs typeface="Arial" panose="020B0604020202020204" pitchFamily="34" charset="0"/>
                          <a:sym typeface="SimSun"/>
                        </a:rPr>
                        <a:t>روحياً</a:t>
                      </a:r>
                      <a:endParaRPr b="1" i="0" dirty="0">
                        <a:latin typeface="SimSun"/>
                        <a:ea typeface="SimSun"/>
                        <a:cs typeface="Arial" panose="020B0604020202020204" pitchFamily="34" charset="0"/>
                        <a:sym typeface="SimSun"/>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400"/>
                        </a:spcBef>
                        <a:defRPr sz="1800">
                          <a:solidFill>
                            <a:srgbClr val="000000"/>
                          </a:solidFill>
                        </a:defRPr>
                      </a:pPr>
                      <a:r>
                        <a:rPr sz="2000" b="1" i="0" dirty="0">
                          <a:solidFill>
                            <a:srgbClr val="220011"/>
                          </a:solidFill>
                          <a:latin typeface="Arial" panose="020B0604020202020204" pitchFamily="34" charset="0"/>
                          <a:cs typeface="Arial" panose="020B0604020202020204" pitchFamily="34" charset="0"/>
                          <a:sym typeface="Arial"/>
                        </a:rPr>
                        <a:t>غير </a:t>
                      </a:r>
                      <a:r>
                        <a:rPr sz="2000" b="1" i="0" dirty="0" err="1">
                          <a:solidFill>
                            <a:srgbClr val="220011"/>
                          </a:solidFill>
                          <a:latin typeface="Arial" panose="020B0604020202020204" pitchFamily="34" charset="0"/>
                          <a:cs typeface="Arial" panose="020B0604020202020204" pitchFamily="34" charset="0"/>
                          <a:sym typeface="Arial"/>
                        </a:rPr>
                        <a:t>مؤمنين</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مؤمنين</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a:solidFill>
                            <a:srgbClr val="220011"/>
                          </a:solidFill>
                          <a:latin typeface="Arial" panose="020B0604020202020204" pitchFamily="34" charset="0"/>
                          <a:cs typeface="Arial" panose="020B0604020202020204" pitchFamily="34" charset="0"/>
                          <a:sym typeface="Arial"/>
                        </a:rPr>
                        <a:t>غير </a:t>
                      </a:r>
                      <a:r>
                        <a:rPr sz="2000" b="1" i="0" dirty="0" err="1">
                          <a:solidFill>
                            <a:srgbClr val="220011"/>
                          </a:solidFill>
                          <a:latin typeface="Arial" panose="020B0604020202020204" pitchFamily="34" charset="0"/>
                          <a:cs typeface="Arial" panose="020B0604020202020204" pitchFamily="34" charset="0"/>
                          <a:sym typeface="Arial"/>
                        </a:rPr>
                        <a:t>مؤمنين</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a:solidFill>
                            <a:srgbClr val="220011"/>
                          </a:solidFill>
                          <a:latin typeface="Arial" panose="020B0604020202020204" pitchFamily="34" charset="0"/>
                          <a:cs typeface="Arial" panose="020B0604020202020204" pitchFamily="34" charset="0"/>
                          <a:sym typeface="Arial"/>
                        </a:rPr>
                        <a:t>غير </a:t>
                      </a:r>
                      <a:r>
                        <a:rPr sz="2000" b="1" i="0" dirty="0" err="1">
                          <a:solidFill>
                            <a:srgbClr val="220011"/>
                          </a:solidFill>
                          <a:latin typeface="Arial" panose="020B0604020202020204" pitchFamily="34" charset="0"/>
                          <a:cs typeface="Arial" panose="020B0604020202020204" pitchFamily="34" charset="0"/>
                          <a:sym typeface="Arial"/>
                        </a:rPr>
                        <a:t>مؤمنين</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7"/>
                  </a:ext>
                </a:extLst>
              </a:tr>
              <a:tr h="1432704">
                <a:tc>
                  <a:txBody>
                    <a:bodyPr/>
                    <a:lstStyle/>
                    <a:p>
                      <a:pPr marL="342900" indent="-342900" algn="ctr" rtl="1">
                        <a:spcBef>
                          <a:spcPts val="500"/>
                        </a:spcBef>
                        <a:defRPr sz="2200" b="1">
                          <a:solidFill>
                            <a:srgbClr val="FFFFFF"/>
                          </a:solidFill>
                          <a:latin typeface="Arial Narrow"/>
                          <a:ea typeface="Arial Narrow"/>
                          <a:cs typeface="Arial Narrow"/>
                        </a:defRPr>
                      </a:pPr>
                      <a:r>
                        <a:rPr b="1" i="0" dirty="0" err="1">
                          <a:latin typeface="SimSun"/>
                          <a:ea typeface="SimSun"/>
                          <a:cs typeface="Arial" panose="020B0604020202020204" pitchFamily="34" charset="0"/>
                          <a:sym typeface="SimSun"/>
                        </a:rPr>
                        <a:t>الحاجة</a:t>
                      </a:r>
                      <a:r>
                        <a:rPr b="1" i="0" dirty="0">
                          <a:latin typeface="SimSun"/>
                          <a:ea typeface="SimSun"/>
                          <a:cs typeface="Arial" panose="020B0604020202020204" pitchFamily="34" charset="0"/>
                          <a:sym typeface="SimSun"/>
                        </a:rPr>
                        <a:t> </a:t>
                      </a:r>
                      <a:r>
                        <a:rPr b="1" i="0" dirty="0" err="1">
                          <a:latin typeface="SimSun"/>
                          <a:ea typeface="SimSun"/>
                          <a:cs typeface="Arial" panose="020B0604020202020204" pitchFamily="34" charset="0"/>
                          <a:sym typeface="SimSun"/>
                        </a:rPr>
                        <a:t>الأساسية</a:t>
                      </a:r>
                      <a:endParaRPr b="1" i="0" dirty="0">
                        <a:latin typeface="SimSun"/>
                        <a:ea typeface="SimSun"/>
                        <a:cs typeface="Arial" panose="020B0604020202020204" pitchFamily="34" charset="0"/>
                        <a:sym typeface="SimSun"/>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تقديم</a:t>
                      </a:r>
                      <a:r>
                        <a:rPr sz="2000" b="1" i="0" dirty="0">
                          <a:solidFill>
                            <a:srgbClr val="220011"/>
                          </a:solidFill>
                          <a:latin typeface="Arial" panose="020B0604020202020204" pitchFamily="34" charset="0"/>
                          <a:cs typeface="Arial" panose="020B0604020202020204" pitchFamily="34" charset="0"/>
                          <a:sym typeface="Arial"/>
                        </a:rPr>
                        <a:t> </a:t>
                      </a:r>
                      <a:r>
                        <a:rPr sz="2000" b="1" i="0" dirty="0" err="1">
                          <a:solidFill>
                            <a:srgbClr val="220011"/>
                          </a:solidFill>
                          <a:latin typeface="Arial" panose="020B0604020202020204" pitchFamily="34" charset="0"/>
                          <a:cs typeface="Arial" panose="020B0604020202020204" pitchFamily="34" charset="0"/>
                          <a:sym typeface="Arial"/>
                        </a:rPr>
                        <a:t>المسيانية</a:t>
                      </a:r>
                      <a:r>
                        <a:rPr sz="2000" b="1" i="0" dirty="0">
                          <a:solidFill>
                            <a:srgbClr val="220011"/>
                          </a:solidFill>
                          <a:latin typeface="Arial" panose="020B0604020202020204" pitchFamily="34" charset="0"/>
                          <a:cs typeface="Arial" panose="020B0604020202020204" pitchFamily="34" charset="0"/>
                          <a:sym typeface="Arial"/>
                        </a:rPr>
                        <a:t> </a:t>
                      </a:r>
                      <a:r>
                        <a:rPr sz="2000" b="1" i="0" dirty="0" err="1">
                          <a:solidFill>
                            <a:srgbClr val="220011"/>
                          </a:solidFill>
                          <a:latin typeface="Arial" panose="020B0604020202020204" pitchFamily="34" charset="0"/>
                          <a:cs typeface="Arial" panose="020B0604020202020204" pitchFamily="34" charset="0"/>
                          <a:sym typeface="Arial"/>
                        </a:rPr>
                        <a:t>و</a:t>
                      </a:r>
                      <a:r>
                        <a:rPr sz="2000" b="1" i="0" dirty="0">
                          <a:solidFill>
                            <a:srgbClr val="220011"/>
                          </a:solidFill>
                          <a:latin typeface="Arial" panose="020B0604020202020204" pitchFamily="34" charset="0"/>
                          <a:cs typeface="Arial" panose="020B0604020202020204" pitchFamily="34" charset="0"/>
                          <a:sym typeface="Arial"/>
                        </a:rPr>
                        <a:t> الملكوت</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قدوة</a:t>
                      </a:r>
                      <a:r>
                        <a:rPr sz="2000" b="1" dirty="0">
                          <a:solidFill>
                            <a:srgbClr val="220011"/>
                          </a:solidFill>
                          <a:sym typeface="Arial"/>
                        </a:rPr>
                        <a:t> </a:t>
                      </a:r>
                      <a:r>
                        <a:rPr sz="2000" b="1" dirty="0" err="1">
                          <a:solidFill>
                            <a:srgbClr val="220011"/>
                          </a:solidFill>
                          <a:sym typeface="Arial"/>
                        </a:rPr>
                        <a:t>في</a:t>
                      </a:r>
                      <a:r>
                        <a:rPr sz="2000" b="1" dirty="0">
                          <a:solidFill>
                            <a:srgbClr val="220011"/>
                          </a:solidFill>
                          <a:sym typeface="Arial"/>
                        </a:rPr>
                        <a:t> </a:t>
                      </a:r>
                      <a:r>
                        <a:rPr sz="2000" b="1" dirty="0" err="1">
                          <a:solidFill>
                            <a:srgbClr val="220011"/>
                          </a:solidFill>
                          <a:sym typeface="Arial"/>
                        </a:rPr>
                        <a:t>المعاناة</a:t>
                      </a:r>
                      <a:r>
                        <a:rPr sz="2000" b="1" dirty="0">
                          <a:solidFill>
                            <a:srgbClr val="220011"/>
                          </a:solidFill>
                          <a:sym typeface="Arial"/>
                        </a:rPr>
                        <a:t> (</a:t>
                      </a:r>
                      <a:r>
                        <a:rPr sz="2000" b="1" dirty="0" err="1">
                          <a:solidFill>
                            <a:srgbClr val="220011"/>
                          </a:solidFill>
                          <a:sym typeface="Arial"/>
                        </a:rPr>
                        <a:t>حض</a:t>
                      </a:r>
                      <a:r>
                        <a:rPr sz="2000" b="1" dirty="0">
                          <a:solidFill>
                            <a:srgbClr val="220011"/>
                          </a:solidFill>
                          <a:sym typeface="Arial"/>
                        </a:rPr>
                        <a:t> </a:t>
                      </a:r>
                      <a:r>
                        <a:rPr sz="2000" b="1" dirty="0" err="1">
                          <a:solidFill>
                            <a:srgbClr val="220011"/>
                          </a:solidFill>
                          <a:sym typeface="Arial"/>
                        </a:rPr>
                        <a:t>على</a:t>
                      </a:r>
                      <a:r>
                        <a:rPr sz="2000" b="1" dirty="0">
                          <a:solidFill>
                            <a:srgbClr val="220011"/>
                          </a:solidFill>
                          <a:sym typeface="Arial"/>
                        </a:rPr>
                        <a:t> التلمذة)</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العالمية</a:t>
                      </a:r>
                      <a:r>
                        <a:rPr sz="2000" b="1" i="0" dirty="0">
                          <a:solidFill>
                            <a:srgbClr val="220011"/>
                          </a:solidFill>
                          <a:latin typeface="Arial" panose="020B0604020202020204" pitchFamily="34" charset="0"/>
                          <a:cs typeface="Arial" panose="020B0604020202020204" pitchFamily="34" charset="0"/>
                          <a:sym typeface="Arial"/>
                        </a:rPr>
                        <a:t> (</a:t>
                      </a:r>
                      <a:r>
                        <a:rPr sz="2000" b="1" i="0" dirty="0" err="1">
                          <a:solidFill>
                            <a:srgbClr val="220011"/>
                          </a:solidFill>
                          <a:latin typeface="Arial" panose="020B0604020202020204" pitchFamily="34" charset="0"/>
                          <a:cs typeface="Arial" panose="020B0604020202020204" pitchFamily="34" charset="0"/>
                          <a:sym typeface="Arial"/>
                        </a:rPr>
                        <a:t>و</a:t>
                      </a:r>
                      <a:r>
                        <a:rPr sz="2000" b="1" i="0" dirty="0">
                          <a:solidFill>
                            <a:srgbClr val="220011"/>
                          </a:solidFill>
                          <a:latin typeface="Arial" panose="020B0604020202020204" pitchFamily="34" charset="0"/>
                          <a:cs typeface="Arial" panose="020B0604020202020204" pitchFamily="34" charset="0"/>
                          <a:sym typeface="Arial"/>
                        </a:rPr>
                        <a:t> </a:t>
                      </a:r>
                      <a:r>
                        <a:rPr sz="2000" b="1" i="0" dirty="0" err="1">
                          <a:solidFill>
                            <a:srgbClr val="220011"/>
                          </a:solidFill>
                          <a:latin typeface="Arial" panose="020B0604020202020204" pitchFamily="34" charset="0"/>
                          <a:cs typeface="Arial" panose="020B0604020202020204" pitchFamily="34" charset="0"/>
                          <a:sym typeface="Arial"/>
                        </a:rPr>
                        <a:t>توسع</a:t>
                      </a:r>
                      <a:r>
                        <a:rPr sz="2000" b="1" i="0" dirty="0">
                          <a:solidFill>
                            <a:srgbClr val="220011"/>
                          </a:solidFill>
                          <a:latin typeface="Arial" panose="020B0604020202020204" pitchFamily="34" charset="0"/>
                          <a:cs typeface="Arial" panose="020B0604020202020204" pitchFamily="34" charset="0"/>
                          <a:sym typeface="Arial"/>
                        </a:rPr>
                        <a:t> الملكوت)</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الألوهية</a:t>
                      </a:r>
                      <a:endParaRPr sz="2000" b="1" dirty="0">
                        <a:solidFill>
                          <a:srgbClr val="220011"/>
                        </a:solidFill>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8"/>
                  </a:ext>
                </a:extLst>
              </a:tr>
            </a:tbl>
          </a:graphicData>
        </a:graphic>
      </p:graphicFrame>
      <p:sp>
        <p:nvSpPr>
          <p:cNvPr id="4952" name="Text Box 70"/>
          <p:cNvSpPr txBox="1"/>
          <p:nvPr/>
        </p:nvSpPr>
        <p:spPr>
          <a:xfrm>
            <a:off x="8649941" y="-26985"/>
            <a:ext cx="438515"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b="1">
                <a:solidFill>
                  <a:srgbClr val="FFFFCC"/>
                </a:solidFill>
              </a:defRPr>
            </a:lvl1pPr>
          </a:lstStyle>
          <a:p>
            <a:r>
              <a:rPr lang="ar-JO" dirty="0">
                <a:latin typeface="Arial" panose="020B0604020202020204" pitchFamily="34" charset="0"/>
                <a:cs typeface="Arial" panose="020B0604020202020204" pitchFamily="34" charset="0"/>
              </a:rPr>
              <a:t>52</a:t>
            </a:r>
            <a:endParaRPr dirty="0">
              <a:latin typeface="Arial" panose="020B0604020202020204" pitchFamily="34" charset="0"/>
              <a:cs typeface="Arial" panose="020B0604020202020204" pitchFamily="34" charset="0"/>
            </a:endParaRPr>
          </a:p>
        </p:txBody>
      </p:sp>
      <p:sp>
        <p:nvSpPr>
          <p:cNvPr id="4953" name="Rectangle 71"/>
          <p:cNvSpPr txBox="1">
            <a:spLocks noGrp="1"/>
          </p:cNvSpPr>
          <p:nvPr>
            <p:ph type="title"/>
          </p:nvPr>
        </p:nvSpPr>
        <p:spPr>
          <a:xfrm>
            <a:off x="3288696" y="0"/>
            <a:ext cx="2568205" cy="461602"/>
          </a:xfrm>
          <a:prstGeom prst="rect">
            <a:avLst/>
          </a:prstGeom>
          <a:solidFill>
            <a:srgbClr val="220011"/>
          </a:solidFill>
        </p:spPr>
        <p:txBody>
          <a:bodyPr anchor="t"/>
          <a:lstStyle>
            <a:lvl1pPr defTabSz="859536">
              <a:defRPr sz="2256">
                <a:solidFill>
                  <a:srgbClr val="FFFFCC"/>
                </a:solidFill>
                <a:latin typeface="SimSun"/>
                <a:ea typeface="SimSun"/>
                <a:cs typeface="SimSun"/>
                <a:sym typeface="SimSun"/>
              </a:defRPr>
            </a:lvl1pPr>
          </a:lstStyle>
          <a:p>
            <a:pPr>
              <a:defRPr b="1">
                <a:latin typeface="+mj-lt"/>
                <a:ea typeface="+mj-ea"/>
                <a:cs typeface="+mj-cs"/>
                <a:sym typeface="Arial"/>
              </a:defRPr>
            </a:pPr>
            <a:r>
              <a:rPr b="0">
                <a:latin typeface="SimSun"/>
                <a:ea typeface="SimSun"/>
                <a:cs typeface="SimSun"/>
                <a:sym typeface="SimSun"/>
              </a:rPr>
              <a:t>مقارنة الأناجيل الأربعة</a:t>
            </a:r>
          </a:p>
        </p:txBody>
      </p:sp>
    </p:spTree>
  </p:cSld>
  <p:clrMapOvr>
    <a:masterClrMapping/>
  </p:clrMapOvr>
  <p:transition spd="med"/>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955" name="Group 2"/>
          <p:cNvGraphicFramePr/>
          <p:nvPr>
            <p:extLst>
              <p:ext uri="{D42A27DB-BD31-4B8C-83A1-F6EECF244321}">
                <p14:modId xmlns:p14="http://schemas.microsoft.com/office/powerpoint/2010/main" val="3430660960"/>
              </p:ext>
            </p:extLst>
          </p:nvPr>
        </p:nvGraphicFramePr>
        <p:xfrm>
          <a:off x="0" y="914400"/>
          <a:ext cx="9143998" cy="6075857"/>
        </p:xfrm>
        <a:graphic>
          <a:graphicData uri="http://schemas.openxmlformats.org/drawingml/2006/table">
            <a:tbl>
              <a:tblPr>
                <a:tableStyleId>{4C3C2611-4C71-4FC5-86AE-919BDF0F9419}</a:tableStyleId>
              </a:tblPr>
              <a:tblGrid>
                <a:gridCol w="1827213">
                  <a:extLst>
                    <a:ext uri="{9D8B030D-6E8A-4147-A177-3AD203B41FA5}">
                      <a16:colId xmlns:a16="http://schemas.microsoft.com/office/drawing/2014/main" val="20000"/>
                    </a:ext>
                  </a:extLst>
                </a:gridCol>
                <a:gridCol w="1830386">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30388">
                  <a:extLst>
                    <a:ext uri="{9D8B030D-6E8A-4147-A177-3AD203B41FA5}">
                      <a16:colId xmlns:a16="http://schemas.microsoft.com/office/drawing/2014/main" val="20003"/>
                    </a:ext>
                  </a:extLst>
                </a:gridCol>
                <a:gridCol w="1827211">
                  <a:extLst>
                    <a:ext uri="{9D8B030D-6E8A-4147-A177-3AD203B41FA5}">
                      <a16:colId xmlns:a16="http://schemas.microsoft.com/office/drawing/2014/main" val="20004"/>
                    </a:ext>
                  </a:extLst>
                </a:gridCol>
              </a:tblGrid>
              <a:tr h="427600">
                <a:tc>
                  <a:txBody>
                    <a:bodyPr/>
                    <a:lstStyle/>
                    <a:p>
                      <a:pPr algn="ctr">
                        <a:spcBef>
                          <a:spcPts val="400"/>
                        </a:spcBef>
                        <a:defRPr sz="2200" b="1">
                          <a:solidFill>
                            <a:srgbClr val="FFFFFF"/>
                          </a:solidFill>
                          <a:latin typeface="Arial Narrow"/>
                          <a:ea typeface="Arial Narrow"/>
                          <a:cs typeface="Arial Narrow"/>
                        </a:defRPr>
                      </a:pPr>
                      <a:endParaRPr b="1" i="0" dirty="0">
                        <a:latin typeface="Arial" panose="020B0604020202020204" pitchFamily="34" charset="0"/>
                        <a:cs typeface="Arial" panose="020B0604020202020204" pitchFamily="34" charset="0"/>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متى</a:t>
                      </a:r>
                      <a:endParaRPr sz="2200" b="1" i="0" dirty="0">
                        <a:solidFill>
                          <a:srgbClr val="FFFFFF"/>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tc>
                  <a:txBody>
                    <a:bodyPr/>
                    <a:lstStyle/>
                    <a:p>
                      <a:pPr algn="ctr">
                        <a:spcBef>
                          <a:spcPts val="500"/>
                        </a:spcBef>
                        <a:defRPr sz="1800">
                          <a:solidFill>
                            <a:srgbClr val="000000"/>
                          </a:solidFill>
                        </a:defRPr>
                      </a:pPr>
                      <a:r>
                        <a:rPr sz="2200" b="1" i="0" dirty="0">
                          <a:solidFill>
                            <a:srgbClr val="FFFFFF"/>
                          </a:solidFill>
                          <a:latin typeface="Arial" panose="020B0604020202020204" pitchFamily="34" charset="0"/>
                          <a:cs typeface="Arial" panose="020B0604020202020204" pitchFamily="34" charset="0"/>
                          <a:sym typeface="Arial"/>
                        </a:rPr>
                        <a:t>مرقس</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لوقا</a:t>
                      </a:r>
                      <a:endParaRPr sz="2200" b="1" i="0" dirty="0">
                        <a:solidFill>
                          <a:srgbClr val="FFFFFF"/>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يوحنا</a:t>
                      </a:r>
                      <a:endParaRPr sz="2200" b="1" i="0" dirty="0">
                        <a:solidFill>
                          <a:srgbClr val="FFFFFF"/>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extLst>
                  <a:ext uri="{0D108BD9-81ED-4DB2-BD59-A6C34878D82A}">
                    <a16:rowId xmlns:a16="http://schemas.microsoft.com/office/drawing/2014/main" val="10000"/>
                  </a:ext>
                </a:extLst>
              </a:tr>
              <a:tr h="427600">
                <a:tc>
                  <a:txBody>
                    <a:bodyPr/>
                    <a:lstStyle/>
                    <a:p>
                      <a:pPr algn="ctr" rtl="1">
                        <a:spcBef>
                          <a:spcPts val="500"/>
                        </a:spcBef>
                        <a:defRPr sz="2200" b="1">
                          <a:solidFill>
                            <a:srgbClr val="FFFFFF"/>
                          </a:solidFill>
                          <a:latin typeface="Arial Narrow"/>
                          <a:ea typeface="Arial Narrow"/>
                          <a:cs typeface="Arial Narrow"/>
                        </a:defRPr>
                      </a:pPr>
                      <a:r>
                        <a:rPr b="1" i="0" dirty="0" err="1">
                          <a:latin typeface="Arial" panose="020B0604020202020204" pitchFamily="34" charset="0"/>
                          <a:ea typeface="SimSun"/>
                          <a:cs typeface="Arial" panose="020B0604020202020204" pitchFamily="34" charset="0"/>
                          <a:sym typeface="SimSun"/>
                        </a:rPr>
                        <a:t>تاريخ</a:t>
                      </a:r>
                      <a:r>
                        <a:rPr b="1" i="0" dirty="0">
                          <a:latin typeface="Arial" panose="020B0604020202020204" pitchFamily="34" charset="0"/>
                          <a:ea typeface="SimSun"/>
                          <a:cs typeface="Arial" panose="020B0604020202020204" pitchFamily="34" charset="0"/>
                          <a:sym typeface="SimSun"/>
                        </a:rPr>
                        <a:t> </a:t>
                      </a:r>
                      <a:r>
                        <a:rPr b="1" i="0" dirty="0" err="1">
                          <a:latin typeface="Arial" panose="020B0604020202020204" pitchFamily="34" charset="0"/>
                          <a:ea typeface="SimSun"/>
                          <a:cs typeface="Arial" panose="020B0604020202020204" pitchFamily="34" charset="0"/>
                          <a:sym typeface="SimSun"/>
                        </a:rPr>
                        <a:t>الكتابة</a:t>
                      </a:r>
                      <a:endParaRPr b="1" i="0" dirty="0">
                        <a:latin typeface="Arial" panose="020B0604020202020204" pitchFamily="34" charset="0"/>
                        <a:ea typeface="SimSun"/>
                        <a:cs typeface="Arial" panose="020B0604020202020204" pitchFamily="34" charset="0"/>
                        <a:sym typeface="SimSun"/>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الأربعينات</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64-68</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57-59</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أواخر</a:t>
                      </a:r>
                      <a:r>
                        <a:rPr sz="2200" b="1" i="0" dirty="0">
                          <a:solidFill>
                            <a:srgbClr val="660033"/>
                          </a:solidFill>
                          <a:latin typeface="Arial" panose="020B0604020202020204" pitchFamily="34" charset="0"/>
                          <a:cs typeface="Arial" panose="020B0604020202020204" pitchFamily="34" charset="0"/>
                          <a:sym typeface="Arial"/>
                        </a:rPr>
                        <a:t> </a:t>
                      </a:r>
                      <a:r>
                        <a:rPr sz="2200" b="1" i="0" dirty="0" err="1">
                          <a:solidFill>
                            <a:srgbClr val="660033"/>
                          </a:solidFill>
                          <a:latin typeface="Arial" panose="020B0604020202020204" pitchFamily="34" charset="0"/>
                          <a:cs typeface="Arial" panose="020B0604020202020204" pitchFamily="34" charset="0"/>
                          <a:sym typeface="Arial"/>
                        </a:rPr>
                        <a:t>الستينات</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1"/>
                  </a:ext>
                </a:extLst>
              </a:tr>
              <a:tr h="763777">
                <a:tc>
                  <a:txBody>
                    <a:bodyPr/>
                    <a:lstStyle/>
                    <a:p>
                      <a:pPr algn="ctr" rtl="1">
                        <a:spcBef>
                          <a:spcPts val="500"/>
                        </a:spcBef>
                        <a:defRPr sz="2200" b="1">
                          <a:solidFill>
                            <a:srgbClr val="FFFFFF"/>
                          </a:solidFill>
                          <a:latin typeface="Arial Narrow"/>
                          <a:ea typeface="Arial Narrow"/>
                          <a:cs typeface="Arial Narrow"/>
                        </a:defRPr>
                      </a:pPr>
                      <a:r>
                        <a:rPr b="1" i="0" dirty="0" err="1">
                          <a:latin typeface="Arial" panose="020B0604020202020204" pitchFamily="34" charset="0"/>
                          <a:ea typeface="SimSun"/>
                          <a:cs typeface="Arial" panose="020B0604020202020204" pitchFamily="34" charset="0"/>
                          <a:sym typeface="SimSun"/>
                        </a:rPr>
                        <a:t>مكان</a:t>
                      </a:r>
                      <a:r>
                        <a:rPr b="1" i="0" dirty="0">
                          <a:latin typeface="Arial" panose="020B0604020202020204" pitchFamily="34" charset="0"/>
                          <a:ea typeface="SimSun"/>
                          <a:cs typeface="Arial" panose="020B0604020202020204" pitchFamily="34" charset="0"/>
                          <a:sym typeface="SimSun"/>
                        </a:rPr>
                        <a:t> </a:t>
                      </a:r>
                      <a:r>
                        <a:rPr b="1" i="0" dirty="0" err="1">
                          <a:latin typeface="Arial" panose="020B0604020202020204" pitchFamily="34" charset="0"/>
                          <a:ea typeface="SimSun"/>
                          <a:cs typeface="Arial" panose="020B0604020202020204" pitchFamily="34" charset="0"/>
                          <a:sym typeface="SimSun"/>
                        </a:rPr>
                        <a:t>الكتابة</a:t>
                      </a:r>
                      <a:endParaRPr b="1" i="0" dirty="0">
                        <a:latin typeface="Arial" panose="020B0604020202020204" pitchFamily="34" charset="0"/>
                        <a:ea typeface="SimSun"/>
                        <a:cs typeface="Arial" panose="020B0604020202020204" pitchFamily="34" charset="0"/>
                        <a:sym typeface="SimSun"/>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أنطاكية</a:t>
                      </a:r>
                      <a:r>
                        <a:rPr sz="2200" b="1" i="0" dirty="0">
                          <a:solidFill>
                            <a:srgbClr val="660033"/>
                          </a:solidFill>
                          <a:latin typeface="Arial" panose="020B0604020202020204" pitchFamily="34" charset="0"/>
                          <a:cs typeface="Arial" panose="020B0604020202020204" pitchFamily="34" charset="0"/>
                          <a:sym typeface="Arial"/>
                        </a:rPr>
                        <a:t> </a:t>
                      </a:r>
                      <a:r>
                        <a:rPr sz="2200" b="1" i="0" dirty="0" err="1">
                          <a:solidFill>
                            <a:srgbClr val="660033"/>
                          </a:solidFill>
                          <a:latin typeface="Arial" panose="020B0604020202020204" pitchFamily="34" charset="0"/>
                          <a:cs typeface="Arial" panose="020B0604020202020204" pitchFamily="34" charset="0"/>
                          <a:sym typeface="Arial"/>
                        </a:rPr>
                        <a:t>أو</a:t>
                      </a:r>
                      <a:r>
                        <a:rPr sz="2200" b="1" i="0" dirty="0">
                          <a:solidFill>
                            <a:srgbClr val="660033"/>
                          </a:solidFill>
                          <a:latin typeface="Arial" panose="020B0604020202020204" pitchFamily="34" charset="0"/>
                          <a:cs typeface="Arial" panose="020B0604020202020204" pitchFamily="34" charset="0"/>
                          <a:sym typeface="Arial"/>
                        </a:rPr>
                        <a:t> </a:t>
                      </a:r>
                      <a:r>
                        <a:rPr sz="2200" b="1" i="0" dirty="0" err="1">
                          <a:solidFill>
                            <a:srgbClr val="660033"/>
                          </a:solidFill>
                          <a:latin typeface="Arial" panose="020B0604020202020204" pitchFamily="34" charset="0"/>
                          <a:cs typeface="Arial" panose="020B0604020202020204" pitchFamily="34" charset="0"/>
                          <a:sym typeface="Arial"/>
                        </a:rPr>
                        <a:t>سوريا</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a:solidFill>
                            <a:srgbClr val="660033"/>
                          </a:solidFill>
                          <a:latin typeface="Arial" panose="020B0604020202020204" pitchFamily="34" charset="0"/>
                          <a:cs typeface="Arial" panose="020B0604020202020204" pitchFamily="34" charset="0"/>
                          <a:sym typeface="Arial"/>
                        </a:rPr>
                        <a:t>روما</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قيصرية</a:t>
                      </a:r>
                      <a:r>
                        <a:rPr sz="2200" b="1" i="0" dirty="0">
                          <a:solidFill>
                            <a:srgbClr val="660033"/>
                          </a:solidFill>
                          <a:latin typeface="Arial" panose="020B0604020202020204" pitchFamily="34" charset="0"/>
                          <a:cs typeface="Arial" panose="020B0604020202020204" pitchFamily="34" charset="0"/>
                          <a:sym typeface="Arial"/>
                        </a:rPr>
                        <a:t> </a:t>
                      </a:r>
                      <a:r>
                        <a:rPr sz="2200" b="1" i="0" dirty="0" err="1">
                          <a:solidFill>
                            <a:srgbClr val="660033"/>
                          </a:solidFill>
                          <a:latin typeface="Arial" panose="020B0604020202020204" pitchFamily="34" charset="0"/>
                          <a:cs typeface="Arial" panose="020B0604020202020204" pitchFamily="34" charset="0"/>
                          <a:sym typeface="Arial"/>
                        </a:rPr>
                        <a:t>أو</a:t>
                      </a:r>
                      <a:r>
                        <a:rPr sz="2200" b="1" i="0" dirty="0">
                          <a:solidFill>
                            <a:srgbClr val="660033"/>
                          </a:solidFill>
                          <a:latin typeface="Arial" panose="020B0604020202020204" pitchFamily="34" charset="0"/>
                          <a:cs typeface="Arial" panose="020B0604020202020204" pitchFamily="34" charset="0"/>
                          <a:sym typeface="Arial"/>
                        </a:rPr>
                        <a:t> روما</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a:solidFill>
                            <a:srgbClr val="660033"/>
                          </a:solidFill>
                          <a:latin typeface="Arial" panose="020B0604020202020204" pitchFamily="34" charset="0"/>
                          <a:cs typeface="Arial" panose="020B0604020202020204" pitchFamily="34" charset="0"/>
                          <a:sym typeface="Arial"/>
                        </a:rPr>
                        <a:t>أفسس</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2"/>
                  </a:ext>
                </a:extLst>
              </a:tr>
              <a:tr h="427600">
                <a:tc>
                  <a:txBody>
                    <a:bodyPr/>
                    <a:lstStyle/>
                    <a:p>
                      <a:pPr algn="ctr" rtl="1">
                        <a:spcBef>
                          <a:spcPts val="500"/>
                        </a:spcBef>
                        <a:defRPr sz="2200" b="1">
                          <a:solidFill>
                            <a:srgbClr val="FFFFFF"/>
                          </a:solidFill>
                          <a:latin typeface="Arial Narrow"/>
                          <a:ea typeface="Arial Narrow"/>
                          <a:cs typeface="Arial Narrow"/>
                        </a:defRPr>
                      </a:pPr>
                      <a:r>
                        <a:rPr b="1" i="0" dirty="0" err="1">
                          <a:latin typeface="Arial" panose="020B0604020202020204" pitchFamily="34" charset="0"/>
                          <a:ea typeface="SimSun"/>
                          <a:cs typeface="Arial" panose="020B0604020202020204" pitchFamily="34" charset="0"/>
                          <a:sym typeface="SimSun"/>
                        </a:rPr>
                        <a:t>مكان</a:t>
                      </a:r>
                      <a:r>
                        <a:rPr b="1" i="0" dirty="0">
                          <a:latin typeface="Arial" panose="020B0604020202020204" pitchFamily="34" charset="0"/>
                          <a:ea typeface="SimSun"/>
                          <a:cs typeface="Arial" panose="020B0604020202020204" pitchFamily="34" charset="0"/>
                          <a:sym typeface="SimSun"/>
                        </a:rPr>
                        <a:t> </a:t>
                      </a:r>
                      <a:r>
                        <a:rPr b="1" i="0" dirty="0" err="1">
                          <a:latin typeface="Arial" panose="020B0604020202020204" pitchFamily="34" charset="0"/>
                          <a:ea typeface="SimSun"/>
                          <a:cs typeface="Arial" panose="020B0604020202020204" pitchFamily="34" charset="0"/>
                          <a:sym typeface="SimSun"/>
                        </a:rPr>
                        <a:t>الإرسال</a:t>
                      </a:r>
                      <a:endParaRPr b="1" i="0" dirty="0">
                        <a:latin typeface="Arial" panose="020B0604020202020204" pitchFamily="34" charset="0"/>
                        <a:ea typeface="SimSun"/>
                        <a:cs typeface="Arial" panose="020B0604020202020204" pitchFamily="34" charset="0"/>
                        <a:sym typeface="SimSun"/>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فلسطين</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a:solidFill>
                            <a:srgbClr val="660033"/>
                          </a:solidFill>
                          <a:latin typeface="Arial" panose="020B0604020202020204" pitchFamily="34" charset="0"/>
                          <a:cs typeface="Arial" panose="020B0604020202020204" pitchFamily="34" charset="0"/>
                          <a:sym typeface="Arial"/>
                        </a:rPr>
                        <a:t>روما</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a:solidFill>
                            <a:srgbClr val="660033"/>
                          </a:solidFill>
                          <a:latin typeface="Arial" panose="020B0604020202020204" pitchFamily="34" charset="0"/>
                          <a:cs typeface="Arial" panose="020B0604020202020204" pitchFamily="34" charset="0"/>
                          <a:sym typeface="Arial"/>
                        </a:rPr>
                        <a:t>إلى </a:t>
                      </a:r>
                      <a:r>
                        <a:rPr sz="2200" b="1" i="0" dirty="0" err="1">
                          <a:solidFill>
                            <a:srgbClr val="660033"/>
                          </a:solidFill>
                          <a:latin typeface="Arial" panose="020B0604020202020204" pitchFamily="34" charset="0"/>
                          <a:cs typeface="Arial" panose="020B0604020202020204" pitchFamily="34" charset="0"/>
                          <a:sym typeface="Arial"/>
                        </a:rPr>
                        <a:t>ثاوفيلس</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آسيا</a:t>
                      </a:r>
                      <a:r>
                        <a:rPr sz="2200" b="1" i="0" dirty="0">
                          <a:solidFill>
                            <a:srgbClr val="660033"/>
                          </a:solidFill>
                          <a:latin typeface="Arial" panose="020B0604020202020204" pitchFamily="34" charset="0"/>
                          <a:cs typeface="Arial" panose="020B0604020202020204" pitchFamily="34" charset="0"/>
                          <a:sym typeface="Arial"/>
                        </a:rPr>
                        <a:t> ... </a:t>
                      </a:r>
                      <a:r>
                        <a:rPr sz="2200" b="1" i="0" dirty="0" err="1">
                          <a:solidFill>
                            <a:srgbClr val="660033"/>
                          </a:solidFill>
                          <a:latin typeface="Arial" panose="020B0604020202020204" pitchFamily="34" charset="0"/>
                          <a:cs typeface="Arial" panose="020B0604020202020204" pitchFamily="34" charset="0"/>
                          <a:sym typeface="Arial"/>
                        </a:rPr>
                        <a:t>الخ</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3"/>
                  </a:ext>
                </a:extLst>
              </a:tr>
              <a:tr h="1099954">
                <a:tc>
                  <a:txBody>
                    <a:bodyPr/>
                    <a:lstStyle/>
                    <a:p>
                      <a:pPr algn="ctr" rtl="1">
                        <a:spcBef>
                          <a:spcPts val="500"/>
                        </a:spcBef>
                        <a:defRPr sz="2200" b="1">
                          <a:solidFill>
                            <a:srgbClr val="FFFFFF"/>
                          </a:solidFill>
                          <a:latin typeface="Arial Narrow"/>
                          <a:ea typeface="Arial Narrow"/>
                          <a:cs typeface="Arial Narrow"/>
                        </a:defRPr>
                      </a:pPr>
                      <a:r>
                        <a:rPr b="1" i="0" dirty="0">
                          <a:latin typeface="Arial" panose="020B0604020202020204" pitchFamily="34" charset="0"/>
                          <a:ea typeface="SimSun"/>
                          <a:cs typeface="Arial" panose="020B0604020202020204" pitchFamily="34" charset="0"/>
                          <a:sym typeface="SimSun"/>
                        </a:rPr>
                        <a:t>يسوع </a:t>
                      </a:r>
                      <a:r>
                        <a:rPr b="1" i="0" dirty="0" err="1">
                          <a:latin typeface="Arial" panose="020B0604020202020204" pitchFamily="34" charset="0"/>
                          <a:ea typeface="SimSun"/>
                          <a:cs typeface="Arial" panose="020B0604020202020204" pitchFamily="34" charset="0"/>
                          <a:sym typeface="SimSun"/>
                        </a:rPr>
                        <a:t>هو</a:t>
                      </a:r>
                      <a:endParaRPr b="1" i="0" dirty="0">
                        <a:latin typeface="Arial" panose="020B0604020202020204" pitchFamily="34" charset="0"/>
                        <a:ea typeface="SimSun"/>
                        <a:cs typeface="Arial" panose="020B0604020202020204" pitchFamily="34" charset="0"/>
                        <a:sym typeface="SimSun"/>
                      </a:endParaRPr>
                    </a:p>
                    <a:p>
                      <a:pPr algn="ctr">
                        <a:spcBef>
                          <a:spcPts val="500"/>
                        </a:spcBef>
                        <a:defRPr sz="2200" b="1">
                          <a:solidFill>
                            <a:srgbClr val="FFFFFF"/>
                          </a:solidFill>
                          <a:latin typeface="Arial Narrow"/>
                          <a:ea typeface="Arial Narrow"/>
                          <a:cs typeface="Arial Narrow"/>
                        </a:defRPr>
                      </a:pPr>
                      <a:r>
                        <a:rPr b="1" i="0" dirty="0">
                          <a:latin typeface="Arial" panose="020B0604020202020204" pitchFamily="34" charset="0"/>
                          <a:cs typeface="Arial" panose="020B0604020202020204" pitchFamily="34" charset="0"/>
                        </a:rPr>
                        <a:t> </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ملك</a:t>
                      </a:r>
                      <a:r>
                        <a:rPr sz="2200" b="1" i="0" dirty="0">
                          <a:solidFill>
                            <a:srgbClr val="660033"/>
                          </a:solidFill>
                          <a:latin typeface="Arial" panose="020B0604020202020204" pitchFamily="34" charset="0"/>
                          <a:cs typeface="Arial" panose="020B0604020202020204" pitchFamily="34" charset="0"/>
                          <a:sym typeface="Arial"/>
                        </a:rPr>
                        <a:t> </a:t>
                      </a:r>
                      <a:r>
                        <a:rPr sz="2200" b="1" i="0" dirty="0" err="1">
                          <a:solidFill>
                            <a:srgbClr val="660033"/>
                          </a:solidFill>
                          <a:latin typeface="Arial" panose="020B0604020202020204" pitchFamily="34" charset="0"/>
                          <a:cs typeface="Arial" panose="020B0604020202020204" pitchFamily="34" charset="0"/>
                          <a:sym typeface="Arial"/>
                        </a:rPr>
                        <a:t>إسرائيل</a:t>
                      </a:r>
                      <a:r>
                        <a:rPr sz="2200" b="1" i="0" dirty="0">
                          <a:solidFill>
                            <a:srgbClr val="660033"/>
                          </a:solidFill>
                          <a:latin typeface="Arial" panose="020B0604020202020204" pitchFamily="34" charset="0"/>
                          <a:cs typeface="Arial" panose="020B0604020202020204" pitchFamily="34" charset="0"/>
                          <a:sym typeface="Arial"/>
                        </a:rPr>
                        <a:t>
(المسيا)</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a:solidFill>
                            <a:srgbClr val="660033"/>
                          </a:solidFill>
                          <a:latin typeface="Arial" panose="020B0604020202020204" pitchFamily="34" charset="0"/>
                          <a:cs typeface="Arial" panose="020B0604020202020204" pitchFamily="34" charset="0"/>
                          <a:sym typeface="Arial"/>
                        </a:rPr>
                        <a:t>العبد </a:t>
                      </a:r>
                      <a:r>
                        <a:rPr sz="2200" b="1" i="0" dirty="0" err="1">
                          <a:solidFill>
                            <a:srgbClr val="660033"/>
                          </a:solidFill>
                          <a:latin typeface="Arial" panose="020B0604020202020204" pitchFamily="34" charset="0"/>
                          <a:cs typeface="Arial" panose="020B0604020202020204" pitchFamily="34" charset="0"/>
                          <a:sym typeface="Arial"/>
                        </a:rPr>
                        <a:t>المتألم</a:t>
                      </a:r>
                      <a:r>
                        <a:rPr sz="2200" b="1" i="0" dirty="0">
                          <a:solidFill>
                            <a:srgbClr val="660033"/>
                          </a:solidFill>
                          <a:latin typeface="Arial" panose="020B0604020202020204" pitchFamily="34" charset="0"/>
                          <a:cs typeface="Arial" panose="020B0604020202020204" pitchFamily="34" charset="0"/>
                          <a:sym typeface="Arial"/>
                        </a:rPr>
                        <a:t> (</a:t>
                      </a:r>
                      <a:r>
                        <a:rPr sz="2200" b="1" i="0" dirty="0" err="1">
                          <a:solidFill>
                            <a:srgbClr val="660033"/>
                          </a:solidFill>
                          <a:latin typeface="Arial" panose="020B0604020202020204" pitchFamily="34" charset="0"/>
                          <a:cs typeface="Arial" panose="020B0604020202020204" pitchFamily="34" charset="0"/>
                          <a:sym typeface="Arial"/>
                        </a:rPr>
                        <a:t>الألوهية</a:t>
                      </a:r>
                      <a:r>
                        <a:rPr sz="2200" b="1" i="0" dirty="0">
                          <a:solidFill>
                            <a:srgbClr val="660033"/>
                          </a:solidFill>
                          <a:latin typeface="Arial" panose="020B0604020202020204" pitchFamily="34" charset="0"/>
                          <a:cs typeface="Arial" panose="020B0604020202020204" pitchFamily="34" charset="0"/>
                          <a:sym typeface="Arial"/>
                        </a:rPr>
                        <a:t>)</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الرجل</a:t>
                      </a:r>
                      <a:r>
                        <a:rPr sz="2200" b="1" i="0" dirty="0">
                          <a:solidFill>
                            <a:srgbClr val="660033"/>
                          </a:solidFill>
                          <a:latin typeface="Arial" panose="020B0604020202020204" pitchFamily="34" charset="0"/>
                          <a:cs typeface="Arial" panose="020B0604020202020204" pitchFamily="34" charset="0"/>
                          <a:sym typeface="Arial"/>
                        </a:rPr>
                        <a:t> </a:t>
                      </a:r>
                      <a:r>
                        <a:rPr sz="2200" b="1" i="0" dirty="0" err="1">
                          <a:solidFill>
                            <a:srgbClr val="660033"/>
                          </a:solidFill>
                          <a:latin typeface="Arial" panose="020B0604020202020204" pitchFamily="34" charset="0"/>
                          <a:cs typeface="Arial" panose="020B0604020202020204" pitchFamily="34" charset="0"/>
                          <a:sym typeface="Arial"/>
                        </a:rPr>
                        <a:t>المثالي</a:t>
                      </a:r>
                      <a:r>
                        <a:rPr sz="2200" b="1" i="0" dirty="0">
                          <a:solidFill>
                            <a:srgbClr val="660033"/>
                          </a:solidFill>
                          <a:latin typeface="Arial" panose="020B0604020202020204" pitchFamily="34" charset="0"/>
                          <a:cs typeface="Arial" panose="020B0604020202020204" pitchFamily="34" charset="0"/>
                          <a:sym typeface="Arial"/>
                        </a:rPr>
                        <a:t> (المسيا)</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ابن</a:t>
                      </a:r>
                      <a:r>
                        <a:rPr sz="2200" b="1" i="0" dirty="0">
                          <a:solidFill>
                            <a:srgbClr val="660033"/>
                          </a:solidFill>
                          <a:latin typeface="Arial" panose="020B0604020202020204" pitchFamily="34" charset="0"/>
                          <a:cs typeface="Arial" panose="020B0604020202020204" pitchFamily="34" charset="0"/>
                          <a:sym typeface="Arial"/>
                        </a:rPr>
                        <a:t> الله 
(</a:t>
                      </a:r>
                      <a:r>
                        <a:rPr sz="2200" b="1" i="0" dirty="0" err="1">
                          <a:solidFill>
                            <a:srgbClr val="660033"/>
                          </a:solidFill>
                          <a:latin typeface="Arial" panose="020B0604020202020204" pitchFamily="34" charset="0"/>
                          <a:cs typeface="Arial" panose="020B0604020202020204" pitchFamily="34" charset="0"/>
                          <a:sym typeface="Arial"/>
                        </a:rPr>
                        <a:t>الألوهية</a:t>
                      </a:r>
                      <a:r>
                        <a:rPr sz="2200" b="1" i="0" dirty="0">
                          <a:solidFill>
                            <a:srgbClr val="660033"/>
                          </a:solidFill>
                          <a:latin typeface="Arial" panose="020B0604020202020204" pitchFamily="34" charset="0"/>
                          <a:cs typeface="Arial" panose="020B0604020202020204" pitchFamily="34" charset="0"/>
                          <a:sym typeface="Arial"/>
                        </a:rPr>
                        <a:t>)</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4"/>
                  </a:ext>
                </a:extLst>
              </a:tr>
              <a:tr h="427600">
                <a:tc>
                  <a:txBody>
                    <a:bodyPr/>
                    <a:lstStyle/>
                    <a:p>
                      <a:pPr algn="ctr" rtl="1">
                        <a:spcBef>
                          <a:spcPts val="500"/>
                        </a:spcBef>
                        <a:defRPr sz="2200" b="1">
                          <a:solidFill>
                            <a:srgbClr val="FFFFFF"/>
                          </a:solidFill>
                          <a:latin typeface="Arial Narrow"/>
                          <a:ea typeface="Arial Narrow"/>
                          <a:cs typeface="Arial Narrow"/>
                        </a:defRPr>
                      </a:pPr>
                      <a:r>
                        <a:rPr b="1" i="0" dirty="0">
                          <a:latin typeface="Arial" panose="020B0604020202020204" pitchFamily="34" charset="0"/>
                          <a:ea typeface="SimSun"/>
                          <a:cs typeface="Arial" panose="020B0604020202020204" pitchFamily="34" charset="0"/>
                          <a:sym typeface="SimSun"/>
                        </a:rPr>
                        <a:t>الآية </a:t>
                      </a:r>
                      <a:r>
                        <a:rPr b="1" i="0" dirty="0" err="1">
                          <a:latin typeface="Arial" panose="020B0604020202020204" pitchFamily="34" charset="0"/>
                          <a:ea typeface="SimSun"/>
                          <a:cs typeface="Arial" panose="020B0604020202020204" pitchFamily="34" charset="0"/>
                          <a:sym typeface="SimSun"/>
                        </a:rPr>
                        <a:t>الرئيسية</a:t>
                      </a:r>
                      <a:endParaRPr b="1" i="0" dirty="0">
                        <a:latin typeface="Arial" panose="020B0604020202020204" pitchFamily="34" charset="0"/>
                        <a:ea typeface="SimSun"/>
                        <a:cs typeface="Arial" panose="020B0604020202020204" pitchFamily="34" charset="0"/>
                        <a:sym typeface="SimSun"/>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21: 5</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10: 45</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19: 10</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20: 31</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5"/>
                  </a:ext>
                </a:extLst>
              </a:tr>
              <a:tr h="479337">
                <a:tc>
                  <a:txBody>
                    <a:bodyPr/>
                    <a:lstStyle/>
                    <a:p>
                      <a:pPr algn="ctr" rtl="1">
                        <a:spcBef>
                          <a:spcPts val="500"/>
                        </a:spcBef>
                        <a:defRPr sz="2200" b="1">
                          <a:solidFill>
                            <a:srgbClr val="FFFFFF"/>
                          </a:solidFill>
                          <a:latin typeface="Arial Narrow"/>
                          <a:ea typeface="Arial Narrow"/>
                          <a:cs typeface="Arial Narrow"/>
                        </a:defRPr>
                      </a:pPr>
                      <a:r>
                        <a:rPr b="1" i="0" dirty="0" err="1">
                          <a:latin typeface="Arial" panose="020B0604020202020204" pitchFamily="34" charset="0"/>
                          <a:ea typeface="SimSun"/>
                          <a:cs typeface="Arial" panose="020B0604020202020204" pitchFamily="34" charset="0"/>
                          <a:sym typeface="SimSun"/>
                        </a:rPr>
                        <a:t>المواضيع</a:t>
                      </a:r>
                      <a:endParaRPr b="1" i="0" dirty="0">
                        <a:latin typeface="Arial" panose="020B0604020202020204" pitchFamily="34" charset="0"/>
                        <a:ea typeface="SimSun"/>
                        <a:cs typeface="Arial" panose="020B0604020202020204" pitchFamily="34" charset="0"/>
                        <a:sym typeface="SimSun"/>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الناموس</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القوة</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النعمة</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المجد</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6"/>
                  </a:ext>
                </a:extLst>
              </a:tr>
              <a:tr h="763777">
                <a:tc>
                  <a:txBody>
                    <a:bodyPr/>
                    <a:lstStyle/>
                    <a:p>
                      <a:pPr algn="ctr" rtl="1">
                        <a:spcBef>
                          <a:spcPts val="500"/>
                        </a:spcBef>
                        <a:defRPr sz="2200" b="1">
                          <a:solidFill>
                            <a:srgbClr val="FFFFFF"/>
                          </a:solidFill>
                          <a:latin typeface="Arial Narrow"/>
                          <a:ea typeface="Arial Narrow"/>
                          <a:cs typeface="Arial Narrow"/>
                        </a:defRPr>
                      </a:pPr>
                      <a:r>
                        <a:rPr b="1" i="0" dirty="0" err="1">
                          <a:latin typeface="Arial" panose="020B0604020202020204" pitchFamily="34" charset="0"/>
                          <a:ea typeface="SimSun"/>
                          <a:cs typeface="Arial" panose="020B0604020202020204" pitchFamily="34" charset="0"/>
                          <a:sym typeface="SimSun"/>
                        </a:rPr>
                        <a:t>التركيز</a:t>
                      </a:r>
                      <a:r>
                        <a:rPr b="1" i="0" dirty="0">
                          <a:latin typeface="Arial" panose="020B0604020202020204" pitchFamily="34" charset="0"/>
                          <a:ea typeface="SimSun"/>
                          <a:cs typeface="Arial" panose="020B0604020202020204" pitchFamily="34" charset="0"/>
                          <a:sym typeface="SimSun"/>
                        </a:rPr>
                        <a:t> </a:t>
                      </a:r>
                      <a:r>
                        <a:rPr b="1" i="0" dirty="0" err="1">
                          <a:latin typeface="Arial" panose="020B0604020202020204" pitchFamily="34" charset="0"/>
                          <a:ea typeface="SimSun"/>
                          <a:cs typeface="Arial" panose="020B0604020202020204" pitchFamily="34" charset="0"/>
                          <a:sym typeface="SimSun"/>
                        </a:rPr>
                        <a:t>الأدبي</a:t>
                      </a:r>
                      <a:endParaRPr b="1" i="0" dirty="0">
                        <a:latin typeface="Arial" panose="020B0604020202020204" pitchFamily="34" charset="0"/>
                        <a:ea typeface="SimSun"/>
                        <a:cs typeface="Arial" panose="020B0604020202020204" pitchFamily="34" charset="0"/>
                        <a:sym typeface="SimSun"/>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عظات</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معجزات</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أمثال</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روايات</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7"/>
                  </a:ext>
                </a:extLst>
              </a:tr>
              <a:tr h="427600">
                <a:tc>
                  <a:txBody>
                    <a:bodyPr/>
                    <a:lstStyle/>
                    <a:p>
                      <a:pPr algn="ctr" rtl="1">
                        <a:spcBef>
                          <a:spcPts val="500"/>
                        </a:spcBef>
                        <a:defRPr sz="2200" b="1">
                          <a:solidFill>
                            <a:srgbClr val="FFFFFF"/>
                          </a:solidFill>
                          <a:latin typeface="Arial Narrow"/>
                          <a:ea typeface="Arial Narrow"/>
                          <a:cs typeface="Arial Narrow"/>
                        </a:defRPr>
                      </a:pPr>
                      <a:r>
                        <a:rPr b="1" i="0" dirty="0" err="1">
                          <a:latin typeface="Arial" panose="020B0604020202020204" pitchFamily="34" charset="0"/>
                          <a:ea typeface="SimSun"/>
                          <a:cs typeface="Arial" panose="020B0604020202020204" pitchFamily="34" charset="0"/>
                          <a:sym typeface="SimSun"/>
                        </a:rPr>
                        <a:t>الترتيب</a:t>
                      </a:r>
                      <a:endParaRPr b="1" i="0" dirty="0">
                        <a:latin typeface="Arial" panose="020B0604020202020204" pitchFamily="34" charset="0"/>
                        <a:ea typeface="SimSun"/>
                        <a:cs typeface="Arial" panose="020B0604020202020204" pitchFamily="34" charset="0"/>
                        <a:sym typeface="SimSun"/>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موضوعي</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زمني</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زمني</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موضوعي</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8"/>
                  </a:ext>
                </a:extLst>
              </a:tr>
              <a:tr h="831012">
                <a:tc>
                  <a:txBody>
                    <a:bodyPr/>
                    <a:lstStyle/>
                    <a:p>
                      <a:pPr algn="ctr" rtl="1">
                        <a:spcBef>
                          <a:spcPts val="500"/>
                        </a:spcBef>
                        <a:defRPr sz="2200" b="1">
                          <a:solidFill>
                            <a:srgbClr val="FFFFFF"/>
                          </a:solidFill>
                          <a:latin typeface="Arial Narrow"/>
                          <a:ea typeface="Arial Narrow"/>
                          <a:cs typeface="Arial Narrow"/>
                        </a:defRPr>
                      </a:pPr>
                      <a:r>
                        <a:rPr b="1" i="0" dirty="0" err="1">
                          <a:latin typeface="Arial" panose="020B0604020202020204" pitchFamily="34" charset="0"/>
                          <a:ea typeface="SimSun"/>
                          <a:cs typeface="Arial" panose="020B0604020202020204" pitchFamily="34" charset="0"/>
                          <a:sym typeface="SimSun"/>
                        </a:rPr>
                        <a:t>التسلسل</a:t>
                      </a:r>
                      <a:r>
                        <a:rPr b="1" i="0" dirty="0">
                          <a:latin typeface="Arial" panose="020B0604020202020204" pitchFamily="34" charset="0"/>
                          <a:ea typeface="SimSun"/>
                          <a:cs typeface="Arial" panose="020B0604020202020204" pitchFamily="34" charset="0"/>
                          <a:sym typeface="SimSun"/>
                        </a:rPr>
                        <a:t> </a:t>
                      </a:r>
                      <a:r>
                        <a:rPr b="1" i="0" dirty="0" err="1">
                          <a:latin typeface="Arial" panose="020B0604020202020204" pitchFamily="34" charset="0"/>
                          <a:ea typeface="SimSun"/>
                          <a:cs typeface="Arial" panose="020B0604020202020204" pitchFamily="34" charset="0"/>
                          <a:sym typeface="SimSun"/>
                        </a:rPr>
                        <a:t>الزمني</a:t>
                      </a:r>
                      <a:endParaRPr b="1" i="0" dirty="0">
                        <a:latin typeface="Arial" panose="020B0604020202020204" pitchFamily="34" charset="0"/>
                        <a:ea typeface="SimSun"/>
                        <a:cs typeface="Arial" panose="020B0604020202020204" pitchFamily="34" charset="0"/>
                        <a:sym typeface="SimSun"/>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إبراهيم</a:t>
                      </a:r>
                      <a:r>
                        <a:rPr sz="2200" b="1" i="0" dirty="0">
                          <a:solidFill>
                            <a:srgbClr val="660033"/>
                          </a:solidFill>
                          <a:latin typeface="Arial" panose="020B0604020202020204" pitchFamily="34" charset="0"/>
                          <a:cs typeface="Arial" panose="020B0604020202020204" pitchFamily="34" charset="0"/>
                          <a:sym typeface="Arial"/>
                        </a:rPr>
                        <a:t> إلى </a:t>
                      </a:r>
                      <a:r>
                        <a:rPr sz="2200" b="1" i="0" dirty="0" err="1">
                          <a:solidFill>
                            <a:srgbClr val="660033"/>
                          </a:solidFill>
                          <a:latin typeface="Arial" panose="020B0604020202020204" pitchFamily="34" charset="0"/>
                          <a:cs typeface="Arial" panose="020B0604020202020204" pitchFamily="34" charset="0"/>
                          <a:sym typeface="Arial"/>
                        </a:rPr>
                        <a:t>يوسف</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لا</a:t>
                      </a:r>
                      <a:r>
                        <a:rPr sz="2200" b="1" i="0" dirty="0">
                          <a:solidFill>
                            <a:srgbClr val="660033"/>
                          </a:solidFill>
                          <a:latin typeface="Arial" panose="020B0604020202020204" pitchFamily="34" charset="0"/>
                          <a:cs typeface="Arial" panose="020B0604020202020204" pitchFamily="34" charset="0"/>
                          <a:sym typeface="Arial"/>
                        </a:rPr>
                        <a:t> </a:t>
                      </a:r>
                      <a:r>
                        <a:rPr sz="2200" b="1" i="0" dirty="0" err="1">
                          <a:solidFill>
                            <a:srgbClr val="660033"/>
                          </a:solidFill>
                          <a:latin typeface="Arial" panose="020B0604020202020204" pitchFamily="34" charset="0"/>
                          <a:cs typeface="Arial" panose="020B0604020202020204" pitchFamily="34" charset="0"/>
                          <a:sym typeface="Arial"/>
                        </a:rPr>
                        <a:t>يوجد</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آدم</a:t>
                      </a:r>
                      <a:r>
                        <a:rPr sz="2200" b="1" i="0" dirty="0">
                          <a:solidFill>
                            <a:srgbClr val="660033"/>
                          </a:solidFill>
                          <a:latin typeface="Arial" panose="020B0604020202020204" pitchFamily="34" charset="0"/>
                          <a:cs typeface="Arial" panose="020B0604020202020204" pitchFamily="34" charset="0"/>
                          <a:sym typeface="Arial"/>
                        </a:rPr>
                        <a:t> إلى </a:t>
                      </a:r>
                      <a:r>
                        <a:rPr sz="2200" b="1" i="0" dirty="0" err="1">
                          <a:solidFill>
                            <a:srgbClr val="660033"/>
                          </a:solidFill>
                          <a:latin typeface="Arial" panose="020B0604020202020204" pitchFamily="34" charset="0"/>
                          <a:cs typeface="Arial" panose="020B0604020202020204" pitchFamily="34" charset="0"/>
                          <a:sym typeface="Arial"/>
                        </a:rPr>
                        <a:t>مريم</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لا</a:t>
                      </a:r>
                      <a:r>
                        <a:rPr sz="2200" b="1" i="0" dirty="0">
                          <a:solidFill>
                            <a:srgbClr val="660033"/>
                          </a:solidFill>
                          <a:latin typeface="Arial" panose="020B0604020202020204" pitchFamily="34" charset="0"/>
                          <a:cs typeface="Arial" panose="020B0604020202020204" pitchFamily="34" charset="0"/>
                          <a:sym typeface="Arial"/>
                        </a:rPr>
                        <a:t> </a:t>
                      </a:r>
                      <a:r>
                        <a:rPr sz="2200" b="1" i="0" dirty="0" err="1">
                          <a:solidFill>
                            <a:srgbClr val="660033"/>
                          </a:solidFill>
                          <a:latin typeface="Arial" panose="020B0604020202020204" pitchFamily="34" charset="0"/>
                          <a:cs typeface="Arial" panose="020B0604020202020204" pitchFamily="34" charset="0"/>
                          <a:sym typeface="Arial"/>
                        </a:rPr>
                        <a:t>يوجد</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9"/>
                  </a:ext>
                </a:extLst>
              </a:tr>
            </a:tbl>
          </a:graphicData>
        </a:graphic>
      </p:graphicFrame>
      <p:sp>
        <p:nvSpPr>
          <p:cNvPr id="4956" name="Rectangle 71"/>
          <p:cNvSpPr txBox="1">
            <a:spLocks noGrp="1"/>
          </p:cNvSpPr>
          <p:nvPr>
            <p:ph type="title"/>
          </p:nvPr>
        </p:nvSpPr>
        <p:spPr>
          <a:xfrm>
            <a:off x="3287903" y="228600"/>
            <a:ext cx="2568204" cy="461602"/>
          </a:xfrm>
          <a:prstGeom prst="rect">
            <a:avLst/>
          </a:prstGeom>
          <a:solidFill>
            <a:srgbClr val="220011"/>
          </a:solidFill>
        </p:spPr>
        <p:txBody>
          <a:bodyPr anchor="t"/>
          <a:lstStyle>
            <a:lvl1pPr defTabSz="859536">
              <a:defRPr sz="2256">
                <a:solidFill>
                  <a:srgbClr val="FFFFCC"/>
                </a:solidFill>
                <a:latin typeface="SimSun"/>
                <a:ea typeface="SimSun"/>
                <a:cs typeface="SimSun"/>
                <a:sym typeface="SimSun"/>
              </a:defRPr>
            </a:lvl1pPr>
          </a:lstStyle>
          <a:p>
            <a:pPr>
              <a:defRPr b="1">
                <a:latin typeface="+mj-lt"/>
                <a:ea typeface="+mj-ea"/>
                <a:cs typeface="+mj-cs"/>
                <a:sym typeface="Arial"/>
              </a:defRPr>
            </a:pPr>
            <a:r>
              <a:rPr b="0">
                <a:latin typeface="SimSun"/>
                <a:ea typeface="SimSun"/>
                <a:cs typeface="SimSun"/>
                <a:sym typeface="SimSun"/>
              </a:rPr>
              <a:t>مقارنة الأناجيل الأربعة</a:t>
            </a:r>
          </a:p>
        </p:txBody>
      </p:sp>
      <p:sp>
        <p:nvSpPr>
          <p:cNvPr id="4957" name="Text Box 70"/>
          <p:cNvSpPr txBox="1"/>
          <p:nvPr/>
        </p:nvSpPr>
        <p:spPr>
          <a:xfrm>
            <a:off x="8649941" y="14290"/>
            <a:ext cx="438515"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b="1">
                <a:solidFill>
                  <a:srgbClr val="FFFFCC"/>
                </a:solidFill>
              </a:defRPr>
            </a:lvl1pPr>
          </a:lstStyle>
          <a:p>
            <a:r>
              <a:rPr lang="ar-JO" dirty="0">
                <a:latin typeface="Arial" panose="020B0604020202020204" pitchFamily="34" charset="0"/>
                <a:cs typeface="Arial" panose="020B0604020202020204" pitchFamily="34" charset="0"/>
              </a:rPr>
              <a:t>52</a:t>
            </a:r>
            <a:endParaRPr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959" name="Group 3"/>
          <p:cNvGraphicFramePr/>
          <p:nvPr>
            <p:extLst>
              <p:ext uri="{D42A27DB-BD31-4B8C-83A1-F6EECF244321}">
                <p14:modId xmlns:p14="http://schemas.microsoft.com/office/powerpoint/2010/main" val="627934753"/>
              </p:ext>
            </p:extLst>
          </p:nvPr>
        </p:nvGraphicFramePr>
        <p:xfrm>
          <a:off x="0" y="609601"/>
          <a:ext cx="9143998" cy="6370296"/>
        </p:xfrm>
        <a:graphic>
          <a:graphicData uri="http://schemas.openxmlformats.org/drawingml/2006/table">
            <a:tbl>
              <a:tblPr>
                <a:tableStyleId>{4C3C2611-4C71-4FC5-86AE-919BDF0F9419}</a:tableStyleId>
              </a:tblPr>
              <a:tblGrid>
                <a:gridCol w="1907703">
                  <a:extLst>
                    <a:ext uri="{9D8B030D-6E8A-4147-A177-3AD203B41FA5}">
                      <a16:colId xmlns:a16="http://schemas.microsoft.com/office/drawing/2014/main" val="20000"/>
                    </a:ext>
                  </a:extLst>
                </a:gridCol>
                <a:gridCol w="1749896">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30388">
                  <a:extLst>
                    <a:ext uri="{9D8B030D-6E8A-4147-A177-3AD203B41FA5}">
                      <a16:colId xmlns:a16="http://schemas.microsoft.com/office/drawing/2014/main" val="20003"/>
                    </a:ext>
                  </a:extLst>
                </a:gridCol>
                <a:gridCol w="1827211">
                  <a:extLst>
                    <a:ext uri="{9D8B030D-6E8A-4147-A177-3AD203B41FA5}">
                      <a16:colId xmlns:a16="http://schemas.microsoft.com/office/drawing/2014/main" val="20004"/>
                    </a:ext>
                  </a:extLst>
                </a:gridCol>
              </a:tblGrid>
              <a:tr h="409306">
                <a:tc>
                  <a:txBody>
                    <a:bodyPr/>
                    <a:lstStyle/>
                    <a:p>
                      <a:pPr algn="ctr">
                        <a:spcBef>
                          <a:spcPts val="400"/>
                        </a:spcBef>
                        <a:defRPr sz="2200" b="1">
                          <a:solidFill>
                            <a:srgbClr val="FFFFFF"/>
                          </a:solidFill>
                          <a:sym typeface="Arial"/>
                        </a:defRPr>
                      </a:pPr>
                      <a:endParaRPr b="1" i="0" dirty="0">
                        <a:latin typeface="Arial" panose="020B0604020202020204" pitchFamily="34" charset="0"/>
                        <a:cs typeface="Arial" panose="020B0604020202020204" pitchFamily="34" charset="0"/>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متى</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tc>
                  <a:txBody>
                    <a:bodyPr/>
                    <a:lstStyle/>
                    <a:p>
                      <a:pPr algn="ctr">
                        <a:spcBef>
                          <a:spcPts val="500"/>
                        </a:spcBef>
                        <a:defRPr sz="1800">
                          <a:solidFill>
                            <a:srgbClr val="000000"/>
                          </a:solidFill>
                        </a:defRPr>
                      </a:pPr>
                      <a:r>
                        <a:rPr sz="2200" b="1" i="0" dirty="0">
                          <a:solidFill>
                            <a:srgbClr val="FFFFFF"/>
                          </a:solidFill>
                          <a:latin typeface="Arial" panose="020B0604020202020204" pitchFamily="34" charset="0"/>
                          <a:cs typeface="Arial" panose="020B0604020202020204" pitchFamily="34" charset="0"/>
                          <a:sym typeface="Arial"/>
                        </a:rPr>
                        <a:t>مرقس</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لوقا</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يوحنا</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extLst>
                  <a:ext uri="{0D108BD9-81ED-4DB2-BD59-A6C34878D82A}">
                    <a16:rowId xmlns:a16="http://schemas.microsoft.com/office/drawing/2014/main" val="10000"/>
                  </a:ext>
                </a:extLst>
              </a:tr>
              <a:tr h="731087">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المدى</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الميلاد</a:t>
                      </a:r>
                      <a:r>
                        <a:rPr sz="2200" b="1" i="0" dirty="0">
                          <a:solidFill>
                            <a:srgbClr val="660033"/>
                          </a:solidFill>
                          <a:latin typeface="Arial" panose="020B0604020202020204" pitchFamily="34" charset="0"/>
                          <a:cs typeface="Arial" panose="020B0604020202020204" pitchFamily="34" charset="0"/>
                          <a:sym typeface="Arial"/>
                        </a:rPr>
                        <a:t> إلى </a:t>
                      </a:r>
                      <a:r>
                        <a:rPr sz="2200" b="1" i="0" dirty="0" err="1">
                          <a:solidFill>
                            <a:srgbClr val="660033"/>
                          </a:solidFill>
                          <a:latin typeface="Arial" panose="020B0604020202020204" pitchFamily="34" charset="0"/>
                          <a:cs typeface="Arial" panose="020B0604020202020204" pitchFamily="34" charset="0"/>
                          <a:sym typeface="Arial"/>
                        </a:rPr>
                        <a:t>القيامة</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a:solidFill>
                            <a:srgbClr val="660033"/>
                          </a:solidFill>
                          <a:latin typeface="Arial" panose="020B0604020202020204" pitchFamily="34" charset="0"/>
                          <a:cs typeface="Arial" panose="020B0604020202020204" pitchFamily="34" charset="0"/>
                          <a:sym typeface="Arial"/>
                        </a:rPr>
                        <a:t>الخدمة إلى </a:t>
                      </a:r>
                      <a:r>
                        <a:rPr sz="2200" b="1" i="0" dirty="0" err="1">
                          <a:solidFill>
                            <a:srgbClr val="660033"/>
                          </a:solidFill>
                          <a:latin typeface="Arial" panose="020B0604020202020204" pitchFamily="34" charset="0"/>
                          <a:cs typeface="Arial" panose="020B0604020202020204" pitchFamily="34" charset="0"/>
                          <a:sym typeface="Arial"/>
                        </a:rPr>
                        <a:t>القيامة</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a:solidFill>
                            <a:srgbClr val="660033"/>
                          </a:solidFill>
                          <a:latin typeface="Arial" panose="020B0604020202020204" pitchFamily="34" charset="0"/>
                          <a:cs typeface="Arial" panose="020B0604020202020204" pitchFamily="34" charset="0"/>
                          <a:sym typeface="Arial"/>
                        </a:rPr>
                        <a:t>الخدمة إلى </a:t>
                      </a:r>
                      <a:r>
                        <a:rPr sz="2200" b="1" i="0" dirty="0" err="1">
                          <a:solidFill>
                            <a:srgbClr val="660033"/>
                          </a:solidFill>
                          <a:latin typeface="Arial" panose="020B0604020202020204" pitchFamily="34" charset="0"/>
                          <a:cs typeface="Arial" panose="020B0604020202020204" pitchFamily="34" charset="0"/>
                          <a:sym typeface="Arial"/>
                        </a:rPr>
                        <a:t>القيامة</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a:solidFill>
                            <a:srgbClr val="660033"/>
                          </a:solidFill>
                          <a:latin typeface="Arial" panose="020B0604020202020204" pitchFamily="34" charset="0"/>
                          <a:cs typeface="Arial" panose="020B0604020202020204" pitchFamily="34" charset="0"/>
                          <a:sym typeface="Arial"/>
                        </a:rPr>
                        <a:t>الخدمة إلى </a:t>
                      </a:r>
                      <a:r>
                        <a:rPr sz="2200" b="1" i="0" dirty="0" err="1">
                          <a:solidFill>
                            <a:srgbClr val="660033"/>
                          </a:solidFill>
                          <a:latin typeface="Arial" panose="020B0604020202020204" pitchFamily="34" charset="0"/>
                          <a:cs typeface="Arial" panose="020B0604020202020204" pitchFamily="34" charset="0"/>
                          <a:sym typeface="Arial"/>
                        </a:rPr>
                        <a:t>القيامة</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1"/>
                  </a:ext>
                </a:extLst>
              </a:tr>
              <a:tr h="409306">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النغمة</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نبوي</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رعوي</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تاريخي</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روحي</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2"/>
                  </a:ext>
                </a:extLst>
              </a:tr>
              <a:tr h="409306">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كلمات</a:t>
                      </a:r>
                      <a:r>
                        <a:rPr sz="2200" b="1" i="0" dirty="0">
                          <a:solidFill>
                            <a:srgbClr val="FFFFFF"/>
                          </a:solidFill>
                          <a:latin typeface="Arial" panose="020B0604020202020204" pitchFamily="34" charset="0"/>
                          <a:cs typeface="Arial" panose="020B0604020202020204" pitchFamily="34" charset="0"/>
                          <a:sym typeface="Arial"/>
                        </a:rPr>
                        <a:t> المسيح</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60%</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42%</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50%</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50%</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3"/>
                  </a:ext>
                </a:extLst>
              </a:tr>
              <a:tr h="409306">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الإصحاحات</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28</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16</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24</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21</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4"/>
                  </a:ext>
                </a:extLst>
              </a:tr>
              <a:tr h="458908">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الأعداد</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1068</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661</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1149</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878</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5"/>
                  </a:ext>
                </a:extLst>
              </a:tr>
              <a:tr h="731087">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الأعداد</a:t>
                      </a:r>
                      <a:r>
                        <a:rPr sz="2200" b="1" i="0" dirty="0">
                          <a:solidFill>
                            <a:srgbClr val="FFFFFF"/>
                          </a:solidFill>
                          <a:latin typeface="Arial" panose="020B0604020202020204" pitchFamily="34" charset="0"/>
                          <a:cs typeface="Arial" panose="020B0604020202020204" pitchFamily="34" charset="0"/>
                          <a:sym typeface="Arial"/>
                        </a:rPr>
                        <a:t> </a:t>
                      </a:r>
                      <a:r>
                        <a:rPr sz="2200" b="1" i="0" dirty="0" err="1">
                          <a:solidFill>
                            <a:srgbClr val="FFFFFF"/>
                          </a:solidFill>
                          <a:latin typeface="Arial" panose="020B0604020202020204" pitchFamily="34" charset="0"/>
                          <a:cs typeface="Arial" panose="020B0604020202020204" pitchFamily="34" charset="0"/>
                          <a:sym typeface="Arial"/>
                        </a:rPr>
                        <a:t>لكل</a:t>
                      </a:r>
                      <a:r>
                        <a:rPr sz="2200" b="1" i="0" dirty="0">
                          <a:solidFill>
                            <a:srgbClr val="FFFFFF"/>
                          </a:solidFill>
                          <a:latin typeface="Arial" panose="020B0604020202020204" pitchFamily="34" charset="0"/>
                          <a:cs typeface="Arial" panose="020B0604020202020204" pitchFamily="34" charset="0"/>
                          <a:sym typeface="Arial"/>
                        </a:rPr>
                        <a:t> </a:t>
                      </a:r>
                      <a:r>
                        <a:rPr sz="2200" b="1" i="0" dirty="0" err="1">
                          <a:solidFill>
                            <a:srgbClr val="FFFFFF"/>
                          </a:solidFill>
                          <a:latin typeface="Arial" panose="020B0604020202020204" pitchFamily="34" charset="0"/>
                          <a:cs typeface="Arial" panose="020B0604020202020204" pitchFamily="34" charset="0"/>
                          <a:sym typeface="Arial"/>
                        </a:rPr>
                        <a:t>إصحاح</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38</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41</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48</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42</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6"/>
                  </a:ext>
                </a:extLst>
              </a:tr>
              <a:tr h="409306">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اقتباسات</a:t>
                      </a:r>
                      <a:r>
                        <a:rPr sz="2200" b="1" i="0" dirty="0">
                          <a:solidFill>
                            <a:srgbClr val="FFFFFF"/>
                          </a:solidFill>
                          <a:latin typeface="Arial" panose="020B0604020202020204" pitchFamily="34" charset="0"/>
                          <a:cs typeface="Arial" panose="020B0604020202020204" pitchFamily="34" charset="0"/>
                          <a:sym typeface="Arial"/>
                        </a:rPr>
                        <a:t> ع </a:t>
                      </a:r>
                      <a:r>
                        <a:rPr sz="2200" b="1" i="0" dirty="0" err="1">
                          <a:solidFill>
                            <a:srgbClr val="FFFFFF"/>
                          </a:solidFill>
                          <a:latin typeface="Arial" panose="020B0604020202020204" pitchFamily="34" charset="0"/>
                          <a:cs typeface="Arial" panose="020B0604020202020204" pitchFamily="34" charset="0"/>
                          <a:sym typeface="Arial"/>
                        </a:rPr>
                        <a:t>ق</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53</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36</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25</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20</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7"/>
                  </a:ext>
                </a:extLst>
              </a:tr>
              <a:tr h="409306">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تلميحات</a:t>
                      </a:r>
                      <a:r>
                        <a:rPr sz="2200" b="1" i="0" dirty="0">
                          <a:solidFill>
                            <a:srgbClr val="FFFFFF"/>
                          </a:solidFill>
                          <a:latin typeface="Arial" panose="020B0604020202020204" pitchFamily="34" charset="0"/>
                          <a:cs typeface="Arial" panose="020B0604020202020204" pitchFamily="34" charset="0"/>
                          <a:sym typeface="Arial"/>
                        </a:rPr>
                        <a:t> ع </a:t>
                      </a:r>
                      <a:r>
                        <a:rPr sz="2200" b="1" i="0" dirty="0" err="1">
                          <a:solidFill>
                            <a:srgbClr val="FFFFFF"/>
                          </a:solidFill>
                          <a:latin typeface="Arial" panose="020B0604020202020204" pitchFamily="34" charset="0"/>
                          <a:cs typeface="Arial" panose="020B0604020202020204" pitchFamily="34" charset="0"/>
                          <a:sym typeface="Arial"/>
                        </a:rPr>
                        <a:t>ق</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76</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27</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42</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105</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8"/>
                  </a:ext>
                </a:extLst>
              </a:tr>
              <a:tr h="409306">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مراجع</a:t>
                      </a:r>
                      <a:r>
                        <a:rPr sz="2200" b="1" i="0" dirty="0">
                          <a:solidFill>
                            <a:srgbClr val="FFFFFF"/>
                          </a:solidFill>
                          <a:latin typeface="Arial" panose="020B0604020202020204" pitchFamily="34" charset="0"/>
                          <a:cs typeface="Arial" panose="020B0604020202020204" pitchFamily="34" charset="0"/>
                          <a:sym typeface="Arial"/>
                        </a:rPr>
                        <a:t> ع </a:t>
                      </a:r>
                      <a:r>
                        <a:rPr sz="2200" b="1" i="0" dirty="0" err="1">
                          <a:solidFill>
                            <a:srgbClr val="FFFFFF"/>
                          </a:solidFill>
                          <a:latin typeface="Arial" panose="020B0604020202020204" pitchFamily="34" charset="0"/>
                          <a:cs typeface="Arial" panose="020B0604020202020204" pitchFamily="34" charset="0"/>
                          <a:sym typeface="Arial"/>
                        </a:rPr>
                        <a:t>ق</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129</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63</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67</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125</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9"/>
                  </a:ext>
                </a:extLst>
              </a:tr>
              <a:tr h="731087">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المادة</a:t>
                      </a:r>
                      <a:r>
                        <a:rPr sz="2200" b="1" i="0" dirty="0">
                          <a:solidFill>
                            <a:srgbClr val="FFFFFF"/>
                          </a:solidFill>
                          <a:latin typeface="Arial" panose="020B0604020202020204" pitchFamily="34" charset="0"/>
                          <a:cs typeface="Arial" panose="020B0604020202020204" pitchFamily="34" charset="0"/>
                          <a:sym typeface="Arial"/>
                        </a:rPr>
                        <a:t> </a:t>
                      </a:r>
                      <a:r>
                        <a:rPr sz="2200" b="1" i="0" dirty="0" err="1">
                          <a:solidFill>
                            <a:srgbClr val="FFFFFF"/>
                          </a:solidFill>
                          <a:latin typeface="Arial" panose="020B0604020202020204" pitchFamily="34" charset="0"/>
                          <a:cs typeface="Arial" panose="020B0604020202020204" pitchFamily="34" charset="0"/>
                          <a:sym typeface="Arial"/>
                        </a:rPr>
                        <a:t>الفريدة</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42%</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7%</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59%</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92%</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10"/>
                  </a:ext>
                </a:extLst>
              </a:tr>
              <a:tr h="731087">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التقسيم</a:t>
                      </a:r>
                      <a:r>
                        <a:rPr sz="2200" b="1" i="0" dirty="0">
                          <a:solidFill>
                            <a:srgbClr val="FFFFFF"/>
                          </a:solidFill>
                          <a:latin typeface="Arial" panose="020B0604020202020204" pitchFamily="34" charset="0"/>
                          <a:cs typeface="Arial" panose="020B0604020202020204" pitchFamily="34" charset="0"/>
                          <a:sym typeface="Arial"/>
                        </a:rPr>
                        <a:t> </a:t>
                      </a:r>
                      <a:r>
                        <a:rPr sz="2200" b="1" i="0" dirty="0" err="1">
                          <a:solidFill>
                            <a:srgbClr val="FFFFFF"/>
                          </a:solidFill>
                          <a:latin typeface="Arial" panose="020B0604020202020204" pitchFamily="34" charset="0"/>
                          <a:cs typeface="Arial" panose="020B0604020202020204" pitchFamily="34" charset="0"/>
                          <a:sym typeface="Arial"/>
                        </a:rPr>
                        <a:t>الأوسع</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gridSpan="3">
                  <a:txBody>
                    <a:bodyPr/>
                    <a:lstStyle/>
                    <a:p>
                      <a:pPr algn="ctr" rtl="1">
                        <a:spcBef>
                          <a:spcPts val="500"/>
                        </a:spcBef>
                        <a:defRPr sz="2200" b="1">
                          <a:solidFill>
                            <a:srgbClr val="660033"/>
                          </a:solidFill>
                          <a:sym typeface="Arial"/>
                        </a:defRPr>
                      </a:pPr>
                      <a:r>
                        <a:rPr b="1" i="0" dirty="0">
                          <a:latin typeface="Arial" panose="020B0604020202020204" pitchFamily="34" charset="0"/>
                          <a:cs typeface="Arial" panose="020B0604020202020204" pitchFamily="34" charset="0"/>
                        </a:rPr>
                        <a:t>------------------- </a:t>
                      </a:r>
                      <a:r>
                        <a:rPr b="1" i="0" dirty="0" err="1">
                          <a:latin typeface="Arial" panose="020B0604020202020204" pitchFamily="34" charset="0"/>
                          <a:cs typeface="Arial" panose="020B0604020202020204" pitchFamily="34" charset="0"/>
                        </a:rPr>
                        <a:t>الأناجيل</a:t>
                      </a:r>
                      <a:r>
                        <a:rPr b="1" i="0" dirty="0">
                          <a:latin typeface="Arial" panose="020B0604020202020204" pitchFamily="34" charset="0"/>
                          <a:cs typeface="Arial" panose="020B0604020202020204" pitchFamily="34" charset="0"/>
                        </a:rPr>
                        <a:t> </a:t>
                      </a:r>
                      <a:r>
                        <a:rPr b="1" i="0" dirty="0" err="1">
                          <a:latin typeface="Arial" panose="020B0604020202020204" pitchFamily="34" charset="0"/>
                          <a:cs typeface="Arial" panose="020B0604020202020204" pitchFamily="34" charset="0"/>
                        </a:rPr>
                        <a:t>الإزائية</a:t>
                      </a:r>
                      <a:r>
                        <a:rPr b="1" i="0" dirty="0">
                          <a:latin typeface="Arial" panose="020B0604020202020204" pitchFamily="34" charset="0"/>
                          <a:cs typeface="Arial" panose="020B0604020202020204" pitchFamily="34" charset="0"/>
                        </a:rPr>
                        <a:t> -------------------</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hMerge="1">
                  <a:txBody>
                    <a:bodyPr/>
                    <a:lstStyle/>
                    <a:p>
                      <a:endParaRPr lang="ar-JO"/>
                    </a:p>
                  </a:txBody>
                  <a:tcPr/>
                </a:tc>
                <a:tc hMerge="1">
                  <a:txBody>
                    <a:bodyPr/>
                    <a:lstStyle/>
                    <a:p>
                      <a:endParaRPr lang="ar-JO"/>
                    </a:p>
                  </a:txBody>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إنجيل</a:t>
                      </a:r>
                      <a:r>
                        <a:rPr sz="2200" b="1" i="0" dirty="0">
                          <a:solidFill>
                            <a:srgbClr val="660033"/>
                          </a:solidFill>
                          <a:latin typeface="Arial" panose="020B0604020202020204" pitchFamily="34" charset="0"/>
                          <a:cs typeface="Arial" panose="020B0604020202020204" pitchFamily="34" charset="0"/>
                          <a:sym typeface="Arial"/>
                        </a:rPr>
                        <a:t> </a:t>
                      </a:r>
                      <a:r>
                        <a:rPr sz="2200" b="1" i="0" dirty="0" err="1">
                          <a:solidFill>
                            <a:srgbClr val="660033"/>
                          </a:solidFill>
                          <a:latin typeface="Arial" panose="020B0604020202020204" pitchFamily="34" charset="0"/>
                          <a:cs typeface="Arial" panose="020B0604020202020204" pitchFamily="34" charset="0"/>
                          <a:sym typeface="Arial"/>
                        </a:rPr>
                        <a:t>تكميلي</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11"/>
                  </a:ext>
                </a:extLst>
              </a:tr>
            </a:tbl>
          </a:graphicData>
        </a:graphic>
      </p:graphicFrame>
      <p:sp>
        <p:nvSpPr>
          <p:cNvPr id="4960" name="Rectangle 82"/>
          <p:cNvSpPr txBox="1">
            <a:spLocks noGrp="1"/>
          </p:cNvSpPr>
          <p:nvPr>
            <p:ph type="title"/>
          </p:nvPr>
        </p:nvSpPr>
        <p:spPr>
          <a:xfrm>
            <a:off x="3287903" y="0"/>
            <a:ext cx="2568204" cy="461602"/>
          </a:xfrm>
          <a:prstGeom prst="rect">
            <a:avLst/>
          </a:prstGeom>
          <a:solidFill>
            <a:srgbClr val="220011"/>
          </a:solidFill>
        </p:spPr>
        <p:txBody>
          <a:bodyPr anchor="t"/>
          <a:lstStyle>
            <a:lvl1pPr defTabSz="859536">
              <a:defRPr sz="2256">
                <a:solidFill>
                  <a:srgbClr val="FFFFCC"/>
                </a:solidFill>
                <a:latin typeface="SimSun"/>
                <a:ea typeface="SimSun"/>
                <a:cs typeface="SimSun"/>
                <a:sym typeface="SimSun"/>
              </a:defRPr>
            </a:lvl1pPr>
          </a:lstStyle>
          <a:p>
            <a:pPr>
              <a:defRPr b="1">
                <a:latin typeface="+mj-lt"/>
                <a:ea typeface="+mj-ea"/>
                <a:cs typeface="+mj-cs"/>
                <a:sym typeface="Arial"/>
              </a:defRPr>
            </a:pPr>
            <a:r>
              <a:rPr b="0">
                <a:latin typeface="SimSun"/>
                <a:ea typeface="SimSun"/>
                <a:cs typeface="SimSun"/>
                <a:sym typeface="SimSun"/>
              </a:rPr>
              <a:t>مقارنة الأناجيل الأربعة</a:t>
            </a:r>
          </a:p>
        </p:txBody>
      </p:sp>
      <p:sp>
        <p:nvSpPr>
          <p:cNvPr id="4961" name="Text Box 70"/>
          <p:cNvSpPr txBox="1"/>
          <p:nvPr/>
        </p:nvSpPr>
        <p:spPr>
          <a:xfrm>
            <a:off x="8649941" y="-26985"/>
            <a:ext cx="438515"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b="1">
                <a:solidFill>
                  <a:srgbClr val="FFFFCC"/>
                </a:solidFill>
              </a:defRPr>
            </a:lvl1pPr>
          </a:lstStyle>
          <a:p>
            <a:r>
              <a:rPr lang="ar-JO" dirty="0">
                <a:latin typeface="Arial" panose="020B0604020202020204" pitchFamily="34" charset="0"/>
                <a:cs typeface="Arial" panose="020B0604020202020204" pitchFamily="34" charset="0"/>
              </a:rPr>
              <a:t>52</a:t>
            </a:r>
            <a:endParaRPr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63" name="Rectangle 2"/>
          <p:cNvSpPr txBox="1">
            <a:spLocks noGrp="1"/>
          </p:cNvSpPr>
          <p:nvPr>
            <p:ph type="title"/>
          </p:nvPr>
        </p:nvSpPr>
        <p:spPr>
          <a:xfrm>
            <a:off x="304800" y="381000"/>
            <a:ext cx="3276600" cy="2209801"/>
          </a:xfrm>
          <a:prstGeom prst="rect">
            <a:avLst/>
          </a:prstGeom>
          <a:effectLst>
            <a:outerShdw blurRad="38100" dist="35921" dir="2700000" rotWithShape="0">
              <a:srgbClr val="000000"/>
            </a:outerShdw>
          </a:effectLst>
        </p:spPr>
        <p:txBody>
          <a:bodyPr/>
          <a:lstStyle>
            <a:lvl1pPr>
              <a:defRPr>
                <a:solidFill>
                  <a:srgbClr val="FFFFFF"/>
                </a:solidFill>
              </a:defRPr>
            </a:lvl1pPr>
          </a:lstStyle>
          <a:p>
            <a:pPr rtl="0">
              <a:defRPr/>
            </a:pPr>
            <a:r>
              <a:rPr lang="ar-JO" dirty="0">
                <a:latin typeface="Arial" panose="020B0604020202020204" pitchFamily="34" charset="0"/>
                <a:cs typeface="Arial" panose="020B0604020202020204" pitchFamily="34" charset="0"/>
              </a:rPr>
              <a:t>سؤال      للإعتبار</a:t>
            </a:r>
            <a:endParaRPr dirty="0">
              <a:latin typeface="Arial" panose="020B0604020202020204" pitchFamily="34" charset="0"/>
              <a:cs typeface="Arial" panose="020B0604020202020204" pitchFamily="34" charset="0"/>
            </a:endParaRPr>
          </a:p>
        </p:txBody>
      </p:sp>
      <p:pic>
        <p:nvPicPr>
          <p:cNvPr id="4964" name="Picture 4" descr="Picture 4"/>
          <p:cNvPicPr>
            <a:picLocks noChangeAspect="1"/>
          </p:cNvPicPr>
          <p:nvPr/>
        </p:nvPicPr>
        <p:blipFill>
          <a:blip r:embed="rId2" cstate="print"/>
          <a:stretch>
            <a:fillRect/>
          </a:stretch>
        </p:blipFill>
        <p:spPr>
          <a:xfrm>
            <a:off x="3840164" y="0"/>
            <a:ext cx="5303838" cy="6967539"/>
          </a:xfrm>
          <a:prstGeom prst="rect">
            <a:avLst/>
          </a:prstGeom>
          <a:ln w="12700">
            <a:miter lim="400000"/>
          </a:ln>
        </p:spPr>
      </p:pic>
      <p:sp>
        <p:nvSpPr>
          <p:cNvPr id="4965" name="Rectangle 5"/>
          <p:cNvSpPr txBox="1"/>
          <p:nvPr/>
        </p:nvSpPr>
        <p:spPr>
          <a:xfrm>
            <a:off x="198030" y="2743200"/>
            <a:ext cx="3490141" cy="2823668"/>
          </a:xfrm>
          <a:prstGeom prst="rect">
            <a:avLst/>
          </a:prstGeom>
          <a:ln w="12700">
            <a:miter lim="400000"/>
          </a:ln>
          <a:effectLst>
            <a:outerShdw blurRad="38100" dist="35921" dir="2700000" rotWithShape="0">
              <a:srgbClr val="000000"/>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algn="ctr">
              <a:spcBef>
                <a:spcPts val="700"/>
              </a:spcBef>
              <a:defRPr sz="3200" b="1">
                <a:solidFill>
                  <a:srgbClr val="FFFF66"/>
                </a:solidFill>
                <a:latin typeface="Trebuchet MS"/>
                <a:ea typeface="Trebuchet MS"/>
                <a:cs typeface="Trebuchet MS"/>
                <a:sym typeface="Trebuchet MS"/>
              </a:defRPr>
            </a:pPr>
            <a:r>
              <a:rPr lang="ar-JO" b="1" dirty="0">
                <a:latin typeface="Arial" panose="020B0604020202020204" pitchFamily="34" charset="0"/>
                <a:cs typeface="Arial" panose="020B0604020202020204" pitchFamily="34" charset="0"/>
              </a:rPr>
              <a:t>بأي طرق يقول مرقس </a:t>
            </a:r>
          </a:p>
          <a:p>
            <a:pPr algn="ctr">
              <a:spcBef>
                <a:spcPts val="700"/>
              </a:spcBef>
              <a:defRPr sz="3200" b="1">
                <a:solidFill>
                  <a:srgbClr val="FFFF66"/>
                </a:solidFill>
                <a:latin typeface="Trebuchet MS"/>
                <a:ea typeface="Trebuchet MS"/>
                <a:cs typeface="Trebuchet MS"/>
                <a:sym typeface="Trebuchet MS"/>
              </a:defRPr>
            </a:pPr>
            <a:r>
              <a:rPr lang="ar-JO" b="1" dirty="0">
                <a:latin typeface="Arial" panose="020B0604020202020204" pitchFamily="34" charset="0"/>
                <a:cs typeface="Arial" panose="020B0604020202020204" pitchFamily="34" charset="0"/>
              </a:rPr>
              <a:t>أن نكون شبه المسيح؟ </a:t>
            </a:r>
          </a:p>
          <a:p>
            <a:pPr algn="ctr">
              <a:spcBef>
                <a:spcPts val="700"/>
              </a:spcBef>
              <a:defRPr sz="3200" b="1">
                <a:solidFill>
                  <a:srgbClr val="FFFF66"/>
                </a:solidFill>
                <a:latin typeface="Trebuchet MS"/>
                <a:ea typeface="Trebuchet MS"/>
                <a:cs typeface="Trebuchet MS"/>
                <a:sym typeface="Trebuchet MS"/>
              </a:defRPr>
            </a:pPr>
            <a:r>
              <a:rPr lang="ar-JO" b="1" dirty="0">
                <a:latin typeface="Arial" panose="020B0604020202020204" pitchFamily="34" charset="0"/>
                <a:cs typeface="Arial" panose="020B0604020202020204" pitchFamily="34" charset="0"/>
              </a:rPr>
              <a:t>كل الطرق؟ بعض الطرق؟ إن كان البعض </a:t>
            </a:r>
          </a:p>
          <a:p>
            <a:pPr algn="ctr">
              <a:spcBef>
                <a:spcPts val="700"/>
              </a:spcBef>
              <a:defRPr sz="3200" b="1">
                <a:solidFill>
                  <a:srgbClr val="FFFF66"/>
                </a:solidFill>
                <a:latin typeface="Trebuchet MS"/>
                <a:ea typeface="Trebuchet MS"/>
                <a:cs typeface="Trebuchet MS"/>
                <a:sym typeface="Trebuchet MS"/>
              </a:defRPr>
            </a:pPr>
            <a:r>
              <a:rPr lang="ar-JO" b="1" dirty="0">
                <a:latin typeface="Arial" panose="020B0604020202020204" pitchFamily="34" charset="0"/>
                <a:cs typeface="Arial" panose="020B0604020202020204" pitchFamily="34" charset="0"/>
              </a:rPr>
              <a:t>فما هي هذه الطرق؟</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FEFED6"/>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51DE5182-D1C9-8A4F-AADF-A0E7810ED43D}"/>
              </a:ext>
            </a:extLst>
          </p:cNvPr>
          <p:cNvGrpSpPr/>
          <p:nvPr/>
        </p:nvGrpSpPr>
        <p:grpSpPr>
          <a:xfrm>
            <a:off x="-36512" y="-23355"/>
            <a:ext cx="9217024" cy="6476691"/>
            <a:chOff x="-36512" y="-23355"/>
            <a:chExt cx="9144001" cy="6332675"/>
          </a:xfrm>
        </p:grpSpPr>
        <p:pic>
          <p:nvPicPr>
            <p:cNvPr id="4469" name="Picture 3" descr="Picture 3"/>
            <p:cNvPicPr>
              <a:picLocks noChangeAspect="1"/>
            </p:cNvPicPr>
            <p:nvPr/>
          </p:nvPicPr>
          <p:blipFill rotWithShape="1">
            <a:blip r:embed="rId3" cstate="print"/>
            <a:srcRect t="31839"/>
            <a:stretch/>
          </p:blipFill>
          <p:spPr>
            <a:xfrm>
              <a:off x="-36512" y="1890233"/>
              <a:ext cx="9144001" cy="4419087"/>
            </a:xfrm>
            <a:prstGeom prst="rect">
              <a:avLst/>
            </a:prstGeom>
            <a:ln w="12700">
              <a:miter lim="400000"/>
            </a:ln>
          </p:spPr>
        </p:pic>
        <p:sp>
          <p:nvSpPr>
            <p:cNvPr id="4470" name="Rectangle 1"/>
            <p:cNvSpPr/>
            <p:nvPr/>
          </p:nvSpPr>
          <p:spPr>
            <a:xfrm>
              <a:off x="-36512" y="-23355"/>
              <a:ext cx="9125584" cy="1916832"/>
            </a:xfrm>
            <a:prstGeom prst="rect">
              <a:avLst/>
            </a:prstGeom>
            <a:solidFill>
              <a:srgbClr val="FFFFFF"/>
            </a:solidFill>
            <a:ln w="12700">
              <a:miter lim="400000"/>
            </a:ln>
          </p:spPr>
          <p:txBody>
            <a:bodyPr lIns="45719" rIns="45719"/>
            <a:lstStyle/>
            <a:p>
              <a:pPr marL="0" marR="0" lvl="0" indent="0" algn="l" defTabSz="914400" rtl="0" eaLnBrk="1" fontAlgn="auto" latinLnBrk="0" hangingPunct="0">
                <a:lnSpc>
                  <a:spcPct val="100000"/>
                </a:lnSpc>
                <a:spcBef>
                  <a:spcPts val="0"/>
                </a:spcBef>
                <a:spcAft>
                  <a:spcPts val="0"/>
                </a:spcAft>
                <a:buClrTx/>
                <a:buSzTx/>
                <a:buFontTx/>
                <a:buNone/>
                <a:tabLst/>
                <a:defRPr>
                  <a:latin typeface="Times New Roman"/>
                  <a:ea typeface="Times New Roman"/>
                  <a:cs typeface="Times New Roman"/>
                  <a:sym typeface="Times New Roman"/>
                </a:defRPr>
              </a:pPr>
              <a:endParaRPr kumimoji="0" sz="2400" b="1"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Times New Roman"/>
              </a:endParaRPr>
            </a:p>
          </p:txBody>
        </p:sp>
      </p:grpSp>
      <p:sp>
        <p:nvSpPr>
          <p:cNvPr id="4471" name="Rectangle 4"/>
          <p:cNvSpPr txBox="1">
            <a:spLocks noGrp="1"/>
          </p:cNvSpPr>
          <p:nvPr>
            <p:ph type="title" idx="4294967295"/>
          </p:nvPr>
        </p:nvSpPr>
        <p:spPr>
          <a:xfrm>
            <a:off x="0" y="6248400"/>
            <a:ext cx="9144000" cy="609600"/>
          </a:xfrm>
          <a:prstGeom prst="rect">
            <a:avLst/>
          </a:prstGeom>
        </p:spPr>
        <p:txBody>
          <a:bodyPr lIns="45719" tIns="45719" rIns="45719" bIns="45719">
            <a:normAutofit fontScale="90000"/>
          </a:bodyPr>
          <a:lstStyle>
            <a:lvl1pPr>
              <a:defRPr sz="3600">
                <a:solidFill>
                  <a:srgbClr val="FEFED6"/>
                </a:solidFill>
              </a:defRPr>
            </a:lvl1pPr>
          </a:lstStyle>
          <a:p>
            <a:pPr rtl="0">
              <a:defRPr/>
            </a:pPr>
            <a:r>
              <a:rPr dirty="0">
                <a:solidFill>
                  <a:srgbClr val="FFFFFF"/>
                </a:solidFill>
              </a:rPr>
              <a:t>هدلستون ، </a:t>
            </a:r>
            <a:r>
              <a:rPr dirty="0" err="1">
                <a:solidFill>
                  <a:srgbClr val="FFFFFF"/>
                </a:solidFill>
              </a:rPr>
              <a:t>الكتاب</a:t>
            </a:r>
            <a:r>
              <a:rPr dirty="0">
                <a:solidFill>
                  <a:srgbClr val="FFFFFF"/>
                </a:solidFill>
              </a:rPr>
              <a:t> </a:t>
            </a:r>
            <a:r>
              <a:rPr dirty="0" err="1">
                <a:solidFill>
                  <a:srgbClr val="FFFFFF"/>
                </a:solidFill>
              </a:rPr>
              <a:t>المقدس</a:t>
            </a:r>
            <a:r>
              <a:rPr dirty="0">
                <a:solidFill>
                  <a:srgbClr val="FFFFFF"/>
                </a:solidFill>
              </a:rPr>
              <a:t> </a:t>
            </a:r>
            <a:r>
              <a:rPr dirty="0" err="1">
                <a:solidFill>
                  <a:srgbClr val="FFFFFF"/>
                </a:solidFill>
              </a:rPr>
              <a:t>الأبجدي</a:t>
            </a:r>
            <a:endParaRPr dirty="0">
              <a:solidFill>
                <a:srgbClr val="FFFFFF"/>
              </a:solidFill>
            </a:endParaRPr>
          </a:p>
        </p:txBody>
      </p:sp>
      <p:sp>
        <p:nvSpPr>
          <p:cNvPr id="4472" name="Text Box 2"/>
          <p:cNvSpPr txBox="1"/>
          <p:nvPr/>
        </p:nvSpPr>
        <p:spPr>
          <a:xfrm>
            <a:off x="2026920" y="1676400"/>
            <a:ext cx="262249" cy="1569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p>
            <a:pPr marL="0" marR="0" lvl="0" indent="0" algn="l" defTabSz="914400" rtl="0" eaLnBrk="1" fontAlgn="auto" latinLnBrk="0" hangingPunct="0">
              <a:lnSpc>
                <a:spcPct val="100000"/>
              </a:lnSpc>
              <a:spcBef>
                <a:spcPts val="0"/>
              </a:spcBef>
              <a:spcAft>
                <a:spcPts val="0"/>
              </a:spcAft>
              <a:buClrTx/>
              <a:buSzTx/>
              <a:buFontTx/>
              <a:buNone/>
              <a:tabLst/>
              <a:defRPr>
                <a:latin typeface="Comic Sans MS"/>
                <a:ea typeface="Comic Sans MS"/>
                <a:cs typeface="Comic Sans MS"/>
                <a:sym typeface="Comic Sans MS"/>
              </a:defRPr>
            </a:pPr>
            <a:r>
              <a:rPr kumimoji="0" sz="2400" b="1"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Comic Sans MS"/>
              </a:rPr>
              <a:t> </a:t>
            </a:r>
            <a:endParaRPr kumimoji="0" sz="2400" b="1" u="none" strike="noStrike" kern="0" cap="none" spc="0" normalizeH="0" baseline="0" noProof="0" dirty="0">
              <a:ln>
                <a:noFill/>
              </a:ln>
              <a:solidFill>
                <a:srgbClr val="8383AD"/>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l" defTabSz="914400" rtl="0" eaLnBrk="1" fontAlgn="auto" latinLnBrk="0" hangingPunct="0">
              <a:lnSpc>
                <a:spcPct val="100000"/>
              </a:lnSpc>
              <a:spcBef>
                <a:spcPts val="0"/>
              </a:spcBef>
              <a:spcAft>
                <a:spcPts val="0"/>
              </a:spcAft>
              <a:buClrTx/>
              <a:buSzTx/>
              <a:buFontTx/>
              <a:buNone/>
              <a:tabLst/>
              <a:defRPr>
                <a:latin typeface="Times New Roman"/>
                <a:ea typeface="Times New Roman"/>
                <a:cs typeface="Times New Roman"/>
                <a:sym typeface="Times New Roman"/>
              </a:defRPr>
            </a:pPr>
            <a:endParaRPr kumimoji="0" sz="2400" b="1"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Times New Roman"/>
            </a:endParaRPr>
          </a:p>
          <a:p>
            <a:pPr marL="0" marR="0" lvl="0" indent="0" algn="l" defTabSz="914400" rtl="0" eaLnBrk="1" fontAlgn="auto" latinLnBrk="0" hangingPunct="0">
              <a:lnSpc>
                <a:spcPct val="100000"/>
              </a:lnSpc>
              <a:spcBef>
                <a:spcPts val="0"/>
              </a:spcBef>
              <a:spcAft>
                <a:spcPts val="0"/>
              </a:spcAft>
              <a:buClrTx/>
              <a:buSzTx/>
              <a:buFontTx/>
              <a:buNone/>
              <a:tabLst/>
              <a:defRPr>
                <a:latin typeface="Comic Sans MS"/>
                <a:ea typeface="Comic Sans MS"/>
                <a:cs typeface="Comic Sans MS"/>
                <a:sym typeface="Comic Sans MS"/>
              </a:defRPr>
            </a:pPr>
            <a:r>
              <a:rPr kumimoji="0" sz="2400" b="1"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Comic Sans MS"/>
              </a:rPr>
              <a:t>  </a:t>
            </a:r>
            <a:endParaRPr kumimoji="0" sz="2400" b="1" u="none" strike="noStrike" kern="0" cap="none" spc="0" normalizeH="0" baseline="0" noProof="0" dirty="0">
              <a:ln>
                <a:noFill/>
              </a:ln>
              <a:solidFill>
                <a:srgbClr val="8383AD"/>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l" defTabSz="914400" rtl="0" eaLnBrk="1" fontAlgn="auto" latinLnBrk="0" hangingPunct="0">
              <a:lnSpc>
                <a:spcPct val="100000"/>
              </a:lnSpc>
              <a:spcBef>
                <a:spcPts val="0"/>
              </a:spcBef>
              <a:spcAft>
                <a:spcPts val="0"/>
              </a:spcAft>
              <a:buClrTx/>
              <a:buSzTx/>
              <a:buFontTx/>
              <a:buNone/>
              <a:tabLst/>
              <a:defRPr>
                <a:latin typeface="Comic Sans MS"/>
                <a:ea typeface="Comic Sans MS"/>
                <a:cs typeface="Comic Sans MS"/>
                <a:sym typeface="Comic Sans MS"/>
              </a:defRPr>
            </a:pPr>
            <a:r>
              <a:rPr kumimoji="0" sz="2400" b="1"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Comic Sans MS"/>
              </a:rPr>
              <a:t> </a:t>
            </a:r>
          </a:p>
        </p:txBody>
      </p:sp>
      <p:sp>
        <p:nvSpPr>
          <p:cNvPr id="10" name="Rectangle 9"/>
          <p:cNvSpPr/>
          <p:nvPr/>
        </p:nvSpPr>
        <p:spPr>
          <a:xfrm>
            <a:off x="3655649" y="-27384"/>
            <a:ext cx="3019344" cy="3170097"/>
          </a:xfrm>
          <a:prstGeom prst="rect">
            <a:avLst/>
          </a:prstGeom>
          <a:no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المسيح العبد الخادم</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شفاء المفلوج</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نتائج انقسام البيت</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مثل التربة </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قوة الخادم </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تعليم الخمسة الآلاف </a:t>
            </a:r>
            <a:b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endPar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هجوم الفريسيين التقليدي</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شفاء الأعمى </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تجلي أيليا  </a:t>
            </a:r>
            <a:endParaRPr kumimoji="0" lang="ar-JO" sz="4400" b="1"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Arial"/>
            </a:endParaRPr>
          </a:p>
        </p:txBody>
      </p:sp>
      <p:sp>
        <p:nvSpPr>
          <p:cNvPr id="11" name="Rectangle 10"/>
          <p:cNvSpPr/>
          <p:nvPr/>
        </p:nvSpPr>
        <p:spPr>
          <a:xfrm>
            <a:off x="-55076" y="-15967"/>
            <a:ext cx="3692161" cy="2862320"/>
          </a:xfrm>
          <a:prstGeom prst="rect">
            <a:avLst/>
          </a:prstGeom>
          <a:no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موقف الخادم الالزامي</a:t>
            </a: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دخول أورشليم المنتصر</a:t>
            </a: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جواب استفسار فضولي عن القيامة .</a:t>
            </a: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دمار عنيف للهيكل.</a:t>
            </a: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endPar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endPar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عذاب بستان جثسيماني .</a:t>
            </a: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سرد عن موت المسيح </a:t>
            </a: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القبر وجد فارغاً </a:t>
            </a:r>
          </a:p>
        </p:txBody>
      </p:sp>
      <p:sp>
        <p:nvSpPr>
          <p:cNvPr id="9" name="Rectangle 8">
            <a:extLst>
              <a:ext uri="{FF2B5EF4-FFF2-40B4-BE49-F238E27FC236}">
                <a16:creationId xmlns:a16="http://schemas.microsoft.com/office/drawing/2014/main" id="{A2B492D2-036B-C742-97FF-E75535F75BD9}"/>
              </a:ext>
            </a:extLst>
          </p:cNvPr>
          <p:cNvSpPr/>
          <p:nvPr/>
        </p:nvSpPr>
        <p:spPr>
          <a:xfrm>
            <a:off x="6808839" y="255028"/>
            <a:ext cx="2417153" cy="769439"/>
          </a:xfrm>
          <a:prstGeom prst="rect">
            <a:avLst/>
          </a:prstGeom>
          <a:no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a:solidFill>
                  <a:srgbClr val="000000"/>
                </a:solidFill>
              </a:defRPr>
            </a:pPr>
            <a:r>
              <a:rPr kumimoji="0" lang="ar-JO" sz="4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مرقس</a:t>
            </a:r>
            <a:endParaRPr kumimoji="0" lang="ar-JO" sz="4400" b="1"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1882507739"/>
      </p:ext>
    </p:extLst>
  </p:cSld>
  <p:clrMapOvr>
    <a:overrideClrMapping bg1="dk1" tx1="lt1" bg2="dk2" tx2="lt2" accent1="accent1" accent2="accent2" accent3="accent3" accent4="accent4" accent5="accent5" accent6="accent6" hlink="hlink" folHlink="folHlink"/>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74" name="Object 2" descr="Object 2"/>
          <p:cNvPicPr>
            <a:picLocks noChangeAspect="1"/>
          </p:cNvPicPr>
          <p:nvPr/>
        </p:nvPicPr>
        <p:blipFill>
          <a:blip r:embed="rId2" cstate="print"/>
          <a:srcRect l="8386" t="22917" r="14192"/>
          <a:stretch>
            <a:fillRect/>
          </a:stretch>
        </p:blipFill>
        <p:spPr>
          <a:xfrm>
            <a:off x="0" y="-26988"/>
            <a:ext cx="9144000" cy="6884989"/>
          </a:xfrm>
          <a:prstGeom prst="rect">
            <a:avLst/>
          </a:prstGeom>
          <a:ln>
            <a:solidFill>
              <a:srgbClr val="8383AD"/>
            </a:solidFill>
            <a:miter/>
          </a:ln>
        </p:spPr>
      </p:pic>
      <p:sp>
        <p:nvSpPr>
          <p:cNvPr id="4975" name="Text Box 2"/>
          <p:cNvSpPr txBox="1"/>
          <p:nvPr/>
        </p:nvSpPr>
        <p:spPr>
          <a:xfrm>
            <a:off x="446087" y="4064000"/>
            <a:ext cx="8229601" cy="2677474"/>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algn="ctr">
              <a:defRPr sz="2800" b="1" u="sng">
                <a:solidFill>
                  <a:srgbClr val="FEFED6"/>
                </a:solidFill>
              </a:defRPr>
            </a:pPr>
            <a:endParaRPr b="1" dirty="0">
              <a:latin typeface="Arial" panose="020B0604020202020204" pitchFamily="34" charset="0"/>
              <a:cs typeface="Arial" panose="020B0604020202020204" pitchFamily="34" charset="0"/>
            </a:endParaRPr>
          </a:p>
          <a:p>
            <a:pPr algn="ctr">
              <a:defRPr sz="2800" b="1">
                <a:solidFill>
                  <a:srgbClr val="FEFED6"/>
                </a:solidFill>
              </a:defRPr>
            </a:pPr>
            <a:r>
              <a:rPr lang="ar-JO" b="1" dirty="0">
                <a:latin typeface="Arial" panose="020B0604020202020204" pitchFamily="34" charset="0"/>
                <a:cs typeface="Arial" panose="020B0604020202020204" pitchFamily="34" charset="0"/>
              </a:rPr>
              <a:t>أقدم عنوان لقصة إنجيل مرقس</a:t>
            </a:r>
            <a:r>
              <a:rPr b="1" dirty="0">
                <a:latin typeface="Arial" panose="020B0604020202020204" pitchFamily="34" charset="0"/>
                <a:cs typeface="Arial" panose="020B0604020202020204" pitchFamily="34" charset="0"/>
              </a:rPr>
              <a:t> </a:t>
            </a:r>
            <a:endParaRPr dirty="0">
              <a:latin typeface="Times New Roman"/>
              <a:ea typeface="Times New Roman"/>
              <a:cs typeface="Times New Roman"/>
              <a:sym typeface="Times New Roman"/>
            </a:endParaRPr>
          </a:p>
          <a:p>
            <a:pPr algn="ctr">
              <a:defRPr sz="2800" b="1">
                <a:solidFill>
                  <a:srgbClr val="FEFED6"/>
                </a:solidFill>
              </a:defRPr>
            </a:pPr>
            <a:r>
              <a:rPr b="1" dirty="0">
                <a:latin typeface="Arial" panose="020B0604020202020204" pitchFamily="34" charset="0"/>
                <a:cs typeface="Arial" panose="020B0604020202020204" pitchFamily="34" charset="0"/>
              </a:rPr>
              <a:t>(</a:t>
            </a:r>
            <a:r>
              <a:rPr dirty="0">
                <a:latin typeface="Bwgrkl"/>
                <a:ea typeface="Bwgrkl"/>
                <a:cs typeface="Bwgrkl"/>
                <a:sym typeface="Bwgrkl"/>
              </a:rPr>
              <a:t>Kata, Ma/</a:t>
            </a:r>
            <a:r>
              <a:rPr dirty="0" err="1">
                <a:latin typeface="Bwgrkl"/>
                <a:ea typeface="Bwgrkl"/>
                <a:cs typeface="Bwgrkl"/>
                <a:sym typeface="Bwgrkl"/>
              </a:rPr>
              <a:t>rkon</a:t>
            </a:r>
            <a:r>
              <a:rPr dirty="0">
                <a:latin typeface="Times Roman"/>
                <a:ea typeface="Times Roman"/>
                <a:cs typeface="Times Roman"/>
                <a:sym typeface="Times Roman"/>
              </a:rPr>
              <a:t> </a:t>
            </a:r>
            <a:r>
              <a:rPr lang="ar-JO" b="1" dirty="0">
                <a:latin typeface="Arial" panose="020B0604020202020204" pitchFamily="34" charset="0"/>
                <a:cs typeface="Arial" panose="020B0604020202020204" pitchFamily="34" charset="0"/>
              </a:rPr>
              <a:t>بحسب مرقس </a:t>
            </a:r>
            <a:r>
              <a:rPr b="1" dirty="0">
                <a:latin typeface="Arial" panose="020B0604020202020204" pitchFamily="34" charset="0"/>
                <a:cs typeface="Arial" panose="020B0604020202020204" pitchFamily="34" charset="0"/>
              </a:rPr>
              <a:t>)</a:t>
            </a:r>
            <a:endParaRPr dirty="0">
              <a:latin typeface="Times New Roman"/>
              <a:ea typeface="Times New Roman"/>
              <a:cs typeface="Times New Roman"/>
              <a:sym typeface="Times New Roman"/>
            </a:endParaRPr>
          </a:p>
          <a:p>
            <a:pPr algn="ctr">
              <a:defRPr sz="2800" b="1">
                <a:solidFill>
                  <a:srgbClr val="FEFED6"/>
                </a:solidFill>
              </a:defRPr>
            </a:pP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تمت إضافتها من قبل كاتب</a:t>
            </a:r>
            <a:endParaRPr dirty="0">
              <a:latin typeface="Times New Roman"/>
              <a:ea typeface="Times New Roman"/>
              <a:cs typeface="Times New Roman"/>
              <a:sym typeface="Times New Roman"/>
            </a:endParaRPr>
          </a:p>
          <a:p>
            <a:pPr algn="ctr">
              <a:defRPr sz="2800" b="1">
                <a:solidFill>
                  <a:srgbClr val="FEFED6"/>
                </a:solidFill>
              </a:defRPr>
            </a:pPr>
            <a:r>
              <a:rPr lang="ar-JO" b="1" dirty="0">
                <a:latin typeface="Arial" panose="020B0604020202020204" pitchFamily="34" charset="0"/>
                <a:cs typeface="Arial" panose="020B0604020202020204" pitchFamily="34" charset="0"/>
              </a:rPr>
              <a:t>في وقت ما قبل 125 م</a:t>
            </a:r>
            <a:endParaRPr lang="en-US" b="1" dirty="0">
              <a:latin typeface="Arial" panose="020B0604020202020204" pitchFamily="34" charset="0"/>
              <a:cs typeface="Arial" panose="020B0604020202020204" pitchFamily="34" charset="0"/>
            </a:endParaRPr>
          </a:p>
          <a:p>
            <a:pPr algn="ctr">
              <a:defRPr sz="2800" b="1">
                <a:solidFill>
                  <a:srgbClr val="FEFED6"/>
                </a:solidFill>
              </a:defRPr>
            </a:pPr>
            <a:r>
              <a:rPr lang="ar-JO" b="1" dirty="0">
                <a:latin typeface="Arial" panose="020B0604020202020204" pitchFamily="34" charset="0"/>
                <a:cs typeface="Arial" panose="020B0604020202020204" pitchFamily="34" charset="0"/>
              </a:rPr>
              <a:t>(غراسميك، ب ك س، 2: 95)</a:t>
            </a:r>
            <a:endParaRPr b="1" dirty="0">
              <a:latin typeface="Arial" panose="020B0604020202020204" pitchFamily="34" charset="0"/>
              <a:cs typeface="Arial" panose="020B0604020202020204" pitchFamily="34" charset="0"/>
            </a:endParaRPr>
          </a:p>
        </p:txBody>
      </p:sp>
      <p:sp>
        <p:nvSpPr>
          <p:cNvPr id="4976" name="Text Box 3"/>
          <p:cNvSpPr txBox="1"/>
          <p:nvPr/>
        </p:nvSpPr>
        <p:spPr>
          <a:xfrm>
            <a:off x="8627665" y="44465"/>
            <a:ext cx="438400" cy="4614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b="1">
                <a:solidFill>
                  <a:srgbClr val="000000"/>
                </a:solidFill>
              </a:defRPr>
            </a:lvl1pPr>
          </a:lstStyle>
          <a:p>
            <a:r>
              <a:rPr lang="ar-JO" dirty="0">
                <a:latin typeface="Arial" panose="020B0604020202020204" pitchFamily="34" charset="0"/>
                <a:cs typeface="Arial" panose="020B0604020202020204" pitchFamily="34" charset="0"/>
              </a:rPr>
              <a:t>83</a:t>
            </a:r>
            <a:endParaRPr dirty="0">
              <a:latin typeface="Arial" panose="020B0604020202020204" pitchFamily="34" charset="0"/>
              <a:cs typeface="Arial" panose="020B0604020202020204" pitchFamily="34" charset="0"/>
            </a:endParaRPr>
          </a:p>
        </p:txBody>
      </p:sp>
      <p:sp>
        <p:nvSpPr>
          <p:cNvPr id="4977" name="Text Box 4"/>
          <p:cNvSpPr txBox="1"/>
          <p:nvPr/>
        </p:nvSpPr>
        <p:spPr>
          <a:xfrm>
            <a:off x="4145569" y="482637"/>
            <a:ext cx="779840" cy="523038"/>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مقدمة</a:t>
            </a:r>
            <a:endParaRPr dirty="0">
              <a:latin typeface="Arial" panose="020B0604020202020204" pitchFamily="34" charset="0"/>
              <a:cs typeface="Arial" panose="020B0604020202020204" pitchFamily="34" charset="0"/>
            </a:endParaRPr>
          </a:p>
        </p:txBody>
      </p:sp>
      <p:sp>
        <p:nvSpPr>
          <p:cNvPr id="4978" name="Rectangle 5"/>
          <p:cNvSpPr txBox="1">
            <a:spLocks noGrp="1"/>
          </p:cNvSpPr>
          <p:nvPr>
            <p:ph type="title" idx="4294967295"/>
          </p:nvPr>
        </p:nvSpPr>
        <p:spPr>
          <a:xfrm>
            <a:off x="2679700" y="3789362"/>
            <a:ext cx="3451225" cy="719138"/>
          </a:xfrm>
          <a:prstGeom prst="rect">
            <a:avLst/>
          </a:prstGeom>
          <a:solidFill>
            <a:srgbClr val="800000"/>
          </a:solidFill>
        </p:spPr>
        <p:txBody>
          <a:bodyPr/>
          <a:lstStyle>
            <a:lvl1pPr>
              <a:defRPr sz="3600"/>
            </a:lvl1pPr>
          </a:lstStyle>
          <a:p>
            <a:pPr rtl="0">
              <a:defRPr/>
            </a:pPr>
            <a:r>
              <a:rPr lang="ar-JO" dirty="0"/>
              <a:t>العنوان</a:t>
            </a:r>
            <a:endParaRPr dirty="0"/>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 presetClass="entr" presetSubtype="0" fill="hold" grpId="1" nodeType="clickEffect">
                                  <p:stCondLst>
                                    <p:cond delay="0"/>
                                  </p:stCondLst>
                                  <p:iterate>
                                    <p:tmAbs val="0"/>
                                  </p:iterate>
                                  <p:childTnLst>
                                    <p:set>
                                      <p:cBhvr>
                                        <p:cTn id="6" fill="hold"/>
                                        <p:tgtEl>
                                          <p:spTgt spid="497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75" grpId="1" animBg="1" advAuto="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982" name="Text Box 2"/>
          <p:cNvGrpSpPr/>
          <p:nvPr/>
        </p:nvGrpSpPr>
        <p:grpSpPr>
          <a:xfrm>
            <a:off x="153986" y="1219200"/>
            <a:ext cx="4113216" cy="4114800"/>
            <a:chOff x="-1" y="0"/>
            <a:chExt cx="4113214" cy="4114800"/>
          </a:xfrm>
        </p:grpSpPr>
        <p:sp>
          <p:nvSpPr>
            <p:cNvPr id="4980" name="Square"/>
            <p:cNvSpPr/>
            <p:nvPr/>
          </p:nvSpPr>
          <p:spPr>
            <a:xfrm>
              <a:off x="-1" y="0"/>
              <a:ext cx="4113214" cy="4114800"/>
            </a:xfrm>
            <a:prstGeom prst="rect">
              <a:avLst/>
            </a:prstGeom>
            <a:gradFill flip="none" rotWithShape="1">
              <a:gsLst>
                <a:gs pos="0">
                  <a:srgbClr val="000090"/>
                </a:gs>
                <a:gs pos="100000">
                  <a:srgbClr val="000000"/>
                </a:gs>
              </a:gsLst>
              <a:path path="circle">
                <a:fillToRect l="62278" t="119636" r="37721" b="-19636"/>
              </a:path>
            </a:gradFill>
            <a:ln w="9525" cap="flat">
              <a:solidFill>
                <a:srgbClr val="000000"/>
              </a:solidFill>
              <a:prstDash val="solid"/>
              <a:miter lim="800000"/>
            </a:ln>
            <a:effectLst/>
          </p:spPr>
          <p:txBody>
            <a:bodyPr wrap="square" lIns="45719" tIns="45719" rIns="45719" bIns="45719" numCol="1" anchor="t">
              <a:noAutofit/>
            </a:bodyPr>
            <a:lstStyle/>
            <a:p>
              <a:pPr>
                <a:defRPr sz="2000" b="1">
                  <a:solidFill>
                    <a:srgbClr val="FFFFFF"/>
                  </a:solidFill>
                </a:defRPr>
              </a:pPr>
              <a:endParaRPr b="1" dirty="0">
                <a:latin typeface="Arial" panose="020B0604020202020204" pitchFamily="34" charset="0"/>
                <a:cs typeface="Arial" panose="020B0604020202020204" pitchFamily="34" charset="0"/>
              </a:endParaRPr>
            </a:p>
          </p:txBody>
        </p:sp>
        <p:sp>
          <p:nvSpPr>
            <p:cNvPr id="4981" name="External Evidence…"/>
            <p:cNvSpPr txBox="1"/>
            <p:nvPr/>
          </p:nvSpPr>
          <p:spPr>
            <a:xfrm>
              <a:off x="50392" y="4762"/>
              <a:ext cx="4012428" cy="347769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30" tIns="45630" rIns="45630" bIns="45630" numCol="1" anchor="t">
              <a:spAutoFit/>
            </a:bodyPr>
            <a:lstStyle/>
            <a:p>
              <a:pPr algn="ctr">
                <a:defRPr sz="2000" b="1" u="sng">
                  <a:solidFill>
                    <a:srgbClr val="FFFFFF"/>
                  </a:solidFill>
                </a:defRPr>
              </a:pPr>
              <a:r>
                <a:rPr lang="ar-JO" b="1" dirty="0">
                  <a:latin typeface="Arial" panose="020B0604020202020204" pitchFamily="34" charset="0"/>
                  <a:cs typeface="Arial" panose="020B0604020202020204" pitchFamily="34" charset="0"/>
                </a:rPr>
                <a:t>الدليل الخارجي</a:t>
              </a:r>
              <a:endParaRPr b="1" dirty="0">
                <a:latin typeface="Arial" panose="020B0604020202020204" pitchFamily="34" charset="0"/>
                <a:ea typeface="Times New Roman"/>
                <a:cs typeface="Arial" panose="020B0604020202020204" pitchFamily="34" charset="0"/>
                <a:sym typeface="Times New Roman"/>
              </a:endParaRPr>
            </a:p>
            <a:p>
              <a:pPr algn="ctr">
                <a:defRPr sz="2000" b="1">
                  <a:solidFill>
                    <a:srgbClr val="FFFFFF"/>
                  </a:solidFill>
                </a:defRPr>
              </a:pPr>
              <a:r>
                <a:rPr lang="ar-JO" b="1" dirty="0">
                  <a:latin typeface="Arial" panose="020B0604020202020204" pitchFamily="34" charset="0"/>
                  <a:cs typeface="Arial" panose="020B0604020202020204" pitchFamily="34" charset="0"/>
                </a:rPr>
                <a:t>هناك شهادة الإجماع من آباء الكنيسة الأوائل  أن مرقس زميل الرسول بطرس                 كتب هذا السفر الذي يحمل اسمه الآن.</a:t>
              </a:r>
            </a:p>
            <a:p>
              <a:pPr algn="ctr">
                <a:defRPr sz="2000" b="1">
                  <a:solidFill>
                    <a:srgbClr val="FFFFFF"/>
                  </a:solidFill>
                </a:defRPr>
              </a:pPr>
              <a:r>
                <a:rPr b="1" dirty="0">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a:p>
              <a:pPr lvl="3" indent="342900" algn="ctr">
                <a:defRPr sz="2000" b="1">
                  <a:solidFill>
                    <a:srgbClr val="FFFFFF"/>
                  </a:solidFill>
                </a:defRPr>
              </a:pPr>
              <a:r>
                <a:rPr lang="ar-JO" b="1" dirty="0">
                  <a:latin typeface="Arial" panose="020B0604020202020204" pitchFamily="34" charset="0"/>
                  <a:cs typeface="Arial" panose="020B0604020202020204" pitchFamily="34" charset="0"/>
                </a:rPr>
                <a:t>بابياس أسقف هيرابوليس</a:t>
              </a:r>
            </a:p>
            <a:p>
              <a:pPr lvl="3" indent="342900" algn="ctr">
                <a:defRPr sz="2000" b="1">
                  <a:solidFill>
                    <a:srgbClr val="FFFFFF"/>
                  </a:solidFill>
                </a:defRPr>
              </a:pPr>
              <a:r>
                <a:rPr lang="ar-JO" b="1" dirty="0">
                  <a:latin typeface="Arial" panose="020B0604020202020204" pitchFamily="34" charset="0"/>
                  <a:cs typeface="Arial" panose="020B0604020202020204" pitchFamily="34" charset="0"/>
                </a:rPr>
                <a:t>يوستينوس الشهيد</a:t>
              </a:r>
            </a:p>
            <a:p>
              <a:pPr lvl="3" indent="342900" algn="ctr">
                <a:defRPr sz="2000" b="1">
                  <a:solidFill>
                    <a:srgbClr val="FFFFFF"/>
                  </a:solidFill>
                </a:defRPr>
              </a:pPr>
              <a:r>
                <a:rPr lang="ar-JO" b="1" dirty="0">
                  <a:latin typeface="Arial" panose="020B0604020202020204" pitchFamily="34" charset="0"/>
                  <a:cs typeface="Arial" panose="020B0604020202020204" pitchFamily="34" charset="0"/>
                </a:rPr>
                <a:t>إيريناوس</a:t>
              </a:r>
            </a:p>
            <a:p>
              <a:pPr lvl="3" indent="342900" algn="ctr">
                <a:defRPr sz="2000" b="1">
                  <a:solidFill>
                    <a:srgbClr val="FFFFFF"/>
                  </a:solidFill>
                </a:defRPr>
              </a:pPr>
              <a:r>
                <a:rPr lang="ar-JO" b="1" dirty="0">
                  <a:latin typeface="Arial" panose="020B0604020202020204" pitchFamily="34" charset="0"/>
                  <a:cs typeface="Arial" panose="020B0604020202020204" pitchFamily="34" charset="0"/>
                </a:rPr>
                <a:t>ترتليانوس</a:t>
              </a:r>
            </a:p>
            <a:p>
              <a:pPr lvl="3" indent="342900" algn="ctr">
                <a:defRPr sz="2000" b="1">
                  <a:solidFill>
                    <a:srgbClr val="FFFFFF"/>
                  </a:solidFill>
                </a:defRPr>
              </a:pPr>
              <a:r>
                <a:rPr lang="ar-JO" b="1" dirty="0">
                  <a:latin typeface="Arial" panose="020B0604020202020204" pitchFamily="34" charset="0"/>
                  <a:cs typeface="Arial" panose="020B0604020202020204" pitchFamily="34" charset="0"/>
                </a:rPr>
                <a:t>أكليمندس الإسكندري</a:t>
              </a:r>
            </a:p>
            <a:p>
              <a:pPr lvl="3" indent="342900" algn="ctr">
                <a:defRPr sz="2000" b="1">
                  <a:solidFill>
                    <a:srgbClr val="FFFFFF"/>
                  </a:solidFill>
                </a:defRPr>
              </a:pPr>
              <a:r>
                <a:rPr lang="ar-JO" b="1" dirty="0">
                  <a:latin typeface="Arial" panose="020B0604020202020204" pitchFamily="34" charset="0"/>
                  <a:cs typeface="Arial" panose="020B0604020202020204" pitchFamily="34" charset="0"/>
                </a:rPr>
                <a:t>أوريجانوس</a:t>
              </a:r>
              <a:endParaRPr b="1" dirty="0">
                <a:latin typeface="Arial" panose="020B0604020202020204" pitchFamily="34" charset="0"/>
                <a:cs typeface="Arial" panose="020B0604020202020204" pitchFamily="34" charset="0"/>
              </a:endParaRPr>
            </a:p>
          </p:txBody>
        </p:sp>
      </p:grpSp>
      <p:sp>
        <p:nvSpPr>
          <p:cNvPr id="4983" name="Text Box 3"/>
          <p:cNvSpPr txBox="1"/>
          <p:nvPr/>
        </p:nvSpPr>
        <p:spPr>
          <a:xfrm>
            <a:off x="8656243" y="381016"/>
            <a:ext cx="438400" cy="4614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b="1">
                <a:solidFill>
                  <a:srgbClr val="000000"/>
                </a:solidFill>
              </a:defRPr>
            </a:lvl1pPr>
          </a:lstStyle>
          <a:p>
            <a:r>
              <a:rPr lang="ar-JO" dirty="0">
                <a:latin typeface="Arial" panose="020B0604020202020204" pitchFamily="34" charset="0"/>
                <a:cs typeface="Arial" panose="020B0604020202020204" pitchFamily="34" charset="0"/>
              </a:rPr>
              <a:t>83</a:t>
            </a:r>
            <a:endParaRPr dirty="0">
              <a:latin typeface="Arial" panose="020B0604020202020204" pitchFamily="34" charset="0"/>
              <a:cs typeface="Arial" panose="020B0604020202020204" pitchFamily="34" charset="0"/>
            </a:endParaRPr>
          </a:p>
        </p:txBody>
      </p:sp>
      <p:grpSp>
        <p:nvGrpSpPr>
          <p:cNvPr id="4986" name="Text Box 5"/>
          <p:cNvGrpSpPr/>
          <p:nvPr/>
        </p:nvGrpSpPr>
        <p:grpSpPr>
          <a:xfrm>
            <a:off x="4419600" y="1173162"/>
            <a:ext cx="4495800" cy="5227641"/>
            <a:chOff x="0" y="-1"/>
            <a:chExt cx="4495800" cy="5227639"/>
          </a:xfrm>
        </p:grpSpPr>
        <p:sp>
          <p:nvSpPr>
            <p:cNvPr id="4984" name="Rectangle"/>
            <p:cNvSpPr/>
            <p:nvPr/>
          </p:nvSpPr>
          <p:spPr>
            <a:xfrm>
              <a:off x="0" y="-1"/>
              <a:ext cx="4495800" cy="5227639"/>
            </a:xfrm>
            <a:prstGeom prst="rect">
              <a:avLst/>
            </a:prstGeom>
            <a:gradFill flip="none" rotWithShape="1">
              <a:gsLst>
                <a:gs pos="0">
                  <a:srgbClr val="000090"/>
                </a:gs>
                <a:gs pos="100000">
                  <a:srgbClr val="000000"/>
                </a:gs>
              </a:gsLst>
              <a:path path="circle">
                <a:fillToRect l="62278" t="119636" r="37721" b="-19636"/>
              </a:path>
            </a:gradFill>
            <a:ln w="12700" cap="flat">
              <a:noFill/>
              <a:miter lim="400000"/>
            </a:ln>
            <a:effectLst/>
          </p:spPr>
          <p:txBody>
            <a:bodyPr wrap="square" lIns="45719" tIns="45719" rIns="45719" bIns="45719" numCol="1" anchor="t">
              <a:noAutofit/>
            </a:bodyPr>
            <a:lstStyle/>
            <a:p>
              <a:pPr algn="ctr">
                <a:defRPr sz="1800" b="1">
                  <a:solidFill>
                    <a:srgbClr val="FFFFFF"/>
                  </a:solidFill>
                </a:defRPr>
              </a:pPr>
              <a:endParaRPr b="1" dirty="0">
                <a:latin typeface="Arial" panose="020B0604020202020204" pitchFamily="34" charset="0"/>
                <a:cs typeface="Arial" panose="020B0604020202020204" pitchFamily="34" charset="0"/>
              </a:endParaRPr>
            </a:p>
          </p:txBody>
        </p:sp>
        <p:sp>
          <p:nvSpPr>
            <p:cNvPr id="4985" name="Internal Evidence:…"/>
            <p:cNvSpPr txBox="1"/>
            <p:nvPr/>
          </p:nvSpPr>
          <p:spPr>
            <a:xfrm>
              <a:off x="45630" y="-1"/>
              <a:ext cx="4404541" cy="313913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30" tIns="45630" rIns="45630" bIns="45630" numCol="1" anchor="t">
              <a:spAutoFit/>
            </a:bodyPr>
            <a:lstStyle/>
            <a:p>
              <a:pPr indent="457200" algn="ctr">
                <a:defRPr sz="1800" b="1" u="sng">
                  <a:solidFill>
                    <a:srgbClr val="FFFFFF"/>
                  </a:solidFill>
                </a:defRPr>
              </a:pPr>
              <a:r>
                <a:rPr lang="ar-JO" b="1" dirty="0">
                  <a:latin typeface="Arial" panose="020B0604020202020204" pitchFamily="34" charset="0"/>
                  <a:cs typeface="Arial" panose="020B0604020202020204" pitchFamily="34" charset="0"/>
                </a:rPr>
                <a:t>الدليل الداخلي</a:t>
              </a:r>
              <a:endParaRPr lang="en-US" b="1" dirty="0">
                <a:latin typeface="Arial" panose="020B0604020202020204" pitchFamily="34" charset="0"/>
                <a:cs typeface="Arial" panose="020B0604020202020204" pitchFamily="34" charset="0"/>
              </a:endParaRPr>
            </a:p>
            <a:p>
              <a:pPr indent="457200" algn="r">
                <a:defRPr sz="1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هناك عدة عوامل تشير إلى أن مرقس هو الكاتب:</a:t>
              </a:r>
            </a:p>
            <a:p>
              <a:pPr indent="457200" algn="r">
                <a:defRPr sz="1800" b="1">
                  <a:solidFill>
                    <a:srgbClr val="FFFFFF"/>
                  </a:solidFill>
                </a:defRPr>
              </a:pPr>
              <a:r>
                <a:rPr lang="ar-JO" b="1" dirty="0">
                  <a:latin typeface="Arial" panose="020B0604020202020204" pitchFamily="34" charset="0"/>
                  <a:cs typeface="Arial" panose="020B0604020202020204" pitchFamily="34" charset="0"/>
                </a:rPr>
                <a:t>- حادثة الشاب المجهول الذي هرب عاريا عند القبض على المسيح في الجسمانية – ربما مرقس نفسه</a:t>
              </a:r>
              <a:endParaRPr lang="en-US" b="1" dirty="0">
                <a:latin typeface="Arial" panose="020B0604020202020204" pitchFamily="34" charset="0"/>
                <a:cs typeface="Arial" panose="020B0604020202020204" pitchFamily="34" charset="0"/>
              </a:endParaRPr>
            </a:p>
            <a:p>
              <a:pPr indent="457200" algn="r">
                <a:defRPr sz="1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 استفاض مرقس في وصف العلية – مكان العشاء الأخير كان في بيته</a:t>
              </a:r>
              <a:endParaRPr b="1" dirty="0">
                <a:latin typeface="Arial" panose="020B0604020202020204" pitchFamily="34" charset="0"/>
                <a:ea typeface="Times New Roman"/>
                <a:cs typeface="Arial" panose="020B0604020202020204" pitchFamily="34" charset="0"/>
                <a:sym typeface="Times New Roman"/>
              </a:endParaRPr>
            </a:p>
            <a:p>
              <a:pPr indent="457200" algn="r">
                <a:defRPr sz="1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 معرفة الكاتب بفلسطين ولغتها الآرامية والعادات والمؤسسات اليهودية</a:t>
              </a:r>
              <a:endParaRPr lang="en-US" b="1" dirty="0">
                <a:latin typeface="Arial" panose="020B0604020202020204" pitchFamily="34" charset="0"/>
                <a:cs typeface="Arial" panose="020B0604020202020204" pitchFamily="34" charset="0"/>
              </a:endParaRPr>
            </a:p>
            <a:p>
              <a:pPr indent="457200" algn="r">
                <a:defRPr sz="1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 يذكر السفر تفاصيل معروفة فقط للتلاميذ المقربين من يسوع مثل بطرس مصدر المعلومات الرئيسي للكاتب</a:t>
              </a:r>
              <a:endParaRPr b="1" dirty="0">
                <a:latin typeface="Arial" panose="020B0604020202020204" pitchFamily="34" charset="0"/>
                <a:ea typeface="Times New Roman"/>
                <a:cs typeface="Arial" panose="020B0604020202020204" pitchFamily="34" charset="0"/>
                <a:sym typeface="Times New Roman"/>
              </a:endParaRPr>
            </a:p>
            <a:p>
              <a:pPr indent="457200" algn="ctr">
                <a:defRPr sz="1800" b="1">
                  <a:solidFill>
                    <a:srgbClr val="FFFFFF"/>
                  </a:solidFill>
                </a:defRPr>
              </a:pPr>
              <a:r>
                <a:rPr b="1" dirty="0">
                  <a:latin typeface="Arial" panose="020B0604020202020204" pitchFamily="34" charset="0"/>
                  <a:cs typeface="Arial" panose="020B0604020202020204" pitchFamily="34" charset="0"/>
                </a:rPr>
                <a:t> </a:t>
              </a:r>
            </a:p>
          </p:txBody>
        </p:sp>
      </p:grpSp>
      <p:sp>
        <p:nvSpPr>
          <p:cNvPr id="4987" name="Text Box 7"/>
          <p:cNvSpPr txBox="1"/>
          <p:nvPr/>
        </p:nvSpPr>
        <p:spPr>
          <a:xfrm rot="20400000">
            <a:off x="829093" y="2501500"/>
            <a:ext cx="6607562" cy="1384813"/>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30" tIns="45630" rIns="45630" bIns="45630">
            <a:spAutoFit/>
          </a:bodyPr>
          <a:lstStyle/>
          <a:p>
            <a:pPr algn="ctr">
              <a:defRPr sz="2800" b="1">
                <a:solidFill>
                  <a:srgbClr val="FFFFFF"/>
                </a:solidFill>
              </a:defRPr>
            </a:pPr>
            <a:r>
              <a:rPr lang="ar-JO" b="1" dirty="0">
                <a:latin typeface="Arial" panose="020B0604020202020204" pitchFamily="34" charset="0"/>
                <a:cs typeface="Arial" panose="020B0604020202020204" pitchFamily="34" charset="0"/>
              </a:rPr>
              <a:t>في ضوء الأدلة الخارجية والداخلية فمن المعقول أن نفترض أن يوحنا مرقس في سفر أعمال الرسل والرسائل هو المؤلف</a:t>
            </a:r>
            <a:endParaRPr b="1" dirty="0">
              <a:latin typeface="Arial" panose="020B0604020202020204" pitchFamily="34" charset="0"/>
              <a:cs typeface="Arial" panose="020B0604020202020204" pitchFamily="34" charset="0"/>
            </a:endParaRPr>
          </a:p>
        </p:txBody>
      </p:sp>
      <p:sp>
        <p:nvSpPr>
          <p:cNvPr id="4988" name="Rectangle 8"/>
          <p:cNvSpPr txBox="1">
            <a:spLocks noGrp="1"/>
          </p:cNvSpPr>
          <p:nvPr>
            <p:ph type="title" idx="4294967295"/>
          </p:nvPr>
        </p:nvSpPr>
        <p:spPr>
          <a:xfrm>
            <a:off x="3522664" y="533437"/>
            <a:ext cx="2098676" cy="523876"/>
          </a:xfrm>
          <a:prstGeom prst="rect">
            <a:avLst/>
          </a:prstGeom>
        </p:spPr>
        <p:txBody>
          <a:bodyPr anchor="t"/>
          <a:lstStyle>
            <a:lvl1pPr rtl="0">
              <a:defRPr/>
            </a:lvl1pPr>
          </a:lstStyle>
          <a:p>
            <a:r>
              <a:rPr lang="ar-JO" dirty="0"/>
              <a:t>التأليف</a:t>
            </a:r>
            <a:endParaRPr dirty="0"/>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8" fill="hold" grpId="1" nodeType="clickEffect">
                                  <p:stCondLst>
                                    <p:cond delay="0"/>
                                  </p:stCondLst>
                                  <p:iterate>
                                    <p:tmAbs val="0"/>
                                  </p:iterate>
                                  <p:childTnLst>
                                    <p:set>
                                      <p:cBhvr>
                                        <p:cTn id="6" fill="hold"/>
                                        <p:tgtEl>
                                          <p:spTgt spid="4982"/>
                                        </p:tgtEl>
                                        <p:attrNameLst>
                                          <p:attrName>style.visibility</p:attrName>
                                        </p:attrNameLst>
                                      </p:cBhvr>
                                      <p:to>
                                        <p:strVal val="visible"/>
                                      </p:to>
                                    </p:set>
                                    <p:anim calcmode="lin" valueType="num">
                                      <p:cBhvr>
                                        <p:cTn id="7" dur="500" fill="hold"/>
                                        <p:tgtEl>
                                          <p:spTgt spid="4982"/>
                                        </p:tgtEl>
                                        <p:attrNameLst>
                                          <p:attrName>ppt_x</p:attrName>
                                        </p:attrNameLst>
                                      </p:cBhvr>
                                      <p:tavLst>
                                        <p:tav tm="0">
                                          <p:val>
                                            <p:strVal val="0-#ppt_w/2"/>
                                          </p:val>
                                        </p:tav>
                                        <p:tav tm="100000">
                                          <p:val>
                                            <p:strVal val="#ppt_x"/>
                                          </p:val>
                                        </p:tav>
                                      </p:tavLst>
                                    </p:anim>
                                    <p:anim calcmode="lin" valueType="num">
                                      <p:cBhvr>
                                        <p:cTn id="8" dur="500" fill="hold"/>
                                        <p:tgtEl>
                                          <p:spTgt spid="498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2" nodeType="clickEffect">
                                  <p:stCondLst>
                                    <p:cond delay="0"/>
                                  </p:stCondLst>
                                  <p:iterate>
                                    <p:tmAbs val="0"/>
                                  </p:iterate>
                                  <p:childTnLst>
                                    <p:set>
                                      <p:cBhvr>
                                        <p:cTn id="12" fill="hold"/>
                                        <p:tgtEl>
                                          <p:spTgt spid="4986"/>
                                        </p:tgtEl>
                                        <p:attrNameLst>
                                          <p:attrName>style.visibility</p:attrName>
                                        </p:attrNameLst>
                                      </p:cBhvr>
                                      <p:to>
                                        <p:strVal val="visible"/>
                                      </p:to>
                                    </p:set>
                                    <p:anim calcmode="lin" valueType="num">
                                      <p:cBhvr>
                                        <p:cTn id="13" dur="500" fill="hold"/>
                                        <p:tgtEl>
                                          <p:spTgt spid="4986"/>
                                        </p:tgtEl>
                                        <p:attrNameLst>
                                          <p:attrName>ppt_x</p:attrName>
                                        </p:attrNameLst>
                                      </p:cBhvr>
                                      <p:tavLst>
                                        <p:tav tm="0">
                                          <p:val>
                                            <p:strVal val="1+#ppt_w/2"/>
                                          </p:val>
                                        </p:tav>
                                        <p:tav tm="100000">
                                          <p:val>
                                            <p:strVal val="#ppt_x"/>
                                          </p:val>
                                        </p:tav>
                                      </p:tavLst>
                                    </p:anim>
                                    <p:anim calcmode="lin" valueType="num">
                                      <p:cBhvr>
                                        <p:cTn id="14" dur="500" fill="hold"/>
                                        <p:tgtEl>
                                          <p:spTgt spid="4986"/>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3" presetClass="entr" presetSubtype="16" fill="hold" grpId="3" nodeType="clickEffect">
                                  <p:stCondLst>
                                    <p:cond delay="0"/>
                                  </p:stCondLst>
                                  <p:iterate>
                                    <p:tmAbs val="0"/>
                                  </p:iterate>
                                  <p:childTnLst>
                                    <p:set>
                                      <p:cBhvr>
                                        <p:cTn id="18" fill="hold"/>
                                        <p:tgtEl>
                                          <p:spTgt spid="4987"/>
                                        </p:tgtEl>
                                        <p:attrNameLst>
                                          <p:attrName>style.visibility</p:attrName>
                                        </p:attrNameLst>
                                      </p:cBhvr>
                                      <p:to>
                                        <p:strVal val="visible"/>
                                      </p:to>
                                    </p:set>
                                    <p:anim calcmode="lin" valueType="num">
                                      <p:cBhvr>
                                        <p:cTn id="19" dur="500" fill="hold"/>
                                        <p:tgtEl>
                                          <p:spTgt spid="4987"/>
                                        </p:tgtEl>
                                        <p:attrNameLst>
                                          <p:attrName>ppt_w</p:attrName>
                                        </p:attrNameLst>
                                      </p:cBhvr>
                                      <p:tavLst>
                                        <p:tav tm="0">
                                          <p:val>
                                            <p:fltVal val="0"/>
                                          </p:val>
                                        </p:tav>
                                        <p:tav tm="100000">
                                          <p:val>
                                            <p:strVal val="#ppt_w"/>
                                          </p:val>
                                        </p:tav>
                                      </p:tavLst>
                                    </p:anim>
                                    <p:anim calcmode="lin" valueType="num">
                                      <p:cBhvr>
                                        <p:cTn id="20" dur="500" fill="hold"/>
                                        <p:tgtEl>
                                          <p:spTgt spid="498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82" grpId="1" animBg="1" advAuto="0"/>
      <p:bldP spid="4986" grpId="2" animBg="1" advAuto="0"/>
      <p:bldP spid="4987" grpId="3" animBg="1" advAuto="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9553" name="Picture 12" descr="calendar-full.jpg"/>
          <p:cNvPicPr>
            <a:picLocks noChangeAspect="1"/>
          </p:cNvPicPr>
          <p:nvPr/>
        </p:nvPicPr>
        <p:blipFill>
          <a:blip r:embed="rId3">
            <a:lum bright="-66000"/>
            <a:extLst>
              <a:ext uri="{28A0092B-C50C-407E-A947-70E740481C1C}">
                <a14:useLocalDpi xmlns:a14="http://schemas.microsoft.com/office/drawing/2010/main"/>
              </a:ext>
            </a:extLst>
          </a:blip>
          <a:srcRect/>
          <a:stretch>
            <a:fillRect/>
          </a:stretch>
        </p:blipFill>
        <p:spPr bwMode="auto">
          <a:xfrm>
            <a:off x="0" y="0"/>
            <a:ext cx="91503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9554" name="Text Box 3"/>
          <p:cNvSpPr txBox="1">
            <a:spLocks noChangeArrowheads="1"/>
          </p:cNvSpPr>
          <p:nvPr/>
        </p:nvSpPr>
        <p:spPr bwMode="auto">
          <a:xfrm>
            <a:off x="8378107" y="15"/>
            <a:ext cx="530553" cy="4614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83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79555" name="Rectangle 8"/>
          <p:cNvSpPr>
            <a:spLocks noGrp="1" noChangeArrowheads="1"/>
          </p:cNvSpPr>
          <p:nvPr>
            <p:ph type="title" idx="4294967295"/>
          </p:nvPr>
        </p:nvSpPr>
        <p:spPr>
          <a:xfrm>
            <a:off x="6701109" y="116632"/>
            <a:ext cx="1643037" cy="953928"/>
          </a:xfrm>
          <a:solidFill>
            <a:schemeClr val="folHlink"/>
          </a:solidFill>
          <a:extLst>
            <a:ext uri="{91240B29-F687-4f45-9708-019B960494DF}">
              <a14:hiddenLine xmlns:a14="http://schemas.microsoft.com/office/drawing/2010/main" xmlns="" w="9525">
                <a:solidFill>
                  <a:srgbClr val="000000"/>
                </a:solidFill>
                <a:miter lim="800000"/>
                <a:headEnd/>
                <a:tailEnd/>
              </a14:hiddenLine>
            </a:ext>
          </a:extLst>
        </p:spPr>
        <p:txBody>
          <a:bodyPr wrap="none" lIns="91261" tIns="45631" rIns="91261" bIns="45631" anchor="t">
            <a:spAutoFit/>
          </a:bodyPr>
          <a:lstStyle/>
          <a:p>
            <a:pPr rtl="1" eaLnBrk="1" hangingPunct="1"/>
            <a:r>
              <a:rPr lang="ar-JO" sz="2800" dirty="0">
                <a:solidFill>
                  <a:schemeClr val="bg2"/>
                </a:solidFill>
                <a:effectLst/>
                <a:ea typeface="SimSun" charset="0"/>
                <a:cs typeface="Arial" panose="020B0604020202020204" pitchFamily="34" charset="0"/>
              </a:rPr>
              <a:t>تاريخ كتابة</a:t>
            </a:r>
            <a:br>
              <a:rPr lang="ar-JO" sz="2800" dirty="0">
                <a:solidFill>
                  <a:schemeClr val="bg2"/>
                </a:solidFill>
                <a:effectLst/>
                <a:ea typeface="SimSun" charset="0"/>
                <a:cs typeface="Arial" panose="020B0604020202020204" pitchFamily="34" charset="0"/>
              </a:rPr>
            </a:br>
            <a:r>
              <a:rPr lang="ar-JO" sz="2800" dirty="0">
                <a:solidFill>
                  <a:schemeClr val="bg2"/>
                </a:solidFill>
                <a:effectLst/>
                <a:ea typeface="SimSun" charset="0"/>
                <a:cs typeface="Arial" panose="020B0604020202020204" pitchFamily="34" charset="0"/>
              </a:rPr>
              <a:t>إنجيل مرقس</a:t>
            </a:r>
            <a:endParaRPr lang="en-US" sz="2800" dirty="0">
              <a:solidFill>
                <a:schemeClr val="bg2"/>
              </a:solidFill>
              <a:effectLst/>
              <a:ea typeface="SimSun" charset="0"/>
              <a:cs typeface="Arial" panose="020B0604020202020204" pitchFamily="34" charset="0"/>
            </a:endParaRPr>
          </a:p>
        </p:txBody>
      </p:sp>
      <p:sp>
        <p:nvSpPr>
          <p:cNvPr id="279556" name="Rectangle 9"/>
          <p:cNvSpPr>
            <a:spLocks noChangeArrowheads="1"/>
          </p:cNvSpPr>
          <p:nvPr/>
        </p:nvSpPr>
        <p:spPr bwMode="auto">
          <a:xfrm>
            <a:off x="457200" y="4892675"/>
            <a:ext cx="8153400" cy="228600"/>
          </a:xfrm>
          <a:prstGeom prst="rect">
            <a:avLst/>
          </a:prstGeom>
          <a:solidFill>
            <a:srgbClr val="000090"/>
          </a:solidFill>
          <a:ln w="9525">
            <a:solidFill>
              <a:schemeClr val="bg2"/>
            </a:solidFill>
            <a:miter lim="800000"/>
            <a:headEnd/>
            <a:tailEnd/>
          </a:ln>
        </p:spPr>
        <p:txBody>
          <a:bodyPr wrap="none" lIns="91261" tIns="45631" rIns="91261" bIns="45631" anchor="ct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279557" name="Text Box 11"/>
          <p:cNvSpPr txBox="1">
            <a:spLocks noChangeArrowheads="1"/>
          </p:cNvSpPr>
          <p:nvPr/>
        </p:nvSpPr>
        <p:spPr bwMode="auto">
          <a:xfrm>
            <a:off x="153766" y="5159141"/>
            <a:ext cx="1755651" cy="1754147"/>
          </a:xfrm>
          <a:prstGeom prst="rect">
            <a:avLst/>
          </a:prstGeom>
          <a:noFill/>
          <a:ln>
            <a:noFill/>
          </a:ln>
          <a:effectLst>
            <a:outerShdw dist="35921"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70</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تدمير الهيكل</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161804" name="AutoShape 12"/>
          <p:cNvSpPr>
            <a:spLocks noChangeArrowheads="1"/>
          </p:cNvSpPr>
          <p:nvPr/>
        </p:nvSpPr>
        <p:spPr bwMode="auto">
          <a:xfrm>
            <a:off x="3429000" y="4648200"/>
            <a:ext cx="2268538" cy="1066800"/>
          </a:xfrm>
          <a:prstGeom prst="star4">
            <a:avLst>
              <a:gd name="adj" fmla="val 12500"/>
            </a:avLst>
          </a:prstGeom>
          <a:solidFill>
            <a:schemeClr val="hlink"/>
          </a:solidFill>
          <a:ln w="12700" cap="sq">
            <a:solidFill>
              <a:schemeClr val="tx1"/>
            </a:solidFill>
            <a:miter lim="800000"/>
            <a:headEnd type="none" w="sm" len="sm"/>
            <a:tailEnd type="none" w="sm" len="sm"/>
          </a:ln>
        </p:spPr>
        <p:txBody>
          <a:bodyPr wrap="none" lIns="91261" tIns="45631" rIns="91261" bIns="45631" anchor="ct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14" name="Text Box 6"/>
          <p:cNvSpPr txBox="1">
            <a:spLocks noChangeArrowheads="1"/>
          </p:cNvSpPr>
          <p:nvPr/>
        </p:nvSpPr>
        <p:spPr bwMode="auto">
          <a:xfrm rot="1365579">
            <a:off x="4193855" y="1193078"/>
            <a:ext cx="5121276" cy="138481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لم يذهبْ بطرس إلى روما حتى عام 63م تقريباً- لا يمكن أن نضع تاريخ كتابة إنجيل مرقس قبْلَ عام 63م.</a:t>
            </a: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15" name="Text Box 7"/>
          <p:cNvSpPr txBox="1">
            <a:spLocks noChangeArrowheads="1"/>
          </p:cNvSpPr>
          <p:nvPr/>
        </p:nvSpPr>
        <p:spPr bwMode="auto">
          <a:xfrm>
            <a:off x="1371600" y="2895600"/>
            <a:ext cx="5181600" cy="138481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استشهد بطرس عام 64م، ولكن ينقسم التقليد الكنسيُّ بشأن ما إذا كان مرقس قد كتب إنجيله قبْلَ موت بطرس أو بعده.</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16" name="Text Box 8"/>
          <p:cNvSpPr txBox="1">
            <a:spLocks noChangeArrowheads="1"/>
          </p:cNvSpPr>
          <p:nvPr/>
        </p:nvSpPr>
        <p:spPr bwMode="auto">
          <a:xfrm rot="20011227">
            <a:off x="-205610" y="1317275"/>
            <a:ext cx="4824413" cy="138481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لا يُشير مرقس إلى سقوط أورشليم عام 70م- كُتِب إنجيل مرقس غالباً ما بين 64-68م، وذلك في أثناء حُكْم نيرون.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79562" name="Text Box 11"/>
          <p:cNvSpPr txBox="1">
            <a:spLocks noChangeArrowheads="1"/>
          </p:cNvSpPr>
          <p:nvPr/>
        </p:nvSpPr>
        <p:spPr bwMode="auto">
          <a:xfrm>
            <a:off x="6458637" y="5123544"/>
            <a:ext cx="2417763" cy="1754147"/>
          </a:xfrm>
          <a:prstGeom prst="rect">
            <a:avLst/>
          </a:prstGeom>
          <a:noFill/>
          <a:ln>
            <a:noFill/>
          </a:ln>
          <a:effectLst>
            <a:outerShdw dist="35921"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63</a:t>
            </a:r>
            <a:br>
              <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بطرس في 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79563" name="Text Box 11"/>
          <p:cNvSpPr txBox="1">
            <a:spLocks noChangeArrowheads="1"/>
          </p:cNvSpPr>
          <p:nvPr/>
        </p:nvSpPr>
        <p:spPr bwMode="auto">
          <a:xfrm>
            <a:off x="4170416" y="5165383"/>
            <a:ext cx="1905000" cy="1754147"/>
          </a:xfrm>
          <a:prstGeom prst="rect">
            <a:avLst/>
          </a:prstGeom>
          <a:noFill/>
          <a:ln>
            <a:noFill/>
          </a:ln>
          <a:effectLst>
            <a:outerShdw dist="35921"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lang="ar-JO" sz="3600" b="1" kern="1200" dirty="0">
                <a:solidFill>
                  <a:srgbClr val="FFFFFF"/>
                </a:solidFill>
                <a:latin typeface="Arial" panose="020B0604020202020204" pitchFamily="34" charset="0"/>
                <a:cs typeface="Arial" panose="020B0604020202020204" pitchFamily="34" charset="0"/>
              </a:rPr>
              <a:t>64</a:t>
            </a:r>
            <a:br>
              <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موت بطرس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79564" name="Text Box 11"/>
          <p:cNvSpPr txBox="1">
            <a:spLocks noChangeArrowheads="1"/>
          </p:cNvSpPr>
          <p:nvPr/>
        </p:nvSpPr>
        <p:spPr bwMode="auto">
          <a:xfrm>
            <a:off x="2145484" y="5136743"/>
            <a:ext cx="1755651" cy="1754147"/>
          </a:xfrm>
          <a:prstGeom prst="rect">
            <a:avLst/>
          </a:prstGeom>
          <a:noFill/>
          <a:ln>
            <a:noFill/>
          </a:ln>
          <a:effectLst>
            <a:outerShdw dist="35921"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68</a:t>
            </a:r>
            <a:br>
              <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موت نيرون</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18131890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0-#ppt_w/2"/>
                                          </p:val>
                                        </p:tav>
                                        <p:tav tm="100000">
                                          <p:val>
                                            <p:strVal val="#ppt_x"/>
                                          </p:val>
                                        </p:tav>
                                      </p:tavLst>
                                    </p:anim>
                                    <p:anim calcmode="lin" valueType="num">
                                      <p:cBhvr additive="base">
                                        <p:cTn id="8"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5"/>
                                        </p:tgtEl>
                                        <p:attrNameLst>
                                          <p:attrName>style.visibility</p:attrName>
                                        </p:attrNameLst>
                                      </p:cBhvr>
                                      <p:to>
                                        <p:strVal val="visible"/>
                                      </p:to>
                                    </p:set>
                                    <p:anim calcmode="lin" valueType="num">
                                      <p:cBhvr additive="base">
                                        <p:cTn id="13" dur="500" fill="hold"/>
                                        <p:tgtEl>
                                          <p:spTgt spid="15"/>
                                        </p:tgtEl>
                                        <p:attrNameLst>
                                          <p:attrName>ppt_x</p:attrName>
                                        </p:attrNameLst>
                                      </p:cBhvr>
                                      <p:tavLst>
                                        <p:tav tm="0">
                                          <p:val>
                                            <p:strVal val="#ppt_x"/>
                                          </p:val>
                                        </p:tav>
                                        <p:tav tm="100000">
                                          <p:val>
                                            <p:strVal val="#ppt_x"/>
                                          </p:val>
                                        </p:tav>
                                      </p:tavLst>
                                    </p:anim>
                                    <p:anim calcmode="lin" valueType="num">
                                      <p:cBhvr additive="base">
                                        <p:cTn id="14"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500" fill="hold"/>
                                        <p:tgtEl>
                                          <p:spTgt spid="16"/>
                                        </p:tgtEl>
                                        <p:attrNameLst>
                                          <p:attrName>ppt_x</p:attrName>
                                        </p:attrNameLst>
                                      </p:cBhvr>
                                      <p:tavLst>
                                        <p:tav tm="0">
                                          <p:val>
                                            <p:strVal val="1+#ppt_w/2"/>
                                          </p:val>
                                        </p:tav>
                                        <p:tav tm="100000">
                                          <p:val>
                                            <p:strVal val="#ppt_x"/>
                                          </p:val>
                                        </p:tav>
                                      </p:tavLst>
                                    </p:anim>
                                    <p:anim calcmode="lin" valueType="num">
                                      <p:cBhvr additive="base">
                                        <p:cTn id="20" dur="500" fill="hold"/>
                                        <p:tgtEl>
                                          <p:spTgt spid="16"/>
                                        </p:tgtEl>
                                        <p:attrNameLst>
                                          <p:attrName>ppt_y</p:attrName>
                                        </p:attrNameLst>
                                      </p:cBhvr>
                                      <p:tavLst>
                                        <p:tav tm="0">
                                          <p:val>
                                            <p:strVal val="#ppt_y"/>
                                          </p:val>
                                        </p:tav>
                                        <p:tav tm="100000">
                                          <p:val>
                                            <p:strVal val="#ppt_y"/>
                                          </p:val>
                                        </p:tav>
                                      </p:tavLst>
                                    </p:anim>
                                  </p:childTnLst>
                                </p:cTn>
                              </p:par>
                            </p:childTnLst>
                          </p:cTn>
                        </p:par>
                        <p:par>
                          <p:cTn id="21" fill="hold" nodeType="afterGroup">
                            <p:stCondLst>
                              <p:cond delay="500"/>
                            </p:stCondLst>
                            <p:childTnLst>
                              <p:par>
                                <p:cTn id="22" presetID="9" presetClass="entr" presetSubtype="0" fill="hold" grpId="0" nodeType="afterEffect">
                                  <p:stCondLst>
                                    <p:cond delay="0"/>
                                  </p:stCondLst>
                                  <p:childTnLst>
                                    <p:set>
                                      <p:cBhvr>
                                        <p:cTn id="23" dur="1" fill="hold">
                                          <p:stCondLst>
                                            <p:cond delay="0"/>
                                          </p:stCondLst>
                                        </p:cTn>
                                        <p:tgtEl>
                                          <p:spTgt spid="161804"/>
                                        </p:tgtEl>
                                        <p:attrNameLst>
                                          <p:attrName>style.visibility</p:attrName>
                                        </p:attrNameLst>
                                      </p:cBhvr>
                                      <p:to>
                                        <p:strVal val="visible"/>
                                      </p:to>
                                    </p:set>
                                    <p:animEffect transition="in" filter="dissolve">
                                      <p:cBhvr>
                                        <p:cTn id="24" dur="500"/>
                                        <p:tgtEl>
                                          <p:spTgt spid="161804"/>
                                        </p:tgtEl>
                                      </p:cBhvr>
                                    </p:animEffect>
                                  </p:childTnLst>
                                </p:cTn>
                              </p:par>
                              <p:par>
                                <p:cTn id="25" presetID="6" presetClass="emph" presetSubtype="0" fill="hold" grpId="1" nodeType="withEffect">
                                  <p:stCondLst>
                                    <p:cond delay="0"/>
                                  </p:stCondLst>
                                  <p:childTnLst>
                                    <p:animScale>
                                      <p:cBhvr>
                                        <p:cTn id="26" dur="2000" fill="hold"/>
                                        <p:tgtEl>
                                          <p:spTgt spid="161804"/>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804" grpId="0" animBg="1"/>
      <p:bldP spid="161804" grpId="1" animBg="1"/>
      <p:bldP spid="14" grpId="0" animBg="1" autoUpdateAnimBg="0"/>
      <p:bldP spid="15" grpId="0" animBg="1" autoUpdateAnimBg="0"/>
      <p:bldP spid="16" grpId="0" animBg="1" autoUpdateAnimBg="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03" name="Text Box 2"/>
          <p:cNvSpPr txBox="1"/>
          <p:nvPr/>
        </p:nvSpPr>
        <p:spPr>
          <a:xfrm>
            <a:off x="8656243" y="381016"/>
            <a:ext cx="438400" cy="4614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b="1">
                <a:solidFill>
                  <a:srgbClr val="000000"/>
                </a:solidFill>
              </a:defRPr>
            </a:lvl1pPr>
          </a:lstStyle>
          <a:p>
            <a:r>
              <a:rPr lang="ar-JO" dirty="0">
                <a:latin typeface="Arial" panose="020B0604020202020204" pitchFamily="34" charset="0"/>
                <a:cs typeface="Arial" panose="020B0604020202020204" pitchFamily="34" charset="0"/>
              </a:rPr>
              <a:t>83</a:t>
            </a:r>
            <a:endParaRPr dirty="0">
              <a:latin typeface="Arial" panose="020B0604020202020204" pitchFamily="34" charset="0"/>
              <a:cs typeface="Arial" panose="020B0604020202020204" pitchFamily="34" charset="0"/>
            </a:endParaRPr>
          </a:p>
        </p:txBody>
      </p:sp>
      <p:sp>
        <p:nvSpPr>
          <p:cNvPr id="5004" name="Text Box 5"/>
          <p:cNvSpPr txBox="1"/>
          <p:nvPr/>
        </p:nvSpPr>
        <p:spPr>
          <a:xfrm>
            <a:off x="152400" y="650875"/>
            <a:ext cx="2895600" cy="3539249"/>
          </a:xfrm>
          <a:prstGeom prst="rect">
            <a:avLst/>
          </a:prstGeom>
          <a:solidFill>
            <a:srgbClr val="660066"/>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algn="ctr">
              <a:defRPr sz="2800" b="1" u="sng">
                <a:solidFill>
                  <a:srgbClr val="FFFFFF"/>
                </a:solidFill>
              </a:defRPr>
            </a:pPr>
            <a:r>
              <a:rPr lang="ar-JO" b="1" dirty="0">
                <a:latin typeface="Arial" panose="020B0604020202020204" pitchFamily="34" charset="0"/>
                <a:cs typeface="Arial" panose="020B0604020202020204" pitchFamily="34" charset="0"/>
              </a:rPr>
              <a:t>الدليل الخارجي</a:t>
            </a:r>
            <a:endParaRPr b="1" dirty="0">
              <a:latin typeface="Arial" panose="020B0604020202020204" pitchFamily="34" charset="0"/>
              <a:ea typeface="Times New Roman"/>
              <a:cs typeface="Arial" panose="020B0604020202020204" pitchFamily="34" charset="0"/>
              <a:sym typeface="Times New Roman"/>
            </a:endParaRPr>
          </a:p>
          <a:p>
            <a:pPr algn="ctr">
              <a:defRPr sz="2800" b="1">
                <a:solidFill>
                  <a:srgbClr val="FFFFFF"/>
                </a:solidFill>
              </a:defRPr>
            </a:pPr>
            <a:r>
              <a:rPr lang="ar-JO" b="1" dirty="0">
                <a:latin typeface="Arial" panose="020B0604020202020204" pitchFamily="34" charset="0"/>
                <a:cs typeface="Arial" panose="020B0604020202020204" pitchFamily="34" charset="0"/>
              </a:rPr>
              <a:t>الشهادة الشاملة     لآباء الكنيسة الأوائل  هي أن إنجيل مرقس كتب في روما          في المقام الأول للمسيحيين الأمميين   في روما.</a:t>
            </a:r>
            <a:endParaRPr b="1" dirty="0">
              <a:latin typeface="Arial" panose="020B0604020202020204" pitchFamily="34" charset="0"/>
              <a:cs typeface="Arial" panose="020B0604020202020204" pitchFamily="34" charset="0"/>
            </a:endParaRPr>
          </a:p>
        </p:txBody>
      </p:sp>
      <p:sp>
        <p:nvSpPr>
          <p:cNvPr id="5005" name="Text Box 7"/>
          <p:cNvSpPr txBox="1"/>
          <p:nvPr/>
        </p:nvSpPr>
        <p:spPr>
          <a:xfrm>
            <a:off x="3200400" y="1295437"/>
            <a:ext cx="5791200" cy="3539249"/>
          </a:xfrm>
          <a:prstGeom prst="rect">
            <a:avLst/>
          </a:prstGeom>
          <a:solidFill>
            <a:srgbClr val="660066"/>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algn="ctr">
              <a:defRPr sz="2800" b="1" u="sng">
                <a:solidFill>
                  <a:srgbClr val="FFFFFF"/>
                </a:solidFill>
              </a:defRPr>
            </a:pPr>
            <a:r>
              <a:rPr lang="ar-JO" b="1" dirty="0">
                <a:latin typeface="Arial" panose="020B0604020202020204" pitchFamily="34" charset="0"/>
                <a:cs typeface="Arial" panose="020B0604020202020204" pitchFamily="34" charset="0"/>
              </a:rPr>
              <a:t>التركيز الأممي في النص</a:t>
            </a:r>
            <a:endParaRPr b="1" dirty="0">
              <a:latin typeface="Arial" panose="020B0604020202020204" pitchFamily="34" charset="0"/>
              <a:ea typeface="Times New Roman"/>
              <a:cs typeface="Arial" panose="020B0604020202020204" pitchFamily="34" charset="0"/>
              <a:sym typeface="Times New Roman"/>
            </a:endParaRPr>
          </a:p>
          <a:p>
            <a:pPr algn="ctr">
              <a:buSzPct val="100000"/>
              <a:defRPr sz="2800" b="1">
                <a:solidFill>
                  <a:srgbClr val="FFFFFF"/>
                </a:solidFill>
              </a:defRPr>
            </a:pPr>
            <a:endParaRPr lang="en-US" b="1" dirty="0">
              <a:latin typeface="Arial" panose="020B0604020202020204" pitchFamily="34" charset="0"/>
              <a:cs typeface="Arial" panose="020B0604020202020204" pitchFamily="34" charset="0"/>
            </a:endParaRPr>
          </a:p>
          <a:p>
            <a:pPr marL="182220" indent="-182220" algn="ctr" rtl="1">
              <a:buSzPct val="100000"/>
              <a:buChar char="•"/>
              <a:defRPr sz="2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شرح العادات اليهودية</a:t>
            </a:r>
            <a:endParaRPr b="1" dirty="0">
              <a:latin typeface="Arial" panose="020B0604020202020204" pitchFamily="34" charset="0"/>
              <a:cs typeface="Arial" panose="020B0604020202020204" pitchFamily="34" charset="0"/>
            </a:endParaRPr>
          </a:p>
          <a:p>
            <a:pPr marL="182220" indent="-182220" algn="ctr" rtl="1">
              <a:buSzPct val="100000"/>
              <a:buChar char="•"/>
              <a:defRPr sz="2800" b="1">
                <a:solidFill>
                  <a:srgbClr val="FFFFFF"/>
                </a:solidFill>
              </a:defRPr>
            </a:pPr>
            <a:r>
              <a:rPr lang="ar-JO" b="1" dirty="0">
                <a:latin typeface="Arial" panose="020B0604020202020204" pitchFamily="34" charset="0"/>
                <a:cs typeface="Arial" panose="020B0604020202020204" pitchFamily="34" charset="0"/>
              </a:rPr>
              <a:t>يستخدم كلمات لاتينية مستعارة</a:t>
            </a:r>
            <a:endParaRPr lang="en-US" b="1" dirty="0">
              <a:latin typeface="Arial" panose="020B0604020202020204" pitchFamily="34" charset="0"/>
              <a:cs typeface="Arial" panose="020B0604020202020204" pitchFamily="34" charset="0"/>
            </a:endParaRPr>
          </a:p>
          <a:p>
            <a:pPr marL="182220" indent="-182220" algn="ctr" rtl="1">
              <a:buSzPct val="100000"/>
              <a:buChar char="•"/>
              <a:defRPr sz="2800" b="1">
                <a:solidFill>
                  <a:srgbClr val="FFFFFF"/>
                </a:solidFill>
              </a:defRPr>
            </a:pPr>
            <a:r>
              <a:rPr lang="ar-JO" b="1" dirty="0">
                <a:latin typeface="Arial" panose="020B0604020202020204" pitchFamily="34" charset="0"/>
                <a:cs typeface="Arial" panose="020B0604020202020204" pitchFamily="34" charset="0"/>
              </a:rPr>
              <a:t>يحتوي على اقتباس واحد فقط من العهد القديم</a:t>
            </a:r>
            <a:r>
              <a:rPr b="1" dirty="0">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a:p>
            <a:pPr marL="182220" indent="-182220" algn="ctr" rtl="1">
              <a:buSzPct val="100000"/>
              <a:buChar char="•"/>
              <a:defRPr sz="2800" b="1">
                <a:solidFill>
                  <a:srgbClr val="FFFFFF"/>
                </a:solidFill>
              </a:defRPr>
            </a:pPr>
            <a:r>
              <a:rPr lang="ar-JO" b="1" dirty="0">
                <a:latin typeface="Arial" panose="020B0604020202020204" pitchFamily="34" charset="0"/>
                <a:cs typeface="Arial" panose="020B0604020202020204" pitchFamily="34" charset="0"/>
              </a:rPr>
              <a:t>يترجم التعابير الآرامية</a:t>
            </a:r>
            <a:r>
              <a:rPr b="1" dirty="0">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a:p>
            <a:pPr marL="182220" indent="-182220" algn="ctr" rtl="1">
              <a:buSzPct val="100000"/>
              <a:buChar char="•"/>
              <a:defRPr sz="2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يذكر أنه سيتم التبشير بالإنجيل لكل الأمم</a:t>
            </a:r>
            <a:endParaRPr lang="en-US" b="1" dirty="0">
              <a:latin typeface="Arial" panose="020B0604020202020204" pitchFamily="34" charset="0"/>
              <a:cs typeface="Arial" panose="020B0604020202020204" pitchFamily="34" charset="0"/>
            </a:endParaRPr>
          </a:p>
          <a:p>
            <a:pPr marL="182220" indent="-182220" algn="ctr" rtl="1">
              <a:buSzPct val="100000"/>
              <a:buChar char="•"/>
              <a:defRPr sz="2800" b="1">
                <a:solidFill>
                  <a:srgbClr val="FFFFFF"/>
                </a:solidFill>
              </a:defRPr>
            </a:pPr>
            <a:r>
              <a:rPr lang="ar-JO" b="1" dirty="0">
                <a:latin typeface="Arial" panose="020B0604020202020204" pitchFamily="34" charset="0"/>
                <a:cs typeface="Arial" panose="020B0604020202020204" pitchFamily="34" charset="0"/>
              </a:rPr>
              <a:t>يشير إلى الهيكل بأنه بيت صلاة لجميع الأمم</a:t>
            </a:r>
            <a:endParaRPr b="1" dirty="0">
              <a:latin typeface="Arial" panose="020B0604020202020204" pitchFamily="34" charset="0"/>
              <a:cs typeface="Arial" panose="020B0604020202020204" pitchFamily="34" charset="0"/>
            </a:endParaRPr>
          </a:p>
        </p:txBody>
      </p:sp>
      <p:sp>
        <p:nvSpPr>
          <p:cNvPr id="5006" name="Title 1"/>
          <p:cNvSpPr txBox="1">
            <a:spLocks noGrp="1"/>
          </p:cNvSpPr>
          <p:nvPr>
            <p:ph type="title" idx="4294967295"/>
          </p:nvPr>
        </p:nvSpPr>
        <p:spPr>
          <a:xfrm>
            <a:off x="3851275" y="601701"/>
            <a:ext cx="4389438" cy="523876"/>
          </a:xfrm>
          <a:prstGeom prst="rect">
            <a:avLst/>
          </a:prstGeom>
        </p:spPr>
        <p:txBody>
          <a:bodyPr/>
          <a:lstStyle>
            <a:lvl1pPr rtl="0">
              <a:defRPr/>
            </a:lvl1pPr>
          </a:lstStyle>
          <a:p>
            <a:r>
              <a:rPr lang="ar-JO" dirty="0"/>
              <a:t>الأصل/المستلمين</a:t>
            </a:r>
            <a:endParaRPr dirty="0"/>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1" nodeType="clickEffect">
                                  <p:stCondLst>
                                    <p:cond delay="0"/>
                                  </p:stCondLst>
                                  <p:iterate>
                                    <p:tmAbs val="0"/>
                                  </p:iterate>
                                  <p:childTnLst>
                                    <p:set>
                                      <p:cBhvr>
                                        <p:cTn id="6" fill="hold"/>
                                        <p:tgtEl>
                                          <p:spTgt spid="5004"/>
                                        </p:tgtEl>
                                        <p:attrNameLst>
                                          <p:attrName>style.visibility</p:attrName>
                                        </p:attrNameLst>
                                      </p:cBhvr>
                                      <p:to>
                                        <p:strVal val="visible"/>
                                      </p:to>
                                    </p:set>
                                    <p:animEffect transition="in" filter="fade">
                                      <p:cBhvr>
                                        <p:cTn id="7" dur="500"/>
                                        <p:tgtEl>
                                          <p:spTgt spid="500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fill="hold" grpId="2" nodeType="clickEffect">
                                  <p:stCondLst>
                                    <p:cond delay="0"/>
                                  </p:stCondLst>
                                  <p:iterate>
                                    <p:tmAbs val="0"/>
                                  </p:iterate>
                                  <p:childTnLst>
                                    <p:set>
                                      <p:cBhvr>
                                        <p:cTn id="11" fill="hold"/>
                                        <p:tgtEl>
                                          <p:spTgt spid="5005"/>
                                        </p:tgtEl>
                                        <p:attrNameLst>
                                          <p:attrName>style.visibility</p:attrName>
                                        </p:attrNameLst>
                                      </p:cBhvr>
                                      <p:to>
                                        <p:strVal val="visible"/>
                                      </p:to>
                                    </p:set>
                                    <p:animEffect transition="in" filter="fade">
                                      <p:cBhvr>
                                        <p:cTn id="12" dur="500"/>
                                        <p:tgtEl>
                                          <p:spTgt spid="50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04" grpId="1" animBg="1" advAuto="0"/>
      <p:bldP spid="5005" grpId="2" animBg="1" advAuto="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08" name="Picture 14" descr="Picture 14"/>
          <p:cNvPicPr>
            <a:picLocks noChangeAspect="1"/>
          </p:cNvPicPr>
          <p:nvPr/>
        </p:nvPicPr>
        <p:blipFill>
          <a:blip r:embed="rId2" cstate="print"/>
          <a:stretch>
            <a:fillRect/>
          </a:stretch>
        </p:blipFill>
        <p:spPr>
          <a:xfrm>
            <a:off x="5372100" y="762000"/>
            <a:ext cx="3771900" cy="5746750"/>
          </a:xfrm>
          <a:prstGeom prst="rect">
            <a:avLst/>
          </a:prstGeom>
          <a:ln w="12700">
            <a:miter lim="400000"/>
          </a:ln>
        </p:spPr>
      </p:pic>
      <p:sp>
        <p:nvSpPr>
          <p:cNvPr id="5009" name="Text Box 2"/>
          <p:cNvSpPr txBox="1"/>
          <p:nvPr/>
        </p:nvSpPr>
        <p:spPr>
          <a:xfrm>
            <a:off x="8700693" y="381016"/>
            <a:ext cx="435194" cy="4614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a:solidFill>
                  <a:srgbClr val="0000FF"/>
                </a:solidFill>
              </a:defRPr>
            </a:lvl1pPr>
          </a:lstStyle>
          <a:p>
            <a:r>
              <a:rPr b="1" dirty="0">
                <a:latin typeface="Arial" panose="020B0604020202020204" pitchFamily="34" charset="0"/>
                <a:cs typeface="Arial" panose="020B0604020202020204" pitchFamily="34" charset="0"/>
              </a:rPr>
              <a:t>84</a:t>
            </a:r>
          </a:p>
        </p:txBody>
      </p:sp>
      <p:sp>
        <p:nvSpPr>
          <p:cNvPr id="5010" name="Text Box 7"/>
          <p:cNvSpPr txBox="1"/>
          <p:nvPr/>
        </p:nvSpPr>
        <p:spPr>
          <a:xfrm>
            <a:off x="1371600" y="2209837"/>
            <a:ext cx="2547939" cy="523038"/>
          </a:xfrm>
          <a:prstGeom prst="rect">
            <a:avLst/>
          </a:prstGeom>
          <a:solidFill>
            <a:srgbClr val="0033CC"/>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تبشيري</a:t>
            </a:r>
            <a:endParaRPr dirty="0">
              <a:latin typeface="Arial" panose="020B0604020202020204" pitchFamily="34" charset="0"/>
              <a:cs typeface="Arial" panose="020B0604020202020204" pitchFamily="34" charset="0"/>
            </a:endParaRPr>
          </a:p>
        </p:txBody>
      </p:sp>
      <p:sp>
        <p:nvSpPr>
          <p:cNvPr id="5011" name="Text Box 8"/>
          <p:cNvSpPr txBox="1"/>
          <p:nvPr/>
        </p:nvSpPr>
        <p:spPr>
          <a:xfrm>
            <a:off x="457200" y="1219237"/>
            <a:ext cx="2590800" cy="523038"/>
          </a:xfrm>
          <a:prstGeom prst="rect">
            <a:avLst/>
          </a:prstGeom>
          <a:solidFill>
            <a:srgbClr val="0033CC"/>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سيرة ذاتية</a:t>
            </a:r>
            <a:endParaRPr dirty="0">
              <a:latin typeface="Arial" panose="020B0604020202020204" pitchFamily="34" charset="0"/>
              <a:cs typeface="Arial" panose="020B0604020202020204" pitchFamily="34" charset="0"/>
            </a:endParaRPr>
          </a:p>
        </p:txBody>
      </p:sp>
      <p:sp>
        <p:nvSpPr>
          <p:cNvPr id="5012" name="Text Box 9"/>
          <p:cNvSpPr txBox="1"/>
          <p:nvPr/>
        </p:nvSpPr>
        <p:spPr>
          <a:xfrm>
            <a:off x="2252663" y="3276600"/>
            <a:ext cx="2319337" cy="523038"/>
          </a:xfrm>
          <a:prstGeom prst="rect">
            <a:avLst/>
          </a:prstGeom>
          <a:solidFill>
            <a:srgbClr val="0033CC"/>
          </a:solidFill>
          <a:ln>
            <a:solidFill>
              <a:srgbClr val="8383AD"/>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طقسي</a:t>
            </a:r>
            <a:endParaRPr dirty="0">
              <a:latin typeface="Arial" panose="020B0604020202020204" pitchFamily="34" charset="0"/>
              <a:cs typeface="Arial" panose="020B0604020202020204" pitchFamily="34" charset="0"/>
            </a:endParaRPr>
          </a:p>
        </p:txBody>
      </p:sp>
      <p:sp>
        <p:nvSpPr>
          <p:cNvPr id="5013" name="Text Box 10"/>
          <p:cNvSpPr txBox="1"/>
          <p:nvPr/>
        </p:nvSpPr>
        <p:spPr>
          <a:xfrm>
            <a:off x="3200400" y="4343417"/>
            <a:ext cx="2319339" cy="523038"/>
          </a:xfrm>
          <a:prstGeom prst="rect">
            <a:avLst/>
          </a:prstGeom>
          <a:solidFill>
            <a:srgbClr val="0033CC"/>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تعليمي</a:t>
            </a:r>
            <a:endParaRPr dirty="0">
              <a:latin typeface="Arial" panose="020B0604020202020204" pitchFamily="34" charset="0"/>
              <a:cs typeface="Arial" panose="020B0604020202020204" pitchFamily="34" charset="0"/>
            </a:endParaRPr>
          </a:p>
        </p:txBody>
      </p:sp>
      <p:sp>
        <p:nvSpPr>
          <p:cNvPr id="5014" name="Text Box 11"/>
          <p:cNvSpPr txBox="1"/>
          <p:nvPr/>
        </p:nvSpPr>
        <p:spPr>
          <a:xfrm>
            <a:off x="4114800" y="5334037"/>
            <a:ext cx="2319339" cy="523038"/>
          </a:xfrm>
          <a:prstGeom prst="rect">
            <a:avLst/>
          </a:prstGeom>
          <a:solidFill>
            <a:srgbClr val="0033CC"/>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دفاعي</a:t>
            </a:r>
            <a:endParaRPr dirty="0">
              <a:latin typeface="Arial" panose="020B0604020202020204" pitchFamily="34" charset="0"/>
              <a:cs typeface="Arial" panose="020B0604020202020204" pitchFamily="34" charset="0"/>
            </a:endParaRPr>
          </a:p>
        </p:txBody>
      </p:sp>
      <p:sp>
        <p:nvSpPr>
          <p:cNvPr id="5015" name="Text Box 13"/>
          <p:cNvSpPr txBox="1"/>
          <p:nvPr/>
        </p:nvSpPr>
        <p:spPr>
          <a:xfrm rot="20400000">
            <a:off x="1076446" y="2928605"/>
            <a:ext cx="5545399" cy="1569479"/>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30" tIns="45630" rIns="45630" bIns="45630">
            <a:spAutoFit/>
          </a:bodyPr>
          <a:lstStyle>
            <a:lvl1pPr algn="ctr">
              <a:defRPr sz="9600" b="1">
                <a:solidFill>
                  <a:srgbClr val="FFFFFF"/>
                </a:solidFill>
              </a:defRPr>
            </a:lvl1pPr>
          </a:lstStyle>
          <a:p>
            <a:r>
              <a:rPr lang="ar-JO" dirty="0">
                <a:latin typeface="Arial" panose="020B0604020202020204" pitchFamily="34" charset="0"/>
                <a:cs typeface="Arial" panose="020B0604020202020204" pitchFamily="34" charset="0"/>
              </a:rPr>
              <a:t>رعوي</a:t>
            </a:r>
            <a:endParaRPr dirty="0">
              <a:latin typeface="Arial" panose="020B0604020202020204" pitchFamily="34" charset="0"/>
              <a:cs typeface="Arial" panose="020B0604020202020204" pitchFamily="34" charset="0"/>
            </a:endParaRPr>
          </a:p>
        </p:txBody>
      </p:sp>
      <p:sp>
        <p:nvSpPr>
          <p:cNvPr id="5016" name="Title 1"/>
          <p:cNvSpPr txBox="1">
            <a:spLocks noGrp="1"/>
          </p:cNvSpPr>
          <p:nvPr>
            <p:ph type="title" idx="4294967295"/>
          </p:nvPr>
        </p:nvSpPr>
        <p:spPr>
          <a:xfrm>
            <a:off x="2700376" y="620751"/>
            <a:ext cx="2517776" cy="523876"/>
          </a:xfrm>
          <a:prstGeom prst="rect">
            <a:avLst/>
          </a:prstGeom>
        </p:spPr>
        <p:txBody>
          <a:bodyPr/>
          <a:lstStyle>
            <a:lvl1pPr rtl="0">
              <a:defRPr/>
            </a:lvl1pPr>
          </a:lstStyle>
          <a:p>
            <a:r>
              <a:rPr lang="ar-JO" dirty="0"/>
              <a:t>القصد</a:t>
            </a:r>
            <a:endParaRPr dirty="0"/>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8" fill="hold" grpId="1" nodeType="clickEffect">
                                  <p:stCondLst>
                                    <p:cond delay="0"/>
                                  </p:stCondLst>
                                  <p:iterate>
                                    <p:tmAbs val="0"/>
                                  </p:iterate>
                                  <p:childTnLst>
                                    <p:set>
                                      <p:cBhvr>
                                        <p:cTn id="6" fill="hold"/>
                                        <p:tgtEl>
                                          <p:spTgt spid="5011"/>
                                        </p:tgtEl>
                                        <p:attrNameLst>
                                          <p:attrName>style.visibility</p:attrName>
                                        </p:attrNameLst>
                                      </p:cBhvr>
                                      <p:to>
                                        <p:strVal val="visible"/>
                                      </p:to>
                                    </p:set>
                                    <p:anim calcmode="lin" valueType="num">
                                      <p:cBhvr>
                                        <p:cTn id="7" dur="500" fill="hold"/>
                                        <p:tgtEl>
                                          <p:spTgt spid="5011"/>
                                        </p:tgtEl>
                                        <p:attrNameLst>
                                          <p:attrName>ppt_x</p:attrName>
                                        </p:attrNameLst>
                                      </p:cBhvr>
                                      <p:tavLst>
                                        <p:tav tm="0">
                                          <p:val>
                                            <p:strVal val="0-#ppt_w/2"/>
                                          </p:val>
                                        </p:tav>
                                        <p:tav tm="100000">
                                          <p:val>
                                            <p:strVal val="#ppt_x"/>
                                          </p:val>
                                        </p:tav>
                                      </p:tavLst>
                                    </p:anim>
                                    <p:anim calcmode="lin" valueType="num">
                                      <p:cBhvr>
                                        <p:cTn id="8" dur="500" fill="hold"/>
                                        <p:tgtEl>
                                          <p:spTgt spid="5011"/>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2" nodeType="clickEffect">
                                  <p:stCondLst>
                                    <p:cond delay="0"/>
                                  </p:stCondLst>
                                  <p:iterate>
                                    <p:tmAbs val="0"/>
                                  </p:iterate>
                                  <p:childTnLst>
                                    <p:set>
                                      <p:cBhvr>
                                        <p:cTn id="12" fill="hold"/>
                                        <p:tgtEl>
                                          <p:spTgt spid="5010"/>
                                        </p:tgtEl>
                                        <p:attrNameLst>
                                          <p:attrName>style.visibility</p:attrName>
                                        </p:attrNameLst>
                                      </p:cBhvr>
                                      <p:to>
                                        <p:strVal val="visible"/>
                                      </p:to>
                                    </p:set>
                                    <p:anim calcmode="lin" valueType="num">
                                      <p:cBhvr>
                                        <p:cTn id="13" dur="500" fill="hold"/>
                                        <p:tgtEl>
                                          <p:spTgt spid="5010"/>
                                        </p:tgtEl>
                                        <p:attrNameLst>
                                          <p:attrName>ppt_x</p:attrName>
                                        </p:attrNameLst>
                                      </p:cBhvr>
                                      <p:tavLst>
                                        <p:tav tm="0">
                                          <p:val>
                                            <p:strVal val="0-#ppt_w/2"/>
                                          </p:val>
                                        </p:tav>
                                        <p:tav tm="100000">
                                          <p:val>
                                            <p:strVal val="#ppt_x"/>
                                          </p:val>
                                        </p:tav>
                                      </p:tavLst>
                                    </p:anim>
                                    <p:anim calcmode="lin" valueType="num">
                                      <p:cBhvr>
                                        <p:cTn id="14" dur="500" fill="hold"/>
                                        <p:tgtEl>
                                          <p:spTgt spid="5010"/>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3" nodeType="clickEffect">
                                  <p:stCondLst>
                                    <p:cond delay="0"/>
                                  </p:stCondLst>
                                  <p:iterate>
                                    <p:tmAbs val="0"/>
                                  </p:iterate>
                                  <p:childTnLst>
                                    <p:set>
                                      <p:cBhvr>
                                        <p:cTn id="18" fill="hold"/>
                                        <p:tgtEl>
                                          <p:spTgt spid="5012"/>
                                        </p:tgtEl>
                                        <p:attrNameLst>
                                          <p:attrName>style.visibility</p:attrName>
                                        </p:attrNameLst>
                                      </p:cBhvr>
                                      <p:to>
                                        <p:strVal val="visible"/>
                                      </p:to>
                                    </p:set>
                                    <p:anim calcmode="lin" valueType="num">
                                      <p:cBhvr>
                                        <p:cTn id="19" dur="500" fill="hold"/>
                                        <p:tgtEl>
                                          <p:spTgt spid="5012"/>
                                        </p:tgtEl>
                                        <p:attrNameLst>
                                          <p:attrName>ppt_x</p:attrName>
                                        </p:attrNameLst>
                                      </p:cBhvr>
                                      <p:tavLst>
                                        <p:tav tm="0">
                                          <p:val>
                                            <p:strVal val="0-#ppt_w/2"/>
                                          </p:val>
                                        </p:tav>
                                        <p:tav tm="100000">
                                          <p:val>
                                            <p:strVal val="#ppt_x"/>
                                          </p:val>
                                        </p:tav>
                                      </p:tavLst>
                                    </p:anim>
                                    <p:anim calcmode="lin" valueType="num">
                                      <p:cBhvr>
                                        <p:cTn id="20" dur="500" fill="hold"/>
                                        <p:tgtEl>
                                          <p:spTgt spid="5012"/>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4" nodeType="clickEffect">
                                  <p:stCondLst>
                                    <p:cond delay="0"/>
                                  </p:stCondLst>
                                  <p:iterate>
                                    <p:tmAbs val="0"/>
                                  </p:iterate>
                                  <p:childTnLst>
                                    <p:set>
                                      <p:cBhvr>
                                        <p:cTn id="24" fill="hold"/>
                                        <p:tgtEl>
                                          <p:spTgt spid="5013"/>
                                        </p:tgtEl>
                                        <p:attrNameLst>
                                          <p:attrName>style.visibility</p:attrName>
                                        </p:attrNameLst>
                                      </p:cBhvr>
                                      <p:to>
                                        <p:strVal val="visible"/>
                                      </p:to>
                                    </p:set>
                                    <p:anim calcmode="lin" valueType="num">
                                      <p:cBhvr>
                                        <p:cTn id="25" dur="500" fill="hold"/>
                                        <p:tgtEl>
                                          <p:spTgt spid="5013"/>
                                        </p:tgtEl>
                                        <p:attrNameLst>
                                          <p:attrName>ppt_x</p:attrName>
                                        </p:attrNameLst>
                                      </p:cBhvr>
                                      <p:tavLst>
                                        <p:tav tm="0">
                                          <p:val>
                                            <p:strVal val="0-#ppt_w/2"/>
                                          </p:val>
                                        </p:tav>
                                        <p:tav tm="100000">
                                          <p:val>
                                            <p:strVal val="#ppt_x"/>
                                          </p:val>
                                        </p:tav>
                                      </p:tavLst>
                                    </p:anim>
                                    <p:anim calcmode="lin" valueType="num">
                                      <p:cBhvr>
                                        <p:cTn id="26" dur="500" fill="hold"/>
                                        <p:tgtEl>
                                          <p:spTgt spid="5013"/>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5" nodeType="clickEffect">
                                  <p:stCondLst>
                                    <p:cond delay="0"/>
                                  </p:stCondLst>
                                  <p:iterate>
                                    <p:tmAbs val="0"/>
                                  </p:iterate>
                                  <p:childTnLst>
                                    <p:set>
                                      <p:cBhvr>
                                        <p:cTn id="30" fill="hold"/>
                                        <p:tgtEl>
                                          <p:spTgt spid="5014"/>
                                        </p:tgtEl>
                                        <p:attrNameLst>
                                          <p:attrName>style.visibility</p:attrName>
                                        </p:attrNameLst>
                                      </p:cBhvr>
                                      <p:to>
                                        <p:strVal val="visible"/>
                                      </p:to>
                                    </p:set>
                                    <p:anim calcmode="lin" valueType="num">
                                      <p:cBhvr>
                                        <p:cTn id="31" dur="500" fill="hold"/>
                                        <p:tgtEl>
                                          <p:spTgt spid="5014"/>
                                        </p:tgtEl>
                                        <p:attrNameLst>
                                          <p:attrName>ppt_x</p:attrName>
                                        </p:attrNameLst>
                                      </p:cBhvr>
                                      <p:tavLst>
                                        <p:tav tm="0">
                                          <p:val>
                                            <p:strVal val="0-#ppt_w/2"/>
                                          </p:val>
                                        </p:tav>
                                        <p:tav tm="100000">
                                          <p:val>
                                            <p:strVal val="#ppt_x"/>
                                          </p:val>
                                        </p:tav>
                                      </p:tavLst>
                                    </p:anim>
                                    <p:anim calcmode="lin" valueType="num">
                                      <p:cBhvr>
                                        <p:cTn id="32" dur="500" fill="hold"/>
                                        <p:tgtEl>
                                          <p:spTgt spid="5014"/>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3" presetClass="entr" presetSubtype="16" fill="hold" grpId="6" nodeType="clickEffect">
                                  <p:stCondLst>
                                    <p:cond delay="0"/>
                                  </p:stCondLst>
                                  <p:iterate>
                                    <p:tmAbs val="0"/>
                                  </p:iterate>
                                  <p:childTnLst>
                                    <p:set>
                                      <p:cBhvr>
                                        <p:cTn id="36" fill="hold"/>
                                        <p:tgtEl>
                                          <p:spTgt spid="5015"/>
                                        </p:tgtEl>
                                        <p:attrNameLst>
                                          <p:attrName>style.visibility</p:attrName>
                                        </p:attrNameLst>
                                      </p:cBhvr>
                                      <p:to>
                                        <p:strVal val="visible"/>
                                      </p:to>
                                    </p:set>
                                    <p:anim calcmode="lin" valueType="num">
                                      <p:cBhvr>
                                        <p:cTn id="37" dur="500" fill="hold"/>
                                        <p:tgtEl>
                                          <p:spTgt spid="5015"/>
                                        </p:tgtEl>
                                        <p:attrNameLst>
                                          <p:attrName>ppt_w</p:attrName>
                                        </p:attrNameLst>
                                      </p:cBhvr>
                                      <p:tavLst>
                                        <p:tav tm="0">
                                          <p:val>
                                            <p:fltVal val="0"/>
                                          </p:val>
                                        </p:tav>
                                        <p:tav tm="100000">
                                          <p:val>
                                            <p:strVal val="#ppt_w"/>
                                          </p:val>
                                        </p:tav>
                                      </p:tavLst>
                                    </p:anim>
                                    <p:anim calcmode="lin" valueType="num">
                                      <p:cBhvr>
                                        <p:cTn id="38" dur="500" fill="hold"/>
                                        <p:tgtEl>
                                          <p:spTgt spid="501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0" grpId="2" animBg="1" advAuto="0"/>
      <p:bldP spid="5011" grpId="1" animBg="1" advAuto="0"/>
      <p:bldP spid="5012" grpId="3" animBg="1" advAuto="0"/>
      <p:bldP spid="5013" grpId="4" animBg="1" advAuto="0"/>
      <p:bldP spid="5014" grpId="5" animBg="1" advAuto="0"/>
      <p:bldP spid="5015" grpId="6" animBg="1" advAuto="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35" name="Text Box 2"/>
          <p:cNvSpPr txBox="1"/>
          <p:nvPr/>
        </p:nvSpPr>
        <p:spPr>
          <a:xfrm>
            <a:off x="45719" y="3171487"/>
            <a:ext cx="9052561" cy="341632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defTabSz="457200">
              <a:defRPr sz="3600" b="1">
                <a:solidFill>
                  <a:srgbClr val="FFFFFF"/>
                </a:solidFill>
              </a:defRPr>
            </a:pPr>
            <a:r>
              <a:rPr b="1" dirty="0" err="1">
                <a:latin typeface="Arial" panose="020B0604020202020204" pitchFamily="34" charset="0"/>
                <a:cs typeface="Arial" panose="020B0604020202020204" pitchFamily="34" charset="0"/>
              </a:rPr>
              <a:t>أحداث</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مختارة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عن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المسيح</a:t>
            </a:r>
            <a:r>
              <a:rPr b="1" dirty="0">
                <a:latin typeface="Arial" panose="020B0604020202020204" pitchFamily="34" charset="0"/>
                <a:cs typeface="Arial" panose="020B0604020202020204" pitchFamily="34" charset="0"/>
              </a:rPr>
              <a:t>  </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algn="ctr" defTabSz="457200">
              <a:defRPr sz="3600" b="1">
                <a:solidFill>
                  <a:srgbClr val="FFFFFF"/>
                </a:solidFill>
              </a:defRPr>
            </a:pPr>
            <a:r>
              <a:rPr lang="ar-JO" b="1" dirty="0">
                <a:latin typeface="Arial" panose="020B0604020202020204" pitchFamily="34" charset="0"/>
                <a:cs typeface="Arial" panose="020B0604020202020204" pitchFamily="34" charset="0"/>
              </a:rPr>
              <a:t> ا</a:t>
            </a:r>
            <a:r>
              <a:rPr b="1" dirty="0" err="1">
                <a:latin typeface="Arial" panose="020B0604020202020204" pitchFamily="34" charset="0"/>
                <a:cs typeface="Arial" panose="020B0604020202020204" pitchFamily="34" charset="0"/>
              </a:rPr>
              <a:t>بن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الله</a:t>
            </a:r>
            <a:r>
              <a:rPr b="1" dirty="0">
                <a:latin typeface="Arial" panose="020B0604020202020204" pitchFamily="34" charset="0"/>
                <a:cs typeface="Arial" panose="020B0604020202020204" pitchFamily="34" charset="0"/>
              </a:rPr>
              <a:t> ( </a:t>
            </a:r>
            <a:r>
              <a:rPr lang="ar-JO" b="1" dirty="0">
                <a:latin typeface="Arial" panose="020B0604020202020204" pitchFamily="34" charset="0"/>
                <a:cs typeface="Arial" panose="020B0604020202020204" pitchFamily="34" charset="0"/>
              </a:rPr>
              <a:t>أ</a:t>
            </a:r>
            <a:r>
              <a:rPr b="1" dirty="0" err="1">
                <a:latin typeface="Arial" panose="020B0604020202020204" pitchFamily="34" charset="0"/>
                <a:cs typeface="Arial" panose="020B0604020202020204" pitchFamily="34" charset="0"/>
              </a:rPr>
              <a:t>لوهية</a:t>
            </a:r>
            <a:r>
              <a:rPr b="1" dirty="0">
                <a:latin typeface="Arial" panose="020B0604020202020204" pitchFamily="34" charset="0"/>
                <a:cs typeface="Arial" panose="020B0604020202020204" pitchFamily="34" charset="0"/>
              </a:rPr>
              <a:t>) </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algn="ctr" defTabSz="457200">
              <a:defRPr sz="3600" b="1">
                <a:solidFill>
                  <a:srgbClr val="FFFFFF"/>
                </a:solidFill>
              </a:defRPr>
            </a:pPr>
            <a:r>
              <a:rPr b="1" dirty="0" err="1">
                <a:latin typeface="Arial" panose="020B0604020202020204" pitchFamily="34" charset="0"/>
                <a:cs typeface="Arial" panose="020B0604020202020204" pitchFamily="34" charset="0"/>
              </a:rPr>
              <a:t>الذي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يخدم</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algn="ctr" defTabSz="457200">
              <a:defRPr sz="3600" b="1">
                <a:solidFill>
                  <a:srgbClr val="FFFFFF"/>
                </a:solidFill>
              </a:defRPr>
            </a:pPr>
            <a:r>
              <a:rPr b="1" dirty="0" err="1">
                <a:latin typeface="Arial" panose="020B0604020202020204" pitchFamily="34" charset="0"/>
                <a:cs typeface="Arial" panose="020B0604020202020204" pitchFamily="34" charset="0"/>
              </a:rPr>
              <a:t>نموذج</a:t>
            </a:r>
            <a:r>
              <a:rPr b="1" dirty="0">
                <a:latin typeface="Arial" panose="020B0604020202020204" pitchFamily="34" charset="0"/>
                <a:cs typeface="Arial" panose="020B0604020202020204" pitchFamily="34" charset="0"/>
              </a:rPr>
              <a:t>  </a:t>
            </a:r>
            <a:r>
              <a:rPr b="1" dirty="0" err="1">
                <a:solidFill>
                  <a:srgbClr val="FFFB00"/>
                </a:solidFill>
                <a:latin typeface="Arial" panose="020B0604020202020204" pitchFamily="34" charset="0"/>
                <a:cs typeface="Arial" panose="020B0604020202020204" pitchFamily="34" charset="0"/>
              </a:rPr>
              <a:t>للخادم</a:t>
            </a:r>
            <a:r>
              <a:rPr b="1" dirty="0">
                <a:solidFill>
                  <a:srgbClr val="FFFB00"/>
                </a:solidFill>
                <a:latin typeface="Arial" panose="020B0604020202020204" pitchFamily="34" charset="0"/>
                <a:cs typeface="Arial" panose="020B0604020202020204" pitchFamily="34" charset="0"/>
              </a:rPr>
              <a:t> </a:t>
            </a:r>
            <a:r>
              <a:rPr b="1" dirty="0" err="1">
                <a:solidFill>
                  <a:srgbClr val="FFFB00"/>
                </a:solidFill>
                <a:latin typeface="Arial" panose="020B0604020202020204" pitchFamily="34" charset="0"/>
                <a:cs typeface="Arial" panose="020B0604020202020204" pitchFamily="34" charset="0"/>
              </a:rPr>
              <a:t>المتألم</a:t>
            </a:r>
            <a:r>
              <a:rPr b="1" dirty="0">
                <a:latin typeface="Arial" panose="020B0604020202020204" pitchFamily="34" charset="0"/>
                <a:cs typeface="Arial" panose="020B0604020202020204" pitchFamily="34" charset="0"/>
              </a:rPr>
              <a:t> </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algn="ctr" defTabSz="457200">
              <a:defRPr sz="3600" b="1">
                <a:solidFill>
                  <a:srgbClr val="FFFFFF"/>
                </a:solidFill>
              </a:defRPr>
            </a:pPr>
            <a:r>
              <a:rPr b="1" dirty="0" err="1">
                <a:latin typeface="Arial" panose="020B0604020202020204" pitchFamily="34" charset="0"/>
                <a:cs typeface="Arial" panose="020B0604020202020204" pitchFamily="34" charset="0"/>
              </a:rPr>
              <a:t>يحث</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المؤمنين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الرومان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المضطهدين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على</a:t>
            </a:r>
            <a:r>
              <a:rPr b="1" dirty="0">
                <a:latin typeface="Arial" panose="020B0604020202020204" pitchFamily="34" charset="0"/>
                <a:cs typeface="Arial" panose="020B0604020202020204" pitchFamily="34" charset="0"/>
              </a:rPr>
              <a:t> </a:t>
            </a:r>
            <a:r>
              <a:rPr b="1" dirty="0">
                <a:solidFill>
                  <a:srgbClr val="FFFB00"/>
                </a:solidFill>
                <a:latin typeface="Arial" panose="020B0604020202020204" pitchFamily="34" charset="0"/>
                <a:cs typeface="Arial" panose="020B0604020202020204" pitchFamily="34" charset="0"/>
              </a:rPr>
              <a:t>التلمذة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الحقيقية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للمسيح</a:t>
            </a:r>
            <a:r>
              <a:rPr b="1" dirty="0">
                <a:latin typeface="Arial" panose="020B0604020202020204" pitchFamily="34" charset="0"/>
                <a:cs typeface="Arial" panose="020B0604020202020204" pitchFamily="34" charset="0"/>
              </a:rPr>
              <a:t> </a:t>
            </a:r>
          </a:p>
        </p:txBody>
      </p:sp>
      <p:sp>
        <p:nvSpPr>
          <p:cNvPr id="4436" name="Text Box 3"/>
          <p:cNvSpPr txBox="1"/>
          <p:nvPr/>
        </p:nvSpPr>
        <p:spPr>
          <a:xfrm>
            <a:off x="8738869" y="304800"/>
            <a:ext cx="435374"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defTabSz="457200">
              <a:defRPr b="1">
                <a:solidFill>
                  <a:srgbClr val="000000"/>
                </a:solidFill>
              </a:defRPr>
            </a:lvl1pPr>
          </a:lstStyle>
          <a:p>
            <a:r>
              <a:rPr dirty="0">
                <a:latin typeface="Arial" panose="020B0604020202020204" pitchFamily="34" charset="0"/>
                <a:cs typeface="Arial" panose="020B0604020202020204" pitchFamily="34" charset="0"/>
              </a:rPr>
              <a:t>82</a:t>
            </a:r>
          </a:p>
        </p:txBody>
      </p:sp>
      <p:pic>
        <p:nvPicPr>
          <p:cNvPr id="4437" name="Picture 6" descr="Picture 6"/>
          <p:cNvPicPr>
            <a:picLocks noChangeAspect="1"/>
          </p:cNvPicPr>
          <p:nvPr/>
        </p:nvPicPr>
        <p:blipFill>
          <a:blip r:embed="rId2" cstate="print"/>
          <a:stretch>
            <a:fillRect/>
          </a:stretch>
        </p:blipFill>
        <p:spPr>
          <a:xfrm>
            <a:off x="762000" y="514384"/>
            <a:ext cx="2895600" cy="1935164"/>
          </a:xfrm>
          <a:prstGeom prst="rect">
            <a:avLst/>
          </a:prstGeom>
          <a:ln w="12700">
            <a:miter lim="400000"/>
          </a:ln>
        </p:spPr>
      </p:pic>
      <p:sp>
        <p:nvSpPr>
          <p:cNvPr id="4438" name="Text Box 8"/>
          <p:cNvSpPr txBox="1"/>
          <p:nvPr/>
        </p:nvSpPr>
        <p:spPr>
          <a:xfrm rot="20505526">
            <a:off x="5645161" y="624040"/>
            <a:ext cx="1995096" cy="954107"/>
          </a:xfrm>
          <a:prstGeom prst="rect">
            <a:avLst/>
          </a:prstGeom>
          <a:solidFill>
            <a:srgbClr val="0033CC"/>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p>
            <a:pPr algn="ctr" defTabSz="457200" rtl="1">
              <a:defRPr sz="2800" b="1">
                <a:solidFill>
                  <a:srgbClr val="FFFFFF"/>
                </a:solidFill>
              </a:defRPr>
            </a:pPr>
            <a:r>
              <a:rPr b="1" dirty="0" err="1">
                <a:latin typeface="Arial" panose="020B0604020202020204" pitchFamily="34" charset="0"/>
                <a:cs typeface="Arial" panose="020B0604020202020204" pitchFamily="34" charset="0"/>
              </a:rPr>
              <a:t>إنجيل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العمل</a:t>
            </a:r>
            <a:r>
              <a:rPr b="1" dirty="0">
                <a:latin typeface="Arial" panose="020B0604020202020204" pitchFamily="34" charset="0"/>
                <a:cs typeface="Arial" panose="020B0604020202020204" pitchFamily="34" charset="0"/>
              </a:rPr>
              <a:t>:</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algn="ctr" defTabSz="457200" rtl="1">
              <a:defRPr sz="2800" b="1">
                <a:solidFill>
                  <a:srgbClr val="FFFFFF"/>
                </a:solidFill>
              </a:defRPr>
            </a:pPr>
            <a:r>
              <a:rPr lang="ar-JO" b="1" dirty="0">
                <a:latin typeface="Arial" panose="020B0604020202020204" pitchFamily="34" charset="0"/>
                <a:cs typeface="Arial" panose="020B0604020202020204" pitchFamily="34" charset="0"/>
                <a:sym typeface="Times New Roman"/>
              </a:rPr>
              <a:t>للوقت</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41 مرة</a:t>
            </a:r>
            <a:r>
              <a:rPr b="1" dirty="0">
                <a:latin typeface="Arial" panose="020B0604020202020204" pitchFamily="34" charset="0"/>
                <a:cs typeface="Arial" panose="020B0604020202020204" pitchFamily="34" charset="0"/>
              </a:rPr>
              <a:t> </a:t>
            </a:r>
          </a:p>
        </p:txBody>
      </p:sp>
      <p:sp>
        <p:nvSpPr>
          <p:cNvPr id="4439" name="Title 1"/>
          <p:cNvSpPr txBox="1">
            <a:spLocks noGrp="1"/>
          </p:cNvSpPr>
          <p:nvPr>
            <p:ph type="title" idx="4294967295"/>
          </p:nvPr>
        </p:nvSpPr>
        <p:spPr>
          <a:xfrm>
            <a:off x="1886443" y="2432787"/>
            <a:ext cx="5640990" cy="769442"/>
          </a:xfrm>
          <a:prstGeom prst="rect">
            <a:avLst/>
          </a:prstGeom>
          <a:noFill/>
        </p:spPr>
        <p:txBody>
          <a:bodyPr lIns="45719" tIns="45719" rIns="45719" bIns="45719"/>
          <a:lstStyle>
            <a:lvl1pPr>
              <a:defRPr sz="4400" u="sng"/>
            </a:lvl1pPr>
          </a:lstStyle>
          <a:p>
            <a:pPr rtl="0">
              <a:defRPr/>
            </a:pPr>
            <a:r>
              <a:rPr dirty="0"/>
              <a:t>البيان الموجز</a:t>
            </a:r>
          </a:p>
        </p:txBody>
      </p:sp>
      <p:sp>
        <p:nvSpPr>
          <p:cNvPr id="4440" name="Rectangle 2"/>
          <p:cNvSpPr txBox="1"/>
          <p:nvPr/>
        </p:nvSpPr>
        <p:spPr>
          <a:xfrm>
            <a:off x="5514183" y="1542519"/>
            <a:ext cx="3367896"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a:defRPr b="1">
                <a:latin typeface="+mj-lt"/>
                <a:ea typeface="+mj-ea"/>
                <a:cs typeface="+mj-cs"/>
                <a:sym typeface="Arial"/>
              </a:defRPr>
            </a:pPr>
            <a:r>
              <a:rPr lang="ar-SA" b="1" dirty="0">
                <a:latin typeface="Arial" panose="020B0604020202020204" pitchFamily="34" charset="0"/>
                <a:cs typeface="Arial" panose="020B0604020202020204" pitchFamily="34" charset="0"/>
              </a:rPr>
              <a:t>مرقس</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1" nodeType="clickEffect">
                                  <p:stCondLst>
                                    <p:cond delay="0"/>
                                  </p:stCondLst>
                                  <p:iterate>
                                    <p:tmAbs val="0"/>
                                  </p:iterate>
                                  <p:childTnLst>
                                    <p:set>
                                      <p:cBhvr>
                                        <p:cTn id="6" fill="hold"/>
                                        <p:tgtEl>
                                          <p:spTgt spid="4435"/>
                                        </p:tgtEl>
                                        <p:attrNameLst>
                                          <p:attrName>style.visibility</p:attrName>
                                        </p:attrNameLst>
                                      </p:cBhvr>
                                      <p:to>
                                        <p:strVal val="visible"/>
                                      </p:to>
                                    </p:set>
                                    <p:anim calcmode="lin" valueType="num">
                                      <p:cBhvr>
                                        <p:cTn id="7" dur="500" fill="hold"/>
                                        <p:tgtEl>
                                          <p:spTgt spid="4435"/>
                                        </p:tgtEl>
                                        <p:attrNameLst>
                                          <p:attrName>ppt_w</p:attrName>
                                        </p:attrNameLst>
                                      </p:cBhvr>
                                      <p:tavLst>
                                        <p:tav tm="0">
                                          <p:val>
                                            <p:fltVal val="0"/>
                                          </p:val>
                                        </p:tav>
                                        <p:tav tm="100000">
                                          <p:val>
                                            <p:strVal val="#ppt_w"/>
                                          </p:val>
                                        </p:tav>
                                      </p:tavLst>
                                    </p:anim>
                                    <p:anim calcmode="lin" valueType="num">
                                      <p:cBhvr>
                                        <p:cTn id="8" dur="500" fill="hold"/>
                                        <p:tgtEl>
                                          <p:spTgt spid="4435"/>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5" presetClass="entr" presetSubtype="9" fill="hold" grpId="2" nodeType="clickEffect">
                                  <p:stCondLst>
                                    <p:cond delay="0"/>
                                  </p:stCondLst>
                                  <p:iterate>
                                    <p:tmAbs val="0"/>
                                  </p:iterate>
                                  <p:childTnLst>
                                    <p:set>
                                      <p:cBhvr>
                                        <p:cTn id="12" fill="hold"/>
                                        <p:tgtEl>
                                          <p:spTgt spid="4437"/>
                                        </p:tgtEl>
                                        <p:attrNameLst>
                                          <p:attrName>style.visibility</p:attrName>
                                        </p:attrNameLst>
                                      </p:cBhvr>
                                      <p:to>
                                        <p:strVal val="visible"/>
                                      </p:to>
                                    </p:set>
                                    <p:anim calcmode="lin" valueType="num">
                                      <p:cBhvr>
                                        <p:cTn id="13" dur="1000" fill="hold"/>
                                        <p:tgtEl>
                                          <p:spTgt spid="4437"/>
                                        </p:tgtEl>
                                        <p:attrNameLst>
                                          <p:attrName>ppt_w</p:attrName>
                                        </p:attrNameLst>
                                      </p:cBhvr>
                                      <p:tavLst>
                                        <p:tav tm="0">
                                          <p:val>
                                            <p:fltVal val="0"/>
                                          </p:val>
                                        </p:tav>
                                        <p:tav tm="100000">
                                          <p:val>
                                            <p:strVal val="#ppt_w"/>
                                          </p:val>
                                        </p:tav>
                                      </p:tavLst>
                                    </p:anim>
                                    <p:anim calcmode="lin" valueType="num">
                                      <p:cBhvr>
                                        <p:cTn id="14" dur="1000" fill="hold"/>
                                        <p:tgtEl>
                                          <p:spTgt spid="4437"/>
                                        </p:tgtEl>
                                        <p:attrNameLst>
                                          <p:attrName>ppt_h</p:attrName>
                                        </p:attrNameLst>
                                      </p:cBhvr>
                                      <p:tavLst>
                                        <p:tav tm="0">
                                          <p:val>
                                            <p:fltVal val="0"/>
                                          </p:val>
                                        </p:tav>
                                        <p:tav tm="100000">
                                          <p:val>
                                            <p:strVal val="#ppt_h"/>
                                          </p:val>
                                        </p:tav>
                                      </p:tavLst>
                                    </p:anim>
                                    <p:anim calcmode="lin" valueType="num">
                                      <p:cBhvr>
                                        <p:cTn id="15" dur="1000" fill="hold"/>
                                        <p:tgtEl>
                                          <p:spTgt spid="4437"/>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4437"/>
                                        </p:tgtEl>
                                        <p:attrNameLst>
                                          <p:attrName>ppt_y</p:attrName>
                                        </p:attrNameLst>
                                      </p:cBhvr>
                                      <p:tavLst>
                                        <p:tav tm="0" fmla="#ppt_y+(sin(-2*pi*(1-$))*-#ppt_x+cos(-2*pi*(1-$))*(1-#ppt_y))*(1-$)">
                                          <p:val>
                                            <p:fltVal val="0"/>
                                          </p:val>
                                        </p:tav>
                                        <p:tav tm="100000">
                                          <p:val>
                                            <p:fltVal val="1"/>
                                          </p:val>
                                        </p:tav>
                                      </p:tavLst>
                                    </p:anim>
                                  </p:childTnLst>
                                </p:cTn>
                              </p:par>
                            </p:childTnLst>
                          </p:cTn>
                        </p:par>
                        <p:par>
                          <p:cTn id="17" fill="hold">
                            <p:stCondLst>
                              <p:cond delay="1000"/>
                            </p:stCondLst>
                            <p:childTnLst>
                              <p:par>
                                <p:cTn id="18" presetID="15" presetClass="entr" presetSubtype="9" fill="hold" grpId="3" nodeType="afterEffect">
                                  <p:stCondLst>
                                    <p:cond delay="0"/>
                                  </p:stCondLst>
                                  <p:iterate>
                                    <p:tmAbs val="0"/>
                                  </p:iterate>
                                  <p:childTnLst>
                                    <p:set>
                                      <p:cBhvr>
                                        <p:cTn id="19" fill="hold"/>
                                        <p:tgtEl>
                                          <p:spTgt spid="4438"/>
                                        </p:tgtEl>
                                        <p:attrNameLst>
                                          <p:attrName>style.visibility</p:attrName>
                                        </p:attrNameLst>
                                      </p:cBhvr>
                                      <p:to>
                                        <p:strVal val="visible"/>
                                      </p:to>
                                    </p:set>
                                    <p:anim calcmode="lin" valueType="num">
                                      <p:cBhvr>
                                        <p:cTn id="20" dur="1000" fill="hold"/>
                                        <p:tgtEl>
                                          <p:spTgt spid="4438"/>
                                        </p:tgtEl>
                                        <p:attrNameLst>
                                          <p:attrName>ppt_w</p:attrName>
                                        </p:attrNameLst>
                                      </p:cBhvr>
                                      <p:tavLst>
                                        <p:tav tm="0">
                                          <p:val>
                                            <p:fltVal val="0"/>
                                          </p:val>
                                        </p:tav>
                                        <p:tav tm="100000">
                                          <p:val>
                                            <p:strVal val="#ppt_w"/>
                                          </p:val>
                                        </p:tav>
                                      </p:tavLst>
                                    </p:anim>
                                    <p:anim calcmode="lin" valueType="num">
                                      <p:cBhvr>
                                        <p:cTn id="21" dur="1000" fill="hold"/>
                                        <p:tgtEl>
                                          <p:spTgt spid="4438"/>
                                        </p:tgtEl>
                                        <p:attrNameLst>
                                          <p:attrName>ppt_h</p:attrName>
                                        </p:attrNameLst>
                                      </p:cBhvr>
                                      <p:tavLst>
                                        <p:tav tm="0">
                                          <p:val>
                                            <p:fltVal val="0"/>
                                          </p:val>
                                        </p:tav>
                                        <p:tav tm="100000">
                                          <p:val>
                                            <p:strVal val="#ppt_h"/>
                                          </p:val>
                                        </p:tav>
                                      </p:tavLst>
                                    </p:anim>
                                    <p:anim calcmode="lin" valueType="num">
                                      <p:cBhvr>
                                        <p:cTn id="22" dur="1000" fill="hold"/>
                                        <p:tgtEl>
                                          <p:spTgt spid="4438"/>
                                        </p:tgtEl>
                                        <p:attrNameLst>
                                          <p:attrName>ppt_x</p:attrName>
                                        </p:attrNameLst>
                                      </p:cBhvr>
                                      <p:tavLst>
                                        <p:tav tm="0" fmla="#ppt_x+(cos(-2*pi*(1-$))*-#ppt_x-sin(-2*pi*(1-$))*(1-#ppt_y))*(1-$)">
                                          <p:val>
                                            <p:fltVal val="0"/>
                                          </p:val>
                                        </p:tav>
                                        <p:tav tm="100000">
                                          <p:val>
                                            <p:fltVal val="1"/>
                                          </p:val>
                                        </p:tav>
                                      </p:tavLst>
                                    </p:anim>
                                    <p:anim calcmode="lin" valueType="num">
                                      <p:cBhvr>
                                        <p:cTn id="23" dur="1000" fill="hold"/>
                                        <p:tgtEl>
                                          <p:spTgt spid="443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4" fill="hold">
                      <p:stCondLst>
                        <p:cond delay="indefinite"/>
                      </p:stCondLst>
                      <p:childTnLst>
                        <p:par>
                          <p:cTn id="25" fill="hold">
                            <p:stCondLst>
                              <p:cond delay="0"/>
                            </p:stCondLst>
                            <p:childTnLst>
                              <p:par>
                                <p:cTn id="26" presetID="2" presetClass="entr" presetSubtype="4" fill="hold" grpId="4" nodeType="clickEffect">
                                  <p:stCondLst>
                                    <p:cond delay="0"/>
                                  </p:stCondLst>
                                  <p:iterate>
                                    <p:tmAbs val="0"/>
                                  </p:iterate>
                                  <p:childTnLst>
                                    <p:set>
                                      <p:cBhvr>
                                        <p:cTn id="27" fill="hold"/>
                                        <p:tgtEl>
                                          <p:spTgt spid="4440"/>
                                        </p:tgtEl>
                                        <p:attrNameLst>
                                          <p:attrName>style.visibility</p:attrName>
                                        </p:attrNameLst>
                                      </p:cBhvr>
                                      <p:to>
                                        <p:strVal val="visible"/>
                                      </p:to>
                                    </p:set>
                                    <p:anim calcmode="lin" valueType="num">
                                      <p:cBhvr>
                                        <p:cTn id="28" dur="500" fill="hold"/>
                                        <p:tgtEl>
                                          <p:spTgt spid="4440"/>
                                        </p:tgtEl>
                                        <p:attrNameLst>
                                          <p:attrName>ppt_x</p:attrName>
                                        </p:attrNameLst>
                                      </p:cBhvr>
                                      <p:tavLst>
                                        <p:tav tm="0">
                                          <p:val>
                                            <p:strVal val="#ppt_x"/>
                                          </p:val>
                                        </p:tav>
                                        <p:tav tm="100000">
                                          <p:val>
                                            <p:strVal val="#ppt_x"/>
                                          </p:val>
                                        </p:tav>
                                      </p:tavLst>
                                    </p:anim>
                                    <p:anim calcmode="lin" valueType="num">
                                      <p:cBhvr>
                                        <p:cTn id="29" dur="500" fill="hold"/>
                                        <p:tgtEl>
                                          <p:spTgt spid="44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35" grpId="1" animBg="1" advAuto="0"/>
      <p:bldP spid="4437" grpId="2" animBg="1" advAuto="0"/>
      <p:bldP spid="4438" grpId="3" animBg="1" advAuto="0"/>
      <p:bldP spid="4440" grpId="4" animBg="1" advAuto="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8" name="Text Box 2"/>
          <p:cNvSpPr txBox="1"/>
          <p:nvPr/>
        </p:nvSpPr>
        <p:spPr>
          <a:xfrm>
            <a:off x="8503829" y="457237"/>
            <a:ext cx="496108" cy="52303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sz="2800" b="1">
                <a:solidFill>
                  <a:srgbClr val="0000FF"/>
                </a:solidFill>
              </a:defRPr>
            </a:lvl1pPr>
          </a:lstStyle>
          <a:p>
            <a:r>
              <a:rPr lang="ar-JO" dirty="0">
                <a:latin typeface="Arial" panose="020B0604020202020204" pitchFamily="34" charset="0"/>
                <a:cs typeface="Arial" panose="020B0604020202020204" pitchFamily="34" charset="0"/>
              </a:rPr>
              <a:t>84</a:t>
            </a:r>
            <a:endParaRPr dirty="0">
              <a:latin typeface="Arial" panose="020B0604020202020204" pitchFamily="34" charset="0"/>
              <a:cs typeface="Arial" panose="020B0604020202020204" pitchFamily="34" charset="0"/>
            </a:endParaRPr>
          </a:p>
        </p:txBody>
      </p:sp>
      <p:sp>
        <p:nvSpPr>
          <p:cNvPr id="5019" name="Text Box 4"/>
          <p:cNvSpPr txBox="1"/>
          <p:nvPr/>
        </p:nvSpPr>
        <p:spPr>
          <a:xfrm>
            <a:off x="152400" y="4191037"/>
            <a:ext cx="7162800" cy="1384813"/>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algn="ctr">
              <a:defRPr sz="2800" b="1">
                <a:solidFill>
                  <a:srgbClr val="FFFFFF"/>
                </a:solidFill>
              </a:defRPr>
            </a:pPr>
            <a:r>
              <a:rPr lang="ar-JO" b="1" dirty="0">
                <a:latin typeface="Arial" panose="020B0604020202020204" pitchFamily="34" charset="0"/>
                <a:cs typeface="Arial" panose="020B0604020202020204" pitchFamily="34" charset="0"/>
              </a:rPr>
              <a:t>لهذا السبب فإن غرض مرقس هو أكثر رعوية. لقد كتب لإعداد قرائه للمعاناة. تنطوي التلمذة المسيحية على المشقة وحتى الموت كما هو الحال في الرب يسوع.</a:t>
            </a:r>
            <a:endParaRPr sz="3200" b="1" dirty="0">
              <a:latin typeface="Arial" panose="020B0604020202020204" pitchFamily="34" charset="0"/>
              <a:cs typeface="Arial" panose="020B0604020202020204" pitchFamily="34" charset="0"/>
            </a:endParaRPr>
          </a:p>
        </p:txBody>
      </p:sp>
      <p:sp>
        <p:nvSpPr>
          <p:cNvPr id="5020" name="Text Box 5"/>
          <p:cNvSpPr txBox="1"/>
          <p:nvPr/>
        </p:nvSpPr>
        <p:spPr>
          <a:xfrm rot="600000">
            <a:off x="2604699" y="1223917"/>
            <a:ext cx="6264276" cy="1815700"/>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algn="ctr">
              <a:defRPr sz="2800" b="1">
                <a:solidFill>
                  <a:srgbClr val="FFFFFF"/>
                </a:solidFill>
              </a:defRPr>
            </a:pPr>
            <a:r>
              <a:rPr lang="ar-JO" b="1" dirty="0">
                <a:latin typeface="Arial" panose="020B0604020202020204" pitchFamily="34" charset="0"/>
                <a:cs typeface="Arial" panose="020B0604020202020204" pitchFamily="34" charset="0"/>
              </a:rPr>
              <a:t>شهد كليمندس الاسكندري أن مرقس كتب إنجيله</a:t>
            </a:r>
          </a:p>
          <a:p>
            <a:pPr algn="ctr">
              <a:defRPr sz="2800" b="1">
                <a:solidFill>
                  <a:srgbClr val="FFFFFF"/>
                </a:solidFill>
              </a:defRPr>
            </a:pPr>
            <a:r>
              <a:rPr lang="ar-JO" b="1" dirty="0">
                <a:latin typeface="Arial" panose="020B0604020202020204" pitchFamily="34" charset="0"/>
                <a:cs typeface="Arial" panose="020B0604020202020204" pitchFamily="34" charset="0"/>
              </a:rPr>
              <a:t>بناء على طلب المسيحيين الرومان.</a:t>
            </a:r>
          </a:p>
          <a:p>
            <a:pPr algn="ctr">
              <a:defRPr sz="2800" b="1">
                <a:solidFill>
                  <a:srgbClr val="FFFFFF"/>
                </a:solidFill>
              </a:defRPr>
            </a:pPr>
            <a:r>
              <a:rPr lang="ar-JO" b="1" dirty="0">
                <a:latin typeface="Arial" panose="020B0604020202020204" pitchFamily="34" charset="0"/>
                <a:cs typeface="Arial" panose="020B0604020202020204" pitchFamily="34" charset="0"/>
              </a:rPr>
              <a:t>وقد كُتب في عهد نيرون (54-68 م)، وهو الوقت الذي واجهت فيه الكنيسة اضطهادًا شديدًا.</a:t>
            </a:r>
            <a:endParaRPr b="1" dirty="0">
              <a:latin typeface="Arial" panose="020B0604020202020204" pitchFamily="34" charset="0"/>
              <a:cs typeface="Arial" panose="020B0604020202020204" pitchFamily="34" charset="0"/>
            </a:endParaRPr>
          </a:p>
        </p:txBody>
      </p:sp>
      <p:sp>
        <p:nvSpPr>
          <p:cNvPr id="5021" name="Title 1"/>
          <p:cNvSpPr txBox="1">
            <a:spLocks noGrp="1"/>
          </p:cNvSpPr>
          <p:nvPr>
            <p:ph type="title" idx="4294967295"/>
          </p:nvPr>
        </p:nvSpPr>
        <p:spPr>
          <a:xfrm>
            <a:off x="323849" y="757440"/>
            <a:ext cx="2303465" cy="590148"/>
          </a:xfrm>
          <a:prstGeom prst="rect">
            <a:avLst/>
          </a:prstGeom>
          <a:solidFill>
            <a:srgbClr val="0000FF"/>
          </a:solidFill>
        </p:spPr>
        <p:txBody>
          <a:bodyPr/>
          <a:lstStyle>
            <a:lvl1pPr>
              <a:defRPr sz="3200"/>
            </a:lvl1pPr>
          </a:lstStyle>
          <a:p>
            <a:pPr rtl="0">
              <a:defRPr/>
            </a:pPr>
            <a:r>
              <a:rPr lang="ar-JO" dirty="0"/>
              <a:t>المناسبة</a:t>
            </a:r>
            <a:endParaRPr dirty="0"/>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1" nodeType="clickEffect">
                                  <p:stCondLst>
                                    <p:cond delay="0"/>
                                  </p:stCondLst>
                                  <p:iterate>
                                    <p:tmAbs val="0"/>
                                  </p:iterate>
                                  <p:childTnLst>
                                    <p:set>
                                      <p:cBhvr>
                                        <p:cTn id="6" fill="hold"/>
                                        <p:tgtEl>
                                          <p:spTgt spid="5020"/>
                                        </p:tgtEl>
                                        <p:attrNameLst>
                                          <p:attrName>style.visibility</p:attrName>
                                        </p:attrNameLst>
                                      </p:cBhvr>
                                      <p:to>
                                        <p:strVal val="visible"/>
                                      </p:to>
                                    </p:set>
                                    <p:animEffect transition="in" filter="fade">
                                      <p:cBhvr>
                                        <p:cTn id="7" dur="500"/>
                                        <p:tgtEl>
                                          <p:spTgt spid="502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fill="hold" grpId="2" nodeType="clickEffect">
                                  <p:stCondLst>
                                    <p:cond delay="0"/>
                                  </p:stCondLst>
                                  <p:iterate>
                                    <p:tmAbs val="0"/>
                                  </p:iterate>
                                  <p:childTnLst>
                                    <p:set>
                                      <p:cBhvr>
                                        <p:cTn id="11" fill="hold"/>
                                        <p:tgtEl>
                                          <p:spTgt spid="5019"/>
                                        </p:tgtEl>
                                        <p:attrNameLst>
                                          <p:attrName>style.visibility</p:attrName>
                                        </p:attrNameLst>
                                      </p:cBhvr>
                                      <p:to>
                                        <p:strVal val="visible"/>
                                      </p:to>
                                    </p:set>
                                    <p:animEffect transition="in" filter="fade">
                                      <p:cBhvr>
                                        <p:cTn id="12" dur="500"/>
                                        <p:tgtEl>
                                          <p:spTgt spid="50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9" grpId="2" animBg="1" advAuto="0"/>
      <p:bldP spid="5020" grpId="1" animBg="1" advAuto="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Text Box 2"/>
          <p:cNvSpPr txBox="1">
            <a:spLocks noChangeArrowheads="1"/>
          </p:cNvSpPr>
          <p:nvPr/>
        </p:nvSpPr>
        <p:spPr bwMode="auto">
          <a:xfrm>
            <a:off x="2382306" y="228600"/>
            <a:ext cx="3866635" cy="492378"/>
          </a:xfrm>
          <a:prstGeom prst="rect">
            <a:avLst/>
          </a:prstGeom>
          <a:solidFill>
            <a:srgbClr val="FFCC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600" b="1" u="none" strike="noStrike" kern="1200" cap="none" spc="0" normalizeH="0" baseline="0" noProof="0" dirty="0">
                <a:ln>
                  <a:noFill/>
                </a:ln>
                <a:solidFill>
                  <a:srgbClr val="003366"/>
                </a:solidFill>
                <a:effectLst/>
                <a:uLnTx/>
                <a:uFillTx/>
                <a:latin typeface="Arial" panose="020B0604020202020204" pitchFamily="34" charset="0"/>
                <a:ea typeface="SimSun" charset="0"/>
                <a:cs typeface="Arial" panose="020B0604020202020204" pitchFamily="34" charset="0"/>
              </a:rPr>
              <a:t>بيانات الرسالة لأسفار العهد الجديد</a:t>
            </a:r>
            <a:endParaRPr kumimoji="0" lang="en-US" sz="2600" b="1" u="none" strike="noStrike" kern="1200" cap="none" spc="0" normalizeH="0" baseline="0" noProof="0" dirty="0">
              <a:ln>
                <a:noFill/>
              </a:ln>
              <a:solidFill>
                <a:srgbClr val="003366"/>
              </a:solidFill>
              <a:effectLst/>
              <a:uLnTx/>
              <a:uFillTx/>
              <a:latin typeface="Arial" panose="020B0604020202020204" pitchFamily="34" charset="0"/>
              <a:ea typeface="SimSun" charset="0"/>
              <a:cs typeface="Arial" panose="020B0604020202020204" pitchFamily="34" charset="0"/>
            </a:endParaRPr>
          </a:p>
        </p:txBody>
      </p:sp>
      <p:sp>
        <p:nvSpPr>
          <p:cNvPr id="252930" name="Text Box 3"/>
          <p:cNvSpPr txBox="1">
            <a:spLocks noChangeArrowheads="1"/>
          </p:cNvSpPr>
          <p:nvPr/>
        </p:nvSpPr>
        <p:spPr bwMode="auto">
          <a:xfrm>
            <a:off x="8610604" y="87314"/>
            <a:ext cx="526878" cy="830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25</a:t>
            </a:r>
            <a:br>
              <a:rPr kumimoji="0" lang="en-US" sz="2400" b="1" u="none" strike="noStrike" kern="120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67</a:t>
            </a:r>
            <a:endParaRPr kumimoji="0" lang="en-US" sz="2400" b="1" u="none" strike="noStrike" kern="1200" cap="none" spc="0" normalizeH="0" baseline="0" noProof="0" dirty="0">
              <a:ln>
                <a:noFill/>
              </a:ln>
              <a:solidFill>
                <a:srgbClr val="003366"/>
              </a:solidFill>
              <a:effectLst/>
              <a:uLnTx/>
              <a:uFillTx/>
              <a:latin typeface="Arial" panose="020B0604020202020204" pitchFamily="34" charset="0"/>
              <a:cs typeface="Arial" panose="020B0604020202020204" pitchFamily="34" charset="0"/>
            </a:endParaRPr>
          </a:p>
        </p:txBody>
      </p:sp>
      <p:sp>
        <p:nvSpPr>
          <p:cNvPr id="14341" name="Text Box 5"/>
          <p:cNvSpPr txBox="1">
            <a:spLocks noChangeArrowheads="1"/>
          </p:cNvSpPr>
          <p:nvPr/>
        </p:nvSpPr>
        <p:spPr bwMode="auto">
          <a:xfrm>
            <a:off x="0" y="914405"/>
            <a:ext cx="9144000" cy="1107931"/>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a:tabLst>
                <a:tab pos="1431925" algn="ctr"/>
                <a:tab pos="2601913" algn="ctr"/>
                <a:tab pos="3673475" algn="ctr"/>
                <a:tab pos="5018088" algn="ctr"/>
                <a:tab pos="6548438" algn="ctr"/>
              </a:tabLst>
              <a:defRPr sz="2400">
                <a:solidFill>
                  <a:schemeClr val="tx1"/>
                </a:solidFill>
                <a:latin typeface="Arial" charset="0"/>
                <a:ea typeface="ＭＳ Ｐゴシック" charset="0"/>
                <a:cs typeface="ＭＳ Ｐゴシック" charset="0"/>
              </a:defRPr>
            </a:lvl1pPr>
            <a:lvl2pPr marL="742950" indent="-285750">
              <a:tabLst>
                <a:tab pos="1431925" algn="ctr"/>
                <a:tab pos="2601913" algn="ctr"/>
                <a:tab pos="3673475" algn="ctr"/>
                <a:tab pos="5018088" algn="ctr"/>
                <a:tab pos="6548438" algn="ctr"/>
              </a:tabLst>
              <a:defRPr sz="2400">
                <a:solidFill>
                  <a:schemeClr val="tx1"/>
                </a:solidFill>
                <a:latin typeface="Arial" charset="0"/>
                <a:ea typeface="ＭＳ Ｐゴシック" charset="0"/>
              </a:defRPr>
            </a:lvl2pPr>
            <a:lvl3pPr marL="1143000" indent="-228600">
              <a:tabLst>
                <a:tab pos="1431925" algn="ctr"/>
                <a:tab pos="2601913" algn="ctr"/>
                <a:tab pos="3673475" algn="ctr"/>
                <a:tab pos="5018088" algn="ctr"/>
                <a:tab pos="6548438" algn="ctr"/>
              </a:tabLst>
              <a:defRPr sz="2400">
                <a:solidFill>
                  <a:schemeClr val="tx1"/>
                </a:solidFill>
                <a:latin typeface="Arial" charset="0"/>
                <a:ea typeface="ＭＳ Ｐゴシック" charset="0"/>
              </a:defRPr>
            </a:lvl3pPr>
            <a:lvl4pPr marL="1600200" indent="-228600">
              <a:tabLst>
                <a:tab pos="1431925" algn="ctr"/>
                <a:tab pos="2601913" algn="ctr"/>
                <a:tab pos="3673475" algn="ctr"/>
                <a:tab pos="5018088" algn="ctr"/>
                <a:tab pos="6548438" algn="ctr"/>
              </a:tabLst>
              <a:defRPr sz="2400">
                <a:solidFill>
                  <a:schemeClr val="tx1"/>
                </a:solidFill>
                <a:latin typeface="Arial" charset="0"/>
                <a:ea typeface="ＭＳ Ｐゴシック" charset="0"/>
              </a:defRPr>
            </a:lvl4pPr>
            <a:lvl5pPr marL="2057400" indent="-228600">
              <a:tabLst>
                <a:tab pos="1431925" algn="ctr"/>
                <a:tab pos="2601913" algn="ctr"/>
                <a:tab pos="3673475" algn="ctr"/>
                <a:tab pos="5018088" algn="ctr"/>
                <a:tab pos="6548438" algn="ctr"/>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tab pos="1913183" algn="ctr"/>
                <a:tab pos="3413903" algn="ctr"/>
                <a:tab pos="4486300" algn="ctr"/>
                <a:tab pos="5791898" algn="ctr"/>
                <a:tab pos="7400493" algn="ctr"/>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r>
              <a:rPr kumimoji="0" lang="ar-JO" sz="2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الموضوع             +    القصد            = الرسالة</a:t>
            </a:r>
          </a:p>
          <a:p>
            <a:pPr marL="0" marR="0" lvl="0" indent="0" algn="ctr" defTabSz="914400" rtl="0" eaLnBrk="1" fontAlgn="base" latinLnBrk="0" hangingPunct="1">
              <a:lnSpc>
                <a:spcPct val="100000"/>
              </a:lnSpc>
              <a:spcBef>
                <a:spcPct val="0"/>
              </a:spcBef>
              <a:spcAft>
                <a:spcPct val="0"/>
              </a:spcAft>
              <a:buClrTx/>
              <a:buSzTx/>
              <a:buFontTx/>
              <a:buNone/>
              <a:tabLst>
                <a:tab pos="1965533" algn="ctr"/>
                <a:tab pos="4486300" algn="ctr"/>
                <a:tab pos="7400493" algn="ctr"/>
              </a:tabLst>
              <a:defRPr/>
            </a:pPr>
            <a:r>
              <a:rPr kumimoji="0" lang="ar-JO" sz="2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ماذا يقول السفر           لماذا يقول ذلك          الفكرة الرئيسية</a:t>
            </a:r>
          </a:p>
          <a:p>
            <a:pPr marL="0" marR="0" lvl="0" indent="0" algn="ctr" defTabSz="914400" rtl="0" eaLnBrk="1" fontAlgn="base" latinLnBrk="0" hangingPunct="1">
              <a:lnSpc>
                <a:spcPct val="100000"/>
              </a:lnSpc>
              <a:spcBef>
                <a:spcPct val="0"/>
              </a:spcBef>
              <a:spcAft>
                <a:spcPct val="0"/>
              </a:spcAft>
              <a:buClrTx/>
              <a:buSzTx/>
              <a:buFontTx/>
              <a:buNone/>
              <a:tabLst>
                <a:tab pos="1965533" algn="ctr"/>
                <a:tab pos="4486300" algn="ctr"/>
                <a:tab pos="7400493" algn="ctr"/>
              </a:tabLst>
              <a:defRPr/>
            </a:pPr>
            <a:r>
              <a:rPr kumimoji="0" lang="ar-JO" sz="2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(الموضوع)               (السبب)              (البيان الموجز)</a:t>
            </a:r>
          </a:p>
        </p:txBody>
      </p:sp>
      <p:sp>
        <p:nvSpPr>
          <p:cNvPr id="14343" name="Rectangle 7"/>
          <p:cNvSpPr>
            <a:spLocks noGrp="1" noChangeArrowheads="1"/>
          </p:cNvSpPr>
          <p:nvPr>
            <p:ph type="body" idx="1"/>
          </p:nvPr>
        </p:nvSpPr>
        <p:spPr>
          <a:xfrm>
            <a:off x="0" y="1988840"/>
            <a:ext cx="9144000" cy="2995018"/>
          </a:xfrm>
          <a:solidFill>
            <a:srgbClr val="CAE2CA"/>
          </a:solidFill>
        </p:spPr>
        <p:txBody>
          <a:bodyPr/>
          <a:lstStyle/>
          <a:p>
            <a:pPr marL="0" indent="0" algn="r" rtl="1" eaLnBrk="1" hangingPunct="1">
              <a:buNone/>
              <a:defRPr/>
            </a:pPr>
            <a:r>
              <a:rPr lang="ar-JO" altLang="zh-CN" u="sng" dirty="0">
                <a:solidFill>
                  <a:srgbClr val="000000"/>
                </a:solidFill>
                <a:ea typeface="SimSun" charset="0"/>
                <a:cs typeface="Arial" panose="020B0604020202020204" pitchFamily="34" charset="0"/>
              </a:rPr>
              <a:t>متى</a:t>
            </a:r>
            <a:endParaRPr lang="en-US" altLang="zh-CN" dirty="0">
              <a:solidFill>
                <a:srgbClr val="000000"/>
              </a:solidFill>
              <a:ea typeface="SimSun" charset="0"/>
              <a:cs typeface="Arial" panose="020B0604020202020204" pitchFamily="34" charset="0"/>
            </a:endParaRPr>
          </a:p>
          <a:p>
            <a:pPr algn="r" rtl="1" eaLnBrk="1" hangingPunct="1">
              <a:defRPr/>
            </a:pPr>
            <a:r>
              <a:rPr lang="ar-JO" altLang="zh-CN" dirty="0">
                <a:solidFill>
                  <a:srgbClr val="000000"/>
                </a:solidFill>
                <a:ea typeface="SimSun" charset="0"/>
                <a:cs typeface="Arial" panose="020B0604020202020204" pitchFamily="34" charset="0"/>
              </a:rPr>
              <a:t>يثبت متى أن يسوع هو </a:t>
            </a:r>
            <a:r>
              <a:rPr lang="ar-JO" altLang="zh-CN" dirty="0">
                <a:solidFill>
                  <a:srgbClr val="C00000"/>
                </a:solidFill>
                <a:ea typeface="SimSun" charset="0"/>
                <a:cs typeface="Arial" panose="020B0604020202020204" pitchFamily="34" charset="0"/>
              </a:rPr>
              <a:t>المسيا</a:t>
            </a:r>
            <a:r>
              <a:rPr lang="ar-JO" altLang="zh-CN" dirty="0">
                <a:solidFill>
                  <a:srgbClr val="000000"/>
                </a:solidFill>
                <a:ea typeface="SimSun" charset="0"/>
                <a:cs typeface="Arial" panose="020B0604020202020204" pitchFamily="34" charset="0"/>
              </a:rPr>
              <a:t> حتى </a:t>
            </a:r>
            <a:r>
              <a:rPr lang="ar-JO" altLang="zh-CN" dirty="0">
                <a:solidFill>
                  <a:srgbClr val="C00000"/>
                </a:solidFill>
                <a:ea typeface="SimSun" charset="0"/>
                <a:cs typeface="Arial" panose="020B0604020202020204" pitchFamily="34" charset="0"/>
              </a:rPr>
              <a:t>يؤمن اليهود غير المؤمنين به</a:t>
            </a:r>
            <a:r>
              <a:rPr lang="en-US" altLang="zh-CN" dirty="0">
                <a:solidFill>
                  <a:srgbClr val="C00000"/>
                </a:solidFill>
                <a:ea typeface="SimSun" charset="0"/>
                <a:cs typeface="Arial" panose="020B0604020202020204" pitchFamily="34" charset="0"/>
              </a:rPr>
              <a:t> </a:t>
            </a:r>
          </a:p>
          <a:p>
            <a:pPr algn="r" rtl="1" eaLnBrk="1" hangingPunct="1">
              <a:defRPr/>
            </a:pPr>
            <a:r>
              <a:rPr lang="ar-JO" altLang="zh-CN" dirty="0">
                <a:solidFill>
                  <a:srgbClr val="000000"/>
                </a:solidFill>
                <a:ea typeface="SimSun" charset="0"/>
                <a:cs typeface="Arial" panose="020B0604020202020204" pitchFamily="34" charset="0"/>
              </a:rPr>
              <a:t>يوضح متى أيضاً أن </a:t>
            </a:r>
            <a:r>
              <a:rPr lang="ar-JO" altLang="zh-CN" dirty="0">
                <a:solidFill>
                  <a:srgbClr val="C00000"/>
                </a:solidFill>
                <a:ea typeface="SimSun" charset="0"/>
                <a:cs typeface="Arial" panose="020B0604020202020204" pitchFamily="34" charset="0"/>
              </a:rPr>
              <a:t>المملكة الأرضية تأجلت </a:t>
            </a:r>
            <a:r>
              <a:rPr lang="ar-JO" altLang="zh-CN" dirty="0">
                <a:solidFill>
                  <a:srgbClr val="000000"/>
                </a:solidFill>
                <a:ea typeface="SimSun" charset="0"/>
                <a:cs typeface="Arial" panose="020B0604020202020204" pitchFamily="34" charset="0"/>
              </a:rPr>
              <a:t>لأن إسرائيل رفضت المسيح باعتباره ملكهم</a:t>
            </a:r>
            <a:endParaRPr lang="en-US" altLang="zh-CN" dirty="0">
              <a:solidFill>
                <a:srgbClr val="000000"/>
              </a:solidFill>
              <a:ea typeface="SimSun" charset="0"/>
              <a:cs typeface="Arial" panose="020B0604020202020204" pitchFamily="34" charset="0"/>
            </a:endParaRPr>
          </a:p>
          <a:p>
            <a:pPr algn="r" rtl="1" eaLnBrk="1" hangingPunct="1">
              <a:defRPr/>
            </a:pPr>
            <a:r>
              <a:rPr lang="ar-JO" altLang="zh-CN" dirty="0">
                <a:solidFill>
                  <a:srgbClr val="000000"/>
                </a:solidFill>
                <a:ea typeface="SimSun" charset="0"/>
                <a:cs typeface="Arial" panose="020B0604020202020204" pitchFamily="34" charset="0"/>
              </a:rPr>
              <a:t>هذا التوضيح لإقناع </a:t>
            </a:r>
            <a:r>
              <a:rPr lang="ar-JO" altLang="zh-CN" dirty="0">
                <a:solidFill>
                  <a:srgbClr val="C00000"/>
                </a:solidFill>
                <a:ea typeface="SimSun" charset="0"/>
                <a:cs typeface="Arial" panose="020B0604020202020204" pitchFamily="34" charset="0"/>
              </a:rPr>
              <a:t>اليهود المؤمنين </a:t>
            </a:r>
            <a:r>
              <a:rPr lang="ar-JO" altLang="zh-CN" dirty="0">
                <a:solidFill>
                  <a:srgbClr val="000000"/>
                </a:solidFill>
                <a:ea typeface="SimSun" charset="0"/>
                <a:cs typeface="Arial" panose="020B0604020202020204" pitchFamily="34" charset="0"/>
              </a:rPr>
              <a:t>أن سلطة مملكة المسيح الحاضرة موجودة في </a:t>
            </a:r>
            <a:r>
              <a:rPr lang="ar-JO" altLang="zh-CN" dirty="0">
                <a:solidFill>
                  <a:srgbClr val="C00000"/>
                </a:solidFill>
                <a:ea typeface="SimSun" charset="0"/>
                <a:cs typeface="Arial" panose="020B0604020202020204" pitchFamily="34" charset="0"/>
              </a:rPr>
              <a:t>الكنيسة</a:t>
            </a:r>
            <a:endParaRPr lang="en-US" altLang="zh-CN" dirty="0">
              <a:solidFill>
                <a:srgbClr val="C00000"/>
              </a:solidFill>
              <a:ea typeface="SimSun" charset="0"/>
              <a:cs typeface="Arial" panose="020B0604020202020204" pitchFamily="34" charset="0"/>
            </a:endParaRPr>
          </a:p>
        </p:txBody>
      </p:sp>
      <p:sp>
        <p:nvSpPr>
          <p:cNvPr id="6" name="Rectangle 7">
            <a:extLst>
              <a:ext uri="{FF2B5EF4-FFF2-40B4-BE49-F238E27FC236}">
                <a16:creationId xmlns:a16="http://schemas.microsoft.com/office/drawing/2014/main" id="{5FA0B172-AFDF-09D4-E3F8-1436E48F95BB}"/>
              </a:ext>
            </a:extLst>
          </p:cNvPr>
          <p:cNvSpPr txBox="1">
            <a:spLocks noChangeArrowheads="1"/>
          </p:cNvSpPr>
          <p:nvPr/>
        </p:nvSpPr>
        <p:spPr bwMode="auto">
          <a:xfrm>
            <a:off x="0" y="4983858"/>
            <a:ext cx="9144000" cy="1901526"/>
          </a:xfrm>
          <a:prstGeom prst="rect">
            <a:avLst/>
          </a:prstGeom>
          <a:solidFill>
            <a:srgbClr val="CAE2CA"/>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t" anchorCtr="0" compatLnSpc="1">
            <a:prstTxWarp prst="textNoShape">
              <a:avLst/>
            </a:prstTxWarp>
          </a:bodyPr>
          <a:lstStyle>
            <a:lvl1pPr marL="342659" indent="-342659" algn="l" rtl="0" eaLnBrk="0" fontAlgn="base" hangingPunct="0">
              <a:spcBef>
                <a:spcPct val="20000"/>
              </a:spcBef>
              <a:spcAft>
                <a:spcPct val="0"/>
              </a:spcAft>
              <a:buClr>
                <a:schemeClr val="tx1"/>
              </a:buClr>
              <a:buSzPct val="75000"/>
              <a:buFont typeface="Wingdings" charset="0"/>
              <a:buChar char="l"/>
              <a:defRPr sz="2800">
                <a:solidFill>
                  <a:schemeClr val="tx1"/>
                </a:solidFill>
                <a:latin typeface="+mn-lt"/>
                <a:ea typeface="ＭＳ Ｐゴシック" charset="-128"/>
                <a:cs typeface="ＭＳ Ｐゴシック" charset="-128"/>
              </a:defRPr>
            </a:lvl1pPr>
            <a:lvl2pPr marL="742428" indent="-285548" algn="l" rtl="0" eaLnBrk="0" fontAlgn="base" hangingPunct="0">
              <a:spcBef>
                <a:spcPct val="20000"/>
              </a:spcBef>
              <a:spcAft>
                <a:spcPct val="0"/>
              </a:spcAft>
              <a:buClr>
                <a:schemeClr val="tx1"/>
              </a:buClr>
              <a:buSzPct val="75000"/>
              <a:buChar char="–"/>
              <a:defRPr sz="2400">
                <a:solidFill>
                  <a:schemeClr val="tx1"/>
                </a:solidFill>
                <a:latin typeface="+mn-lt"/>
                <a:ea typeface="ＭＳ Ｐゴシック" charset="-128"/>
              </a:defRPr>
            </a:lvl2pPr>
            <a:lvl3pPr marL="1142199" indent="-228439" algn="l" rtl="0" eaLnBrk="0" fontAlgn="base" hangingPunct="0">
              <a:spcBef>
                <a:spcPct val="20000"/>
              </a:spcBef>
              <a:spcAft>
                <a:spcPct val="0"/>
              </a:spcAft>
              <a:buClr>
                <a:schemeClr val="tx1"/>
              </a:buClr>
              <a:buSzPct val="75000"/>
              <a:buFont typeface="Wingdings" charset="0"/>
              <a:buChar char="l"/>
              <a:defRPr sz="2000">
                <a:solidFill>
                  <a:schemeClr val="tx1"/>
                </a:solidFill>
                <a:latin typeface="+mn-lt"/>
                <a:ea typeface="ＭＳ Ｐゴシック" charset="-128"/>
              </a:defRPr>
            </a:lvl3pPr>
            <a:lvl4pPr marL="1599077" indent="-228439" algn="l" rtl="0" eaLnBrk="0" fontAlgn="base" hangingPunct="0">
              <a:spcBef>
                <a:spcPct val="20000"/>
              </a:spcBef>
              <a:spcAft>
                <a:spcPct val="0"/>
              </a:spcAft>
              <a:buClr>
                <a:schemeClr val="tx1"/>
              </a:buClr>
              <a:buSzPct val="80000"/>
              <a:buChar char="–"/>
              <a:defRPr>
                <a:solidFill>
                  <a:schemeClr val="tx1"/>
                </a:solidFill>
                <a:latin typeface="+mn-lt"/>
                <a:ea typeface="ＭＳ Ｐゴシック" charset="-128"/>
              </a:defRPr>
            </a:lvl4pPr>
            <a:lvl5pPr marL="2055957" indent="-228439" algn="l" rtl="0" eaLnBrk="0" fontAlgn="base" hangingPunct="0">
              <a:spcBef>
                <a:spcPct val="20000"/>
              </a:spcBef>
              <a:spcAft>
                <a:spcPct val="0"/>
              </a:spcAft>
              <a:buClr>
                <a:schemeClr val="tx1"/>
              </a:buClr>
              <a:buSzPct val="65000"/>
              <a:buFont typeface="Wingdings" charset="0"/>
              <a:buChar char="l"/>
              <a:defRPr>
                <a:solidFill>
                  <a:schemeClr val="tx1"/>
                </a:solidFill>
                <a:latin typeface="+mn-lt"/>
                <a:ea typeface="ＭＳ Ｐゴシック" charset="-128"/>
              </a:defRPr>
            </a:lvl5pPr>
            <a:lvl6pPr marL="2512836"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6pPr>
            <a:lvl7pPr marL="2969716"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7pPr>
            <a:lvl8pPr marL="3426595"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8pPr>
            <a:lvl9pPr marL="3883472"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9pPr>
          </a:lstStyle>
          <a:p>
            <a:pPr marL="0" indent="0" algn="r" eaLnBrk="1" hangingPunct="1">
              <a:buFont typeface="Wingdings" charset="0"/>
              <a:buNone/>
              <a:defRPr/>
            </a:pPr>
            <a:r>
              <a:rPr lang="ar-JO" altLang="zh-CN" b="1" u="sng" dirty="0">
                <a:solidFill>
                  <a:srgbClr val="000000"/>
                </a:solidFill>
                <a:latin typeface="Arial" panose="020B0604020202020204" pitchFamily="34" charset="0"/>
                <a:ea typeface="SimSun" charset="0"/>
                <a:cs typeface="Arial" panose="020B0604020202020204" pitchFamily="34" charset="0"/>
              </a:rPr>
              <a:t>مرقس</a:t>
            </a:r>
            <a:endParaRPr lang="en-US" altLang="zh-CN" b="1" u="sng" dirty="0">
              <a:latin typeface="Arial" panose="020B0604020202020204" pitchFamily="34" charset="0"/>
              <a:ea typeface="SimSun" charset="0"/>
              <a:cs typeface="Arial" panose="020B0604020202020204" pitchFamily="34" charset="0"/>
            </a:endParaRPr>
          </a:p>
          <a:p>
            <a:pPr algn="r" rtl="1" eaLnBrk="1" hangingPunct="1">
              <a:defRPr/>
            </a:pPr>
            <a:r>
              <a:rPr lang="ar-JO" altLang="zh-CN" b="1" dirty="0">
                <a:solidFill>
                  <a:srgbClr val="000000"/>
                </a:solidFill>
                <a:latin typeface="Arial" panose="020B0604020202020204" pitchFamily="34" charset="0"/>
                <a:ea typeface="SimSun" charset="0"/>
                <a:cs typeface="Arial" panose="020B0604020202020204" pitchFamily="34" charset="0"/>
              </a:rPr>
              <a:t>يقدم مرقس باهتمام رعوي أحداث منتقاة عن المسيح ابن الله (الإله) الذي خدم كنموذج </a:t>
            </a:r>
            <a:r>
              <a:rPr lang="ar-JO" altLang="zh-CN" b="1" dirty="0">
                <a:solidFill>
                  <a:srgbClr val="C00000"/>
                </a:solidFill>
                <a:latin typeface="Arial" panose="020B0604020202020204" pitchFamily="34" charset="0"/>
                <a:ea typeface="SimSun" charset="0"/>
                <a:cs typeface="Arial" panose="020B0604020202020204" pitchFamily="34" charset="0"/>
              </a:rPr>
              <a:t>العبد المتألم </a:t>
            </a:r>
            <a:r>
              <a:rPr lang="ar-JO" altLang="zh-CN" b="1" dirty="0">
                <a:solidFill>
                  <a:srgbClr val="000000"/>
                </a:solidFill>
                <a:latin typeface="Arial" panose="020B0604020202020204" pitchFamily="34" charset="0"/>
                <a:ea typeface="SimSun" charset="0"/>
                <a:cs typeface="Arial" panose="020B0604020202020204" pitchFamily="34" charset="0"/>
              </a:rPr>
              <a:t>ليحض المؤمنين الرومان المضطهدين على </a:t>
            </a:r>
            <a:r>
              <a:rPr lang="ar-JO" altLang="zh-CN" b="1" dirty="0">
                <a:solidFill>
                  <a:srgbClr val="C00000"/>
                </a:solidFill>
                <a:latin typeface="Arial" panose="020B0604020202020204" pitchFamily="34" charset="0"/>
                <a:ea typeface="SimSun" charset="0"/>
                <a:cs typeface="Arial" panose="020B0604020202020204" pitchFamily="34" charset="0"/>
              </a:rPr>
              <a:t>التلمذة</a:t>
            </a:r>
            <a:r>
              <a:rPr lang="ar-JO" altLang="zh-CN" b="1" dirty="0">
                <a:solidFill>
                  <a:srgbClr val="000000"/>
                </a:solidFill>
                <a:latin typeface="Arial" panose="020B0604020202020204" pitchFamily="34" charset="0"/>
                <a:ea typeface="SimSun" charset="0"/>
                <a:cs typeface="Arial" panose="020B0604020202020204" pitchFamily="34" charset="0"/>
              </a:rPr>
              <a:t> الصحيحة للمسيح </a:t>
            </a:r>
            <a:endParaRPr lang="en-US" altLang="zh-CN" b="1" dirty="0">
              <a:solidFill>
                <a:srgbClr val="000000"/>
              </a:solidFill>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352834893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343">
                                            <p:txEl>
                                              <p:pRg st="0" end="0"/>
                                            </p:txEl>
                                          </p:spTgt>
                                        </p:tgtEl>
                                        <p:attrNameLst>
                                          <p:attrName>style.visibility</p:attrName>
                                        </p:attrNameLst>
                                      </p:cBhvr>
                                      <p:to>
                                        <p:strVal val="visible"/>
                                      </p:to>
                                    </p:set>
                                    <p:anim calcmode="lin" valueType="num">
                                      <p:cBhvr additive="base">
                                        <p:cTn id="7" dur="500" fill="hold"/>
                                        <p:tgtEl>
                                          <p:spTgt spid="1434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434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4343">
                                            <p:txEl>
                                              <p:pRg st="1" end="1"/>
                                            </p:txEl>
                                          </p:spTgt>
                                        </p:tgtEl>
                                        <p:attrNameLst>
                                          <p:attrName>style.visibility</p:attrName>
                                        </p:attrNameLst>
                                      </p:cBhvr>
                                      <p:to>
                                        <p:strVal val="visible"/>
                                      </p:to>
                                    </p:set>
                                    <p:anim calcmode="lin" valueType="num">
                                      <p:cBhvr additive="base">
                                        <p:cTn id="13" dur="500" fill="hold"/>
                                        <p:tgtEl>
                                          <p:spTgt spid="1434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434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4343">
                                            <p:txEl>
                                              <p:pRg st="2" end="2"/>
                                            </p:txEl>
                                          </p:spTgt>
                                        </p:tgtEl>
                                        <p:attrNameLst>
                                          <p:attrName>style.visibility</p:attrName>
                                        </p:attrNameLst>
                                      </p:cBhvr>
                                      <p:to>
                                        <p:strVal val="visible"/>
                                      </p:to>
                                    </p:set>
                                    <p:anim calcmode="lin" valueType="num">
                                      <p:cBhvr additive="base">
                                        <p:cTn id="19" dur="500" fill="hold"/>
                                        <p:tgtEl>
                                          <p:spTgt spid="1434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434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4343">
                                            <p:txEl>
                                              <p:pRg st="3" end="3"/>
                                            </p:txEl>
                                          </p:spTgt>
                                        </p:tgtEl>
                                        <p:attrNameLst>
                                          <p:attrName>style.visibility</p:attrName>
                                        </p:attrNameLst>
                                      </p:cBhvr>
                                      <p:to>
                                        <p:strVal val="visible"/>
                                      </p:to>
                                    </p:set>
                                    <p:anim calcmode="lin" valueType="num">
                                      <p:cBhvr additive="base">
                                        <p:cTn id="25" dur="500" fill="hold"/>
                                        <p:tgtEl>
                                          <p:spTgt spid="14343">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4343">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6">
                                            <p:txEl>
                                              <p:pRg st="0" end="0"/>
                                            </p:txEl>
                                          </p:spTgt>
                                        </p:tgtEl>
                                        <p:attrNameLst>
                                          <p:attrName>style.visibility</p:attrName>
                                        </p:attrNameLst>
                                      </p:cBhvr>
                                      <p:to>
                                        <p:strVal val="visible"/>
                                      </p:to>
                                    </p:set>
                                    <p:anim calcmode="lin" valueType="num">
                                      <p:cBhvr additive="base">
                                        <p:cTn id="31" dur="500" fill="hold"/>
                                        <p:tgtEl>
                                          <p:spTgt spid="6">
                                            <p:txEl>
                                              <p:pRg st="0" end="0"/>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6">
                                            <p:txEl>
                                              <p:pRg st="1" end="1"/>
                                            </p:txEl>
                                          </p:spTgt>
                                        </p:tgtEl>
                                        <p:attrNameLst>
                                          <p:attrName>style.visibility</p:attrName>
                                        </p:attrNameLst>
                                      </p:cBhvr>
                                      <p:to>
                                        <p:strVal val="visible"/>
                                      </p:to>
                                    </p:set>
                                    <p:anim calcmode="lin" valueType="num">
                                      <p:cBhvr additive="base">
                                        <p:cTn id="37" dur="500" fill="hold"/>
                                        <p:tgtEl>
                                          <p:spTgt spid="6">
                                            <p:txEl>
                                              <p:pRg st="1" end="1"/>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6">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43" grpId="0" build="p" bldLvl="2" autoUpdateAnimBg="0"/>
      <p:bldP spid="6" grpId="0" build="p" bldLvl="2" autoUpdateAnimBg="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5" name="Text Box 2"/>
          <p:cNvSpPr txBox="1"/>
          <p:nvPr/>
        </p:nvSpPr>
        <p:spPr>
          <a:xfrm>
            <a:off x="8578532" y="381000"/>
            <a:ext cx="487998"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defRPr b="1">
                <a:solidFill>
                  <a:srgbClr val="000000"/>
                </a:solidFill>
              </a:defRPr>
            </a:lvl1pPr>
          </a:lstStyle>
          <a:p>
            <a:pPr marL="0" marR="0" lvl="0" indent="0" algn="r" defTabSz="914400" rtl="1"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٨٥</a:t>
            </a:r>
          </a:p>
        </p:txBody>
      </p:sp>
      <p:graphicFrame>
        <p:nvGraphicFramePr>
          <p:cNvPr id="4467" name="Table 1"/>
          <p:cNvGraphicFramePr/>
          <p:nvPr>
            <p:extLst>
              <p:ext uri="{D42A27DB-BD31-4B8C-83A1-F6EECF244321}">
                <p14:modId xmlns:p14="http://schemas.microsoft.com/office/powerpoint/2010/main" val="1875212743"/>
              </p:ext>
            </p:extLst>
          </p:nvPr>
        </p:nvGraphicFramePr>
        <p:xfrm>
          <a:off x="0" y="692696"/>
          <a:ext cx="9144000" cy="6126480"/>
        </p:xfrm>
        <a:graphic>
          <a:graphicData uri="http://schemas.openxmlformats.org/drawingml/2006/table">
            <a:tbl>
              <a:tblPr firstRow="1">
                <a:tableStyleId>{4C3C2611-4C71-4FC5-86AE-919BDF0F9419}</a:tableStyleId>
              </a:tblPr>
              <a:tblGrid>
                <a:gridCol w="995415">
                  <a:extLst>
                    <a:ext uri="{9D8B030D-6E8A-4147-A177-3AD203B41FA5}">
                      <a16:colId xmlns:a16="http://schemas.microsoft.com/office/drawing/2014/main" val="20000"/>
                    </a:ext>
                  </a:extLst>
                </a:gridCol>
                <a:gridCol w="1027354">
                  <a:extLst>
                    <a:ext uri="{9D8B030D-6E8A-4147-A177-3AD203B41FA5}">
                      <a16:colId xmlns:a16="http://schemas.microsoft.com/office/drawing/2014/main" val="20001"/>
                    </a:ext>
                  </a:extLst>
                </a:gridCol>
                <a:gridCol w="880590">
                  <a:extLst>
                    <a:ext uri="{9D8B030D-6E8A-4147-A177-3AD203B41FA5}">
                      <a16:colId xmlns:a16="http://schemas.microsoft.com/office/drawing/2014/main" val="20002"/>
                    </a:ext>
                  </a:extLst>
                </a:gridCol>
                <a:gridCol w="991466">
                  <a:extLst>
                    <a:ext uri="{9D8B030D-6E8A-4147-A177-3AD203B41FA5}">
                      <a16:colId xmlns:a16="http://schemas.microsoft.com/office/drawing/2014/main" val="20003"/>
                    </a:ext>
                  </a:extLst>
                </a:gridCol>
                <a:gridCol w="1253239">
                  <a:extLst>
                    <a:ext uri="{9D8B030D-6E8A-4147-A177-3AD203B41FA5}">
                      <a16:colId xmlns:a16="http://schemas.microsoft.com/office/drawing/2014/main" val="20004"/>
                    </a:ext>
                  </a:extLst>
                </a:gridCol>
                <a:gridCol w="754777">
                  <a:extLst>
                    <a:ext uri="{9D8B030D-6E8A-4147-A177-3AD203B41FA5}">
                      <a16:colId xmlns:a16="http://schemas.microsoft.com/office/drawing/2014/main" val="20005"/>
                    </a:ext>
                  </a:extLst>
                </a:gridCol>
                <a:gridCol w="1330083">
                  <a:extLst>
                    <a:ext uri="{9D8B030D-6E8A-4147-A177-3AD203B41FA5}">
                      <a16:colId xmlns:a16="http://schemas.microsoft.com/office/drawing/2014/main" val="20006"/>
                    </a:ext>
                  </a:extLst>
                </a:gridCol>
                <a:gridCol w="880590">
                  <a:extLst>
                    <a:ext uri="{9D8B030D-6E8A-4147-A177-3AD203B41FA5}">
                      <a16:colId xmlns:a16="http://schemas.microsoft.com/office/drawing/2014/main" val="20007"/>
                    </a:ext>
                  </a:extLst>
                </a:gridCol>
                <a:gridCol w="1030486">
                  <a:extLst>
                    <a:ext uri="{9D8B030D-6E8A-4147-A177-3AD203B41FA5}">
                      <a16:colId xmlns:a16="http://schemas.microsoft.com/office/drawing/2014/main" val="20008"/>
                    </a:ext>
                  </a:extLst>
                </a:gridCol>
              </a:tblGrid>
              <a:tr h="609381">
                <a:tc gridSpan="9">
                  <a:txBody>
                    <a:bodyPr/>
                    <a:lstStyle/>
                    <a:p>
                      <a:pPr algn="ctr" rtl="1"/>
                      <a:r>
                        <a:rPr lang="ar-JO" sz="3600" b="1" i="0" u="none" strike="noStrike" cap="none" spc="0" baseline="0" dirty="0">
                          <a:solidFill>
                            <a:srgbClr val="FFFFFF"/>
                          </a:solidFill>
                          <a:uFillTx/>
                          <a:latin typeface="Traditional Arabic" panose="02020603050405020304" pitchFamily="18" charset="-78"/>
                          <a:ea typeface="+mj-ea"/>
                          <a:cs typeface="Traditional Arabic" panose="02020603050405020304" pitchFamily="18" charset="-78"/>
                          <a:sym typeface="ＭＳ Ｐゴシック"/>
                        </a:rPr>
                        <a:t>الإله</a:t>
                      </a:r>
                      <a:r>
                        <a:rPr lang="ar-JO" sz="2800" dirty="0">
                          <a:latin typeface="Traditional Arabic" panose="02020603050405020304" pitchFamily="18" charset="-78"/>
                          <a:cs typeface="Traditional Arabic" panose="02020603050405020304" pitchFamily="18" charset="-78"/>
                        </a:rPr>
                        <a:t> </a:t>
                      </a:r>
                      <a:r>
                        <a:rPr lang="ar-JO" sz="3600" b="1" i="0" u="none" strike="noStrike" cap="none" spc="0" baseline="0" dirty="0">
                          <a:solidFill>
                            <a:srgbClr val="FFFFFF"/>
                          </a:solidFill>
                          <a:uFillTx/>
                          <a:latin typeface="Traditional Arabic" panose="02020603050405020304" pitchFamily="18" charset="-78"/>
                          <a:ea typeface="+mj-ea"/>
                          <a:cs typeface="Traditional Arabic" panose="02020603050405020304" pitchFamily="18" charset="-78"/>
                          <a:sym typeface="Arial Narrow"/>
                        </a:rPr>
                        <a:t>الذي يُقدِّم نموذجًا عن المعاناة كخادم</a:t>
                      </a:r>
                    </a:p>
                  </a:txBody>
                  <a:tcPr marL="45720" marR="45720" anchor="ctr" horzOverflow="overflow">
                    <a:lnL>
                      <a:solidFill>
                        <a:srgbClr val="B7BB8C"/>
                      </a:solidFill>
                    </a:lnL>
                    <a:lnR>
                      <a:solidFill>
                        <a:srgbClr val="B7BB8C"/>
                      </a:solidFill>
                    </a:lnR>
                    <a:solidFill>
                      <a:srgbClr val="000000"/>
                    </a:solid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0"/>
                  </a:ext>
                </a:extLst>
              </a:tr>
              <a:tr h="551345">
                <a:tc gridSpan="5">
                  <a:txBody>
                    <a:bodyPr/>
                    <a:lstStyle/>
                    <a:p>
                      <a:pPr algn="ctr" defTabSz="457200" rtl="1">
                        <a:defRPr sz="1800">
                          <a:solidFill>
                            <a:srgbClr val="000000"/>
                          </a:solidFill>
                        </a:defRPr>
                      </a:pPr>
                      <a:r>
                        <a:rPr sz="3200" b="1" i="0" dirty="0" err="1">
                          <a:solidFill>
                            <a:srgbClr val="33334D"/>
                          </a:solidFill>
                          <a:latin typeface="Arial" panose="020B0604020202020204" pitchFamily="34" charset="0"/>
                          <a:cs typeface="Arial" panose="020B0604020202020204" pitchFamily="34" charset="0"/>
                          <a:sym typeface="Arial"/>
                        </a:rPr>
                        <a:t>الخدمة</a:t>
                      </a:r>
                      <a:r>
                        <a:rPr sz="2000" b="1" dirty="0">
                          <a:solidFill>
                            <a:srgbClr val="33334D"/>
                          </a:solidFill>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marL="0" marR="0" indent="0" algn="ctr" defTabSz="457200" rtl="1" latinLnBrk="0">
                        <a:lnSpc>
                          <a:spcPct val="100000"/>
                        </a:lnSpc>
                        <a:spcBef>
                          <a:spcPts val="0"/>
                        </a:spcBef>
                        <a:spcAft>
                          <a:spcPts val="0"/>
                        </a:spcAft>
                        <a:buClrTx/>
                        <a:buSzTx/>
                        <a:buFontTx/>
                        <a:buNone/>
                        <a:tabLst/>
                        <a:defRPr sz="1800">
                          <a:solidFill>
                            <a:srgbClr val="000000"/>
                          </a:solidFill>
                        </a:defRPr>
                      </a:pPr>
                      <a:r>
                        <a:rPr lang="ar-JO" sz="3200" b="1" i="0" u="none" strike="noStrike" cap="none" spc="0" baseline="0" dirty="0">
                          <a:solidFill>
                            <a:srgbClr val="33334D"/>
                          </a:solidFill>
                          <a:uFillTx/>
                          <a:latin typeface="Arial" panose="020B0604020202020204" pitchFamily="34" charset="0"/>
                          <a:ea typeface="+mj-ea"/>
                          <a:cs typeface="Arial" panose="020B0604020202020204" pitchFamily="34" charset="0"/>
                          <a:sym typeface="Arial"/>
                        </a:rPr>
                        <a:t>       الألم</a:t>
                      </a:r>
                      <a:endParaRPr sz="3200" b="1" i="0" u="none" strike="noStrike" cap="none" spc="0" baseline="0" dirty="0">
                        <a:solidFill>
                          <a:srgbClr val="33334D"/>
                        </a:solidFill>
                        <a:uFillTx/>
                        <a:latin typeface="Arial" panose="020B0604020202020204" pitchFamily="34" charset="0"/>
                        <a:ea typeface="+mj-ea"/>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1"/>
                  </a:ext>
                </a:extLst>
              </a:tr>
              <a:tr h="377236">
                <a:tc gridSpan="5">
                  <a:txBody>
                    <a:bodyPr/>
                    <a:lstStyle/>
                    <a:p>
                      <a:pPr algn="ctr" defTabSz="457200" rtl="1">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أقوال</a:t>
                      </a:r>
                      <a:r>
                        <a:rPr sz="2000" b="1" dirty="0">
                          <a:solidFill>
                            <a:srgbClr val="33334D"/>
                          </a:solidFill>
                          <a:sym typeface="Arial"/>
                        </a:rPr>
                        <a:t> </a:t>
                      </a:r>
                      <a:r>
                        <a:rPr lang="ar-JO" sz="2000" b="1" dirty="0">
                          <a:solidFill>
                            <a:srgbClr val="33334D"/>
                          </a:solidFill>
                          <a:sym typeface="Arial"/>
                        </a:rPr>
                        <a:t>وآيات</a:t>
                      </a:r>
                      <a:r>
                        <a:rPr sz="2000" b="1" dirty="0">
                          <a:solidFill>
                            <a:srgbClr val="33334D"/>
                          </a:solidFill>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الذبيحة (التضحية)</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2"/>
                  </a:ext>
                </a:extLst>
              </a:tr>
              <a:tr h="377236">
                <a:tc gridSpan="5">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الجليل</a:t>
                      </a:r>
                      <a:r>
                        <a:rPr sz="2000" b="1" dirty="0">
                          <a:solidFill>
                            <a:srgbClr val="33334D"/>
                          </a:solidFill>
                          <a:sym typeface="Arial"/>
                        </a:rPr>
                        <a:t> </a:t>
                      </a:r>
                      <a:r>
                        <a:rPr sz="2000" b="1" dirty="0" err="1">
                          <a:solidFill>
                            <a:srgbClr val="33334D"/>
                          </a:solidFill>
                          <a:sym typeface="Arial"/>
                        </a:rPr>
                        <a:t>وبيري</a:t>
                      </a:r>
                      <a:r>
                        <a:rPr lang="ar-JO" sz="2000" b="1" dirty="0">
                          <a:solidFill>
                            <a:srgbClr val="33334D"/>
                          </a:solidFill>
                          <a:sym typeface="Arial"/>
                        </a:rPr>
                        <a:t>ا (عبْر الأردن)</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يهوذا</a:t>
                      </a:r>
                      <a:r>
                        <a:rPr sz="2000" b="1" dirty="0">
                          <a:solidFill>
                            <a:srgbClr val="33334D"/>
                          </a:solidFill>
                          <a:sym typeface="Arial"/>
                        </a:rPr>
                        <a:t> </a:t>
                      </a:r>
                      <a:r>
                        <a:rPr sz="2000" b="1" dirty="0" err="1">
                          <a:solidFill>
                            <a:srgbClr val="33334D"/>
                          </a:solidFill>
                          <a:sym typeface="Arial"/>
                        </a:rPr>
                        <a:t>وأ</a:t>
                      </a:r>
                      <a:r>
                        <a:rPr lang="ar-JO" sz="2000" b="1" dirty="0">
                          <a:solidFill>
                            <a:srgbClr val="33334D"/>
                          </a:solidFill>
                          <a:sym typeface="Arial"/>
                        </a:rPr>
                        <a:t>و</a:t>
                      </a:r>
                      <a:r>
                        <a:rPr sz="2000" b="1" dirty="0" err="1">
                          <a:solidFill>
                            <a:srgbClr val="33334D"/>
                          </a:solidFill>
                          <a:sym typeface="Arial"/>
                        </a:rPr>
                        <a:t>رشليم</a:t>
                      </a:r>
                      <a:r>
                        <a:rPr sz="2000" b="1" dirty="0">
                          <a:solidFill>
                            <a:srgbClr val="33334D"/>
                          </a:solidFill>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3"/>
                  </a:ext>
                </a:extLst>
              </a:tr>
              <a:tr h="377236">
                <a:tc gridSpan="2">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آتٍ</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gridSpan="3">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            </a:t>
                      </a:r>
                      <a:r>
                        <a:rPr sz="2000" b="1" dirty="0" err="1">
                          <a:solidFill>
                            <a:srgbClr val="33334D"/>
                          </a:solidFill>
                          <a:sym typeface="Arial"/>
                        </a:rPr>
                        <a:t>معارضة</a:t>
                      </a:r>
                      <a:r>
                        <a:rPr sz="2000" b="1" dirty="0">
                          <a:solidFill>
                            <a:srgbClr val="33334D"/>
                          </a:solidFill>
                          <a:sym typeface="Arial"/>
                        </a:rPr>
                        <a:t> </a:t>
                      </a:r>
                      <a:r>
                        <a:rPr sz="2000" b="1" dirty="0" err="1">
                          <a:solidFill>
                            <a:srgbClr val="33334D"/>
                          </a:solidFill>
                          <a:sym typeface="Arial"/>
                        </a:rPr>
                        <a:t>الخدمة</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gridSpan="2">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ضح</a:t>
                      </a:r>
                      <a:r>
                        <a:rPr lang="ar-JO" sz="2000" b="1" dirty="0">
                          <a:solidFill>
                            <a:srgbClr val="33334D"/>
                          </a:solidFill>
                          <a:sym typeface="Arial"/>
                        </a:rPr>
                        <a:t>َّ</a:t>
                      </a:r>
                      <a:r>
                        <a:rPr sz="2000" b="1" dirty="0">
                          <a:solidFill>
                            <a:srgbClr val="33334D"/>
                          </a:solidFill>
                          <a:sym typeface="Arial"/>
                        </a:rPr>
                        <a:t>ى </a:t>
                      </a:r>
                      <a:r>
                        <a:rPr sz="2000" b="1" dirty="0" err="1">
                          <a:solidFill>
                            <a:srgbClr val="33334D"/>
                          </a:solidFill>
                          <a:sym typeface="Arial"/>
                        </a:rPr>
                        <a:t>بنفسه</a:t>
                      </a:r>
                      <a:r>
                        <a:rPr sz="2000" b="1" dirty="0">
                          <a:solidFill>
                            <a:srgbClr val="33334D"/>
                          </a:solidFill>
                          <a:sym typeface="Arial"/>
                        </a:rPr>
                        <a:t> </a:t>
                      </a:r>
                    </a:p>
                  </a:txBody>
                  <a:tcPr marL="45720" marR="45720" anchor="ctr" horzOverflow="overflow">
                    <a:noFill/>
                  </a:tcPr>
                </a:tc>
                <a:tc hMerge="1">
                  <a:txBody>
                    <a:bodyPr/>
                    <a:lstStyle/>
                    <a:p>
                      <a:endParaRPr lang="ar-JO"/>
                    </a:p>
                  </a:txBody>
                  <a:tcPr/>
                </a:tc>
                <a:tc gridSpan="2">
                  <a:txBody>
                    <a:bodyPr/>
                    <a:lstStyle/>
                    <a:p>
                      <a:pPr algn="ctr" defTabSz="457200">
                        <a:defRPr sz="1800">
                          <a:solidFill>
                            <a:srgbClr val="000000"/>
                          </a:solidFill>
                        </a:defRPr>
                      </a:pPr>
                      <a:r>
                        <a:rPr sz="2000" b="1" i="0" u="none" strike="noStrike" cap="none" spc="0" baseline="0" dirty="0" err="1">
                          <a:solidFill>
                            <a:srgbClr val="33334D"/>
                          </a:solidFill>
                          <a:uFillTx/>
                          <a:latin typeface="Arial" panose="020B0604020202020204" pitchFamily="34" charset="0"/>
                          <a:ea typeface="+mj-ea"/>
                          <a:cs typeface="Arial" panose="020B0604020202020204" pitchFamily="34" charset="0"/>
                          <a:sym typeface="Arial"/>
                        </a:rPr>
                        <a:t>القيامة</a:t>
                      </a:r>
                      <a:r>
                        <a:rPr b="1" dirty="0">
                          <a:solidFill>
                            <a:srgbClr val="33334D"/>
                          </a:solidFill>
                          <a:sym typeface="Arial"/>
                        </a:rPr>
                        <a:t> </a:t>
                      </a:r>
                    </a:p>
                  </a:txBody>
                  <a:tcPr marL="45720" marR="45720" anchor="ctr" horzOverflow="overflow">
                    <a:noFill/>
                  </a:tcPr>
                </a:tc>
                <a:tc hMerge="1">
                  <a:txBody>
                    <a:bodyPr/>
                    <a:lstStyle/>
                    <a:p>
                      <a:endParaRPr lang="ar-JO"/>
                    </a:p>
                  </a:txBody>
                  <a:tcPr/>
                </a:tc>
                <a:extLst>
                  <a:ext uri="{0D108BD9-81ED-4DB2-BD59-A6C34878D82A}">
                    <a16:rowId xmlns:a16="http://schemas.microsoft.com/office/drawing/2014/main" val="10004"/>
                  </a:ext>
                </a:extLst>
              </a:tr>
              <a:tr h="377236">
                <a:tc gridSpan="2">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1: 1-13</a:t>
                      </a:r>
                      <a:endParaRPr sz="2000" b="1" dirty="0">
                        <a:solidFill>
                          <a:srgbClr val="33334D"/>
                        </a:solidFill>
                        <a:sym typeface="Arial"/>
                      </a:endParaRPr>
                    </a:p>
                  </a:txBody>
                  <a:tcPr marL="45720" marR="45720" anchor="ctr" horzOverflow="overflow"/>
                </a:tc>
                <a:tc hMerge="1">
                  <a:txBody>
                    <a:bodyPr/>
                    <a:lstStyle/>
                    <a:p>
                      <a:endParaRPr lang="ar-JO"/>
                    </a:p>
                  </a:txBody>
                  <a:tcPr/>
                </a:tc>
                <a:tc gridSpan="3">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1: 14- 10: 52</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gridSpan="2">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الأ</a:t>
                      </a:r>
                      <a:r>
                        <a:rPr sz="2000" b="1" dirty="0" err="1">
                          <a:solidFill>
                            <a:srgbClr val="33334D"/>
                          </a:solidFill>
                          <a:sym typeface="Arial"/>
                        </a:rPr>
                        <a:t>صحاحات</a:t>
                      </a:r>
                      <a:r>
                        <a:rPr sz="2000" b="1" dirty="0">
                          <a:solidFill>
                            <a:srgbClr val="33334D"/>
                          </a:solidFill>
                          <a:sym typeface="Arial"/>
                        </a:rPr>
                        <a:t> </a:t>
                      </a:r>
                      <a:r>
                        <a:rPr lang="ar-JO" sz="2000" b="1" dirty="0">
                          <a:solidFill>
                            <a:srgbClr val="33334D"/>
                          </a:solidFill>
                          <a:sym typeface="Arial"/>
                        </a:rPr>
                        <a:t>11-15</a:t>
                      </a:r>
                      <a:endParaRPr sz="2000" b="1" dirty="0">
                        <a:solidFill>
                          <a:srgbClr val="33334D"/>
                        </a:solidFill>
                        <a:sym typeface="Arial"/>
                      </a:endParaRPr>
                    </a:p>
                  </a:txBody>
                  <a:tcPr marL="45720" marR="45720" anchor="ctr" horzOverflow="overflow"/>
                </a:tc>
                <a:tc hMerge="1">
                  <a:txBody>
                    <a:bodyPr/>
                    <a:lstStyle/>
                    <a:p>
                      <a:endParaRPr lang="ar-JO"/>
                    </a:p>
                  </a:txBody>
                  <a:tcPr/>
                </a:tc>
                <a:tc gridSpan="2">
                  <a:txBody>
                    <a:bodyPr/>
                    <a:lstStyle/>
                    <a:p>
                      <a:pPr algn="ctr" defTabSz="457200" rtl="1">
                        <a:defRPr sz="1800">
                          <a:solidFill>
                            <a:srgbClr val="000000"/>
                          </a:solidFill>
                        </a:defRPr>
                      </a:pPr>
                      <a:r>
                        <a:rPr lang="ar-JO" b="1" i="0" dirty="0">
                          <a:solidFill>
                            <a:srgbClr val="33334D"/>
                          </a:solidFill>
                          <a:latin typeface="Arial" panose="020B0604020202020204" pitchFamily="34" charset="0"/>
                          <a:cs typeface="Arial" panose="020B0604020202020204" pitchFamily="34" charset="0"/>
                          <a:sym typeface="Arial"/>
                        </a:rPr>
                        <a:t>ال</a:t>
                      </a:r>
                      <a:r>
                        <a:rPr b="1" dirty="0" err="1">
                          <a:solidFill>
                            <a:srgbClr val="33334D"/>
                          </a:solidFill>
                          <a:sym typeface="Arial"/>
                        </a:rPr>
                        <a:t>أصحاح</a:t>
                      </a:r>
                      <a:r>
                        <a:rPr b="1" dirty="0">
                          <a:solidFill>
                            <a:srgbClr val="33334D"/>
                          </a:solidFill>
                          <a:sym typeface="Arial"/>
                        </a:rPr>
                        <a:t> </a:t>
                      </a:r>
                      <a:r>
                        <a:rPr lang="ar-JO" b="1" dirty="0">
                          <a:solidFill>
                            <a:srgbClr val="33334D"/>
                          </a:solidFill>
                          <a:sym typeface="Arial"/>
                        </a:rPr>
                        <a:t>16</a:t>
                      </a:r>
                      <a:endParaRPr b="1" dirty="0">
                        <a:solidFill>
                          <a:srgbClr val="33334D"/>
                        </a:solidFill>
                        <a:sym typeface="Arial"/>
                      </a:endParaRPr>
                    </a:p>
                  </a:txBody>
                  <a:tcPr marL="45720" marR="45720" anchor="ctr" horzOverflow="overflow"/>
                </a:tc>
                <a:tc hMerge="1">
                  <a:txBody>
                    <a:bodyPr/>
                    <a:lstStyle/>
                    <a:p>
                      <a:endParaRPr lang="ar-JO"/>
                    </a:p>
                  </a:txBody>
                  <a:tcPr/>
                </a:tc>
                <a:extLst>
                  <a:ext uri="{0D108BD9-81ED-4DB2-BD59-A6C34878D82A}">
                    <a16:rowId xmlns:a16="http://schemas.microsoft.com/office/drawing/2014/main" val="10005"/>
                  </a:ext>
                </a:extLst>
              </a:tr>
              <a:tr h="783490">
                <a:tc>
                  <a:txBody>
                    <a:bodyPr/>
                    <a:lstStyle/>
                    <a:p>
                      <a:pPr algn="ctr" defTabSz="457200" rtl="1">
                        <a:defRPr sz="1100" b="1">
                          <a:solidFill>
                            <a:srgbClr val="33334D"/>
                          </a:solidFill>
                          <a:sym typeface="Arial"/>
                        </a:defRPr>
                      </a:pPr>
                      <a:r>
                        <a:rPr lang="ar-SA" sz="1600" b="1" i="0" dirty="0">
                          <a:latin typeface="Arial" panose="020B0604020202020204" pitchFamily="34" charset="0"/>
                          <a:cs typeface="Arial" panose="020B0604020202020204" pitchFamily="34" charset="0"/>
                        </a:rPr>
                        <a:t>المعبود ويوحنا </a:t>
                      </a:r>
                    </a:p>
                    <a:p>
                      <a:pPr algn="ctr" defTabSz="457200" rtl="1">
                        <a:defRPr sz="1100" b="1">
                          <a:solidFill>
                            <a:srgbClr val="33334D"/>
                          </a:solidFill>
                          <a:sym typeface="Arial"/>
                        </a:defRPr>
                      </a:pPr>
                      <a:r>
                        <a:rPr lang="ar-JO" sz="1600" dirty="0"/>
                        <a:t>1: 1-8</a:t>
                      </a:r>
                      <a:endParaRPr sz="16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المعمودية</a:t>
                      </a:r>
                      <a:r>
                        <a:rPr sz="1800" dirty="0"/>
                        <a:t> </a:t>
                      </a:r>
                      <a:r>
                        <a:rPr sz="1800" dirty="0" err="1"/>
                        <a:t>والتجربة</a:t>
                      </a:r>
                      <a:r>
                        <a:rPr sz="1800" dirty="0"/>
                        <a:t> </a:t>
                      </a:r>
                      <a:endParaRPr sz="3200" dirty="0"/>
                    </a:p>
                    <a:p>
                      <a:pPr algn="ctr" defTabSz="457200" rtl="1">
                        <a:defRPr sz="1200" b="1">
                          <a:solidFill>
                            <a:srgbClr val="33334D"/>
                          </a:solidFill>
                          <a:sym typeface="Arial"/>
                        </a:defRPr>
                      </a:pPr>
                      <a:r>
                        <a:rPr lang="ar-JO" sz="1800" dirty="0"/>
                        <a:t>1: 9-13</a:t>
                      </a:r>
                      <a:endParaRPr sz="18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err="1">
                          <a:latin typeface="Arial" panose="020B0604020202020204" pitchFamily="34" charset="0"/>
                          <a:cs typeface="Arial" panose="020B0604020202020204" pitchFamily="34" charset="0"/>
                        </a:rPr>
                        <a:t>مأمورية</a:t>
                      </a:r>
                      <a:endParaRPr lang="ar-JO" sz="1800" dirty="0"/>
                    </a:p>
                    <a:p>
                      <a:pPr algn="ctr" defTabSz="457200" rtl="1">
                        <a:defRPr sz="1200" b="1">
                          <a:solidFill>
                            <a:srgbClr val="33334D"/>
                          </a:solidFill>
                          <a:sym typeface="Arial"/>
                        </a:defRPr>
                      </a:pPr>
                      <a:r>
                        <a:rPr lang="ar-JO" sz="1800" dirty="0"/>
                        <a:t>1: 14 –</a:t>
                      </a:r>
                    </a:p>
                    <a:p>
                      <a:pPr algn="ctr" defTabSz="457200" rtl="1">
                        <a:defRPr sz="1200" b="1">
                          <a:solidFill>
                            <a:srgbClr val="33334D"/>
                          </a:solidFill>
                          <a:sym typeface="Arial"/>
                        </a:defRPr>
                      </a:pPr>
                      <a:r>
                        <a:rPr lang="ar-JO" sz="1800" dirty="0"/>
                        <a:t>2: 12</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معارضة</a:t>
                      </a:r>
                    </a:p>
                    <a:p>
                      <a:pPr algn="ctr" defTabSz="457200" rtl="1">
                        <a:defRPr sz="1200" b="1">
                          <a:solidFill>
                            <a:srgbClr val="33334D"/>
                          </a:solidFill>
                          <a:sym typeface="Arial"/>
                        </a:defRPr>
                      </a:pPr>
                      <a:r>
                        <a:rPr lang="ar-JO" sz="1800" dirty="0"/>
                        <a:t>2: 13 –</a:t>
                      </a:r>
                    </a:p>
                    <a:p>
                      <a:pPr algn="ctr" defTabSz="457200" rtl="1">
                        <a:defRPr sz="1200" b="1">
                          <a:solidFill>
                            <a:srgbClr val="33334D"/>
                          </a:solidFill>
                          <a:sym typeface="Arial"/>
                        </a:defRPr>
                      </a:pPr>
                      <a:r>
                        <a:rPr lang="ar-JO" sz="1800" dirty="0"/>
                        <a:t>8: 26</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توجيهات</a:t>
                      </a:r>
                      <a:endParaRPr lang="ar-JO" sz="1800" dirty="0"/>
                    </a:p>
                    <a:p>
                      <a:pPr algn="ctr" defTabSz="457200" rtl="1">
                        <a:defRPr sz="1200" b="1">
                          <a:solidFill>
                            <a:srgbClr val="33334D"/>
                          </a:solidFill>
                          <a:sym typeface="Arial"/>
                        </a:defRPr>
                      </a:pPr>
                      <a:r>
                        <a:rPr lang="ar-JO" sz="1800" dirty="0"/>
                        <a:t>8: 27 – </a:t>
                      </a:r>
                    </a:p>
                    <a:p>
                      <a:pPr algn="ctr" defTabSz="457200" rtl="1">
                        <a:defRPr sz="1200" b="1">
                          <a:solidFill>
                            <a:srgbClr val="33334D"/>
                          </a:solidFill>
                          <a:sym typeface="Arial"/>
                        </a:defRPr>
                      </a:pPr>
                      <a:r>
                        <a:rPr lang="ar-JO" sz="1800" dirty="0"/>
                        <a:t>10: 52</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رف</a:t>
                      </a:r>
                      <a:r>
                        <a:rPr lang="ar-JO" sz="1800" dirty="0"/>
                        <a:t>ْ</a:t>
                      </a:r>
                      <a:r>
                        <a:rPr sz="1800" dirty="0"/>
                        <a:t>ض</a:t>
                      </a:r>
                      <a:endParaRPr sz="3200" dirty="0"/>
                    </a:p>
                    <a:p>
                      <a:pPr algn="ctr" defTabSz="457200" rtl="1">
                        <a:defRPr sz="1200" b="1">
                          <a:solidFill>
                            <a:srgbClr val="33334D"/>
                          </a:solidFill>
                          <a:sym typeface="Arial"/>
                        </a:defRPr>
                      </a:pPr>
                      <a:r>
                        <a:rPr lang="ar-JO" sz="1800" dirty="0"/>
                        <a:t>11-13</a:t>
                      </a:r>
                      <a:endParaRPr sz="18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lang="ar-JO" sz="1800" dirty="0"/>
                        <a:t>آلام المسيح</a:t>
                      </a:r>
                      <a:endParaRPr sz="3200" dirty="0"/>
                    </a:p>
                    <a:p>
                      <a:pPr algn="ctr" defTabSz="457200" rtl="1">
                        <a:defRPr sz="1200" b="1">
                          <a:solidFill>
                            <a:srgbClr val="33334D"/>
                          </a:solidFill>
                          <a:sym typeface="Arial"/>
                        </a:defRPr>
                      </a:pPr>
                      <a:r>
                        <a:rPr lang="ar-JO" sz="1800" dirty="0"/>
                        <a:t>14-15</a:t>
                      </a:r>
                      <a:endParaRPr sz="1800" dirty="0"/>
                    </a:p>
                  </a:txBody>
                  <a:tcPr marL="0" marR="0" marT="0" marB="0" anchor="ctr" horzOverflow="overflow">
                    <a:noFill/>
                  </a:tcPr>
                </a:tc>
                <a:tc>
                  <a:txBody>
                    <a:bodyPr/>
                    <a:lstStyle/>
                    <a:p>
                      <a:pPr algn="ctr" defTabSz="457200" rtl="1">
                        <a:defRPr sz="1100" b="1">
                          <a:solidFill>
                            <a:srgbClr val="33334D"/>
                          </a:solidFill>
                          <a:sym typeface="Arial"/>
                        </a:defRPr>
                      </a:pPr>
                      <a:r>
                        <a:rPr sz="1600" b="1" i="0" dirty="0">
                          <a:latin typeface="Arial" panose="020B0604020202020204" pitchFamily="34" charset="0"/>
                          <a:cs typeface="Arial" panose="020B0604020202020204" pitchFamily="34" charset="0"/>
                        </a:rPr>
                        <a:t> </a:t>
                      </a:r>
                      <a:r>
                        <a:rPr sz="1600" dirty="0" err="1"/>
                        <a:t>برهان</a:t>
                      </a:r>
                      <a:r>
                        <a:rPr sz="1600" dirty="0"/>
                        <a:t> </a:t>
                      </a:r>
                    </a:p>
                    <a:p>
                      <a:pPr algn="ctr" defTabSz="457200" rtl="1">
                        <a:defRPr sz="1100" b="1">
                          <a:solidFill>
                            <a:srgbClr val="33334D"/>
                          </a:solidFill>
                          <a:sym typeface="Arial"/>
                        </a:defRPr>
                      </a:pPr>
                      <a:r>
                        <a:rPr lang="ar-JO" sz="1600" dirty="0"/>
                        <a:t>16: 1-8</a:t>
                      </a:r>
                      <a:endParaRPr sz="1600" dirty="0"/>
                    </a:p>
                  </a:txBody>
                  <a:tcPr marL="0" marR="0" marT="0" marB="0" anchor="ctr" horzOverflow="overflow">
                    <a:noFill/>
                  </a:tcPr>
                </a:tc>
                <a:tc>
                  <a:txBody>
                    <a:bodyPr/>
                    <a:lstStyle/>
                    <a:p>
                      <a:pPr algn="ctr" defTabSz="457200" rtl="1">
                        <a:defRPr sz="1100" b="1">
                          <a:solidFill>
                            <a:srgbClr val="33334D"/>
                          </a:solidFill>
                          <a:sym typeface="Arial"/>
                        </a:defRPr>
                      </a:pPr>
                      <a:r>
                        <a:rPr sz="1600" b="1" i="0" dirty="0" err="1">
                          <a:latin typeface="Arial" panose="020B0604020202020204" pitchFamily="34" charset="0"/>
                          <a:cs typeface="Arial" panose="020B0604020202020204" pitchFamily="34" charset="0"/>
                        </a:rPr>
                        <a:t>الخاتمة</a:t>
                      </a:r>
                      <a:r>
                        <a:rPr sz="1600" dirty="0"/>
                        <a:t> </a:t>
                      </a:r>
                    </a:p>
                    <a:p>
                      <a:pPr algn="ctr" defTabSz="457200" rtl="1">
                        <a:defRPr sz="1100" b="1">
                          <a:solidFill>
                            <a:srgbClr val="33334D"/>
                          </a:solidFill>
                          <a:sym typeface="Arial"/>
                        </a:defRPr>
                      </a:pPr>
                      <a:r>
                        <a:rPr lang="ar-JO" sz="1600" dirty="0"/>
                        <a:t>16: 9-20</a:t>
                      </a:r>
                      <a:endParaRPr sz="1600" dirty="0"/>
                    </a:p>
                  </a:txBody>
                  <a:tcPr marL="0" marR="0" marT="0" marB="0" anchor="ctr" horzOverflow="overflow">
                    <a:noFill/>
                  </a:tcPr>
                </a:tc>
                <a:extLst>
                  <a:ext uri="{0D108BD9-81ED-4DB2-BD59-A6C34878D82A}">
                    <a16:rowId xmlns:a16="http://schemas.microsoft.com/office/drawing/2014/main" val="10006"/>
                  </a:ext>
                </a:extLst>
              </a:tr>
              <a:tr h="957599">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التأكيد</a:t>
                      </a:r>
                      <a:r>
                        <a:rPr sz="2000" b="1" dirty="0">
                          <a:solidFill>
                            <a:srgbClr val="33334D"/>
                          </a:solidFill>
                          <a:sym typeface="Arial"/>
                        </a:rPr>
                        <a:t> </a:t>
                      </a:r>
                      <a:r>
                        <a:rPr sz="2000" b="1" dirty="0" err="1">
                          <a:solidFill>
                            <a:srgbClr val="33334D"/>
                          </a:solidFill>
                          <a:sym typeface="Arial"/>
                        </a:rPr>
                        <a:t>على</a:t>
                      </a:r>
                      <a:r>
                        <a:rPr sz="2000" b="1" dirty="0">
                          <a:solidFill>
                            <a:srgbClr val="33334D"/>
                          </a:solidFill>
                          <a:sym typeface="Arial"/>
                        </a:rPr>
                        <a:t> </a:t>
                      </a:r>
                      <a:r>
                        <a:rPr sz="2000" b="1" dirty="0" err="1">
                          <a:solidFill>
                            <a:srgbClr val="33334D"/>
                          </a:solidFill>
                          <a:sym typeface="Arial"/>
                        </a:rPr>
                        <a:t>سلطان</a:t>
                      </a:r>
                      <a:r>
                        <a:rPr sz="2000" b="1" dirty="0">
                          <a:solidFill>
                            <a:srgbClr val="33334D"/>
                          </a:solidFill>
                          <a:sym typeface="Arial"/>
                        </a:rPr>
                        <a:t> </a:t>
                      </a:r>
                      <a:r>
                        <a:rPr sz="2000" b="1" dirty="0" err="1">
                          <a:solidFill>
                            <a:srgbClr val="33334D"/>
                          </a:solidFill>
                          <a:sym typeface="Arial"/>
                        </a:rPr>
                        <a:t>المسيح</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التوتر</a:t>
                      </a:r>
                      <a:r>
                        <a:rPr sz="2000" b="1" dirty="0">
                          <a:solidFill>
                            <a:srgbClr val="33334D"/>
                          </a:solidFill>
                          <a:sym typeface="Arial"/>
                        </a:rPr>
                        <a:t> </a:t>
                      </a:r>
                      <a:r>
                        <a:rPr sz="2000" b="1" dirty="0" err="1">
                          <a:solidFill>
                            <a:srgbClr val="33334D"/>
                          </a:solidFill>
                          <a:sym typeface="Arial"/>
                        </a:rPr>
                        <a:t>بين</a:t>
                      </a:r>
                      <a:r>
                        <a:rPr sz="2000" b="1" dirty="0">
                          <a:solidFill>
                            <a:srgbClr val="33334D"/>
                          </a:solidFill>
                          <a:sym typeface="Arial"/>
                        </a:rPr>
                        <a:t> </a:t>
                      </a:r>
                      <a:r>
                        <a:rPr sz="2000" b="1" dirty="0" err="1">
                          <a:solidFill>
                            <a:srgbClr val="33334D"/>
                          </a:solidFill>
                          <a:sym typeface="Arial"/>
                        </a:rPr>
                        <a:t>الس</a:t>
                      </a:r>
                      <a:r>
                        <a:rPr lang="ar-JO" sz="2000" b="1" dirty="0">
                          <a:solidFill>
                            <a:srgbClr val="33334D"/>
                          </a:solidFill>
                          <a:sym typeface="Arial"/>
                        </a:rPr>
                        <a:t>ُ</a:t>
                      </a:r>
                      <a:r>
                        <a:rPr sz="2000" b="1" dirty="0">
                          <a:solidFill>
                            <a:srgbClr val="33334D"/>
                          </a:solidFill>
                          <a:sym typeface="Arial"/>
                        </a:rPr>
                        <a:t>ل</a:t>
                      </a:r>
                      <a:r>
                        <a:rPr lang="ar-JO" sz="2000" b="1" dirty="0">
                          <a:solidFill>
                            <a:srgbClr val="33334D"/>
                          </a:solidFill>
                          <a:sym typeface="Arial"/>
                        </a:rPr>
                        <a:t>ْ</a:t>
                      </a:r>
                      <a:r>
                        <a:rPr sz="2000" b="1" dirty="0" err="1">
                          <a:solidFill>
                            <a:srgbClr val="33334D"/>
                          </a:solidFill>
                          <a:sym typeface="Arial"/>
                        </a:rPr>
                        <a:t>طة</a:t>
                      </a:r>
                      <a:r>
                        <a:rPr sz="2000" b="1" dirty="0">
                          <a:solidFill>
                            <a:srgbClr val="33334D"/>
                          </a:solidFill>
                          <a:sym typeface="Arial"/>
                        </a:rPr>
                        <a:t> </a:t>
                      </a:r>
                      <a:r>
                        <a:rPr sz="2000" b="1" dirty="0" err="1">
                          <a:solidFill>
                            <a:srgbClr val="33334D"/>
                          </a:solidFill>
                          <a:sym typeface="Arial"/>
                        </a:rPr>
                        <a:t>والخدمة</a:t>
                      </a:r>
                      <a:r>
                        <a:rPr sz="2000" b="1" dirty="0">
                          <a:solidFill>
                            <a:srgbClr val="33334D"/>
                          </a:solidFill>
                          <a:sym typeface="Arial"/>
                        </a:rPr>
                        <a:t> </a:t>
                      </a:r>
                    </a:p>
                  </a:txBody>
                  <a:tcPr marL="45720" marR="45720" anchor="ctr" horzOverflow="overflow"/>
                </a:tc>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التأكيد</a:t>
                      </a:r>
                      <a:r>
                        <a:rPr sz="2000" b="1" dirty="0">
                          <a:solidFill>
                            <a:srgbClr val="33334D"/>
                          </a:solidFill>
                          <a:sym typeface="Arial"/>
                        </a:rPr>
                        <a:t> </a:t>
                      </a:r>
                      <a:r>
                        <a:rPr sz="2000" b="1" dirty="0" err="1">
                          <a:solidFill>
                            <a:srgbClr val="33334D"/>
                          </a:solidFill>
                          <a:sym typeface="Arial"/>
                        </a:rPr>
                        <a:t>على</a:t>
                      </a:r>
                      <a:r>
                        <a:rPr sz="2000" b="1" dirty="0">
                          <a:solidFill>
                            <a:srgbClr val="33334D"/>
                          </a:solidFill>
                          <a:sym typeface="Arial"/>
                        </a:rPr>
                        <a:t> </a:t>
                      </a:r>
                      <a:r>
                        <a:rPr sz="2000" b="1" dirty="0" err="1">
                          <a:solidFill>
                            <a:srgbClr val="33334D"/>
                          </a:solidFill>
                          <a:sym typeface="Arial"/>
                        </a:rPr>
                        <a:t>المسيح</a:t>
                      </a:r>
                      <a:r>
                        <a:rPr sz="2000" b="1" dirty="0">
                          <a:solidFill>
                            <a:srgbClr val="33334D"/>
                          </a:solidFill>
                          <a:sym typeface="Arial"/>
                        </a:rPr>
                        <a:t> </a:t>
                      </a:r>
                      <a:r>
                        <a:rPr sz="2000" b="1" dirty="0" err="1">
                          <a:solidFill>
                            <a:srgbClr val="33334D"/>
                          </a:solidFill>
                          <a:sym typeface="Arial"/>
                        </a:rPr>
                        <a:t>العبد</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7"/>
                  </a:ext>
                </a:extLst>
              </a:tr>
              <a:tr h="377236">
                <a:tc gridSpan="4">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٣ </a:t>
                      </a:r>
                      <a:r>
                        <a:rPr lang="ar-JO" sz="2000" b="1" dirty="0">
                          <a:solidFill>
                            <a:srgbClr val="33334D"/>
                          </a:solidFill>
                          <a:sym typeface="Arial"/>
                        </a:rPr>
                        <a:t> </a:t>
                      </a:r>
                      <a:r>
                        <a:rPr sz="2000" b="1" dirty="0" err="1">
                          <a:solidFill>
                            <a:srgbClr val="33334D"/>
                          </a:solidFill>
                          <a:sym typeface="Arial"/>
                        </a:rPr>
                        <a:t>سنوات</a:t>
                      </a:r>
                      <a:r>
                        <a:rPr sz="2000" b="1" dirty="0">
                          <a:solidFill>
                            <a:srgbClr val="33334D"/>
                          </a:solidFill>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٦ </a:t>
                      </a:r>
                      <a:r>
                        <a:rPr lang="ar-JO" sz="2000" b="1" dirty="0">
                          <a:solidFill>
                            <a:srgbClr val="33334D"/>
                          </a:solidFill>
                          <a:sym typeface="Arial"/>
                        </a:rPr>
                        <a:t> </a:t>
                      </a:r>
                      <a:r>
                        <a:rPr sz="2000" b="1" dirty="0" err="1">
                          <a:solidFill>
                            <a:srgbClr val="33334D"/>
                          </a:solidFill>
                          <a:sym typeface="Arial"/>
                        </a:rPr>
                        <a:t>أشهر</a:t>
                      </a:r>
                      <a:r>
                        <a:rPr sz="2000" b="1" dirty="0">
                          <a:solidFill>
                            <a:srgbClr val="33334D"/>
                          </a:solidFill>
                          <a:sym typeface="Arial"/>
                        </a:rPr>
                        <a:t> </a:t>
                      </a:r>
                    </a:p>
                  </a:txBody>
                  <a:tcPr marL="45720" marR="45720" anchor="ctr" horzOverflow="overflow">
                    <a:noFill/>
                  </a:tcPr>
                </a:tc>
                <a:tc gridSpan="4">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٨</a:t>
                      </a:r>
                      <a:r>
                        <a:rPr lang="ar-JO" sz="2000" b="1" dirty="0">
                          <a:solidFill>
                            <a:srgbClr val="33334D"/>
                          </a:solidFill>
                          <a:sym typeface="Arial"/>
                        </a:rPr>
                        <a:t> </a:t>
                      </a:r>
                      <a:r>
                        <a:rPr sz="2000" b="1" dirty="0" err="1">
                          <a:solidFill>
                            <a:srgbClr val="33334D"/>
                          </a:solidFill>
                          <a:sym typeface="Arial"/>
                        </a:rPr>
                        <a:t>أيام</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8"/>
                  </a:ext>
                </a:extLst>
              </a:tr>
              <a:tr h="377236">
                <a:tc gridSpan="9">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روما</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9"/>
                  </a:ext>
                </a:extLst>
              </a:tr>
              <a:tr h="667417">
                <a:tc gridSpan="9">
                  <a:txBody>
                    <a:bodyPr/>
                    <a:lstStyle/>
                    <a:p>
                      <a:pPr algn="ctr" defTabSz="457200" rtl="1">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كُت</a:t>
                      </a:r>
                      <a:r>
                        <a:rPr lang="ar-JO" sz="2000" b="1" dirty="0">
                          <a:solidFill>
                            <a:srgbClr val="33334D"/>
                          </a:solidFill>
                          <a:sym typeface="Arial"/>
                        </a:rPr>
                        <a:t>ِ</a:t>
                      </a:r>
                      <a:r>
                        <a:rPr sz="2000" b="1" dirty="0">
                          <a:solidFill>
                            <a:srgbClr val="33334D"/>
                          </a:solidFill>
                          <a:sym typeface="Arial"/>
                        </a:rPr>
                        <a:t>ب</a:t>
                      </a:r>
                      <a:r>
                        <a:rPr lang="ar-JO" sz="2000" b="1" dirty="0">
                          <a:solidFill>
                            <a:srgbClr val="33334D"/>
                          </a:solidFill>
                          <a:sym typeface="Arial"/>
                        </a:rPr>
                        <a:t> في أثناء الفترة الزمنية ما بين</a:t>
                      </a:r>
                      <a:r>
                        <a:rPr sz="2000" b="1" dirty="0">
                          <a:solidFill>
                            <a:srgbClr val="33334D"/>
                          </a:solidFill>
                          <a:sym typeface="Arial"/>
                        </a:rPr>
                        <a:t> ٦٤ - ٦٨ م 
</a:t>
                      </a:r>
                      <a:r>
                        <a:rPr sz="2000" b="1" dirty="0" err="1">
                          <a:solidFill>
                            <a:srgbClr val="33334D"/>
                          </a:solidFill>
                          <a:sym typeface="Arial"/>
                        </a:rPr>
                        <a:t>يُغط</a:t>
                      </a:r>
                      <a:r>
                        <a:rPr lang="ar-JO" sz="2000" b="1" dirty="0">
                          <a:solidFill>
                            <a:srgbClr val="33334D"/>
                          </a:solidFill>
                          <a:sym typeface="Arial"/>
                        </a:rPr>
                        <a:t>ِّ</a:t>
                      </a:r>
                      <a:r>
                        <a:rPr sz="2000" b="1" dirty="0">
                          <a:solidFill>
                            <a:srgbClr val="33334D"/>
                          </a:solidFill>
                          <a:sym typeface="Arial"/>
                        </a:rPr>
                        <a:t>ي</a:t>
                      </a:r>
                      <a:r>
                        <a:rPr lang="ar-JO" sz="2000" b="1" dirty="0">
                          <a:solidFill>
                            <a:srgbClr val="33334D"/>
                          </a:solidFill>
                          <a:sym typeface="Arial"/>
                        </a:rPr>
                        <a:t> الفترة الزمنية ما بين</a:t>
                      </a:r>
                      <a:r>
                        <a:rPr sz="2000" b="1" dirty="0">
                          <a:solidFill>
                            <a:srgbClr val="33334D"/>
                          </a:solidFill>
                          <a:sym typeface="Arial"/>
                        </a:rPr>
                        <a:t> ٢٩ - ٣٣ م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10"/>
                  </a:ext>
                </a:extLst>
              </a:tr>
            </a:tbl>
          </a:graphicData>
        </a:graphic>
      </p:graphicFrame>
      <p:sp>
        <p:nvSpPr>
          <p:cNvPr id="4466" name="Title 1"/>
          <p:cNvSpPr txBox="1">
            <a:spLocks noGrp="1"/>
          </p:cNvSpPr>
          <p:nvPr>
            <p:ph type="title" idx="4294967295"/>
          </p:nvPr>
        </p:nvSpPr>
        <p:spPr>
          <a:xfrm>
            <a:off x="2555775" y="38824"/>
            <a:ext cx="3816426" cy="634004"/>
          </a:xfrm>
          <a:prstGeom prst="rect">
            <a:avLst/>
          </a:prstGeom>
        </p:spPr>
        <p:txBody>
          <a:bodyPr lIns="45719" tIns="45719" rIns="45719" bIns="45719">
            <a:noAutofit/>
          </a:bodyPr>
          <a:lstStyle>
            <a:lvl1pPr defTabSz="777240">
              <a:defRPr sz="2380">
                <a:latin typeface="ＭＳ Ｐゴシック"/>
                <a:ea typeface="ＭＳ Ｐゴシック"/>
                <a:cs typeface="ＭＳ Ｐゴシック"/>
                <a:sym typeface="ＭＳ Ｐゴシック"/>
              </a:defRPr>
            </a:lvl1pPr>
          </a:lstStyle>
          <a:p>
            <a:pPr>
              <a:defRPr>
                <a:latin typeface="+mj-lt"/>
                <a:ea typeface="+mj-ea"/>
                <a:cs typeface="+mj-cs"/>
                <a:sym typeface="Arial"/>
              </a:defRPr>
            </a:pPr>
            <a:r>
              <a:rPr sz="3600" dirty="0" err="1">
                <a:latin typeface="Arial" panose="020B0604020202020204" pitchFamily="34" charset="0"/>
                <a:cs typeface="Arial" panose="020B0604020202020204" pitchFamily="34" charset="0"/>
                <a:sym typeface="ＭＳ Ｐゴシック"/>
              </a:rPr>
              <a:t>مخط</a:t>
            </a:r>
            <a:r>
              <a:rPr lang="ar-JO" sz="3600" dirty="0">
                <a:latin typeface="Arial" panose="020B0604020202020204" pitchFamily="34" charset="0"/>
                <a:cs typeface="Arial" panose="020B0604020202020204" pitchFamily="34" charset="0"/>
                <a:sym typeface="ＭＳ Ｐゴシック"/>
              </a:rPr>
              <a:t>َّ</a:t>
            </a:r>
            <a:r>
              <a:rPr sz="3600" dirty="0">
                <a:latin typeface="Arial" panose="020B0604020202020204" pitchFamily="34" charset="0"/>
                <a:cs typeface="Arial" panose="020B0604020202020204" pitchFamily="34" charset="0"/>
                <a:sym typeface="ＭＳ Ｐゴシック"/>
              </a:rPr>
              <a:t>ط </a:t>
            </a:r>
            <a:r>
              <a:rPr lang="ar-JO" sz="3600" dirty="0">
                <a:latin typeface="Arial" panose="020B0604020202020204" pitchFamily="34" charset="0"/>
                <a:cs typeface="Arial" panose="020B0604020202020204" pitchFamily="34" charset="0"/>
                <a:sym typeface="ＭＳ Ｐゴシック"/>
              </a:rPr>
              <a:t>إنجيل </a:t>
            </a:r>
            <a:r>
              <a:rPr sz="3600" dirty="0" err="1">
                <a:latin typeface="Arial" panose="020B0604020202020204" pitchFamily="34" charset="0"/>
                <a:cs typeface="Arial" panose="020B0604020202020204" pitchFamily="34" charset="0"/>
                <a:sym typeface="ＭＳ Ｐゴシック"/>
              </a:rPr>
              <a:t>مرقس</a:t>
            </a:r>
            <a:r>
              <a:rPr sz="3600" dirty="0">
                <a:latin typeface="Arial" panose="020B0604020202020204" pitchFamily="34" charset="0"/>
                <a:cs typeface="Arial" panose="020B0604020202020204" pitchFamily="34" charset="0"/>
                <a:sym typeface="ＭＳ Ｐゴシック"/>
              </a:rPr>
              <a:t> </a:t>
            </a:r>
          </a:p>
        </p:txBody>
      </p:sp>
      <p:sp>
        <p:nvSpPr>
          <p:cNvPr id="5" name="Text Box 50">
            <a:extLst>
              <a:ext uri="{FF2B5EF4-FFF2-40B4-BE49-F238E27FC236}">
                <a16:creationId xmlns:a16="http://schemas.microsoft.com/office/drawing/2014/main" id="{28DFEC06-D065-9AFE-B827-8550506EA4AD}"/>
              </a:ext>
            </a:extLst>
          </p:cNvPr>
          <p:cNvSpPr txBox="1"/>
          <p:nvPr/>
        </p:nvSpPr>
        <p:spPr>
          <a:xfrm>
            <a:off x="163321" y="2743585"/>
            <a:ext cx="8356734" cy="2431253"/>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30" tIns="45630" rIns="45630" bIns="45630">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2800" b="1" u="sng">
                <a:solidFill>
                  <a:srgbClr val="FFFFFF"/>
                </a:solidFill>
              </a:defRPr>
            </a:pPr>
            <a:r>
              <a:rPr kumimoji="0" lang="ar-SA" sz="2800" b="1" u="sng"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الآية المفتاحية</a:t>
            </a:r>
            <a:r>
              <a:rPr kumimoji="0"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endParaRPr kumimoji="0" sz="2800" b="1" u="sng"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1" eaLnBrk="1" fontAlgn="auto" latinLnBrk="0" hangingPunct="0">
              <a:lnSpc>
                <a:spcPct val="100000"/>
              </a:lnSpc>
              <a:spcBef>
                <a:spcPts val="0"/>
              </a:spcBef>
              <a:spcAft>
                <a:spcPts val="0"/>
              </a:spcAft>
              <a:buClrTx/>
              <a:buSzTx/>
              <a:buFontTx/>
              <a:buNone/>
              <a:tabLst/>
              <a:defRPr sz="2800" b="1">
                <a:solidFill>
                  <a:srgbClr val="FFFFFF"/>
                </a:solidFill>
              </a:defRPr>
            </a:pPr>
            <a:r>
              <a:rPr kumimoji="0" lang="ar-SA"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 ١٠ : ٤٥</a:t>
            </a:r>
          </a:p>
          <a:p>
            <a:pPr marL="0" marR="0" lvl="0" indent="0" algn="ctr" defTabSz="914400" rtl="1" eaLnBrk="1" fontAlgn="auto" latinLnBrk="0" hangingPunct="0">
              <a:lnSpc>
                <a:spcPct val="100000"/>
              </a:lnSpc>
              <a:spcBef>
                <a:spcPts val="0"/>
              </a:spcBef>
              <a:spcAft>
                <a:spcPts val="0"/>
              </a:spcAft>
              <a:buClrTx/>
              <a:buSzTx/>
              <a:buFontTx/>
              <a:buNone/>
              <a:tabLst/>
              <a:defRPr sz="2800" b="1">
                <a:solidFill>
                  <a:srgbClr val="FFFFFF"/>
                </a:solidFil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لأَنَّ ابْنَ الإِنْسَانِ أَيْضاً لَمْ يَأْتِ لِيُخْدَمَ بَلْ </a:t>
            </a:r>
            <a:r>
              <a:rPr kumimoji="0" lang="ar-SA" sz="48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لِيَخْدِمَ</a:t>
            </a: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وَ</a:t>
            </a:r>
            <a:r>
              <a:rPr kumimoji="0" lang="ar-SA" sz="48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لِيَبْذِلَ نَفْسَهُ </a:t>
            </a: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فِدْيَةً عَنْ كَثِيرِينَ. </a:t>
            </a:r>
          </a:p>
        </p:txBody>
      </p:sp>
      <p:sp>
        <p:nvSpPr>
          <p:cNvPr id="6" name="AutoShape 53">
            <a:extLst>
              <a:ext uri="{FF2B5EF4-FFF2-40B4-BE49-F238E27FC236}">
                <a16:creationId xmlns:a16="http://schemas.microsoft.com/office/drawing/2014/main" id="{A7B8EA2B-1276-A7E1-E3C0-4685D502E837}"/>
              </a:ext>
            </a:extLst>
          </p:cNvPr>
          <p:cNvSpPr/>
          <p:nvPr/>
        </p:nvSpPr>
        <p:spPr>
          <a:xfrm rot="1865547">
            <a:off x="1100849" y="1677658"/>
            <a:ext cx="762000" cy="2058940"/>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0"/>
                </a:lnTo>
                <a:lnTo>
                  <a:pt x="21600" y="5400"/>
                </a:lnTo>
                <a:lnTo>
                  <a:pt x="16200" y="5400"/>
                </a:lnTo>
                <a:lnTo>
                  <a:pt x="16200" y="21600"/>
                </a:lnTo>
                <a:lnTo>
                  <a:pt x="5400" y="21600"/>
                </a:lnTo>
                <a:lnTo>
                  <a:pt x="5400" y="5400"/>
                </a:lnTo>
                <a:close/>
              </a:path>
            </a:pathLst>
          </a:custGeom>
          <a:noFill/>
          <a:ln w="76200">
            <a:solidFill>
              <a:srgbClr val="FFFF00"/>
            </a:solidFill>
            <a:miter/>
          </a:ln>
        </p:spPr>
        <p:txBody>
          <a:bodyPr lIns="45719" rIns="45719" anchor="ctr"/>
          <a:lstStyle/>
          <a:p>
            <a:pPr marL="0" marR="0" lvl="0" indent="0" algn="ctr" defTabSz="914400" rtl="1" eaLnBrk="1" fontAlgn="auto" latinLnBrk="0" hangingPunct="0">
              <a:lnSpc>
                <a:spcPct val="100000"/>
              </a:lnSpc>
              <a:spcBef>
                <a:spcPts val="0"/>
              </a:spcBef>
              <a:spcAft>
                <a:spcPts val="0"/>
              </a:spcAft>
              <a:buClrTx/>
              <a:buSzTx/>
              <a:buFontTx/>
              <a:buNone/>
              <a:tabLst/>
              <a:defRPr>
                <a:solidFill>
                  <a:srgbClr val="FF0000"/>
                </a:solidFill>
              </a:defRPr>
            </a:pPr>
            <a:endParaRPr kumimoji="0" sz="2400" b="1"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endParaRPr>
          </a:p>
        </p:txBody>
      </p:sp>
      <p:sp>
        <p:nvSpPr>
          <p:cNvPr id="7" name="AutoShape 54">
            <a:extLst>
              <a:ext uri="{FF2B5EF4-FFF2-40B4-BE49-F238E27FC236}">
                <a16:creationId xmlns:a16="http://schemas.microsoft.com/office/drawing/2014/main" id="{BB8C57E2-B971-198C-3457-CD55DAAB7EC9}"/>
              </a:ext>
            </a:extLst>
          </p:cNvPr>
          <p:cNvSpPr/>
          <p:nvPr/>
        </p:nvSpPr>
        <p:spPr>
          <a:xfrm rot="1218025" flipH="1">
            <a:off x="5453230" y="1628792"/>
            <a:ext cx="762000" cy="2764539"/>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0"/>
                </a:lnTo>
                <a:lnTo>
                  <a:pt x="21600" y="5400"/>
                </a:lnTo>
                <a:lnTo>
                  <a:pt x="16200" y="5400"/>
                </a:lnTo>
                <a:lnTo>
                  <a:pt x="16200" y="21600"/>
                </a:lnTo>
                <a:lnTo>
                  <a:pt x="5400" y="21600"/>
                </a:lnTo>
                <a:lnTo>
                  <a:pt x="5400" y="5400"/>
                </a:lnTo>
                <a:close/>
              </a:path>
            </a:pathLst>
          </a:custGeom>
          <a:noFill/>
          <a:ln w="76200">
            <a:solidFill>
              <a:srgbClr val="FFFF00"/>
            </a:solidFill>
            <a:miter/>
          </a:ln>
        </p:spPr>
        <p:txBody>
          <a:bodyPr lIns="45719" rIns="45719" anchor="ctr"/>
          <a:lstStyle/>
          <a:p>
            <a:pPr marL="0" marR="0" lvl="0" indent="0" algn="ctr" defTabSz="914400" rtl="1" eaLnBrk="1" fontAlgn="auto" latinLnBrk="0" hangingPunct="0">
              <a:lnSpc>
                <a:spcPct val="100000"/>
              </a:lnSpc>
              <a:spcBef>
                <a:spcPts val="0"/>
              </a:spcBef>
              <a:spcAft>
                <a:spcPts val="0"/>
              </a:spcAft>
              <a:buClrTx/>
              <a:buSzTx/>
              <a:buFontTx/>
              <a:buNone/>
              <a:tabLst/>
              <a:defRPr>
                <a:solidFill>
                  <a:srgbClr val="FF0000"/>
                </a:solidFill>
              </a:defRPr>
            </a:pPr>
            <a:endParaRPr kumimoji="0" sz="2400" b="1"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2303055310"/>
      </p:ext>
    </p:extLst>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iterate>
                                    <p:tmAbs val="0"/>
                                  </p:iterate>
                                  <p:childTnLst>
                                    <p:set>
                                      <p:cBhvr>
                                        <p:cTn id="6" fill="hold"/>
                                        <p:tgtEl>
                                          <p:spTgt spid="4466"/>
                                        </p:tgtEl>
                                        <p:attrNameLst>
                                          <p:attrName>style.visibility</p:attrName>
                                        </p:attrNameLst>
                                      </p:cBhvr>
                                      <p:to>
                                        <p:strVal val="visible"/>
                                      </p:to>
                                    </p:set>
                                    <p:anim calcmode="lin" valueType="num">
                                      <p:cBhvr>
                                        <p:cTn id="7" dur="500" fill="hold"/>
                                        <p:tgtEl>
                                          <p:spTgt spid="4466"/>
                                        </p:tgtEl>
                                        <p:attrNameLst>
                                          <p:attrName>ppt_w</p:attrName>
                                        </p:attrNameLst>
                                      </p:cBhvr>
                                      <p:tavLst>
                                        <p:tav tm="0">
                                          <p:val>
                                            <p:fltVal val="0"/>
                                          </p:val>
                                        </p:tav>
                                        <p:tav tm="100000">
                                          <p:val>
                                            <p:strVal val="#ppt_w"/>
                                          </p:val>
                                        </p:tav>
                                      </p:tavLst>
                                    </p:anim>
                                    <p:anim calcmode="lin" valueType="num">
                                      <p:cBhvr>
                                        <p:cTn id="8" dur="500" fill="hold"/>
                                        <p:tgtEl>
                                          <p:spTgt spid="4466"/>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iterate>
                                    <p:tmAbs val="0"/>
                                  </p:iterate>
                                  <p:childTnLst>
                                    <p:set>
                                      <p:cBhvr>
                                        <p:cTn id="12" fill="hold"/>
                                        <p:tgtEl>
                                          <p:spTgt spid="5"/>
                                        </p:tgtEl>
                                        <p:attrNameLst>
                                          <p:attrName>style.visibility</p:attrName>
                                        </p:attrNameLst>
                                      </p:cBhvr>
                                      <p:to>
                                        <p:strVal val="visible"/>
                                      </p:to>
                                    </p:set>
                                    <p:anim calcmode="lin" valueType="num">
                                      <p:cBhvr>
                                        <p:cTn id="13" dur="500" fill="hold"/>
                                        <p:tgtEl>
                                          <p:spTgt spid="5"/>
                                        </p:tgtEl>
                                        <p:attrNameLst>
                                          <p:attrName>ppt_x</p:attrName>
                                        </p:attrNameLst>
                                      </p:cBhvr>
                                      <p:tavLst>
                                        <p:tav tm="0">
                                          <p:val>
                                            <p:strVal val="#ppt_x"/>
                                          </p:val>
                                        </p:tav>
                                        <p:tav tm="100000">
                                          <p:val>
                                            <p:strVal val="#ppt_x"/>
                                          </p:val>
                                        </p:tav>
                                      </p:tavLst>
                                    </p:anim>
                                    <p:anim calcmode="lin" valueType="num">
                                      <p:cBhvr>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iterate>
                                    <p:tmAbs val="0"/>
                                  </p:iterate>
                                  <p:childTnLst>
                                    <p:set>
                                      <p:cBhvr>
                                        <p:cTn id="18" fill="hold"/>
                                        <p:tgtEl>
                                          <p:spTgt spid="6"/>
                                        </p:tgtEl>
                                        <p:attrNameLst>
                                          <p:attrName>style.visibility</p:attrName>
                                        </p:attrNameLst>
                                      </p:cBhvr>
                                      <p:to>
                                        <p:strVal val="visible"/>
                                      </p:to>
                                    </p:set>
                                    <p:animEffect transition="in" filter="wipe(down)">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iterate>
                                    <p:tmAbs val="0"/>
                                  </p:iterate>
                                  <p:childTnLst>
                                    <p:set>
                                      <p:cBhvr>
                                        <p:cTn id="23" fill="hold"/>
                                        <p:tgtEl>
                                          <p:spTgt spid="7"/>
                                        </p:tgtEl>
                                        <p:attrNameLst>
                                          <p:attrName>style.visibility</p:attrName>
                                        </p:attrNameLst>
                                      </p:cBhvr>
                                      <p:to>
                                        <p:strVal val="visible"/>
                                      </p:to>
                                    </p:set>
                                    <p:animEffect transition="in" filter="wipe(down)">
                                      <p:cBhvr>
                                        <p:cTn id="2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66" grpId="0" animBg="1" advAuto="0"/>
      <p:bldP spid="5" grpId="0" animBg="1" advAuto="0"/>
      <p:bldP spid="6" grpId="0" animBg="1" advAuto="0"/>
      <p:bldP spid="7" grpId="0" animBg="1" advAuto="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5" name="Text Box 2"/>
          <p:cNvSpPr txBox="1"/>
          <p:nvPr/>
        </p:nvSpPr>
        <p:spPr>
          <a:xfrm>
            <a:off x="8578532" y="381000"/>
            <a:ext cx="487998"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defRPr b="1">
                <a:solidFill>
                  <a:srgbClr val="000000"/>
                </a:solidFill>
              </a:defRPr>
            </a:lvl1pPr>
          </a:lstStyle>
          <a:p>
            <a:pPr marL="0" marR="0" lvl="0" indent="0" algn="r" defTabSz="914400" rtl="1"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٨٥</a:t>
            </a:r>
          </a:p>
        </p:txBody>
      </p:sp>
      <p:graphicFrame>
        <p:nvGraphicFramePr>
          <p:cNvPr id="4467" name="Table 1"/>
          <p:cNvGraphicFramePr/>
          <p:nvPr>
            <p:extLst>
              <p:ext uri="{D42A27DB-BD31-4B8C-83A1-F6EECF244321}">
                <p14:modId xmlns:p14="http://schemas.microsoft.com/office/powerpoint/2010/main" val="805883427"/>
              </p:ext>
            </p:extLst>
          </p:nvPr>
        </p:nvGraphicFramePr>
        <p:xfrm>
          <a:off x="0" y="692696"/>
          <a:ext cx="9144000" cy="6126480"/>
        </p:xfrm>
        <a:graphic>
          <a:graphicData uri="http://schemas.openxmlformats.org/drawingml/2006/table">
            <a:tbl>
              <a:tblPr firstRow="1">
                <a:tableStyleId>{4C3C2611-4C71-4FC5-86AE-919BDF0F9419}</a:tableStyleId>
              </a:tblPr>
              <a:tblGrid>
                <a:gridCol w="995415">
                  <a:extLst>
                    <a:ext uri="{9D8B030D-6E8A-4147-A177-3AD203B41FA5}">
                      <a16:colId xmlns:a16="http://schemas.microsoft.com/office/drawing/2014/main" val="20000"/>
                    </a:ext>
                  </a:extLst>
                </a:gridCol>
                <a:gridCol w="1027354">
                  <a:extLst>
                    <a:ext uri="{9D8B030D-6E8A-4147-A177-3AD203B41FA5}">
                      <a16:colId xmlns:a16="http://schemas.microsoft.com/office/drawing/2014/main" val="20001"/>
                    </a:ext>
                  </a:extLst>
                </a:gridCol>
                <a:gridCol w="880590">
                  <a:extLst>
                    <a:ext uri="{9D8B030D-6E8A-4147-A177-3AD203B41FA5}">
                      <a16:colId xmlns:a16="http://schemas.microsoft.com/office/drawing/2014/main" val="20002"/>
                    </a:ext>
                  </a:extLst>
                </a:gridCol>
                <a:gridCol w="991466">
                  <a:extLst>
                    <a:ext uri="{9D8B030D-6E8A-4147-A177-3AD203B41FA5}">
                      <a16:colId xmlns:a16="http://schemas.microsoft.com/office/drawing/2014/main" val="20003"/>
                    </a:ext>
                  </a:extLst>
                </a:gridCol>
                <a:gridCol w="1253239">
                  <a:extLst>
                    <a:ext uri="{9D8B030D-6E8A-4147-A177-3AD203B41FA5}">
                      <a16:colId xmlns:a16="http://schemas.microsoft.com/office/drawing/2014/main" val="20004"/>
                    </a:ext>
                  </a:extLst>
                </a:gridCol>
                <a:gridCol w="754777">
                  <a:extLst>
                    <a:ext uri="{9D8B030D-6E8A-4147-A177-3AD203B41FA5}">
                      <a16:colId xmlns:a16="http://schemas.microsoft.com/office/drawing/2014/main" val="20005"/>
                    </a:ext>
                  </a:extLst>
                </a:gridCol>
                <a:gridCol w="1330083">
                  <a:extLst>
                    <a:ext uri="{9D8B030D-6E8A-4147-A177-3AD203B41FA5}">
                      <a16:colId xmlns:a16="http://schemas.microsoft.com/office/drawing/2014/main" val="20006"/>
                    </a:ext>
                  </a:extLst>
                </a:gridCol>
                <a:gridCol w="880590">
                  <a:extLst>
                    <a:ext uri="{9D8B030D-6E8A-4147-A177-3AD203B41FA5}">
                      <a16:colId xmlns:a16="http://schemas.microsoft.com/office/drawing/2014/main" val="20007"/>
                    </a:ext>
                  </a:extLst>
                </a:gridCol>
                <a:gridCol w="1030486">
                  <a:extLst>
                    <a:ext uri="{9D8B030D-6E8A-4147-A177-3AD203B41FA5}">
                      <a16:colId xmlns:a16="http://schemas.microsoft.com/office/drawing/2014/main" val="20008"/>
                    </a:ext>
                  </a:extLst>
                </a:gridCol>
              </a:tblGrid>
              <a:tr h="609381">
                <a:tc gridSpan="9">
                  <a:txBody>
                    <a:bodyPr/>
                    <a:lstStyle/>
                    <a:p>
                      <a:pPr algn="ctr" rtl="1"/>
                      <a:r>
                        <a:rPr lang="ar-JO" sz="3600" b="1" i="0" u="none" strike="noStrike" cap="none" spc="0" baseline="0" dirty="0">
                          <a:solidFill>
                            <a:srgbClr val="FFFFFF"/>
                          </a:solidFill>
                          <a:uFillTx/>
                          <a:latin typeface="Traditional Arabic" panose="02020603050405020304" pitchFamily="18" charset="-78"/>
                          <a:ea typeface="+mj-ea"/>
                          <a:cs typeface="Traditional Arabic" panose="02020603050405020304" pitchFamily="18" charset="-78"/>
                          <a:sym typeface="ＭＳ Ｐゴシック"/>
                        </a:rPr>
                        <a:t>الإله</a:t>
                      </a:r>
                      <a:r>
                        <a:rPr lang="ar-JO" sz="2800" dirty="0">
                          <a:latin typeface="Traditional Arabic" panose="02020603050405020304" pitchFamily="18" charset="-78"/>
                          <a:cs typeface="Traditional Arabic" panose="02020603050405020304" pitchFamily="18" charset="-78"/>
                        </a:rPr>
                        <a:t> </a:t>
                      </a:r>
                      <a:r>
                        <a:rPr lang="ar-JO" sz="3600" b="1" i="0" u="none" strike="noStrike" cap="none" spc="0" baseline="0" dirty="0">
                          <a:solidFill>
                            <a:srgbClr val="FFFFFF"/>
                          </a:solidFill>
                          <a:uFillTx/>
                          <a:latin typeface="Traditional Arabic" panose="02020603050405020304" pitchFamily="18" charset="-78"/>
                          <a:ea typeface="+mj-ea"/>
                          <a:cs typeface="Traditional Arabic" panose="02020603050405020304" pitchFamily="18" charset="-78"/>
                          <a:sym typeface="Arial Narrow"/>
                        </a:rPr>
                        <a:t>الذي يُقدِّم نموذجًا عن المعاناة كخادم</a:t>
                      </a:r>
                    </a:p>
                  </a:txBody>
                  <a:tcPr marL="45720" marR="45720" anchor="ctr" horzOverflow="overflow">
                    <a:lnL>
                      <a:solidFill>
                        <a:srgbClr val="B7BB8C"/>
                      </a:solidFill>
                    </a:lnL>
                    <a:lnR>
                      <a:solidFill>
                        <a:srgbClr val="B7BB8C"/>
                      </a:solidFill>
                    </a:lnR>
                    <a:solidFill>
                      <a:srgbClr val="000000"/>
                    </a:solid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0"/>
                  </a:ext>
                </a:extLst>
              </a:tr>
              <a:tr h="551345">
                <a:tc gridSpan="5">
                  <a:txBody>
                    <a:bodyPr/>
                    <a:lstStyle/>
                    <a:p>
                      <a:pPr algn="ctr" defTabSz="457200" rtl="1">
                        <a:defRPr sz="1800">
                          <a:solidFill>
                            <a:srgbClr val="000000"/>
                          </a:solidFill>
                        </a:defRPr>
                      </a:pPr>
                      <a:r>
                        <a:rPr sz="3200" b="1" i="0" dirty="0" err="1">
                          <a:solidFill>
                            <a:srgbClr val="33334D"/>
                          </a:solidFill>
                          <a:latin typeface="Arial" panose="020B0604020202020204" pitchFamily="34" charset="0"/>
                          <a:cs typeface="Arial" panose="020B0604020202020204" pitchFamily="34" charset="0"/>
                          <a:sym typeface="Arial"/>
                        </a:rPr>
                        <a:t>الخدمة</a:t>
                      </a:r>
                      <a:r>
                        <a:rPr sz="2000" b="1" dirty="0">
                          <a:solidFill>
                            <a:srgbClr val="33334D"/>
                          </a:solidFill>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marL="0" marR="0" indent="0" algn="ctr" defTabSz="457200" rtl="1" latinLnBrk="0">
                        <a:lnSpc>
                          <a:spcPct val="100000"/>
                        </a:lnSpc>
                        <a:spcBef>
                          <a:spcPts val="0"/>
                        </a:spcBef>
                        <a:spcAft>
                          <a:spcPts val="0"/>
                        </a:spcAft>
                        <a:buClrTx/>
                        <a:buSzTx/>
                        <a:buFontTx/>
                        <a:buNone/>
                        <a:tabLst/>
                        <a:defRPr sz="1800">
                          <a:solidFill>
                            <a:srgbClr val="000000"/>
                          </a:solidFill>
                        </a:defRPr>
                      </a:pPr>
                      <a:r>
                        <a:rPr lang="ar-JO" sz="3200" b="1" i="0" u="none" strike="noStrike" cap="none" spc="0" baseline="0" dirty="0">
                          <a:solidFill>
                            <a:srgbClr val="33334D"/>
                          </a:solidFill>
                          <a:uFillTx/>
                          <a:latin typeface="Arial" panose="020B0604020202020204" pitchFamily="34" charset="0"/>
                          <a:ea typeface="+mj-ea"/>
                          <a:cs typeface="Arial" panose="020B0604020202020204" pitchFamily="34" charset="0"/>
                          <a:sym typeface="Arial"/>
                        </a:rPr>
                        <a:t>       الألم</a:t>
                      </a:r>
                      <a:endParaRPr sz="3200" b="1" i="0" u="none" strike="noStrike" cap="none" spc="0" baseline="0" dirty="0">
                        <a:solidFill>
                          <a:srgbClr val="33334D"/>
                        </a:solidFill>
                        <a:uFillTx/>
                        <a:latin typeface="Arial" panose="020B0604020202020204" pitchFamily="34" charset="0"/>
                        <a:ea typeface="+mj-ea"/>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1"/>
                  </a:ext>
                </a:extLst>
              </a:tr>
              <a:tr h="377236">
                <a:tc gridSpan="5">
                  <a:txBody>
                    <a:bodyPr/>
                    <a:lstStyle/>
                    <a:p>
                      <a:pPr algn="ctr" defTabSz="457200" rtl="1">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أقوال</a:t>
                      </a:r>
                      <a:r>
                        <a:rPr sz="2000" b="1" dirty="0">
                          <a:solidFill>
                            <a:srgbClr val="33334D"/>
                          </a:solidFill>
                          <a:sym typeface="Arial"/>
                        </a:rPr>
                        <a:t> </a:t>
                      </a:r>
                      <a:r>
                        <a:rPr lang="ar-JO" sz="2000" b="1" dirty="0">
                          <a:solidFill>
                            <a:srgbClr val="33334D"/>
                          </a:solidFill>
                          <a:sym typeface="Arial"/>
                        </a:rPr>
                        <a:t>وآيات</a:t>
                      </a:r>
                      <a:r>
                        <a:rPr sz="2000" b="1" dirty="0">
                          <a:solidFill>
                            <a:srgbClr val="33334D"/>
                          </a:solidFill>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الذبيحة (التضحية)</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2"/>
                  </a:ext>
                </a:extLst>
              </a:tr>
              <a:tr h="377236">
                <a:tc gridSpan="5">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الجليل</a:t>
                      </a:r>
                      <a:r>
                        <a:rPr sz="2000" b="1" dirty="0">
                          <a:solidFill>
                            <a:srgbClr val="33334D"/>
                          </a:solidFill>
                          <a:sym typeface="Arial"/>
                        </a:rPr>
                        <a:t> </a:t>
                      </a:r>
                      <a:r>
                        <a:rPr sz="2000" b="1" dirty="0" err="1">
                          <a:solidFill>
                            <a:srgbClr val="33334D"/>
                          </a:solidFill>
                          <a:sym typeface="Arial"/>
                        </a:rPr>
                        <a:t>وبيري</a:t>
                      </a:r>
                      <a:r>
                        <a:rPr lang="ar-JO" sz="2000" b="1" dirty="0">
                          <a:solidFill>
                            <a:srgbClr val="33334D"/>
                          </a:solidFill>
                          <a:sym typeface="Arial"/>
                        </a:rPr>
                        <a:t>ا (عبْر الأردن)</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يهوذا</a:t>
                      </a:r>
                      <a:r>
                        <a:rPr sz="2000" b="1" dirty="0">
                          <a:solidFill>
                            <a:srgbClr val="33334D"/>
                          </a:solidFill>
                          <a:sym typeface="Arial"/>
                        </a:rPr>
                        <a:t> </a:t>
                      </a:r>
                      <a:r>
                        <a:rPr sz="2000" b="1" dirty="0" err="1">
                          <a:solidFill>
                            <a:srgbClr val="33334D"/>
                          </a:solidFill>
                          <a:sym typeface="Arial"/>
                        </a:rPr>
                        <a:t>وأ</a:t>
                      </a:r>
                      <a:r>
                        <a:rPr lang="ar-JO" sz="2000" b="1" dirty="0">
                          <a:solidFill>
                            <a:srgbClr val="33334D"/>
                          </a:solidFill>
                          <a:sym typeface="Arial"/>
                        </a:rPr>
                        <a:t>و</a:t>
                      </a:r>
                      <a:r>
                        <a:rPr sz="2000" b="1" dirty="0" err="1">
                          <a:solidFill>
                            <a:srgbClr val="33334D"/>
                          </a:solidFill>
                          <a:sym typeface="Arial"/>
                        </a:rPr>
                        <a:t>رشليم</a:t>
                      </a:r>
                      <a:r>
                        <a:rPr sz="2000" b="1" dirty="0">
                          <a:solidFill>
                            <a:srgbClr val="33334D"/>
                          </a:solidFill>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3"/>
                  </a:ext>
                </a:extLst>
              </a:tr>
              <a:tr h="377236">
                <a:tc gridSpan="2">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آتٍ</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gridSpan="3">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            </a:t>
                      </a:r>
                      <a:r>
                        <a:rPr sz="2000" b="1" dirty="0" err="1">
                          <a:solidFill>
                            <a:srgbClr val="33334D"/>
                          </a:solidFill>
                          <a:sym typeface="Arial"/>
                        </a:rPr>
                        <a:t>معارضة</a:t>
                      </a:r>
                      <a:r>
                        <a:rPr sz="2000" b="1" dirty="0">
                          <a:solidFill>
                            <a:srgbClr val="33334D"/>
                          </a:solidFill>
                          <a:sym typeface="Arial"/>
                        </a:rPr>
                        <a:t> </a:t>
                      </a:r>
                      <a:r>
                        <a:rPr sz="2000" b="1" dirty="0" err="1">
                          <a:solidFill>
                            <a:srgbClr val="33334D"/>
                          </a:solidFill>
                          <a:sym typeface="Arial"/>
                        </a:rPr>
                        <a:t>الخدمة</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gridSpan="2">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ضح</a:t>
                      </a:r>
                      <a:r>
                        <a:rPr lang="ar-JO" sz="2000" b="1" dirty="0">
                          <a:solidFill>
                            <a:srgbClr val="33334D"/>
                          </a:solidFill>
                          <a:sym typeface="Arial"/>
                        </a:rPr>
                        <a:t>َّ</a:t>
                      </a:r>
                      <a:r>
                        <a:rPr sz="2000" b="1" dirty="0">
                          <a:solidFill>
                            <a:srgbClr val="33334D"/>
                          </a:solidFill>
                          <a:sym typeface="Arial"/>
                        </a:rPr>
                        <a:t>ى </a:t>
                      </a:r>
                      <a:r>
                        <a:rPr sz="2000" b="1" dirty="0" err="1">
                          <a:solidFill>
                            <a:srgbClr val="33334D"/>
                          </a:solidFill>
                          <a:sym typeface="Arial"/>
                        </a:rPr>
                        <a:t>بنفسه</a:t>
                      </a:r>
                      <a:r>
                        <a:rPr sz="2000" b="1" dirty="0">
                          <a:solidFill>
                            <a:srgbClr val="33334D"/>
                          </a:solidFill>
                          <a:sym typeface="Arial"/>
                        </a:rPr>
                        <a:t> </a:t>
                      </a:r>
                    </a:p>
                  </a:txBody>
                  <a:tcPr marL="45720" marR="45720" anchor="ctr" horzOverflow="overflow">
                    <a:noFill/>
                  </a:tcPr>
                </a:tc>
                <a:tc hMerge="1">
                  <a:txBody>
                    <a:bodyPr/>
                    <a:lstStyle/>
                    <a:p>
                      <a:endParaRPr lang="ar-JO"/>
                    </a:p>
                  </a:txBody>
                  <a:tcPr/>
                </a:tc>
                <a:tc gridSpan="2">
                  <a:txBody>
                    <a:bodyPr/>
                    <a:lstStyle/>
                    <a:p>
                      <a:pPr algn="ctr" defTabSz="457200">
                        <a:defRPr sz="1800">
                          <a:solidFill>
                            <a:srgbClr val="000000"/>
                          </a:solidFill>
                        </a:defRPr>
                      </a:pPr>
                      <a:r>
                        <a:rPr sz="2000" b="1" i="0" u="none" strike="noStrike" cap="none" spc="0" baseline="0" dirty="0" err="1">
                          <a:solidFill>
                            <a:srgbClr val="33334D"/>
                          </a:solidFill>
                          <a:uFillTx/>
                          <a:latin typeface="Arial" panose="020B0604020202020204" pitchFamily="34" charset="0"/>
                          <a:ea typeface="+mj-ea"/>
                          <a:cs typeface="Arial" panose="020B0604020202020204" pitchFamily="34" charset="0"/>
                          <a:sym typeface="Arial"/>
                        </a:rPr>
                        <a:t>القيامة</a:t>
                      </a:r>
                      <a:r>
                        <a:rPr b="1" dirty="0">
                          <a:solidFill>
                            <a:srgbClr val="33334D"/>
                          </a:solidFill>
                          <a:sym typeface="Arial"/>
                        </a:rPr>
                        <a:t> </a:t>
                      </a:r>
                    </a:p>
                  </a:txBody>
                  <a:tcPr marL="45720" marR="45720" anchor="ctr" horzOverflow="overflow">
                    <a:noFill/>
                  </a:tcPr>
                </a:tc>
                <a:tc hMerge="1">
                  <a:txBody>
                    <a:bodyPr/>
                    <a:lstStyle/>
                    <a:p>
                      <a:endParaRPr lang="ar-JO"/>
                    </a:p>
                  </a:txBody>
                  <a:tcPr/>
                </a:tc>
                <a:extLst>
                  <a:ext uri="{0D108BD9-81ED-4DB2-BD59-A6C34878D82A}">
                    <a16:rowId xmlns:a16="http://schemas.microsoft.com/office/drawing/2014/main" val="10004"/>
                  </a:ext>
                </a:extLst>
              </a:tr>
              <a:tr h="377236">
                <a:tc gridSpan="2">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1: 1-13</a:t>
                      </a:r>
                      <a:endParaRPr sz="2000" b="1" dirty="0">
                        <a:solidFill>
                          <a:srgbClr val="33334D"/>
                        </a:solidFill>
                        <a:sym typeface="Arial"/>
                      </a:endParaRPr>
                    </a:p>
                  </a:txBody>
                  <a:tcPr marL="45720" marR="45720" anchor="ctr" horzOverflow="overflow"/>
                </a:tc>
                <a:tc hMerge="1">
                  <a:txBody>
                    <a:bodyPr/>
                    <a:lstStyle/>
                    <a:p>
                      <a:endParaRPr lang="ar-JO"/>
                    </a:p>
                  </a:txBody>
                  <a:tcPr/>
                </a:tc>
                <a:tc gridSpan="3">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1: 14- 10: 52</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gridSpan="2">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الأ</a:t>
                      </a:r>
                      <a:r>
                        <a:rPr sz="2000" b="1" dirty="0" err="1">
                          <a:solidFill>
                            <a:srgbClr val="33334D"/>
                          </a:solidFill>
                          <a:sym typeface="Arial"/>
                        </a:rPr>
                        <a:t>صحاحات</a:t>
                      </a:r>
                      <a:r>
                        <a:rPr sz="2000" b="1" dirty="0">
                          <a:solidFill>
                            <a:srgbClr val="33334D"/>
                          </a:solidFill>
                          <a:sym typeface="Arial"/>
                        </a:rPr>
                        <a:t> </a:t>
                      </a:r>
                      <a:r>
                        <a:rPr lang="ar-JO" sz="2000" b="1" dirty="0">
                          <a:solidFill>
                            <a:srgbClr val="33334D"/>
                          </a:solidFill>
                          <a:sym typeface="Arial"/>
                        </a:rPr>
                        <a:t>11-15</a:t>
                      </a:r>
                      <a:endParaRPr sz="2000" b="1" dirty="0">
                        <a:solidFill>
                          <a:srgbClr val="33334D"/>
                        </a:solidFill>
                        <a:sym typeface="Arial"/>
                      </a:endParaRPr>
                    </a:p>
                  </a:txBody>
                  <a:tcPr marL="45720" marR="45720" anchor="ctr" horzOverflow="overflow"/>
                </a:tc>
                <a:tc hMerge="1">
                  <a:txBody>
                    <a:bodyPr/>
                    <a:lstStyle/>
                    <a:p>
                      <a:endParaRPr lang="ar-JO"/>
                    </a:p>
                  </a:txBody>
                  <a:tcPr/>
                </a:tc>
                <a:tc gridSpan="2">
                  <a:txBody>
                    <a:bodyPr/>
                    <a:lstStyle/>
                    <a:p>
                      <a:pPr algn="ctr" defTabSz="457200" rtl="1">
                        <a:defRPr sz="1800">
                          <a:solidFill>
                            <a:srgbClr val="000000"/>
                          </a:solidFill>
                        </a:defRPr>
                      </a:pPr>
                      <a:r>
                        <a:rPr lang="ar-JO" b="1" i="0" dirty="0">
                          <a:solidFill>
                            <a:srgbClr val="33334D"/>
                          </a:solidFill>
                          <a:latin typeface="Arial" panose="020B0604020202020204" pitchFamily="34" charset="0"/>
                          <a:cs typeface="Arial" panose="020B0604020202020204" pitchFamily="34" charset="0"/>
                          <a:sym typeface="Arial"/>
                        </a:rPr>
                        <a:t>ال</a:t>
                      </a:r>
                      <a:r>
                        <a:rPr b="1" dirty="0" err="1">
                          <a:solidFill>
                            <a:srgbClr val="33334D"/>
                          </a:solidFill>
                          <a:sym typeface="Arial"/>
                        </a:rPr>
                        <a:t>أصحاح</a:t>
                      </a:r>
                      <a:r>
                        <a:rPr b="1" dirty="0">
                          <a:solidFill>
                            <a:srgbClr val="33334D"/>
                          </a:solidFill>
                          <a:sym typeface="Arial"/>
                        </a:rPr>
                        <a:t> </a:t>
                      </a:r>
                      <a:r>
                        <a:rPr lang="ar-JO" b="1" dirty="0">
                          <a:solidFill>
                            <a:srgbClr val="33334D"/>
                          </a:solidFill>
                          <a:sym typeface="Arial"/>
                        </a:rPr>
                        <a:t>16</a:t>
                      </a:r>
                      <a:endParaRPr b="1" dirty="0">
                        <a:solidFill>
                          <a:srgbClr val="33334D"/>
                        </a:solidFill>
                        <a:sym typeface="Arial"/>
                      </a:endParaRPr>
                    </a:p>
                  </a:txBody>
                  <a:tcPr marL="45720" marR="45720" anchor="ctr" horzOverflow="overflow"/>
                </a:tc>
                <a:tc hMerge="1">
                  <a:txBody>
                    <a:bodyPr/>
                    <a:lstStyle/>
                    <a:p>
                      <a:endParaRPr lang="ar-JO"/>
                    </a:p>
                  </a:txBody>
                  <a:tcPr/>
                </a:tc>
                <a:extLst>
                  <a:ext uri="{0D108BD9-81ED-4DB2-BD59-A6C34878D82A}">
                    <a16:rowId xmlns:a16="http://schemas.microsoft.com/office/drawing/2014/main" val="10005"/>
                  </a:ext>
                </a:extLst>
              </a:tr>
              <a:tr h="783490">
                <a:tc>
                  <a:txBody>
                    <a:bodyPr/>
                    <a:lstStyle/>
                    <a:p>
                      <a:pPr algn="ctr" defTabSz="457200" rtl="1">
                        <a:defRPr sz="1100" b="1">
                          <a:solidFill>
                            <a:srgbClr val="33334D"/>
                          </a:solidFill>
                          <a:sym typeface="Arial"/>
                        </a:defRPr>
                      </a:pPr>
                      <a:r>
                        <a:rPr lang="ar-SA" sz="1600" b="1" i="0" dirty="0">
                          <a:latin typeface="Arial" panose="020B0604020202020204" pitchFamily="34" charset="0"/>
                          <a:cs typeface="Arial" panose="020B0604020202020204" pitchFamily="34" charset="0"/>
                        </a:rPr>
                        <a:t>المعبود ويوحنا </a:t>
                      </a:r>
                    </a:p>
                    <a:p>
                      <a:pPr algn="ctr" defTabSz="457200" rtl="1">
                        <a:defRPr sz="1100" b="1">
                          <a:solidFill>
                            <a:srgbClr val="33334D"/>
                          </a:solidFill>
                          <a:sym typeface="Arial"/>
                        </a:defRPr>
                      </a:pPr>
                      <a:r>
                        <a:rPr lang="ar-JO" sz="1600" dirty="0"/>
                        <a:t>1: 1-8</a:t>
                      </a:r>
                      <a:endParaRPr sz="16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المعمودية</a:t>
                      </a:r>
                      <a:r>
                        <a:rPr sz="1800" dirty="0"/>
                        <a:t> </a:t>
                      </a:r>
                      <a:r>
                        <a:rPr sz="1800" dirty="0" err="1"/>
                        <a:t>والتجربة</a:t>
                      </a:r>
                      <a:r>
                        <a:rPr sz="1800" dirty="0"/>
                        <a:t> </a:t>
                      </a:r>
                      <a:endParaRPr sz="3200" dirty="0"/>
                    </a:p>
                    <a:p>
                      <a:pPr algn="ctr" defTabSz="457200" rtl="1">
                        <a:defRPr sz="1200" b="1">
                          <a:solidFill>
                            <a:srgbClr val="33334D"/>
                          </a:solidFill>
                          <a:sym typeface="Arial"/>
                        </a:defRPr>
                      </a:pPr>
                      <a:r>
                        <a:rPr lang="ar-JO" sz="1800" dirty="0"/>
                        <a:t>1: 9-13</a:t>
                      </a:r>
                      <a:endParaRPr sz="18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err="1">
                          <a:latin typeface="Arial" panose="020B0604020202020204" pitchFamily="34" charset="0"/>
                          <a:cs typeface="Arial" panose="020B0604020202020204" pitchFamily="34" charset="0"/>
                        </a:rPr>
                        <a:t>مأمورية</a:t>
                      </a:r>
                      <a:endParaRPr lang="ar-JO" sz="1800" dirty="0"/>
                    </a:p>
                    <a:p>
                      <a:pPr algn="ctr" defTabSz="457200" rtl="1">
                        <a:defRPr sz="1200" b="1">
                          <a:solidFill>
                            <a:srgbClr val="33334D"/>
                          </a:solidFill>
                          <a:sym typeface="Arial"/>
                        </a:defRPr>
                      </a:pPr>
                      <a:r>
                        <a:rPr lang="ar-JO" sz="1800" dirty="0"/>
                        <a:t>1: 14 –</a:t>
                      </a:r>
                    </a:p>
                    <a:p>
                      <a:pPr algn="ctr" defTabSz="457200" rtl="1">
                        <a:defRPr sz="1200" b="1">
                          <a:solidFill>
                            <a:srgbClr val="33334D"/>
                          </a:solidFill>
                          <a:sym typeface="Arial"/>
                        </a:defRPr>
                      </a:pPr>
                      <a:r>
                        <a:rPr lang="ar-JO" sz="1800" dirty="0"/>
                        <a:t>2: 12</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معارضة</a:t>
                      </a:r>
                    </a:p>
                    <a:p>
                      <a:pPr algn="ctr" defTabSz="457200" rtl="1">
                        <a:defRPr sz="1200" b="1">
                          <a:solidFill>
                            <a:srgbClr val="33334D"/>
                          </a:solidFill>
                          <a:sym typeface="Arial"/>
                        </a:defRPr>
                      </a:pPr>
                      <a:r>
                        <a:rPr lang="ar-JO" sz="1800" dirty="0"/>
                        <a:t>2: 13 –</a:t>
                      </a:r>
                    </a:p>
                    <a:p>
                      <a:pPr algn="ctr" defTabSz="457200" rtl="1">
                        <a:defRPr sz="1200" b="1">
                          <a:solidFill>
                            <a:srgbClr val="33334D"/>
                          </a:solidFill>
                          <a:sym typeface="Arial"/>
                        </a:defRPr>
                      </a:pPr>
                      <a:r>
                        <a:rPr lang="ar-JO" sz="1800" dirty="0"/>
                        <a:t>8: 26</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توجيهات</a:t>
                      </a:r>
                      <a:endParaRPr lang="ar-JO" sz="1800" dirty="0"/>
                    </a:p>
                    <a:p>
                      <a:pPr algn="ctr" defTabSz="457200" rtl="1">
                        <a:defRPr sz="1200" b="1">
                          <a:solidFill>
                            <a:srgbClr val="33334D"/>
                          </a:solidFill>
                          <a:sym typeface="Arial"/>
                        </a:defRPr>
                      </a:pPr>
                      <a:r>
                        <a:rPr lang="ar-JO" sz="1800" dirty="0"/>
                        <a:t>8: 27 – </a:t>
                      </a:r>
                    </a:p>
                    <a:p>
                      <a:pPr algn="ctr" defTabSz="457200" rtl="1">
                        <a:defRPr sz="1200" b="1">
                          <a:solidFill>
                            <a:srgbClr val="33334D"/>
                          </a:solidFill>
                          <a:sym typeface="Arial"/>
                        </a:defRPr>
                      </a:pPr>
                      <a:r>
                        <a:rPr lang="ar-JO" sz="1800" dirty="0"/>
                        <a:t>10: 52</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رف</a:t>
                      </a:r>
                      <a:r>
                        <a:rPr lang="ar-JO" sz="1800" dirty="0"/>
                        <a:t>ْ</a:t>
                      </a:r>
                      <a:r>
                        <a:rPr sz="1800" dirty="0"/>
                        <a:t>ض</a:t>
                      </a:r>
                      <a:endParaRPr sz="3200" dirty="0"/>
                    </a:p>
                    <a:p>
                      <a:pPr algn="ctr" defTabSz="457200" rtl="1">
                        <a:defRPr sz="1200" b="1">
                          <a:solidFill>
                            <a:srgbClr val="33334D"/>
                          </a:solidFill>
                          <a:sym typeface="Arial"/>
                        </a:defRPr>
                      </a:pPr>
                      <a:r>
                        <a:rPr lang="ar-JO" sz="1800" dirty="0"/>
                        <a:t>11-13</a:t>
                      </a:r>
                      <a:endParaRPr sz="18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lang="ar-JO" sz="1800" dirty="0"/>
                        <a:t>آلام المسيح</a:t>
                      </a:r>
                      <a:endParaRPr sz="3200" dirty="0"/>
                    </a:p>
                    <a:p>
                      <a:pPr algn="ctr" defTabSz="457200" rtl="1">
                        <a:defRPr sz="1200" b="1">
                          <a:solidFill>
                            <a:srgbClr val="33334D"/>
                          </a:solidFill>
                          <a:sym typeface="Arial"/>
                        </a:defRPr>
                      </a:pPr>
                      <a:r>
                        <a:rPr lang="ar-JO" sz="1800" dirty="0"/>
                        <a:t>14-15</a:t>
                      </a:r>
                      <a:endParaRPr sz="1800" dirty="0"/>
                    </a:p>
                  </a:txBody>
                  <a:tcPr marL="0" marR="0" marT="0" marB="0" anchor="ctr" horzOverflow="overflow">
                    <a:noFill/>
                  </a:tcPr>
                </a:tc>
                <a:tc>
                  <a:txBody>
                    <a:bodyPr/>
                    <a:lstStyle/>
                    <a:p>
                      <a:pPr algn="ctr" defTabSz="457200" rtl="1">
                        <a:defRPr sz="1100" b="1">
                          <a:solidFill>
                            <a:srgbClr val="33334D"/>
                          </a:solidFill>
                          <a:sym typeface="Arial"/>
                        </a:defRPr>
                      </a:pPr>
                      <a:r>
                        <a:rPr sz="1600" b="1" i="0" dirty="0">
                          <a:latin typeface="Arial" panose="020B0604020202020204" pitchFamily="34" charset="0"/>
                          <a:cs typeface="Arial" panose="020B0604020202020204" pitchFamily="34" charset="0"/>
                        </a:rPr>
                        <a:t> </a:t>
                      </a:r>
                      <a:r>
                        <a:rPr sz="1600" dirty="0" err="1"/>
                        <a:t>برهان</a:t>
                      </a:r>
                      <a:r>
                        <a:rPr sz="1600" dirty="0"/>
                        <a:t> </a:t>
                      </a:r>
                    </a:p>
                    <a:p>
                      <a:pPr algn="ctr" defTabSz="457200" rtl="1">
                        <a:defRPr sz="1100" b="1">
                          <a:solidFill>
                            <a:srgbClr val="33334D"/>
                          </a:solidFill>
                          <a:sym typeface="Arial"/>
                        </a:defRPr>
                      </a:pPr>
                      <a:r>
                        <a:rPr lang="ar-JO" sz="1600" dirty="0"/>
                        <a:t>16: 1-8</a:t>
                      </a:r>
                      <a:endParaRPr sz="1600" dirty="0"/>
                    </a:p>
                  </a:txBody>
                  <a:tcPr marL="0" marR="0" marT="0" marB="0" anchor="ctr" horzOverflow="overflow">
                    <a:noFill/>
                  </a:tcPr>
                </a:tc>
                <a:tc>
                  <a:txBody>
                    <a:bodyPr/>
                    <a:lstStyle/>
                    <a:p>
                      <a:pPr algn="ctr" defTabSz="457200" rtl="1">
                        <a:defRPr sz="1100" b="1">
                          <a:solidFill>
                            <a:srgbClr val="33334D"/>
                          </a:solidFill>
                          <a:sym typeface="Arial"/>
                        </a:defRPr>
                      </a:pPr>
                      <a:r>
                        <a:rPr sz="1600" b="1" i="0" dirty="0" err="1">
                          <a:latin typeface="Arial" panose="020B0604020202020204" pitchFamily="34" charset="0"/>
                          <a:cs typeface="Arial" panose="020B0604020202020204" pitchFamily="34" charset="0"/>
                        </a:rPr>
                        <a:t>الخاتمة</a:t>
                      </a:r>
                      <a:r>
                        <a:rPr sz="1600" dirty="0"/>
                        <a:t> </a:t>
                      </a:r>
                    </a:p>
                    <a:p>
                      <a:pPr algn="ctr" defTabSz="457200" rtl="1">
                        <a:defRPr sz="1100" b="1">
                          <a:solidFill>
                            <a:srgbClr val="33334D"/>
                          </a:solidFill>
                          <a:sym typeface="Arial"/>
                        </a:defRPr>
                      </a:pPr>
                      <a:r>
                        <a:rPr lang="ar-JO" sz="1600" dirty="0"/>
                        <a:t>16: 9-20</a:t>
                      </a:r>
                      <a:endParaRPr sz="1600" dirty="0"/>
                    </a:p>
                  </a:txBody>
                  <a:tcPr marL="0" marR="0" marT="0" marB="0" anchor="ctr" horzOverflow="overflow">
                    <a:noFill/>
                  </a:tcPr>
                </a:tc>
                <a:extLst>
                  <a:ext uri="{0D108BD9-81ED-4DB2-BD59-A6C34878D82A}">
                    <a16:rowId xmlns:a16="http://schemas.microsoft.com/office/drawing/2014/main" val="10006"/>
                  </a:ext>
                </a:extLst>
              </a:tr>
              <a:tr h="957599">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التأكيد</a:t>
                      </a:r>
                      <a:r>
                        <a:rPr sz="2000" b="1" dirty="0">
                          <a:solidFill>
                            <a:srgbClr val="33334D"/>
                          </a:solidFill>
                          <a:sym typeface="Arial"/>
                        </a:rPr>
                        <a:t> </a:t>
                      </a:r>
                      <a:r>
                        <a:rPr sz="2000" b="1" dirty="0" err="1">
                          <a:solidFill>
                            <a:srgbClr val="33334D"/>
                          </a:solidFill>
                          <a:sym typeface="Arial"/>
                        </a:rPr>
                        <a:t>على</a:t>
                      </a:r>
                      <a:r>
                        <a:rPr sz="2000" b="1" dirty="0">
                          <a:solidFill>
                            <a:srgbClr val="33334D"/>
                          </a:solidFill>
                          <a:sym typeface="Arial"/>
                        </a:rPr>
                        <a:t> </a:t>
                      </a:r>
                      <a:r>
                        <a:rPr sz="2000" b="1" dirty="0" err="1">
                          <a:solidFill>
                            <a:srgbClr val="33334D"/>
                          </a:solidFill>
                          <a:sym typeface="Arial"/>
                        </a:rPr>
                        <a:t>سلطان</a:t>
                      </a:r>
                      <a:r>
                        <a:rPr sz="2000" b="1" dirty="0">
                          <a:solidFill>
                            <a:srgbClr val="33334D"/>
                          </a:solidFill>
                          <a:sym typeface="Arial"/>
                        </a:rPr>
                        <a:t> </a:t>
                      </a:r>
                      <a:r>
                        <a:rPr sz="2000" b="1" dirty="0" err="1">
                          <a:solidFill>
                            <a:srgbClr val="33334D"/>
                          </a:solidFill>
                          <a:sym typeface="Arial"/>
                        </a:rPr>
                        <a:t>المسيح</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التوتر</a:t>
                      </a:r>
                      <a:r>
                        <a:rPr sz="2000" b="1" dirty="0">
                          <a:solidFill>
                            <a:srgbClr val="33334D"/>
                          </a:solidFill>
                          <a:sym typeface="Arial"/>
                        </a:rPr>
                        <a:t> </a:t>
                      </a:r>
                      <a:r>
                        <a:rPr sz="2000" b="1" dirty="0" err="1">
                          <a:solidFill>
                            <a:srgbClr val="33334D"/>
                          </a:solidFill>
                          <a:sym typeface="Arial"/>
                        </a:rPr>
                        <a:t>بين</a:t>
                      </a:r>
                      <a:r>
                        <a:rPr sz="2000" b="1" dirty="0">
                          <a:solidFill>
                            <a:srgbClr val="33334D"/>
                          </a:solidFill>
                          <a:sym typeface="Arial"/>
                        </a:rPr>
                        <a:t> </a:t>
                      </a:r>
                      <a:r>
                        <a:rPr sz="2000" b="1" dirty="0" err="1">
                          <a:solidFill>
                            <a:srgbClr val="33334D"/>
                          </a:solidFill>
                          <a:sym typeface="Arial"/>
                        </a:rPr>
                        <a:t>الس</a:t>
                      </a:r>
                      <a:r>
                        <a:rPr lang="ar-JO" sz="2000" b="1" dirty="0">
                          <a:solidFill>
                            <a:srgbClr val="33334D"/>
                          </a:solidFill>
                          <a:sym typeface="Arial"/>
                        </a:rPr>
                        <a:t>ُ</a:t>
                      </a:r>
                      <a:r>
                        <a:rPr sz="2000" b="1" dirty="0">
                          <a:solidFill>
                            <a:srgbClr val="33334D"/>
                          </a:solidFill>
                          <a:sym typeface="Arial"/>
                        </a:rPr>
                        <a:t>ل</a:t>
                      </a:r>
                      <a:r>
                        <a:rPr lang="ar-JO" sz="2000" b="1" dirty="0">
                          <a:solidFill>
                            <a:srgbClr val="33334D"/>
                          </a:solidFill>
                          <a:sym typeface="Arial"/>
                        </a:rPr>
                        <a:t>ْ</a:t>
                      </a:r>
                      <a:r>
                        <a:rPr sz="2000" b="1" dirty="0" err="1">
                          <a:solidFill>
                            <a:srgbClr val="33334D"/>
                          </a:solidFill>
                          <a:sym typeface="Arial"/>
                        </a:rPr>
                        <a:t>طة</a:t>
                      </a:r>
                      <a:r>
                        <a:rPr sz="2000" b="1" dirty="0">
                          <a:solidFill>
                            <a:srgbClr val="33334D"/>
                          </a:solidFill>
                          <a:sym typeface="Arial"/>
                        </a:rPr>
                        <a:t> </a:t>
                      </a:r>
                      <a:r>
                        <a:rPr sz="2000" b="1" dirty="0" err="1">
                          <a:solidFill>
                            <a:srgbClr val="33334D"/>
                          </a:solidFill>
                          <a:sym typeface="Arial"/>
                        </a:rPr>
                        <a:t>والخدمة</a:t>
                      </a:r>
                      <a:r>
                        <a:rPr sz="2000" b="1" dirty="0">
                          <a:solidFill>
                            <a:srgbClr val="33334D"/>
                          </a:solidFill>
                          <a:sym typeface="Arial"/>
                        </a:rPr>
                        <a:t> </a:t>
                      </a:r>
                    </a:p>
                  </a:txBody>
                  <a:tcPr marL="45720" marR="45720" anchor="ctr" horzOverflow="overflow"/>
                </a:tc>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التأكيد</a:t>
                      </a:r>
                      <a:r>
                        <a:rPr sz="2000" b="1" dirty="0">
                          <a:solidFill>
                            <a:srgbClr val="33334D"/>
                          </a:solidFill>
                          <a:sym typeface="Arial"/>
                        </a:rPr>
                        <a:t> </a:t>
                      </a:r>
                      <a:r>
                        <a:rPr sz="2000" b="1" dirty="0" err="1">
                          <a:solidFill>
                            <a:srgbClr val="33334D"/>
                          </a:solidFill>
                          <a:sym typeface="Arial"/>
                        </a:rPr>
                        <a:t>على</a:t>
                      </a:r>
                      <a:r>
                        <a:rPr sz="2000" b="1" dirty="0">
                          <a:solidFill>
                            <a:srgbClr val="33334D"/>
                          </a:solidFill>
                          <a:sym typeface="Arial"/>
                        </a:rPr>
                        <a:t> </a:t>
                      </a:r>
                      <a:r>
                        <a:rPr sz="2000" b="1" dirty="0" err="1">
                          <a:solidFill>
                            <a:srgbClr val="33334D"/>
                          </a:solidFill>
                          <a:sym typeface="Arial"/>
                        </a:rPr>
                        <a:t>المسيح</a:t>
                      </a:r>
                      <a:r>
                        <a:rPr sz="2000" b="1" dirty="0">
                          <a:solidFill>
                            <a:srgbClr val="33334D"/>
                          </a:solidFill>
                          <a:sym typeface="Arial"/>
                        </a:rPr>
                        <a:t> </a:t>
                      </a:r>
                      <a:r>
                        <a:rPr sz="2000" b="1" dirty="0" err="1">
                          <a:solidFill>
                            <a:srgbClr val="33334D"/>
                          </a:solidFill>
                          <a:sym typeface="Arial"/>
                        </a:rPr>
                        <a:t>العبد</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7"/>
                  </a:ext>
                </a:extLst>
              </a:tr>
              <a:tr h="377236">
                <a:tc gridSpan="4">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٣ </a:t>
                      </a:r>
                      <a:r>
                        <a:rPr lang="ar-JO" sz="2000" b="1" dirty="0">
                          <a:solidFill>
                            <a:srgbClr val="33334D"/>
                          </a:solidFill>
                          <a:sym typeface="Arial"/>
                        </a:rPr>
                        <a:t> </a:t>
                      </a:r>
                      <a:r>
                        <a:rPr sz="2000" b="1" dirty="0" err="1">
                          <a:solidFill>
                            <a:srgbClr val="33334D"/>
                          </a:solidFill>
                          <a:sym typeface="Arial"/>
                        </a:rPr>
                        <a:t>سنوات</a:t>
                      </a:r>
                      <a:r>
                        <a:rPr sz="2000" b="1" dirty="0">
                          <a:solidFill>
                            <a:srgbClr val="33334D"/>
                          </a:solidFill>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٦ </a:t>
                      </a:r>
                      <a:r>
                        <a:rPr lang="ar-JO" sz="2000" b="1" dirty="0">
                          <a:solidFill>
                            <a:srgbClr val="33334D"/>
                          </a:solidFill>
                          <a:sym typeface="Arial"/>
                        </a:rPr>
                        <a:t> </a:t>
                      </a:r>
                      <a:r>
                        <a:rPr sz="2000" b="1" dirty="0" err="1">
                          <a:solidFill>
                            <a:srgbClr val="33334D"/>
                          </a:solidFill>
                          <a:sym typeface="Arial"/>
                        </a:rPr>
                        <a:t>أشهر</a:t>
                      </a:r>
                      <a:r>
                        <a:rPr sz="2000" b="1" dirty="0">
                          <a:solidFill>
                            <a:srgbClr val="33334D"/>
                          </a:solidFill>
                          <a:sym typeface="Arial"/>
                        </a:rPr>
                        <a:t> </a:t>
                      </a:r>
                    </a:p>
                  </a:txBody>
                  <a:tcPr marL="45720" marR="45720" anchor="ctr" horzOverflow="overflow">
                    <a:noFill/>
                  </a:tcPr>
                </a:tc>
                <a:tc gridSpan="4">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٨</a:t>
                      </a:r>
                      <a:r>
                        <a:rPr lang="ar-JO" sz="2000" b="1" dirty="0">
                          <a:solidFill>
                            <a:srgbClr val="33334D"/>
                          </a:solidFill>
                          <a:sym typeface="Arial"/>
                        </a:rPr>
                        <a:t> </a:t>
                      </a:r>
                      <a:r>
                        <a:rPr sz="2000" b="1" dirty="0" err="1">
                          <a:solidFill>
                            <a:srgbClr val="33334D"/>
                          </a:solidFill>
                          <a:sym typeface="Arial"/>
                        </a:rPr>
                        <a:t>أيام</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8"/>
                  </a:ext>
                </a:extLst>
              </a:tr>
              <a:tr h="377236">
                <a:tc gridSpan="9">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روما</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9"/>
                  </a:ext>
                </a:extLst>
              </a:tr>
              <a:tr h="667417">
                <a:tc gridSpan="9">
                  <a:txBody>
                    <a:bodyPr/>
                    <a:lstStyle/>
                    <a:p>
                      <a:pPr algn="ctr" defTabSz="457200" rtl="1">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كُت</a:t>
                      </a:r>
                      <a:r>
                        <a:rPr lang="ar-JO" sz="2000" b="1" dirty="0">
                          <a:solidFill>
                            <a:srgbClr val="33334D"/>
                          </a:solidFill>
                          <a:sym typeface="Arial"/>
                        </a:rPr>
                        <a:t>ِ</a:t>
                      </a:r>
                      <a:r>
                        <a:rPr sz="2000" b="1" dirty="0">
                          <a:solidFill>
                            <a:srgbClr val="33334D"/>
                          </a:solidFill>
                          <a:sym typeface="Arial"/>
                        </a:rPr>
                        <a:t>ب</a:t>
                      </a:r>
                      <a:r>
                        <a:rPr lang="ar-JO" sz="2000" b="1" dirty="0">
                          <a:solidFill>
                            <a:srgbClr val="33334D"/>
                          </a:solidFill>
                          <a:sym typeface="Arial"/>
                        </a:rPr>
                        <a:t> في أثناء الفترة الزمنية ما بين</a:t>
                      </a:r>
                      <a:r>
                        <a:rPr sz="2000" b="1" dirty="0">
                          <a:solidFill>
                            <a:srgbClr val="33334D"/>
                          </a:solidFill>
                          <a:sym typeface="Arial"/>
                        </a:rPr>
                        <a:t> ٦٤ - ٦٨ م 
</a:t>
                      </a:r>
                      <a:r>
                        <a:rPr sz="2000" b="1" dirty="0" err="1">
                          <a:solidFill>
                            <a:srgbClr val="33334D"/>
                          </a:solidFill>
                          <a:sym typeface="Arial"/>
                        </a:rPr>
                        <a:t>يُغط</a:t>
                      </a:r>
                      <a:r>
                        <a:rPr lang="ar-JO" sz="2000" b="1" dirty="0">
                          <a:solidFill>
                            <a:srgbClr val="33334D"/>
                          </a:solidFill>
                          <a:sym typeface="Arial"/>
                        </a:rPr>
                        <a:t>ِّ</a:t>
                      </a:r>
                      <a:r>
                        <a:rPr sz="2000" b="1" dirty="0">
                          <a:solidFill>
                            <a:srgbClr val="33334D"/>
                          </a:solidFill>
                          <a:sym typeface="Arial"/>
                        </a:rPr>
                        <a:t>ي</a:t>
                      </a:r>
                      <a:r>
                        <a:rPr lang="ar-JO" sz="2000" b="1" dirty="0">
                          <a:solidFill>
                            <a:srgbClr val="33334D"/>
                          </a:solidFill>
                          <a:sym typeface="Arial"/>
                        </a:rPr>
                        <a:t> الفترة الزمنية ما بين</a:t>
                      </a:r>
                      <a:r>
                        <a:rPr sz="2000" b="1" dirty="0">
                          <a:solidFill>
                            <a:srgbClr val="33334D"/>
                          </a:solidFill>
                          <a:sym typeface="Arial"/>
                        </a:rPr>
                        <a:t> ٢٩ - ٣٣ م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10"/>
                  </a:ext>
                </a:extLst>
              </a:tr>
            </a:tbl>
          </a:graphicData>
        </a:graphic>
      </p:graphicFrame>
      <p:sp>
        <p:nvSpPr>
          <p:cNvPr id="4466" name="Title 1"/>
          <p:cNvSpPr txBox="1">
            <a:spLocks noGrp="1"/>
          </p:cNvSpPr>
          <p:nvPr>
            <p:ph type="title" idx="4294967295"/>
          </p:nvPr>
        </p:nvSpPr>
        <p:spPr>
          <a:xfrm>
            <a:off x="2555775" y="38824"/>
            <a:ext cx="3816426" cy="634004"/>
          </a:xfrm>
          <a:prstGeom prst="rect">
            <a:avLst/>
          </a:prstGeom>
        </p:spPr>
        <p:txBody>
          <a:bodyPr lIns="45719" tIns="45719" rIns="45719" bIns="45719">
            <a:noAutofit/>
          </a:bodyPr>
          <a:lstStyle>
            <a:lvl1pPr defTabSz="777240">
              <a:defRPr sz="2380">
                <a:latin typeface="ＭＳ Ｐゴシック"/>
                <a:ea typeface="ＭＳ Ｐゴシック"/>
                <a:cs typeface="ＭＳ Ｐゴシック"/>
                <a:sym typeface="ＭＳ Ｐゴシック"/>
              </a:defRPr>
            </a:lvl1pPr>
          </a:lstStyle>
          <a:p>
            <a:pPr>
              <a:defRPr>
                <a:latin typeface="+mj-lt"/>
                <a:ea typeface="+mj-ea"/>
                <a:cs typeface="+mj-cs"/>
                <a:sym typeface="Arial"/>
              </a:defRPr>
            </a:pPr>
            <a:r>
              <a:rPr sz="3600" dirty="0" err="1">
                <a:latin typeface="Arial" panose="020B0604020202020204" pitchFamily="34" charset="0"/>
                <a:cs typeface="Arial" panose="020B0604020202020204" pitchFamily="34" charset="0"/>
                <a:sym typeface="ＭＳ Ｐゴシック"/>
              </a:rPr>
              <a:t>مخط</a:t>
            </a:r>
            <a:r>
              <a:rPr lang="ar-JO" sz="3600" dirty="0">
                <a:latin typeface="Arial" panose="020B0604020202020204" pitchFamily="34" charset="0"/>
                <a:cs typeface="Arial" panose="020B0604020202020204" pitchFamily="34" charset="0"/>
                <a:sym typeface="ＭＳ Ｐゴシック"/>
              </a:rPr>
              <a:t>َّ</a:t>
            </a:r>
            <a:r>
              <a:rPr sz="3600" dirty="0">
                <a:latin typeface="Arial" panose="020B0604020202020204" pitchFamily="34" charset="0"/>
                <a:cs typeface="Arial" panose="020B0604020202020204" pitchFamily="34" charset="0"/>
                <a:sym typeface="ＭＳ Ｐゴシック"/>
              </a:rPr>
              <a:t>ط </a:t>
            </a:r>
            <a:r>
              <a:rPr lang="ar-JO" sz="3600" dirty="0">
                <a:latin typeface="Arial" panose="020B0604020202020204" pitchFamily="34" charset="0"/>
                <a:cs typeface="Arial" panose="020B0604020202020204" pitchFamily="34" charset="0"/>
                <a:sym typeface="ＭＳ Ｐゴシック"/>
              </a:rPr>
              <a:t>إنجيل </a:t>
            </a:r>
            <a:r>
              <a:rPr sz="3600" dirty="0" err="1">
                <a:latin typeface="Arial" panose="020B0604020202020204" pitchFamily="34" charset="0"/>
                <a:cs typeface="Arial" panose="020B0604020202020204" pitchFamily="34" charset="0"/>
                <a:sym typeface="ＭＳ Ｐゴシック"/>
              </a:rPr>
              <a:t>مرقس</a:t>
            </a:r>
            <a:r>
              <a:rPr sz="3600" dirty="0">
                <a:latin typeface="Arial" panose="020B0604020202020204" pitchFamily="34" charset="0"/>
                <a:cs typeface="Arial" panose="020B0604020202020204" pitchFamily="34" charset="0"/>
                <a:sym typeface="ＭＳ Ｐゴシック"/>
              </a:rPr>
              <a:t> </a:t>
            </a:r>
          </a:p>
        </p:txBody>
      </p:sp>
    </p:spTree>
    <p:extLst>
      <p:ext uri="{BB962C8B-B14F-4D97-AF65-F5344CB8AC3E}">
        <p14:creationId xmlns:p14="http://schemas.microsoft.com/office/powerpoint/2010/main" val="3658355687"/>
      </p:ext>
    </p:extLst>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iterate>
                                    <p:tmAbs val="0"/>
                                  </p:iterate>
                                  <p:childTnLst>
                                    <p:set>
                                      <p:cBhvr>
                                        <p:cTn id="6" fill="hold"/>
                                        <p:tgtEl>
                                          <p:spTgt spid="4466"/>
                                        </p:tgtEl>
                                        <p:attrNameLst>
                                          <p:attrName>style.visibility</p:attrName>
                                        </p:attrNameLst>
                                      </p:cBhvr>
                                      <p:to>
                                        <p:strVal val="visible"/>
                                      </p:to>
                                    </p:set>
                                    <p:anim calcmode="lin" valueType="num">
                                      <p:cBhvr>
                                        <p:cTn id="7" dur="500" fill="hold"/>
                                        <p:tgtEl>
                                          <p:spTgt spid="4466"/>
                                        </p:tgtEl>
                                        <p:attrNameLst>
                                          <p:attrName>ppt_w</p:attrName>
                                        </p:attrNameLst>
                                      </p:cBhvr>
                                      <p:tavLst>
                                        <p:tav tm="0">
                                          <p:val>
                                            <p:fltVal val="0"/>
                                          </p:val>
                                        </p:tav>
                                        <p:tav tm="100000">
                                          <p:val>
                                            <p:strVal val="#ppt_w"/>
                                          </p:val>
                                        </p:tav>
                                      </p:tavLst>
                                    </p:anim>
                                    <p:anim calcmode="lin" valueType="num">
                                      <p:cBhvr>
                                        <p:cTn id="8" dur="500" fill="hold"/>
                                        <p:tgtEl>
                                          <p:spTgt spid="446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66" grpId="0" animBg="1" advAuto="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44" name="Text Box 2"/>
          <p:cNvSpPr txBox="1"/>
          <p:nvPr/>
        </p:nvSpPr>
        <p:spPr>
          <a:xfrm>
            <a:off x="1143000" y="2514600"/>
            <a:ext cx="7239000" cy="3539249"/>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algn="ctr">
              <a:defRPr sz="2800" b="1" u="sng">
                <a:solidFill>
                  <a:srgbClr val="FFFFFF"/>
                </a:solidFill>
              </a:defRPr>
            </a:pPr>
            <a:r>
              <a:rPr lang="ar-JO" b="1" dirty="0">
                <a:latin typeface="Arial" panose="020B0604020202020204" pitchFamily="34" charset="0"/>
                <a:cs typeface="Arial" panose="020B0604020202020204" pitchFamily="34" charset="0"/>
              </a:rPr>
              <a:t>البيان الموجز</a:t>
            </a:r>
            <a:endParaRPr b="1" dirty="0">
              <a:latin typeface="Arial" panose="020B0604020202020204" pitchFamily="34" charset="0"/>
              <a:cs typeface="Arial" panose="020B0604020202020204" pitchFamily="34" charset="0"/>
            </a:endParaRPr>
          </a:p>
          <a:p>
            <a:pPr algn="ctr" rtl="1">
              <a:defRPr sz="2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يعرض مرقس في اهتمام رعوي</a:t>
            </a:r>
          </a:p>
          <a:p>
            <a:pPr algn="ctr">
              <a:defRPr sz="2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أحداث مختارة عن المسيح،</a:t>
            </a:r>
          </a:p>
          <a:p>
            <a:pPr algn="ctr">
              <a:defRPr sz="2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ابن الله (الإله)</a:t>
            </a:r>
          </a:p>
          <a:p>
            <a:pPr algn="ctr">
              <a:defRPr sz="2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الذي يخدم</a:t>
            </a:r>
          </a:p>
          <a:p>
            <a:pPr algn="ctr">
              <a:defRPr sz="2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نموذج </a:t>
            </a:r>
            <a:r>
              <a:rPr lang="ar-JO" b="1" dirty="0">
                <a:solidFill>
                  <a:srgbClr val="FFFF00"/>
                </a:solidFill>
                <a:latin typeface="Arial" panose="020B0604020202020204" pitchFamily="34" charset="0"/>
                <a:ea typeface="Times New Roman"/>
                <a:cs typeface="Arial" panose="020B0604020202020204" pitchFamily="34" charset="0"/>
                <a:sym typeface="Times New Roman"/>
              </a:rPr>
              <a:t>العبد المتألم</a:t>
            </a:r>
          </a:p>
          <a:p>
            <a:pPr algn="ctr">
              <a:defRPr sz="2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لحث المؤمنين الرومان المضطهدين على </a:t>
            </a:r>
            <a:r>
              <a:rPr lang="ar-JO" b="1" dirty="0">
                <a:solidFill>
                  <a:srgbClr val="FFFF00"/>
                </a:solidFill>
                <a:latin typeface="Arial" panose="020B0604020202020204" pitchFamily="34" charset="0"/>
                <a:ea typeface="Times New Roman"/>
                <a:cs typeface="Arial" panose="020B0604020202020204" pitchFamily="34" charset="0"/>
                <a:sym typeface="Times New Roman"/>
              </a:rPr>
              <a:t>التلمذة</a:t>
            </a:r>
            <a:r>
              <a:rPr lang="ar-JO" b="1" dirty="0">
                <a:latin typeface="Arial" panose="020B0604020202020204" pitchFamily="34" charset="0"/>
                <a:ea typeface="Times New Roman"/>
                <a:cs typeface="Arial" panose="020B0604020202020204" pitchFamily="34" charset="0"/>
                <a:sym typeface="Times New Roman"/>
              </a:rPr>
              <a:t> الحقيقية للمسيح.</a:t>
            </a:r>
            <a:endParaRPr b="1" dirty="0">
              <a:latin typeface="Arial" panose="020B0604020202020204" pitchFamily="34" charset="0"/>
              <a:ea typeface="Times New Roman"/>
              <a:cs typeface="Arial" panose="020B0604020202020204" pitchFamily="34" charset="0"/>
              <a:sym typeface="Times New Roman"/>
            </a:endParaRPr>
          </a:p>
        </p:txBody>
      </p:sp>
      <p:sp>
        <p:nvSpPr>
          <p:cNvPr id="5045" name="Text Box 3"/>
          <p:cNvSpPr txBox="1"/>
          <p:nvPr/>
        </p:nvSpPr>
        <p:spPr>
          <a:xfrm>
            <a:off x="8738792" y="304813"/>
            <a:ext cx="438400" cy="4614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b="1">
                <a:solidFill>
                  <a:srgbClr val="000000"/>
                </a:solidFill>
              </a:defRPr>
            </a:lvl1pPr>
          </a:lstStyle>
          <a:p>
            <a:r>
              <a:rPr lang="ar-JO" dirty="0">
                <a:latin typeface="Arial" panose="020B0604020202020204" pitchFamily="34" charset="0"/>
                <a:cs typeface="Arial" panose="020B0604020202020204" pitchFamily="34" charset="0"/>
              </a:rPr>
              <a:t>82</a:t>
            </a:r>
            <a:endParaRPr dirty="0">
              <a:latin typeface="Arial" panose="020B0604020202020204" pitchFamily="34" charset="0"/>
              <a:cs typeface="Arial" panose="020B0604020202020204" pitchFamily="34" charset="0"/>
            </a:endParaRPr>
          </a:p>
        </p:txBody>
      </p:sp>
      <p:sp>
        <p:nvSpPr>
          <p:cNvPr id="5046" name="Text Box 5"/>
          <p:cNvSpPr txBox="1"/>
          <p:nvPr/>
        </p:nvSpPr>
        <p:spPr>
          <a:xfrm>
            <a:off x="3711455" y="1295400"/>
            <a:ext cx="1914766" cy="953926"/>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p>
            <a:pPr algn="ctr">
              <a:defRPr sz="2800" b="1" u="sng">
                <a:solidFill>
                  <a:srgbClr val="FFFFFF"/>
                </a:solidFill>
              </a:defRPr>
            </a:pPr>
            <a:r>
              <a:rPr lang="ar-JO" b="1" dirty="0">
                <a:latin typeface="Arial" panose="020B0604020202020204" pitchFamily="34" charset="0"/>
                <a:cs typeface="Arial" panose="020B0604020202020204" pitchFamily="34" charset="0"/>
              </a:rPr>
              <a:t>الكلمة المفتاحية</a:t>
            </a:r>
            <a:endParaRPr b="1" dirty="0">
              <a:latin typeface="Arial" panose="020B0604020202020204" pitchFamily="34" charset="0"/>
              <a:cs typeface="Arial" panose="020B0604020202020204" pitchFamily="34" charset="0"/>
            </a:endParaRPr>
          </a:p>
          <a:p>
            <a:pPr algn="ctr">
              <a:defRPr sz="2800" b="1">
                <a:solidFill>
                  <a:srgbClr val="FFFF00"/>
                </a:solidFill>
              </a:defRPr>
            </a:pPr>
            <a:r>
              <a:rPr lang="ar-JO" b="1" dirty="0">
                <a:latin typeface="Arial" panose="020B0604020202020204" pitchFamily="34" charset="0"/>
                <a:cs typeface="Arial" panose="020B0604020202020204" pitchFamily="34" charset="0"/>
              </a:rPr>
              <a:t>التلمذة</a:t>
            </a:r>
            <a:endParaRPr b="1" dirty="0">
              <a:latin typeface="Arial" panose="020B0604020202020204" pitchFamily="34" charset="0"/>
              <a:cs typeface="Arial" panose="020B0604020202020204" pitchFamily="34" charset="0"/>
            </a:endParaRPr>
          </a:p>
        </p:txBody>
      </p:sp>
      <p:pic>
        <p:nvPicPr>
          <p:cNvPr id="5047" name="Picture 6" descr="Picture 6"/>
          <p:cNvPicPr>
            <a:picLocks noChangeAspect="1"/>
          </p:cNvPicPr>
          <p:nvPr/>
        </p:nvPicPr>
        <p:blipFill>
          <a:blip r:embed="rId2" cstate="print"/>
          <a:stretch>
            <a:fillRect/>
          </a:stretch>
        </p:blipFill>
        <p:spPr>
          <a:xfrm>
            <a:off x="457200" y="533401"/>
            <a:ext cx="2895600" cy="1935164"/>
          </a:xfrm>
          <a:prstGeom prst="rect">
            <a:avLst/>
          </a:prstGeom>
          <a:ln w="12700">
            <a:miter lim="400000"/>
          </a:ln>
        </p:spPr>
      </p:pic>
      <p:sp>
        <p:nvSpPr>
          <p:cNvPr id="5048" name="Text Box 8"/>
          <p:cNvSpPr txBox="1"/>
          <p:nvPr/>
        </p:nvSpPr>
        <p:spPr>
          <a:xfrm rot="20052411">
            <a:off x="6435119" y="1034478"/>
            <a:ext cx="1796144" cy="953926"/>
          </a:xfrm>
          <a:prstGeom prst="rect">
            <a:avLst/>
          </a:prstGeom>
          <a:solidFill>
            <a:srgbClr val="0033CC"/>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p>
            <a:pPr algn="ctr">
              <a:defRPr sz="2800" b="1">
                <a:solidFill>
                  <a:srgbClr val="FFFFFF"/>
                </a:solidFill>
              </a:defRPr>
            </a:pPr>
            <a:r>
              <a:rPr lang="ar-JO" b="1" dirty="0">
                <a:latin typeface="Arial" panose="020B0604020202020204" pitchFamily="34" charset="0"/>
                <a:cs typeface="Arial" panose="020B0604020202020204" pitchFamily="34" charset="0"/>
              </a:rPr>
              <a:t>إنجيل العمل</a:t>
            </a:r>
            <a:endParaRPr b="1" dirty="0">
              <a:latin typeface="Arial" panose="020B0604020202020204" pitchFamily="34" charset="0"/>
              <a:ea typeface="Times New Roman"/>
              <a:cs typeface="Arial" panose="020B0604020202020204" pitchFamily="34" charset="0"/>
              <a:sym typeface="Times New Roman"/>
            </a:endParaRPr>
          </a:p>
          <a:p>
            <a:pPr algn="ctr">
              <a:defRPr sz="2800" b="1">
                <a:solidFill>
                  <a:srgbClr val="FFFFFF"/>
                </a:solidFill>
              </a:defRPr>
            </a:pPr>
            <a:r>
              <a:rPr lang="ar-JO" b="1" dirty="0">
                <a:latin typeface="Arial" panose="020B0604020202020204" pitchFamily="34" charset="0"/>
                <a:cs typeface="Arial" panose="020B0604020202020204" pitchFamily="34" charset="0"/>
              </a:rPr>
              <a:t>للوقت 41 مرة</a:t>
            </a:r>
            <a:endParaRPr b="1" dirty="0">
              <a:latin typeface="Arial" panose="020B0604020202020204" pitchFamily="34" charset="0"/>
              <a:cs typeface="Arial" panose="020B0604020202020204" pitchFamily="34" charset="0"/>
            </a:endParaRPr>
          </a:p>
        </p:txBody>
      </p:sp>
      <p:sp>
        <p:nvSpPr>
          <p:cNvPr id="5049" name="Title 1"/>
          <p:cNvSpPr txBox="1">
            <a:spLocks noGrp="1"/>
          </p:cNvSpPr>
          <p:nvPr>
            <p:ph type="title" idx="4294967295"/>
          </p:nvPr>
        </p:nvSpPr>
        <p:spPr>
          <a:xfrm>
            <a:off x="3492501" y="548899"/>
            <a:ext cx="2319505" cy="523041"/>
          </a:xfrm>
          <a:prstGeom prst="rect">
            <a:avLst/>
          </a:prstGeom>
        </p:spPr>
        <p:txBody>
          <a:bodyPr/>
          <a:lstStyle/>
          <a:p>
            <a:pPr rtl="0">
              <a:defRPr/>
            </a:pPr>
            <a:r>
              <a:rPr lang="ar-JO" dirty="0"/>
              <a:t>مفاتيح مرقس</a:t>
            </a:r>
            <a:endParaRPr dirty="0"/>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1" nodeType="clickEffect">
                                  <p:stCondLst>
                                    <p:cond delay="0"/>
                                  </p:stCondLst>
                                  <p:iterate>
                                    <p:tmAbs val="0"/>
                                  </p:iterate>
                                  <p:childTnLst>
                                    <p:set>
                                      <p:cBhvr>
                                        <p:cTn id="6" fill="hold"/>
                                        <p:tgtEl>
                                          <p:spTgt spid="5044"/>
                                        </p:tgtEl>
                                        <p:attrNameLst>
                                          <p:attrName>style.visibility</p:attrName>
                                        </p:attrNameLst>
                                      </p:cBhvr>
                                      <p:to>
                                        <p:strVal val="visible"/>
                                      </p:to>
                                    </p:set>
                                    <p:anim calcmode="lin" valueType="num">
                                      <p:cBhvr>
                                        <p:cTn id="7" dur="500" fill="hold"/>
                                        <p:tgtEl>
                                          <p:spTgt spid="5044"/>
                                        </p:tgtEl>
                                        <p:attrNameLst>
                                          <p:attrName>ppt_w</p:attrName>
                                        </p:attrNameLst>
                                      </p:cBhvr>
                                      <p:tavLst>
                                        <p:tav tm="0">
                                          <p:val>
                                            <p:fltVal val="0"/>
                                          </p:val>
                                        </p:tav>
                                        <p:tav tm="100000">
                                          <p:val>
                                            <p:strVal val="#ppt_w"/>
                                          </p:val>
                                        </p:tav>
                                      </p:tavLst>
                                    </p:anim>
                                    <p:anim calcmode="lin" valueType="num">
                                      <p:cBhvr>
                                        <p:cTn id="8" dur="500" fill="hold"/>
                                        <p:tgtEl>
                                          <p:spTgt spid="5044"/>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5" presetClass="entr" presetSubtype="9" fill="hold" grpId="2" nodeType="clickEffect">
                                  <p:stCondLst>
                                    <p:cond delay="0"/>
                                  </p:stCondLst>
                                  <p:iterate>
                                    <p:tmAbs val="0"/>
                                  </p:iterate>
                                  <p:childTnLst>
                                    <p:set>
                                      <p:cBhvr>
                                        <p:cTn id="12" fill="hold"/>
                                        <p:tgtEl>
                                          <p:spTgt spid="5047"/>
                                        </p:tgtEl>
                                        <p:attrNameLst>
                                          <p:attrName>style.visibility</p:attrName>
                                        </p:attrNameLst>
                                      </p:cBhvr>
                                      <p:to>
                                        <p:strVal val="visible"/>
                                      </p:to>
                                    </p:set>
                                    <p:anim calcmode="lin" valueType="num">
                                      <p:cBhvr>
                                        <p:cTn id="13" dur="1000" fill="hold"/>
                                        <p:tgtEl>
                                          <p:spTgt spid="5047"/>
                                        </p:tgtEl>
                                        <p:attrNameLst>
                                          <p:attrName>ppt_w</p:attrName>
                                        </p:attrNameLst>
                                      </p:cBhvr>
                                      <p:tavLst>
                                        <p:tav tm="0">
                                          <p:val>
                                            <p:fltVal val="0"/>
                                          </p:val>
                                        </p:tav>
                                        <p:tav tm="100000">
                                          <p:val>
                                            <p:strVal val="#ppt_w"/>
                                          </p:val>
                                        </p:tav>
                                      </p:tavLst>
                                    </p:anim>
                                    <p:anim calcmode="lin" valueType="num">
                                      <p:cBhvr>
                                        <p:cTn id="14" dur="1000" fill="hold"/>
                                        <p:tgtEl>
                                          <p:spTgt spid="5047"/>
                                        </p:tgtEl>
                                        <p:attrNameLst>
                                          <p:attrName>ppt_h</p:attrName>
                                        </p:attrNameLst>
                                      </p:cBhvr>
                                      <p:tavLst>
                                        <p:tav tm="0">
                                          <p:val>
                                            <p:fltVal val="0"/>
                                          </p:val>
                                        </p:tav>
                                        <p:tav tm="100000">
                                          <p:val>
                                            <p:strVal val="#ppt_h"/>
                                          </p:val>
                                        </p:tav>
                                      </p:tavLst>
                                    </p:anim>
                                    <p:anim calcmode="lin" valueType="num">
                                      <p:cBhvr>
                                        <p:cTn id="15" dur="1000" fill="hold"/>
                                        <p:tgtEl>
                                          <p:spTgt spid="5047"/>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5047"/>
                                        </p:tgtEl>
                                        <p:attrNameLst>
                                          <p:attrName>ppt_y</p:attrName>
                                        </p:attrNameLst>
                                      </p:cBhvr>
                                      <p:tavLst>
                                        <p:tav tm="0" fmla="#ppt_y+(sin(-2*pi*(1-$))*-#ppt_x+cos(-2*pi*(1-$))*(1-#ppt_y))*(1-$)">
                                          <p:val>
                                            <p:fltVal val="0"/>
                                          </p:val>
                                        </p:tav>
                                        <p:tav tm="100000">
                                          <p:val>
                                            <p:fltVal val="1"/>
                                          </p:val>
                                        </p:tav>
                                      </p:tavLst>
                                    </p:anim>
                                  </p:childTnLst>
                                </p:cTn>
                              </p:par>
                            </p:childTnLst>
                          </p:cTn>
                        </p:par>
                        <p:par>
                          <p:cTn id="17" fill="hold">
                            <p:stCondLst>
                              <p:cond delay="1000"/>
                            </p:stCondLst>
                            <p:childTnLst>
                              <p:par>
                                <p:cTn id="18" presetID="15" presetClass="entr" presetSubtype="9" fill="hold" grpId="3" nodeType="afterEffect">
                                  <p:stCondLst>
                                    <p:cond delay="0"/>
                                  </p:stCondLst>
                                  <p:iterate>
                                    <p:tmAbs val="0"/>
                                  </p:iterate>
                                  <p:childTnLst>
                                    <p:set>
                                      <p:cBhvr>
                                        <p:cTn id="19" fill="hold"/>
                                        <p:tgtEl>
                                          <p:spTgt spid="5048"/>
                                        </p:tgtEl>
                                        <p:attrNameLst>
                                          <p:attrName>style.visibility</p:attrName>
                                        </p:attrNameLst>
                                      </p:cBhvr>
                                      <p:to>
                                        <p:strVal val="visible"/>
                                      </p:to>
                                    </p:set>
                                    <p:anim calcmode="lin" valueType="num">
                                      <p:cBhvr>
                                        <p:cTn id="20" dur="1000" fill="hold"/>
                                        <p:tgtEl>
                                          <p:spTgt spid="5048"/>
                                        </p:tgtEl>
                                        <p:attrNameLst>
                                          <p:attrName>ppt_w</p:attrName>
                                        </p:attrNameLst>
                                      </p:cBhvr>
                                      <p:tavLst>
                                        <p:tav tm="0">
                                          <p:val>
                                            <p:fltVal val="0"/>
                                          </p:val>
                                        </p:tav>
                                        <p:tav tm="100000">
                                          <p:val>
                                            <p:strVal val="#ppt_w"/>
                                          </p:val>
                                        </p:tav>
                                      </p:tavLst>
                                    </p:anim>
                                    <p:anim calcmode="lin" valueType="num">
                                      <p:cBhvr>
                                        <p:cTn id="21" dur="1000" fill="hold"/>
                                        <p:tgtEl>
                                          <p:spTgt spid="5048"/>
                                        </p:tgtEl>
                                        <p:attrNameLst>
                                          <p:attrName>ppt_h</p:attrName>
                                        </p:attrNameLst>
                                      </p:cBhvr>
                                      <p:tavLst>
                                        <p:tav tm="0">
                                          <p:val>
                                            <p:fltVal val="0"/>
                                          </p:val>
                                        </p:tav>
                                        <p:tav tm="100000">
                                          <p:val>
                                            <p:strVal val="#ppt_h"/>
                                          </p:val>
                                        </p:tav>
                                      </p:tavLst>
                                    </p:anim>
                                    <p:anim calcmode="lin" valueType="num">
                                      <p:cBhvr>
                                        <p:cTn id="22" dur="1000" fill="hold"/>
                                        <p:tgtEl>
                                          <p:spTgt spid="5048"/>
                                        </p:tgtEl>
                                        <p:attrNameLst>
                                          <p:attrName>ppt_x</p:attrName>
                                        </p:attrNameLst>
                                      </p:cBhvr>
                                      <p:tavLst>
                                        <p:tav tm="0" fmla="#ppt_x+(cos(-2*pi*(1-$))*-#ppt_x-sin(-2*pi*(1-$))*(1-#ppt_y))*(1-$)">
                                          <p:val>
                                            <p:fltVal val="0"/>
                                          </p:val>
                                        </p:tav>
                                        <p:tav tm="100000">
                                          <p:val>
                                            <p:fltVal val="1"/>
                                          </p:val>
                                        </p:tav>
                                      </p:tavLst>
                                    </p:anim>
                                    <p:anim calcmode="lin" valueType="num">
                                      <p:cBhvr>
                                        <p:cTn id="23" dur="1000" fill="hold"/>
                                        <p:tgtEl>
                                          <p:spTgt spid="5048"/>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44" grpId="1" animBg="1" advAuto="0"/>
      <p:bldP spid="5047" grpId="2" animBg="1" advAuto="0"/>
      <p:bldP spid="5048" grpId="3" animBg="1" advAuto="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51" name="Object 2" descr="Object 2"/>
          <p:cNvPicPr>
            <a:picLocks noChangeAspect="1"/>
          </p:cNvPicPr>
          <p:nvPr/>
        </p:nvPicPr>
        <p:blipFill>
          <a:blip r:embed="rId2" cstate="print"/>
          <a:stretch>
            <a:fillRect/>
          </a:stretch>
        </p:blipFill>
        <p:spPr>
          <a:xfrm>
            <a:off x="4267200" y="1143000"/>
            <a:ext cx="4876800" cy="3657600"/>
          </a:xfrm>
          <a:prstGeom prst="rect">
            <a:avLst/>
          </a:prstGeom>
          <a:ln w="12700">
            <a:miter lim="400000"/>
          </a:ln>
        </p:spPr>
      </p:pic>
      <p:sp>
        <p:nvSpPr>
          <p:cNvPr id="5052" name="Text Box 2"/>
          <p:cNvSpPr txBox="1"/>
          <p:nvPr/>
        </p:nvSpPr>
        <p:spPr>
          <a:xfrm>
            <a:off x="8580041" y="381016"/>
            <a:ext cx="438400" cy="4614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b="1">
                <a:solidFill>
                  <a:srgbClr val="000000"/>
                </a:solidFill>
              </a:defRPr>
            </a:lvl1pPr>
          </a:lstStyle>
          <a:p>
            <a:r>
              <a:rPr lang="ar-JO" dirty="0">
                <a:latin typeface="Arial" panose="020B0604020202020204" pitchFamily="34" charset="0"/>
                <a:cs typeface="Arial" panose="020B0604020202020204" pitchFamily="34" charset="0"/>
              </a:rPr>
              <a:t>85</a:t>
            </a:r>
            <a:endParaRPr dirty="0">
              <a:latin typeface="Arial" panose="020B0604020202020204" pitchFamily="34" charset="0"/>
              <a:cs typeface="Arial" panose="020B0604020202020204" pitchFamily="34" charset="0"/>
            </a:endParaRPr>
          </a:p>
        </p:txBody>
      </p:sp>
      <p:sp>
        <p:nvSpPr>
          <p:cNvPr id="5053" name="Text Box 4"/>
          <p:cNvSpPr txBox="1"/>
          <p:nvPr/>
        </p:nvSpPr>
        <p:spPr>
          <a:xfrm>
            <a:off x="1371600" y="3179801"/>
            <a:ext cx="4929188" cy="523038"/>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المقاومة 1: 14-10: 52</a:t>
            </a:r>
            <a:endParaRPr dirty="0">
              <a:latin typeface="Arial" panose="020B0604020202020204" pitchFamily="34" charset="0"/>
              <a:cs typeface="Arial" panose="020B0604020202020204" pitchFamily="34" charset="0"/>
            </a:endParaRPr>
          </a:p>
        </p:txBody>
      </p:sp>
      <p:sp>
        <p:nvSpPr>
          <p:cNvPr id="5054" name="Text Box 5"/>
          <p:cNvSpPr txBox="1"/>
          <p:nvPr/>
        </p:nvSpPr>
        <p:spPr>
          <a:xfrm>
            <a:off x="457200" y="2057437"/>
            <a:ext cx="4370388" cy="523038"/>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1: 1-13 المجيء</a:t>
            </a:r>
            <a:endParaRPr dirty="0">
              <a:latin typeface="Arial" panose="020B0604020202020204" pitchFamily="34" charset="0"/>
              <a:cs typeface="Arial" panose="020B0604020202020204" pitchFamily="34" charset="0"/>
            </a:endParaRPr>
          </a:p>
        </p:txBody>
      </p:sp>
      <p:sp>
        <p:nvSpPr>
          <p:cNvPr id="5055" name="Text Box 6"/>
          <p:cNvSpPr txBox="1"/>
          <p:nvPr/>
        </p:nvSpPr>
        <p:spPr>
          <a:xfrm>
            <a:off x="2252663" y="4302162"/>
            <a:ext cx="4983163" cy="523038"/>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11-15 بذل الذات</a:t>
            </a:r>
            <a:endParaRPr dirty="0">
              <a:latin typeface="Arial" panose="020B0604020202020204" pitchFamily="34" charset="0"/>
              <a:cs typeface="Arial" panose="020B0604020202020204" pitchFamily="34" charset="0"/>
            </a:endParaRPr>
          </a:p>
        </p:txBody>
      </p:sp>
      <p:sp>
        <p:nvSpPr>
          <p:cNvPr id="5056" name="Text Box 7"/>
          <p:cNvSpPr txBox="1"/>
          <p:nvPr/>
        </p:nvSpPr>
        <p:spPr>
          <a:xfrm>
            <a:off x="3200400" y="5424525"/>
            <a:ext cx="4900613" cy="523038"/>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16 القيامة</a:t>
            </a:r>
            <a:endParaRPr dirty="0">
              <a:latin typeface="Arial" panose="020B0604020202020204" pitchFamily="34" charset="0"/>
              <a:cs typeface="Arial" panose="020B0604020202020204" pitchFamily="34" charset="0"/>
            </a:endParaRPr>
          </a:p>
        </p:txBody>
      </p:sp>
      <p:sp>
        <p:nvSpPr>
          <p:cNvPr id="5057" name="Title 1"/>
          <p:cNvSpPr txBox="1">
            <a:spLocks noGrp="1"/>
          </p:cNvSpPr>
          <p:nvPr>
            <p:ph type="title" idx="4294967295"/>
          </p:nvPr>
        </p:nvSpPr>
        <p:spPr>
          <a:xfrm>
            <a:off x="3495676" y="549275"/>
            <a:ext cx="2155826" cy="522288"/>
          </a:xfrm>
          <a:prstGeom prst="rect">
            <a:avLst/>
          </a:prstGeom>
          <a:solidFill>
            <a:srgbClr val="0000FF"/>
          </a:solidFill>
        </p:spPr>
        <p:txBody>
          <a:bodyPr/>
          <a:lstStyle>
            <a:lvl1pPr rtl="0">
              <a:defRPr/>
            </a:lvl1pPr>
          </a:lstStyle>
          <a:p>
            <a:r>
              <a:rPr lang="ar-JO" dirty="0"/>
              <a:t>الفرضية</a:t>
            </a:r>
            <a:endParaRPr dirty="0"/>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8" fill="hold" grpId="1" nodeType="clickEffect">
                                  <p:stCondLst>
                                    <p:cond delay="0"/>
                                  </p:stCondLst>
                                  <p:iterate>
                                    <p:tmAbs val="0"/>
                                  </p:iterate>
                                  <p:childTnLst>
                                    <p:set>
                                      <p:cBhvr>
                                        <p:cTn id="6" fill="hold"/>
                                        <p:tgtEl>
                                          <p:spTgt spid="5054"/>
                                        </p:tgtEl>
                                        <p:attrNameLst>
                                          <p:attrName>style.visibility</p:attrName>
                                        </p:attrNameLst>
                                      </p:cBhvr>
                                      <p:to>
                                        <p:strVal val="visible"/>
                                      </p:to>
                                    </p:set>
                                    <p:anim calcmode="lin" valueType="num">
                                      <p:cBhvr>
                                        <p:cTn id="7" dur="500" fill="hold"/>
                                        <p:tgtEl>
                                          <p:spTgt spid="5054"/>
                                        </p:tgtEl>
                                        <p:attrNameLst>
                                          <p:attrName>ppt_x</p:attrName>
                                        </p:attrNameLst>
                                      </p:cBhvr>
                                      <p:tavLst>
                                        <p:tav tm="0">
                                          <p:val>
                                            <p:strVal val="0-#ppt_w/2"/>
                                          </p:val>
                                        </p:tav>
                                        <p:tav tm="100000">
                                          <p:val>
                                            <p:strVal val="#ppt_x"/>
                                          </p:val>
                                        </p:tav>
                                      </p:tavLst>
                                    </p:anim>
                                    <p:anim calcmode="lin" valueType="num">
                                      <p:cBhvr>
                                        <p:cTn id="8" dur="500" fill="hold"/>
                                        <p:tgtEl>
                                          <p:spTgt spid="505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2" nodeType="clickEffect">
                                  <p:stCondLst>
                                    <p:cond delay="0"/>
                                  </p:stCondLst>
                                  <p:iterate>
                                    <p:tmAbs val="0"/>
                                  </p:iterate>
                                  <p:childTnLst>
                                    <p:set>
                                      <p:cBhvr>
                                        <p:cTn id="12" fill="hold"/>
                                        <p:tgtEl>
                                          <p:spTgt spid="5053"/>
                                        </p:tgtEl>
                                        <p:attrNameLst>
                                          <p:attrName>style.visibility</p:attrName>
                                        </p:attrNameLst>
                                      </p:cBhvr>
                                      <p:to>
                                        <p:strVal val="visible"/>
                                      </p:to>
                                    </p:set>
                                    <p:anim calcmode="lin" valueType="num">
                                      <p:cBhvr>
                                        <p:cTn id="13" dur="500" fill="hold"/>
                                        <p:tgtEl>
                                          <p:spTgt spid="5053"/>
                                        </p:tgtEl>
                                        <p:attrNameLst>
                                          <p:attrName>ppt_x</p:attrName>
                                        </p:attrNameLst>
                                      </p:cBhvr>
                                      <p:tavLst>
                                        <p:tav tm="0">
                                          <p:val>
                                            <p:strVal val="0-#ppt_w/2"/>
                                          </p:val>
                                        </p:tav>
                                        <p:tav tm="100000">
                                          <p:val>
                                            <p:strVal val="#ppt_x"/>
                                          </p:val>
                                        </p:tav>
                                      </p:tavLst>
                                    </p:anim>
                                    <p:anim calcmode="lin" valueType="num">
                                      <p:cBhvr>
                                        <p:cTn id="14" dur="500" fill="hold"/>
                                        <p:tgtEl>
                                          <p:spTgt spid="5053"/>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3" nodeType="clickEffect">
                                  <p:stCondLst>
                                    <p:cond delay="0"/>
                                  </p:stCondLst>
                                  <p:iterate>
                                    <p:tmAbs val="0"/>
                                  </p:iterate>
                                  <p:childTnLst>
                                    <p:set>
                                      <p:cBhvr>
                                        <p:cTn id="18" fill="hold"/>
                                        <p:tgtEl>
                                          <p:spTgt spid="5055"/>
                                        </p:tgtEl>
                                        <p:attrNameLst>
                                          <p:attrName>style.visibility</p:attrName>
                                        </p:attrNameLst>
                                      </p:cBhvr>
                                      <p:to>
                                        <p:strVal val="visible"/>
                                      </p:to>
                                    </p:set>
                                    <p:anim calcmode="lin" valueType="num">
                                      <p:cBhvr>
                                        <p:cTn id="19" dur="500" fill="hold"/>
                                        <p:tgtEl>
                                          <p:spTgt spid="5055"/>
                                        </p:tgtEl>
                                        <p:attrNameLst>
                                          <p:attrName>ppt_x</p:attrName>
                                        </p:attrNameLst>
                                      </p:cBhvr>
                                      <p:tavLst>
                                        <p:tav tm="0">
                                          <p:val>
                                            <p:strVal val="0-#ppt_w/2"/>
                                          </p:val>
                                        </p:tav>
                                        <p:tav tm="100000">
                                          <p:val>
                                            <p:strVal val="#ppt_x"/>
                                          </p:val>
                                        </p:tav>
                                      </p:tavLst>
                                    </p:anim>
                                    <p:anim calcmode="lin" valueType="num">
                                      <p:cBhvr>
                                        <p:cTn id="20" dur="500" fill="hold"/>
                                        <p:tgtEl>
                                          <p:spTgt spid="5055"/>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4" nodeType="clickEffect">
                                  <p:stCondLst>
                                    <p:cond delay="0"/>
                                  </p:stCondLst>
                                  <p:iterate>
                                    <p:tmAbs val="0"/>
                                  </p:iterate>
                                  <p:childTnLst>
                                    <p:set>
                                      <p:cBhvr>
                                        <p:cTn id="24" fill="hold"/>
                                        <p:tgtEl>
                                          <p:spTgt spid="5056"/>
                                        </p:tgtEl>
                                        <p:attrNameLst>
                                          <p:attrName>style.visibility</p:attrName>
                                        </p:attrNameLst>
                                      </p:cBhvr>
                                      <p:to>
                                        <p:strVal val="visible"/>
                                      </p:to>
                                    </p:set>
                                    <p:anim calcmode="lin" valueType="num">
                                      <p:cBhvr>
                                        <p:cTn id="25" dur="500" fill="hold"/>
                                        <p:tgtEl>
                                          <p:spTgt spid="5056"/>
                                        </p:tgtEl>
                                        <p:attrNameLst>
                                          <p:attrName>ppt_x</p:attrName>
                                        </p:attrNameLst>
                                      </p:cBhvr>
                                      <p:tavLst>
                                        <p:tav tm="0">
                                          <p:val>
                                            <p:strVal val="0-#ppt_w/2"/>
                                          </p:val>
                                        </p:tav>
                                        <p:tav tm="100000">
                                          <p:val>
                                            <p:strVal val="#ppt_x"/>
                                          </p:val>
                                        </p:tav>
                                      </p:tavLst>
                                    </p:anim>
                                    <p:anim calcmode="lin" valueType="num">
                                      <p:cBhvr>
                                        <p:cTn id="26" dur="500" fill="hold"/>
                                        <p:tgtEl>
                                          <p:spTgt spid="505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53" grpId="2" animBg="1" advAuto="0"/>
      <p:bldP spid="5054" grpId="1" animBg="1" advAuto="0"/>
      <p:bldP spid="5055" grpId="3" animBg="1" advAuto="0"/>
      <p:bldP spid="5056" grpId="4" animBg="1" advAuto="0"/>
    </p:bldLst>
  </p:timing>
</p:sld>
</file>

<file path=ppt/slides/slide5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a:extLst>
            <a:ext uri="{FF2B5EF4-FFF2-40B4-BE49-F238E27FC236}">
              <a16:creationId xmlns:a16="http://schemas.microsoft.com/office/drawing/2014/main" id="{AED61B93-4768-2F2A-3A04-6F2243C15040}"/>
            </a:ext>
          </a:extLst>
        </p:cNvPr>
        <p:cNvGrpSpPr/>
        <p:nvPr/>
      </p:nvGrpSpPr>
      <p:grpSpPr>
        <a:xfrm>
          <a:off x="0" y="0"/>
          <a:ext cx="0" cy="0"/>
          <a:chOff x="0" y="0"/>
          <a:chExt cx="0" cy="0"/>
        </a:xfrm>
      </p:grpSpPr>
      <p:pic>
        <p:nvPicPr>
          <p:cNvPr id="4478" name="Picture 2" descr="Picture 2">
            <a:extLst>
              <a:ext uri="{FF2B5EF4-FFF2-40B4-BE49-F238E27FC236}">
                <a16:creationId xmlns:a16="http://schemas.microsoft.com/office/drawing/2014/main" id="{81D08C1C-1CFC-5F99-0DD3-CD333311C61F}"/>
              </a:ext>
            </a:extLst>
          </p:cNvPr>
          <p:cNvPicPr>
            <a:picLocks noChangeAspect="1"/>
          </p:cNvPicPr>
          <p:nvPr/>
        </p:nvPicPr>
        <p:blipFill>
          <a:blip r:embed="rId4" cstate="print"/>
          <a:stretch>
            <a:fillRect/>
          </a:stretch>
        </p:blipFill>
        <p:spPr>
          <a:xfrm>
            <a:off x="-36513" y="476672"/>
            <a:ext cx="9263069" cy="5472609"/>
          </a:xfrm>
          <a:prstGeom prst="rect">
            <a:avLst/>
          </a:prstGeom>
          <a:ln w="12700">
            <a:miter lim="400000"/>
          </a:ln>
        </p:spPr>
      </p:pic>
      <p:sp>
        <p:nvSpPr>
          <p:cNvPr id="4479" name="Rectangle 2">
            <a:extLst>
              <a:ext uri="{FF2B5EF4-FFF2-40B4-BE49-F238E27FC236}">
                <a16:creationId xmlns:a16="http://schemas.microsoft.com/office/drawing/2014/main" id="{8D51888B-31E6-6C0D-2712-3C3A08790AA8}"/>
              </a:ext>
            </a:extLst>
          </p:cNvPr>
          <p:cNvSpPr txBox="1"/>
          <p:nvPr/>
        </p:nvSpPr>
        <p:spPr>
          <a:xfrm>
            <a:off x="21906" y="3498311"/>
            <a:ext cx="9052561" cy="938018"/>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ctr">
              <a:defRPr sz="5400" b="1" i="1">
                <a:solidFill>
                  <a:srgbClr val="FFFFFF"/>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5400" b="1" i="0" u="none" strike="noStrike" kern="0" cap="none" spc="0" normalizeH="0" baseline="0" noProof="0" dirty="0" err="1">
                <a:ln>
                  <a:noFill/>
                </a:ln>
                <a:solidFill>
                  <a:srgbClr val="FFFFFF"/>
                </a:solidFill>
                <a:effectLst>
                  <a:glow rad="228600">
                    <a:srgbClr val="000000">
                      <a:alpha val="79637"/>
                    </a:srgbClr>
                  </a:glow>
                </a:effectLst>
                <a:uLnTx/>
                <a:uFillTx/>
                <a:latin typeface="Arial" panose="020B0604020202020204" pitchFamily="34" charset="0"/>
                <a:cs typeface="Arial" panose="020B0604020202020204" pitchFamily="34" charset="0"/>
                <a:sym typeface="Arial"/>
              </a:rPr>
              <a:t>إنجيل</a:t>
            </a:r>
            <a:r>
              <a:rPr kumimoji="0" sz="5400" b="1" i="0" u="none" strike="noStrike" kern="0" cap="none" spc="0" normalizeH="0" baseline="0" noProof="0" dirty="0">
                <a:ln>
                  <a:noFill/>
                </a:ln>
                <a:solidFill>
                  <a:srgbClr val="FFFFFF"/>
                </a:solidFill>
                <a:effectLst>
                  <a:glow rad="228600">
                    <a:srgbClr val="000000">
                      <a:alpha val="79637"/>
                    </a:srgbClr>
                  </a:glow>
                </a:effectLst>
                <a:uLnTx/>
                <a:uFillTx/>
                <a:latin typeface="Arial" panose="020B0604020202020204" pitchFamily="34" charset="0"/>
                <a:cs typeface="Arial" panose="020B0604020202020204" pitchFamily="34" charset="0"/>
                <a:sym typeface="Arial"/>
              </a:rPr>
              <a:t> </a:t>
            </a:r>
            <a:r>
              <a:rPr kumimoji="0" sz="5400" b="1" i="0" u="none" strike="noStrike" kern="0" cap="none" spc="0" normalizeH="0" baseline="0" noProof="0" dirty="0" err="1">
                <a:ln>
                  <a:noFill/>
                </a:ln>
                <a:solidFill>
                  <a:srgbClr val="FFFFFF"/>
                </a:solidFill>
                <a:effectLst>
                  <a:glow rad="228600">
                    <a:srgbClr val="000000">
                      <a:alpha val="79637"/>
                    </a:srgbClr>
                  </a:glow>
                </a:effectLst>
                <a:uLnTx/>
                <a:uFillTx/>
                <a:latin typeface="Arial" panose="020B0604020202020204" pitchFamily="34" charset="0"/>
                <a:cs typeface="Arial" panose="020B0604020202020204" pitchFamily="34" charset="0"/>
                <a:sym typeface="Arial"/>
              </a:rPr>
              <a:t>مرقس</a:t>
            </a:r>
            <a:r>
              <a:rPr kumimoji="0" sz="5400" b="1" i="0" u="none" strike="noStrike" kern="0" cap="none" spc="0" normalizeH="0" baseline="0" noProof="0" dirty="0">
                <a:ln>
                  <a:noFill/>
                </a:ln>
                <a:solidFill>
                  <a:srgbClr val="FFFFFF"/>
                </a:solidFill>
                <a:effectLst>
                  <a:glow rad="228600">
                    <a:srgbClr val="000000">
                      <a:alpha val="79637"/>
                    </a:srgbClr>
                  </a:glow>
                </a:effectLst>
                <a:uLnTx/>
                <a:uFillTx/>
                <a:latin typeface="Arial" panose="020B0604020202020204" pitchFamily="34" charset="0"/>
                <a:cs typeface="Arial" panose="020B0604020202020204" pitchFamily="34" charset="0"/>
                <a:sym typeface="Arial"/>
              </a:rPr>
              <a:t> </a:t>
            </a:r>
          </a:p>
        </p:txBody>
      </p:sp>
      <p:sp>
        <p:nvSpPr>
          <p:cNvPr id="4480" name="Rectangle 2">
            <a:extLst>
              <a:ext uri="{FF2B5EF4-FFF2-40B4-BE49-F238E27FC236}">
                <a16:creationId xmlns:a16="http://schemas.microsoft.com/office/drawing/2014/main" id="{87E2AF00-DF0F-7AFA-36EF-27136916DE7A}"/>
              </a:ext>
            </a:extLst>
          </p:cNvPr>
          <p:cNvSpPr txBox="1">
            <a:spLocks noGrp="1"/>
          </p:cNvSpPr>
          <p:nvPr>
            <p:ph type="title"/>
          </p:nvPr>
        </p:nvSpPr>
        <p:spPr>
          <a:xfrm>
            <a:off x="-1" y="476672"/>
            <a:ext cx="9120189" cy="1446653"/>
          </a:xfrm>
          <a:prstGeom prst="rect">
            <a:avLst/>
          </a:prstGeom>
          <a:effectLst>
            <a:outerShdw blurRad="63500" dist="35921" dir="2700000" rotWithShape="0">
              <a:srgbClr val="000000">
                <a:alpha val="74998"/>
              </a:srgbClr>
            </a:outerShdw>
          </a:effectLst>
        </p:spPr>
        <p:txBody>
          <a:bodyPr/>
          <a:lstStyle>
            <a:lvl1pPr>
              <a:defRPr sz="8800" b="1"/>
            </a:lvl1pPr>
          </a:lstStyle>
          <a:p>
            <a:pPr>
              <a:defRPr/>
            </a:pPr>
            <a:r>
              <a:rPr lang="ar-SA"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كن</a:t>
            </a:r>
            <a:r>
              <a:rPr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 تلميذ</a:t>
            </a:r>
            <a:r>
              <a:rPr lang="ar-JO"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اً</a:t>
            </a:r>
            <a:endParaRPr dirty="0">
              <a:solidFill>
                <a:srgbClr val="FFFFFF"/>
              </a:solidFill>
              <a:effectLst>
                <a:glow rad="228600">
                  <a:srgbClr val="000000">
                    <a:alpha val="79637"/>
                  </a:srgbClr>
                </a:glow>
              </a:effectLst>
              <a:latin typeface="Arial" panose="020B0604020202020204" pitchFamily="34" charset="0"/>
              <a:cs typeface="Arial" panose="020B0604020202020204" pitchFamily="34" charset="0"/>
            </a:endParaRPr>
          </a:p>
        </p:txBody>
      </p:sp>
      <p:grpSp>
        <p:nvGrpSpPr>
          <p:cNvPr id="4483" name="Text Box 5">
            <a:extLst>
              <a:ext uri="{FF2B5EF4-FFF2-40B4-BE49-F238E27FC236}">
                <a16:creationId xmlns:a16="http://schemas.microsoft.com/office/drawing/2014/main" id="{DAE790A4-4455-B9D6-95DF-9E8078D9FC21}"/>
              </a:ext>
            </a:extLst>
          </p:cNvPr>
          <p:cNvGrpSpPr/>
          <p:nvPr/>
        </p:nvGrpSpPr>
        <p:grpSpPr>
          <a:xfrm>
            <a:off x="-23813" y="5411348"/>
            <a:ext cx="9228217" cy="1446653"/>
            <a:chOff x="0" y="0"/>
            <a:chExt cx="9228216" cy="765175"/>
          </a:xfrm>
        </p:grpSpPr>
        <p:sp>
          <p:nvSpPr>
            <p:cNvPr id="4481" name="Rectangle">
              <a:extLst>
                <a:ext uri="{FF2B5EF4-FFF2-40B4-BE49-F238E27FC236}">
                  <a16:creationId xmlns:a16="http://schemas.microsoft.com/office/drawing/2014/main" id="{0C1DFE97-1D12-F656-BDA4-855682472F1C}"/>
                </a:ext>
              </a:extLst>
            </p:cNvPr>
            <p:cNvSpPr/>
            <p:nvPr/>
          </p:nvSpPr>
          <p:spPr>
            <a:xfrm>
              <a:off x="0" y="0"/>
              <a:ext cx="9228216" cy="765175"/>
            </a:xfrm>
            <a:prstGeom prst="rect">
              <a:avLst/>
            </a:prstGeom>
            <a:solidFill>
              <a:srgbClr val="050A00"/>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solidFill>
                    <a:srgbClr val="000000"/>
                  </a:solidFill>
                  <a:latin typeface="Verdana"/>
                  <a:ea typeface="Verdana"/>
                  <a:cs typeface="Verdana"/>
                  <a:sym typeface="Verdana"/>
                </a:defRPr>
              </a:pPr>
              <a:endParaRPr kumimoji="0" sz="2400" b="1" i="0" u="none" strike="noStrike" kern="0" cap="none" spc="0" normalizeH="0" baseline="0" noProof="0" dirty="0">
                <a:ln>
                  <a:noFill/>
                </a:ln>
                <a:solidFill>
                  <a:srgbClr val="000000"/>
                </a:solidFill>
                <a:effectLst/>
                <a:uLnTx/>
                <a:uFillTx/>
                <a:latin typeface="Arial" panose="020B0604020202020204" pitchFamily="34" charset="0"/>
                <a:ea typeface="Verdana"/>
                <a:cs typeface="Arial" panose="020B0604020202020204" pitchFamily="34" charset="0"/>
                <a:sym typeface="Verdana"/>
              </a:endParaRPr>
            </a:p>
          </p:txBody>
        </p:sp>
        <p:sp>
          <p:nvSpPr>
            <p:cNvPr id="4482" name="د. ريك جريفيث •   مركز الدراسات اللاهوتية الأردني…">
              <a:extLst>
                <a:ext uri="{FF2B5EF4-FFF2-40B4-BE49-F238E27FC236}">
                  <a16:creationId xmlns:a16="http://schemas.microsoft.com/office/drawing/2014/main" id="{A12C8381-1B02-F0CB-36F9-6299D1B2DD53}"/>
                </a:ext>
              </a:extLst>
            </p:cNvPr>
            <p:cNvSpPr txBox="1"/>
            <p:nvPr/>
          </p:nvSpPr>
          <p:spPr>
            <a:xfrm>
              <a:off x="45720" y="81425"/>
              <a:ext cx="9136776" cy="602328"/>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2000" b="1">
                  <a:solidFill>
                    <a:srgbClr val="FFFFFF"/>
                  </a:solidFill>
                  <a:effectLst>
                    <a:outerShdw blurRad="38100" dist="38100" dir="2700000" rotWithShape="0">
                      <a:srgbClr val="000000"/>
                    </a:outerShdw>
                  </a:effectLst>
                </a:defRPr>
              </a:pPr>
              <a:r>
                <a:rPr kumimoji="0"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د</a:t>
              </a:r>
              <a:r>
                <a:rPr kumimoji="0" lang="ar-JO"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000" b="1" i="0"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ريك</a:t>
              </a:r>
              <a:r>
                <a:rPr kumimoji="0"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lang="en-US"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a:t>
              </a:r>
              <a:r>
                <a:rPr kumimoji="0" sz="2000" b="1" i="0"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ريفيث</a:t>
              </a:r>
              <a:r>
                <a:rPr kumimoji="0"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lang="ar-JO"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lang="en-US"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lang="ar-JO"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مؤسَّسة</a:t>
              </a:r>
              <a:r>
                <a:rPr kumimoji="0"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000" b="1" i="0"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الدراسات</a:t>
              </a:r>
              <a:r>
                <a:rPr kumimoji="0"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000" b="1" i="0"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اللاهوتي</a:t>
              </a:r>
              <a:r>
                <a:rPr kumimoji="0" lang="ar-JO"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a:t>
              </a:r>
              <a:r>
                <a:rPr kumimoji="0"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ة </a:t>
              </a:r>
              <a:r>
                <a:rPr kumimoji="0" sz="2000" b="1" i="0"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الأردني</a:t>
              </a:r>
              <a:r>
                <a:rPr kumimoji="0" lang="ar-JO"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َّة</a:t>
              </a:r>
              <a:r>
                <a:rPr kumimoji="0"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p>
            <a:p>
              <a:pPr marL="0" marR="0" lvl="0" indent="0" algn="ctr" defTabSz="914300" rtl="1" eaLnBrk="1" fontAlgn="base" latinLnBrk="0" hangingPunct="1">
                <a:lnSpc>
                  <a:spcPct val="100000"/>
                </a:lnSpc>
                <a:spcBef>
                  <a:spcPct val="20000"/>
                </a:spcBef>
                <a:spcAft>
                  <a:spcPts val="0"/>
                </a:spcAft>
                <a:buClr>
                  <a:srgbClr val="FFCC00"/>
                </a:buClr>
                <a:buSzPct val="70000"/>
                <a:buFontTx/>
                <a:buNone/>
                <a:tabLst/>
                <a:defRPr/>
              </a:pPr>
              <a:r>
                <a:rPr kumimoji="0" lang="ar-JO"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يمكن تنزيل جميع الملفَّات بلغاتٍ كثيرةٍ مجَّانًا من الموقع الإلكترونيّ: </a:t>
              </a:r>
              <a:endParaRPr kumimoji="0" lang="en-US"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endParaRPr>
            </a:p>
            <a:p>
              <a:pPr marL="0" marR="0" lvl="0" indent="0" algn="ctr" defTabSz="914300" rtl="1" eaLnBrk="1" fontAlgn="base" latinLnBrk="0" hangingPunct="1">
                <a:lnSpc>
                  <a:spcPct val="100000"/>
                </a:lnSpc>
                <a:spcBef>
                  <a:spcPct val="20000"/>
                </a:spcBef>
                <a:spcAft>
                  <a:spcPts val="0"/>
                </a:spcAft>
                <a:buClr>
                  <a:srgbClr val="FFCC00"/>
                </a:buClr>
                <a:buSzPct val="70000"/>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Arial"/>
                </a:rPr>
                <a:t>BibleStudyDownloads.org</a:t>
              </a:r>
            </a:p>
          </p:txBody>
        </p:sp>
      </p:grpSp>
    </p:spTree>
    <p:extLst>
      <p:ext uri="{BB962C8B-B14F-4D97-AF65-F5344CB8AC3E}">
        <p14:creationId xmlns:p14="http://schemas.microsoft.com/office/powerpoint/2010/main" val="560814531"/>
      </p:ext>
    </p:extLst>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79"/>
                                        </p:tgtEl>
                                        <p:attrNameLst>
                                          <p:attrName>style.visibility</p:attrName>
                                        </p:attrNameLst>
                                      </p:cBhvr>
                                      <p:to>
                                        <p:strVal val="visible"/>
                                      </p:to>
                                    </p:set>
                                    <p:anim calcmode="lin" valueType="num">
                                      <p:cBhvr>
                                        <p:cTn id="7" dur="500" fill="hold"/>
                                        <p:tgtEl>
                                          <p:spTgt spid="4479"/>
                                        </p:tgtEl>
                                        <p:attrNameLst>
                                          <p:attrName>ppt_x</p:attrName>
                                        </p:attrNameLst>
                                      </p:cBhvr>
                                      <p:tavLst>
                                        <p:tav tm="0">
                                          <p:val>
                                            <p:strVal val="#ppt_x"/>
                                          </p:val>
                                        </p:tav>
                                        <p:tav tm="100000">
                                          <p:val>
                                            <p:strVal val="#ppt_x"/>
                                          </p:val>
                                        </p:tav>
                                      </p:tavLst>
                                    </p:anim>
                                    <p:anim calcmode="lin" valueType="num">
                                      <p:cBhvr>
                                        <p:cTn id="8" dur="500" fill="hold"/>
                                        <p:tgtEl>
                                          <p:spTgt spid="447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79" grpId="0" animBg="1" advAuto="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4485" name="Rectangle 2"/>
          <p:cNvSpPr txBox="1">
            <a:spLocks noGrp="1"/>
          </p:cNvSpPr>
          <p:nvPr>
            <p:ph type="title"/>
          </p:nvPr>
        </p:nvSpPr>
        <p:spPr>
          <a:xfrm>
            <a:off x="0" y="0"/>
            <a:ext cx="9144000" cy="1001358"/>
          </a:xfrm>
          <a:prstGeom prst="rect">
            <a:avLst/>
          </a:prstGeom>
          <a:effectLst>
            <a:outerShdw blurRad="63500" dist="35921" dir="2700000" rotWithShape="0">
              <a:srgbClr val="000000">
                <a:alpha val="74998"/>
              </a:srgbClr>
            </a:outerShdw>
          </a:effectLst>
        </p:spPr>
        <p:txBody>
          <a:bodyPr>
            <a:normAutofit fontScale="90000"/>
          </a:bodyPr>
          <a:lstStyle>
            <a:lvl1pPr defTabSz="804672">
              <a:defRPr sz="4752" b="1"/>
            </a:lvl1pPr>
          </a:lstStyle>
          <a:p>
            <a:pPr>
              <a:defRPr/>
            </a:pPr>
            <a:r>
              <a:rPr sz="6000" dirty="0" err="1">
                <a:solidFill>
                  <a:srgbClr val="FFFFFF"/>
                </a:solidFill>
                <a:latin typeface="Arial" panose="020B0604020202020204" pitchFamily="34" charset="0"/>
                <a:cs typeface="Arial" panose="020B0604020202020204" pitchFamily="34" charset="0"/>
              </a:rPr>
              <a:t>تلميذ</a:t>
            </a:r>
            <a:r>
              <a:rPr lang="ar-JO" sz="6000" dirty="0">
                <a:solidFill>
                  <a:srgbClr val="FFFFFF"/>
                </a:solidFill>
                <a:latin typeface="Arial" panose="020B0604020202020204" pitchFamily="34" charset="0"/>
                <a:cs typeface="Arial" panose="020B0604020202020204" pitchFamily="34" charset="0"/>
              </a:rPr>
              <a:t> = </a:t>
            </a:r>
            <a:r>
              <a:rPr sz="6000" dirty="0" err="1">
                <a:solidFill>
                  <a:srgbClr val="FFFFFF"/>
                </a:solidFill>
                <a:latin typeface="Arial" panose="020B0604020202020204" pitchFamily="34" charset="0"/>
                <a:cs typeface="Arial" panose="020B0604020202020204" pitchFamily="34" charset="0"/>
              </a:rPr>
              <a:t>تابع</a:t>
            </a:r>
            <a:endParaRPr sz="6000" dirty="0">
              <a:solidFill>
                <a:srgbClr val="FFFFFF"/>
              </a:solidFill>
              <a:latin typeface="Arial" panose="020B0604020202020204" pitchFamily="34" charset="0"/>
              <a:cs typeface="Arial" panose="020B0604020202020204" pitchFamily="34" charset="0"/>
            </a:endParaRPr>
          </a:p>
        </p:txBody>
      </p:sp>
      <p:pic>
        <p:nvPicPr>
          <p:cNvPr id="4486" name="Picture 2" descr="Picture 2"/>
          <p:cNvPicPr>
            <a:picLocks noChangeAspect="1"/>
          </p:cNvPicPr>
          <p:nvPr/>
        </p:nvPicPr>
        <p:blipFill>
          <a:blip r:embed="rId3" cstate="print"/>
          <a:stretch>
            <a:fillRect/>
          </a:stretch>
        </p:blipFill>
        <p:spPr>
          <a:xfrm>
            <a:off x="827583" y="1055061"/>
            <a:ext cx="7289801" cy="5575301"/>
          </a:xfrm>
          <a:prstGeom prst="rect">
            <a:avLst/>
          </a:prstGeom>
          <a:ln w="12700">
            <a:miter lim="400000"/>
          </a:ln>
        </p:spPr>
      </p:pic>
      <p:sp>
        <p:nvSpPr>
          <p:cNvPr id="4487"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87"/>
                                        </p:tgtEl>
                                        <p:attrNameLst>
                                          <p:attrName>style.visibility</p:attrName>
                                        </p:attrNameLst>
                                      </p:cBhvr>
                                      <p:to>
                                        <p:strVal val="visible"/>
                                      </p:to>
                                    </p:set>
                                    <p:anim calcmode="lin" valueType="num">
                                      <p:cBhvr>
                                        <p:cTn id="7" dur="500" fill="hold"/>
                                        <p:tgtEl>
                                          <p:spTgt spid="4487"/>
                                        </p:tgtEl>
                                        <p:attrNameLst>
                                          <p:attrName>ppt_x</p:attrName>
                                        </p:attrNameLst>
                                      </p:cBhvr>
                                      <p:tavLst>
                                        <p:tav tm="0">
                                          <p:val>
                                            <p:strVal val="#ppt_x"/>
                                          </p:val>
                                        </p:tav>
                                        <p:tav tm="100000">
                                          <p:val>
                                            <p:strVal val="#ppt_x"/>
                                          </p:val>
                                        </p:tav>
                                      </p:tavLst>
                                    </p:anim>
                                    <p:anim calcmode="lin" valueType="num">
                                      <p:cBhvr>
                                        <p:cTn id="8" dur="500" fill="hold"/>
                                        <p:tgtEl>
                                          <p:spTgt spid="448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87" grpId="0" animBg="1" advAuto="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SA" sz="5400" dirty="0">
                <a:effectLst>
                  <a:glow rad="127000">
                    <a:schemeClr val="tx1"/>
                  </a:glow>
                </a:effectLst>
                <a:ea typeface="ＭＳ Ｐゴシック" charset="0"/>
              </a:rPr>
              <a:t>باكستان</a:t>
            </a:r>
            <a:endParaRPr lang="en-US" sz="5400" dirty="0">
              <a:effectLst>
                <a:glow rad="127000">
                  <a:schemeClr val="tx1"/>
                </a:glow>
              </a:effectLst>
              <a:ea typeface="ＭＳ Ｐゴシック" charset="0"/>
            </a:endParaRPr>
          </a:p>
        </p:txBody>
      </p:sp>
      <p:pic>
        <p:nvPicPr>
          <p:cNvPr id="3" name="Picture 2">
            <a:extLst>
              <a:ext uri="{FF2B5EF4-FFF2-40B4-BE49-F238E27FC236}">
                <a16:creationId xmlns:a16="http://schemas.microsoft.com/office/drawing/2014/main" id="{DCE205C0-6560-2348-9522-6F3430904D06}"/>
              </a:ext>
            </a:extLst>
          </p:cNvPr>
          <p:cNvPicPr>
            <a:picLocks noChangeAspect="1"/>
          </p:cNvPicPr>
          <p:nvPr/>
        </p:nvPicPr>
        <p:blipFill>
          <a:blip r:embed="rId3"/>
          <a:stretch>
            <a:fillRect/>
          </a:stretch>
        </p:blipFill>
        <p:spPr>
          <a:xfrm>
            <a:off x="-36512" y="1268760"/>
            <a:ext cx="9132722" cy="4320480"/>
          </a:xfrm>
          <a:prstGeom prst="rect">
            <a:avLst/>
          </a:prstGeom>
        </p:spPr>
      </p:pic>
    </p:spTree>
    <p:extLst>
      <p:ext uri="{BB962C8B-B14F-4D97-AF65-F5344CB8AC3E}">
        <p14:creationId xmlns:p14="http://schemas.microsoft.com/office/powerpoint/2010/main" val="1114915180"/>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89" name="Picture 2" descr="Picture 2"/>
          <p:cNvPicPr>
            <a:picLocks noChangeAspect="1"/>
          </p:cNvPicPr>
          <p:nvPr/>
        </p:nvPicPr>
        <p:blipFill>
          <a:blip r:embed="rId4" cstate="print"/>
          <a:stretch>
            <a:fillRect/>
          </a:stretch>
        </p:blipFill>
        <p:spPr>
          <a:xfrm>
            <a:off x="0" y="0"/>
            <a:ext cx="9144000" cy="6861909"/>
          </a:xfrm>
          <a:prstGeom prst="rect">
            <a:avLst/>
          </a:prstGeom>
          <a:ln w="12700">
            <a:miter lim="400000"/>
          </a:ln>
        </p:spPr>
      </p:pic>
      <p:sp>
        <p:nvSpPr>
          <p:cNvPr id="4490" name="Rectangle 2"/>
          <p:cNvSpPr txBox="1">
            <a:spLocks noGrp="1"/>
          </p:cNvSpPr>
          <p:nvPr>
            <p:ph type="title"/>
          </p:nvPr>
        </p:nvSpPr>
        <p:spPr>
          <a:xfrm>
            <a:off x="0" y="232008"/>
            <a:ext cx="9144000" cy="769350"/>
          </a:xfrm>
          <a:prstGeom prst="rect">
            <a:avLst/>
          </a:prstGeom>
          <a:noFill/>
          <a:ln>
            <a:noFill/>
          </a:ln>
          <a:effectLst>
            <a:glow rad="228600">
              <a:srgbClr val="000000">
                <a:alpha val="81000"/>
              </a:srgbClr>
            </a:glow>
          </a:effectLst>
        </p:spPr>
        <p:txBody>
          <a:bodyPr vert="horz" wrap="square" lIns="91440" tIns="45720" rIns="91440" bIns="45720" numCol="1" anchor="ctr" anchorCtr="0" compatLnSpc="1">
            <a:prstTxWarp prst="textNoShape">
              <a:avLst/>
            </a:prstTxWarp>
            <a:normAutofit fontScale="90000"/>
          </a:bodyPr>
          <a:lstStyle>
            <a:lvl1pPr defTabSz="804672">
              <a:defRPr sz="4752" b="1"/>
            </a:lvl1pPr>
          </a:lstStyle>
          <a:p>
            <a:pPr rtl="0" eaLnBrk="0" fontAlgn="base" hangingPunct="0">
              <a:spcBef>
                <a:spcPct val="0"/>
              </a:spcBef>
              <a:spcAft>
                <a:spcPct val="0"/>
              </a:spcAft>
            </a:pPr>
            <a:r>
              <a:rPr sz="5400" dirty="0">
                <a:solidFill>
                  <a:srgbClr val="FFFFFF"/>
                </a:solidFill>
                <a:effectLst>
                  <a:glow rad="127000">
                    <a:srgbClr val="000000"/>
                  </a:glow>
                </a:effectLst>
                <a:latin typeface="Arial" panose="020B0604020202020204" pitchFamily="34" charset="0"/>
                <a:ea typeface="ＭＳ Ｐゴシック" charset="0"/>
              </a:rPr>
              <a:t>تلميذ</a:t>
            </a:r>
          </a:p>
        </p:txBody>
      </p:sp>
      <p:sp>
        <p:nvSpPr>
          <p:cNvPr id="4491"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91"/>
                                        </p:tgtEl>
                                        <p:attrNameLst>
                                          <p:attrName>style.visibility</p:attrName>
                                        </p:attrNameLst>
                                      </p:cBhvr>
                                      <p:to>
                                        <p:strVal val="visible"/>
                                      </p:to>
                                    </p:set>
                                    <p:anim calcmode="lin" valueType="num">
                                      <p:cBhvr>
                                        <p:cTn id="7" dur="500" fill="hold"/>
                                        <p:tgtEl>
                                          <p:spTgt spid="4491"/>
                                        </p:tgtEl>
                                        <p:attrNameLst>
                                          <p:attrName>ppt_x</p:attrName>
                                        </p:attrNameLst>
                                      </p:cBhvr>
                                      <p:tavLst>
                                        <p:tav tm="0">
                                          <p:val>
                                            <p:strVal val="#ppt_x"/>
                                          </p:val>
                                        </p:tav>
                                        <p:tav tm="100000">
                                          <p:val>
                                            <p:strVal val="#ppt_x"/>
                                          </p:val>
                                        </p:tav>
                                      </p:tavLst>
                                    </p:anim>
                                    <p:anim calcmode="lin" valueType="num">
                                      <p:cBhvr>
                                        <p:cTn id="8" dur="500" fill="hold"/>
                                        <p:tgtEl>
                                          <p:spTgt spid="449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1" grpId="0" animBg="1" advAuto="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0">
          <a:blip r:embed="rId3" cstate="print"/>
          <a:srcRect/>
          <a:stretch>
            <a:fillRect/>
          </a:stretch>
        </a:blipFill>
        <a:effectLst/>
      </p:bgPr>
    </p:bg>
    <p:spTree>
      <p:nvGrpSpPr>
        <p:cNvPr id="1" name=""/>
        <p:cNvGrpSpPr/>
        <p:nvPr/>
      </p:nvGrpSpPr>
      <p:grpSpPr>
        <a:xfrm>
          <a:off x="0" y="0"/>
          <a:ext cx="0" cy="0"/>
          <a:chOff x="0" y="0"/>
          <a:chExt cx="0" cy="0"/>
        </a:xfrm>
      </p:grpSpPr>
      <p:sp>
        <p:nvSpPr>
          <p:cNvPr id="4442" name="Title 1"/>
          <p:cNvSpPr txBox="1">
            <a:spLocks noGrp="1"/>
          </p:cNvSpPr>
          <p:nvPr>
            <p:ph type="ctrTitle"/>
          </p:nvPr>
        </p:nvSpPr>
        <p:spPr>
          <a:xfrm>
            <a:off x="180966" y="102580"/>
            <a:ext cx="8236819" cy="799421"/>
          </a:xfrm>
          <a:prstGeom prst="rect">
            <a:avLst/>
          </a:prstGeom>
          <a:solidFill>
            <a:srgbClr val="000000"/>
          </a:solidFill>
        </p:spPr>
        <p:txBody>
          <a:bodyPr/>
          <a:lstStyle>
            <a:lvl1pPr>
              <a:defRPr sz="3600" b="1">
                <a:solidFill>
                  <a:srgbClr val="FFFFFF"/>
                </a:solidFill>
                <a:latin typeface="+mj-lt"/>
                <a:ea typeface="+mj-ea"/>
                <a:cs typeface="+mj-cs"/>
                <a:sym typeface="Arial"/>
              </a:defRPr>
            </a:lvl1pPr>
          </a:lstStyle>
          <a:p>
            <a:pPr rtl="1">
              <a:defRPr/>
            </a:pPr>
            <a:r>
              <a:rPr dirty="0">
                <a:latin typeface="Arial" panose="020B0604020202020204" pitchFamily="34" charset="0"/>
                <a:cs typeface="Arial" panose="020B0604020202020204" pitchFamily="34" charset="0"/>
              </a:rPr>
              <a:t>بيان الملكوت</a:t>
            </a:r>
          </a:p>
        </p:txBody>
      </p:sp>
      <p:sp>
        <p:nvSpPr>
          <p:cNvPr id="4443" name="Rectangle 2"/>
          <p:cNvSpPr txBox="1"/>
          <p:nvPr/>
        </p:nvSpPr>
        <p:spPr>
          <a:xfrm>
            <a:off x="70363" y="2636912"/>
            <a:ext cx="9003274" cy="1815882"/>
          </a:xfrm>
          <a:prstGeom prst="rect">
            <a:avLst/>
          </a:prstGeom>
          <a:noFill/>
          <a:ln>
            <a:noFill/>
          </a:ln>
          <a:effectLst>
            <a:outerShdw blurRad="63500" dist="35921" dir="2700000" algn="ctr" rotWithShape="0">
              <a:schemeClr val="tx2">
                <a:alpha val="74998"/>
              </a:scheme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defTabSz="457200" eaLnBrk="0" fontAlgn="base">
              <a:spcBef>
                <a:spcPct val="0"/>
              </a:spcBef>
              <a:spcAft>
                <a:spcPct val="0"/>
              </a:spcAft>
              <a:defRPr sz="2800" b="1" kern="1200">
                <a:solidFill>
                  <a:srgbClr val="FFFFFF"/>
                </a:solidFill>
                <a:effectLst>
                  <a:glow rad="127000">
                    <a:srgbClr val="000000"/>
                  </a:glow>
                </a:effectLst>
                <a:latin typeface="Arial" charset="0"/>
                <a:ea typeface="ＭＳ Ｐゴシック" charset="0"/>
                <a:cs typeface="ＭＳ Ｐゴシック" charset="0"/>
              </a:defRPr>
            </a:lvl1pPr>
            <a:lvl2pPr marL="456343"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2pPr>
            <a:lvl3pPr marL="912690"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3pPr>
            <a:lvl4pPr marL="1369016"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4pPr>
            <a:lvl5pPr marL="1825374"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5pPr>
            <a:lvl6pPr marL="4572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6pPr>
            <a:lvl7pPr marL="9144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7pPr>
            <a:lvl8pPr marL="13716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8pPr>
            <a:lvl9pPr marL="18288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9pPr>
          </a:lstStyle>
          <a:p>
            <a:pPr rtl="1"/>
            <a:r>
              <a:rPr sz="3200" dirty="0" err="1">
                <a:latin typeface="Arial" panose="020B0604020202020204" pitchFamily="34" charset="0"/>
                <a:cs typeface="Arial" panose="020B0604020202020204" pitchFamily="34" charset="0"/>
              </a:rPr>
              <a:t>يحرر</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الملكوت</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من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الخطيئ</a:t>
            </a:r>
            <a:r>
              <a:rPr lang="ar-JO" sz="3200" dirty="0">
                <a:latin typeface="Arial" panose="020B0604020202020204" pitchFamily="34" charset="0"/>
                <a:cs typeface="Arial" panose="020B0604020202020204" pitchFamily="34" charset="0"/>
              </a:rPr>
              <a:t>ة من خلال التوبة </a:t>
            </a:r>
            <a:r>
              <a:rPr sz="3200" dirty="0">
                <a:latin typeface="Arial" panose="020B0604020202020204" pitchFamily="34" charset="0"/>
                <a:cs typeface="Arial" panose="020B0604020202020204" pitchFamily="34" charset="0"/>
              </a:rPr>
              <a:t> </a:t>
            </a:r>
            <a:r>
              <a:rPr lang="en-US" sz="3200" dirty="0">
                <a:latin typeface="Arial" panose="020B0604020202020204" pitchFamily="34" charset="0"/>
                <a:cs typeface="Arial" panose="020B0604020202020204" pitchFamily="34" charset="0"/>
              </a:rPr>
              <a:t>)</a:t>
            </a:r>
            <a:r>
              <a:rPr sz="3200" dirty="0">
                <a:latin typeface="Arial" panose="020B0604020202020204" pitchFamily="34" charset="0"/>
                <a:cs typeface="Arial" panose="020B0604020202020204" pitchFamily="34" charset="0"/>
              </a:rPr>
              <a:t>١: ١٤</a:t>
            </a:r>
            <a:r>
              <a:rPr lang="en-US" sz="3200" dirty="0">
                <a:latin typeface="Arial" panose="020B0604020202020204" pitchFamily="34" charset="0"/>
                <a:cs typeface="Arial" panose="020B0604020202020204" pitchFamily="34" charset="0"/>
              </a:rPr>
              <a:t> </a:t>
            </a:r>
            <a:r>
              <a:rPr sz="3200" dirty="0">
                <a:latin typeface="Arial" panose="020B0604020202020204" pitchFamily="34" charset="0"/>
                <a:cs typeface="Arial" panose="020B0604020202020204" pitchFamily="34" charset="0"/>
              </a:rPr>
              <a:t>-١٥</a:t>
            </a:r>
            <a:r>
              <a:rPr lang="en-US" sz="3200" dirty="0">
                <a:latin typeface="Arial" panose="020B0604020202020204" pitchFamily="34" charset="0"/>
                <a:cs typeface="Arial" panose="020B0604020202020204" pitchFamily="34" charset="0"/>
              </a:rPr>
              <a:t>(</a:t>
            </a:r>
            <a:r>
              <a:rPr sz="3200" dirty="0">
                <a:latin typeface="Arial" panose="020B0604020202020204" pitchFamily="34" charset="0"/>
                <a:cs typeface="Arial" panose="020B0604020202020204" pitchFamily="34" charset="0"/>
              </a:rPr>
              <a:t> </a:t>
            </a:r>
            <a:r>
              <a:rPr lang="en-US"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وينمو</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على</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النقيض</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من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حالة</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ركود</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أولئك</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الذين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يرفضون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المسيح</a:t>
            </a:r>
            <a:r>
              <a:rPr sz="3200" dirty="0">
                <a:latin typeface="Arial" panose="020B0604020202020204" pitchFamily="34" charset="0"/>
                <a:cs typeface="Arial" panose="020B0604020202020204" pitchFamily="34" charset="0"/>
              </a:rPr>
              <a:t> </a:t>
            </a:r>
            <a:r>
              <a:rPr lang="en-US" sz="3200" dirty="0">
                <a:latin typeface="Arial" panose="020B0604020202020204" pitchFamily="34" charset="0"/>
                <a:cs typeface="Arial" panose="020B0604020202020204" pitchFamily="34" charset="0"/>
              </a:rPr>
              <a:t>)</a:t>
            </a:r>
            <a:r>
              <a:rPr sz="3200" dirty="0">
                <a:latin typeface="Arial" panose="020B0604020202020204" pitchFamily="34" charset="0"/>
                <a:cs typeface="Arial" panose="020B0604020202020204" pitchFamily="34" charset="0"/>
              </a:rPr>
              <a:t>٤: ١-٣٤</a:t>
            </a:r>
            <a:r>
              <a:rPr lang="en-US" sz="3200" dirty="0">
                <a:latin typeface="Arial" panose="020B0604020202020204" pitchFamily="34" charset="0"/>
                <a:cs typeface="Arial" panose="020B0604020202020204" pitchFamily="34" charset="0"/>
              </a:rPr>
              <a:t>(</a:t>
            </a:r>
            <a:r>
              <a:rPr lang="ar-JO" sz="3200" dirty="0">
                <a:latin typeface="Arial" panose="020B0604020202020204" pitchFamily="34" charset="0"/>
                <a:cs typeface="Arial" panose="020B0604020202020204" pitchFamily="34" charset="0"/>
              </a:rPr>
              <a:t> ي</a:t>
            </a:r>
            <a:r>
              <a:rPr sz="3200" dirty="0" err="1">
                <a:latin typeface="Arial" panose="020B0604020202020204" pitchFamily="34" charset="0"/>
                <a:cs typeface="Arial" panose="020B0604020202020204" pitchFamily="34" charset="0"/>
              </a:rPr>
              <a:t>صور</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وضع</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تجليه</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كملك</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ليُعلم</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أن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المجد</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في</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المستقبل</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سيتبع</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الآلام</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الحالية</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له</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ولأتباعه</a:t>
            </a:r>
            <a:r>
              <a:rPr sz="3200" dirty="0">
                <a:latin typeface="Arial" panose="020B0604020202020204" pitchFamily="34" charset="0"/>
                <a:cs typeface="Arial" panose="020B0604020202020204" pitchFamily="34" charset="0"/>
              </a:rPr>
              <a:t> </a:t>
            </a:r>
            <a:endParaRPr lang="ar-JO" sz="3200" dirty="0">
              <a:latin typeface="Arial" panose="020B0604020202020204" pitchFamily="34" charset="0"/>
              <a:cs typeface="Arial" panose="020B0604020202020204" pitchFamily="34" charset="0"/>
            </a:endParaRPr>
          </a:p>
          <a:p>
            <a:pPr rtl="1"/>
            <a:r>
              <a:rPr lang="en-US" sz="3200" dirty="0">
                <a:latin typeface="Arial" panose="020B0604020202020204" pitchFamily="34" charset="0"/>
                <a:cs typeface="Arial" panose="020B0604020202020204" pitchFamily="34" charset="0"/>
              </a:rPr>
              <a:t>)</a:t>
            </a:r>
            <a:r>
              <a:rPr sz="3200" dirty="0">
                <a:latin typeface="Arial" panose="020B0604020202020204" pitchFamily="34" charset="0"/>
                <a:cs typeface="Arial" panose="020B0604020202020204" pitchFamily="34" charset="0"/>
              </a:rPr>
              <a:t>٩: ١-١٣</a:t>
            </a:r>
            <a:r>
              <a:rPr lang="en-US" sz="3200" dirty="0">
                <a:latin typeface="Arial" panose="020B0604020202020204" pitchFamily="34" charset="0"/>
                <a:cs typeface="Arial" panose="020B0604020202020204" pitchFamily="34" charset="0"/>
              </a:rPr>
              <a:t>(</a:t>
            </a:r>
            <a:endParaRPr lang="ar-JO" sz="3200" dirty="0">
              <a:latin typeface="Arial" panose="020B0604020202020204" pitchFamily="34" charset="0"/>
              <a:cs typeface="Arial" panose="020B0604020202020204" pitchFamily="34" charset="0"/>
            </a:endParaRPr>
          </a:p>
        </p:txBody>
      </p:sp>
      <p:sp>
        <p:nvSpPr>
          <p:cNvPr id="4444" name="Text Box 3"/>
          <p:cNvSpPr txBox="1"/>
          <p:nvPr/>
        </p:nvSpPr>
        <p:spPr>
          <a:xfrm>
            <a:off x="8216420" y="44450"/>
            <a:ext cx="776924"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defRPr b="1">
                <a:solidFill>
                  <a:srgbClr val="FFFFFF"/>
                </a:solidFill>
              </a:defRPr>
            </a:lvl1pPr>
          </a:lstStyle>
          <a:p>
            <a:pPr algn="l" rtl="1"/>
            <a:r>
              <a:rPr dirty="0">
                <a:latin typeface="Arial" panose="020B0604020202020204" pitchFamily="34" charset="0"/>
                <a:cs typeface="Arial" panose="020B0604020202020204" pitchFamily="34" charset="0"/>
              </a:rPr>
              <a:t>٢٧ أ</a:t>
            </a:r>
          </a:p>
        </p:txBody>
      </p:sp>
      <p:sp>
        <p:nvSpPr>
          <p:cNvPr id="4445" name="Rectangle 2"/>
          <p:cNvSpPr txBox="1"/>
          <p:nvPr/>
        </p:nvSpPr>
        <p:spPr>
          <a:xfrm>
            <a:off x="1324919" y="5951409"/>
            <a:ext cx="7420583" cy="846967"/>
          </a:xfrm>
          <a:prstGeom prst="rect">
            <a:avLst/>
          </a:prstGeom>
          <a:ln w="12700">
            <a:miter lim="400000"/>
          </a:ln>
          <a:effectLst>
            <a:outerShdw blurRad="63500" dist="35921" dir="2700000" rotWithShape="0">
              <a:srgbClr val="1F497D">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algn="r">
              <a:defRPr b="1">
                <a:latin typeface="+mj-lt"/>
                <a:ea typeface="+mj-ea"/>
                <a:cs typeface="+mj-cs"/>
                <a:sym typeface="Arial"/>
              </a:defRPr>
            </a:pPr>
            <a:r>
              <a:rPr lang="ar-SA" b="1" dirty="0">
                <a:latin typeface="Arial" panose="020B0604020202020204" pitchFamily="34" charset="0"/>
                <a:cs typeface="Arial" panose="020B0604020202020204" pitchFamily="34" charset="0"/>
              </a:rPr>
              <a:t>مرقس</a:t>
            </a:r>
          </a:p>
        </p:txBody>
      </p:sp>
    </p:spTree>
  </p:cSld>
  <p:clrMapOvr>
    <a:overrideClrMapping bg1="lt1" tx1="dk1" bg2="lt2" tx2="dk2" accent1="accent1" accent2="accent2" accent3="accent3" accent4="accent4" accent5="accent5" accent6="accent6" hlink="hlink" folHlink="folHlink"/>
  </p:clrMapOvr>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1" nodeType="clickEffect">
                                  <p:stCondLst>
                                    <p:cond delay="0"/>
                                  </p:stCondLst>
                                  <p:iterate>
                                    <p:tmAbs val="0"/>
                                  </p:iterate>
                                  <p:childTnLst>
                                    <p:set>
                                      <p:cBhvr>
                                        <p:cTn id="6" fill="hold"/>
                                        <p:tgtEl>
                                          <p:spTgt spid="4445"/>
                                        </p:tgtEl>
                                        <p:attrNameLst>
                                          <p:attrName>style.visibility</p:attrName>
                                        </p:attrNameLst>
                                      </p:cBhvr>
                                      <p:to>
                                        <p:strVal val="visible"/>
                                      </p:to>
                                    </p:set>
                                    <p:anim calcmode="lin" valueType="num">
                                      <p:cBhvr>
                                        <p:cTn id="7" dur="500" fill="hold"/>
                                        <p:tgtEl>
                                          <p:spTgt spid="4445"/>
                                        </p:tgtEl>
                                        <p:attrNameLst>
                                          <p:attrName>ppt_x</p:attrName>
                                        </p:attrNameLst>
                                      </p:cBhvr>
                                      <p:tavLst>
                                        <p:tav tm="0">
                                          <p:val>
                                            <p:strVal val="#ppt_x"/>
                                          </p:val>
                                        </p:tav>
                                        <p:tav tm="100000">
                                          <p:val>
                                            <p:strVal val="#ppt_x"/>
                                          </p:val>
                                        </p:tav>
                                      </p:tavLst>
                                    </p:anim>
                                    <p:anim calcmode="lin" valueType="num">
                                      <p:cBhvr>
                                        <p:cTn id="8" dur="500" fill="hold"/>
                                        <p:tgtEl>
                                          <p:spTgt spid="444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45" grpId="1" animBg="1" advAuto="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5154" name="Picture 2">
            <a:extLst>
              <a:ext uri="{FF2B5EF4-FFF2-40B4-BE49-F238E27FC236}">
                <a16:creationId xmlns:a16="http://schemas.microsoft.com/office/drawing/2014/main" id="{24782877-E676-0B48-95F5-ADBB6DF4BAA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717550"/>
            <a:ext cx="9144000" cy="54229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0"/>
            <a:ext cx="9144000" cy="1484784"/>
          </a:xfrm>
          <a:effectLst>
            <a:outerShdw blurRad="63500" dist="35921" dir="2700000" algn="ctr" rotWithShape="0">
              <a:schemeClr val="tx2">
                <a:alpha val="74998"/>
              </a:schemeClr>
            </a:outerShdw>
          </a:effectLst>
        </p:spPr>
        <p:txBody>
          <a:bodyPr anchor="t"/>
          <a:lstStyle/>
          <a:p>
            <a:pPr rtl="1">
              <a:defRPr/>
            </a:pPr>
            <a:r>
              <a:rPr lang="ar-JO" dirty="0">
                <a:effectLst>
                  <a:glow rad="127000">
                    <a:schemeClr val="tx1"/>
                  </a:glow>
                </a:effectLst>
                <a:ea typeface="ＭＳ Ｐゴシック" charset="0"/>
              </a:rPr>
              <a:t>ما هي استراتيجيَّتك</a:t>
            </a:r>
            <a:br>
              <a:rPr lang="ar-JO" dirty="0">
                <a:effectLst>
                  <a:glow rad="127000">
                    <a:schemeClr val="tx1"/>
                  </a:glow>
                </a:effectLst>
                <a:ea typeface="ＭＳ Ｐゴシック" charset="0"/>
              </a:rPr>
            </a:br>
            <a:r>
              <a:rPr lang="ar-JO" dirty="0">
                <a:effectLst>
                  <a:glow rad="127000">
                    <a:schemeClr val="tx1"/>
                  </a:glow>
                </a:effectLst>
                <a:ea typeface="ＭＳ Ｐゴシック" charset="0"/>
              </a:rPr>
              <a:t>في اتِّباع يسوع؟</a:t>
            </a:r>
            <a:endParaRPr lang="en-US" dirty="0">
              <a:effectLst>
                <a:glow rad="127000">
                  <a:schemeClr val="tx1"/>
                </a:glow>
              </a:effectLst>
              <a:ea typeface="ＭＳ Ｐゴシック" charset="0"/>
            </a:endParaRPr>
          </a:p>
        </p:txBody>
      </p:sp>
    </p:spTree>
    <p:extLst>
      <p:ext uri="{BB962C8B-B14F-4D97-AF65-F5344CB8AC3E}">
        <p14:creationId xmlns:p14="http://schemas.microsoft.com/office/powerpoint/2010/main" val="2191337693"/>
      </p:ext>
    </p:extLst>
  </p:cSld>
  <p:clrMapOvr>
    <a:masterClrMapping/>
  </p:clrMapOvr>
  <p:transition/>
</p:sld>
</file>

<file path=ppt/slides/slide61.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95" name="Picture 2" descr="Picture 2"/>
          <p:cNvPicPr>
            <a:picLocks noChangeAspect="1"/>
          </p:cNvPicPr>
          <p:nvPr/>
        </p:nvPicPr>
        <p:blipFill>
          <a:blip r:embed="rId4" cstate="print"/>
          <a:stretch>
            <a:fillRect/>
          </a:stretch>
        </p:blipFill>
        <p:spPr>
          <a:xfrm>
            <a:off x="1733003" y="1916833"/>
            <a:ext cx="5575301" cy="4709160"/>
          </a:xfrm>
          <a:prstGeom prst="rect">
            <a:avLst/>
          </a:prstGeom>
          <a:ln w="12700">
            <a:miter lim="400000"/>
          </a:ln>
        </p:spPr>
      </p:pic>
      <p:sp>
        <p:nvSpPr>
          <p:cNvPr id="4497"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
        <p:nvSpPr>
          <p:cNvPr id="4" name="Rectangle 2">
            <a:extLst>
              <a:ext uri="{FF2B5EF4-FFF2-40B4-BE49-F238E27FC236}">
                <a16:creationId xmlns:a16="http://schemas.microsoft.com/office/drawing/2014/main" id="{D0348294-360B-0B21-262C-12690ABAACF9}"/>
              </a:ext>
            </a:extLst>
          </p:cNvPr>
          <p:cNvSpPr txBox="1">
            <a:spLocks/>
          </p:cNvSpPr>
          <p:nvPr/>
        </p:nvSpPr>
        <p:spPr>
          <a:xfrm>
            <a:off x="683568" y="232008"/>
            <a:ext cx="6912768" cy="2033255"/>
          </a:xfrm>
          <a:prstGeom prst="rect">
            <a:avLst/>
          </a:prstGeom>
          <a:noFill/>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nchor="t">
            <a:normAutofit/>
          </a:bodyPr>
          <a:lstStyle>
            <a:lvl1pPr marL="0" marR="0" indent="0" algn="ctr" defTabSz="914400" rtl="1" latinLnBrk="0">
              <a:lnSpc>
                <a:spcPct val="100000"/>
              </a:lnSpc>
              <a:spcBef>
                <a:spcPts val="0"/>
              </a:spcBef>
              <a:spcAft>
                <a:spcPts val="0"/>
              </a:spcAft>
              <a:buClrTx/>
              <a:buSzTx/>
              <a:buFontTx/>
              <a:buNone/>
              <a:tabLst/>
              <a:defRPr sz="4400" b="1" i="0" u="none" strike="noStrike" cap="none" spc="0" baseline="0">
                <a:solidFill>
                  <a:srgbClr val="FFFF66"/>
                </a:solidFill>
                <a:uFillTx/>
                <a:latin typeface="Trebuchet MS"/>
                <a:ea typeface="Trebuchet MS"/>
                <a:cs typeface="Trebuchet MS"/>
                <a:sym typeface="Trebuchet MS"/>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a:lstStyle>
          <a:p>
            <a:pPr marL="0" marR="0" lvl="0" indent="0" algn="ctr" defTabSz="914400" rtl="1" eaLnBrk="1" fontAlgn="auto" latinLnBrk="0" hangingPunct="1">
              <a:lnSpc>
                <a:spcPct val="100000"/>
              </a:lnSpc>
              <a:spcBef>
                <a:spcPts val="0"/>
              </a:spcBef>
              <a:spcAft>
                <a:spcPts val="0"/>
              </a:spcAft>
              <a:buClrTx/>
              <a:buSzTx/>
              <a:buFontTx/>
              <a:buNone/>
              <a:tabLst/>
              <a:defRPr sz="4800" b="1"/>
            </a:pPr>
            <a:r>
              <a:rPr kumimoji="0" lang="ar-JO" sz="48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Trebuchet MS"/>
              </a:rPr>
              <a:t>كيف يمكنك أن تكون </a:t>
            </a:r>
            <a:r>
              <a:rPr kumimoji="0" lang="ar-JO" sz="4800"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Trebuchet MS"/>
              </a:rPr>
              <a:t>تلميذاً</a:t>
            </a:r>
            <a:r>
              <a:rPr kumimoji="0" lang="ar-JO" sz="48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Trebuchet MS"/>
              </a:rPr>
              <a:t> حقيقيَّاً ليسوع في عالَم عِدائيّ؟</a:t>
            </a: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97"/>
                                        </p:tgtEl>
                                        <p:attrNameLst>
                                          <p:attrName>style.visibility</p:attrName>
                                        </p:attrNameLst>
                                      </p:cBhvr>
                                      <p:to>
                                        <p:strVal val="visible"/>
                                      </p:to>
                                    </p:set>
                                    <p:anim calcmode="lin" valueType="num">
                                      <p:cBhvr>
                                        <p:cTn id="7" dur="500" fill="hold"/>
                                        <p:tgtEl>
                                          <p:spTgt spid="4497"/>
                                        </p:tgtEl>
                                        <p:attrNameLst>
                                          <p:attrName>ppt_x</p:attrName>
                                        </p:attrNameLst>
                                      </p:cBhvr>
                                      <p:tavLst>
                                        <p:tav tm="0">
                                          <p:val>
                                            <p:strVal val="#ppt_x"/>
                                          </p:val>
                                        </p:tav>
                                        <p:tav tm="100000">
                                          <p:val>
                                            <p:strVal val="#ppt_x"/>
                                          </p:val>
                                        </p:tav>
                                      </p:tavLst>
                                    </p:anim>
                                    <p:anim calcmode="lin" valueType="num">
                                      <p:cBhvr>
                                        <p:cTn id="8" dur="500" fill="hold"/>
                                        <p:tgtEl>
                                          <p:spTgt spid="449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7" grpId="0" animBg="1" advAuto="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a:t>
            </a:r>
            <a:r>
              <a:rPr lang="ar-SA" sz="5400" dirty="0">
                <a:effectLst>
                  <a:glow rad="127000">
                    <a:schemeClr val="tx1"/>
                  </a:glow>
                </a:effectLst>
                <a:ea typeface="ＭＳ Ｐゴシック" charset="0"/>
              </a:rPr>
              <a:t>خلفية</a:t>
            </a:r>
            <a:endParaRPr lang="en-US" sz="5400" dirty="0">
              <a:effectLst>
                <a:glow rad="127000">
                  <a:schemeClr val="tx1"/>
                </a:glow>
              </a:effectLst>
              <a:ea typeface="ＭＳ Ｐゴシック" charset="0"/>
            </a:endParaRPr>
          </a:p>
        </p:txBody>
      </p:sp>
      <p:pic>
        <p:nvPicPr>
          <p:cNvPr id="300034" name="Picture 2">
            <a:extLst>
              <a:ext uri="{FF2B5EF4-FFF2-40B4-BE49-F238E27FC236}">
                <a16:creationId xmlns:a16="http://schemas.microsoft.com/office/drawing/2014/main" id="{30717F5E-D786-4040-B2EA-52FEB3134A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196752"/>
            <a:ext cx="9139925" cy="514120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05819618"/>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99" name="Picture 1" descr="Picture 1"/>
          <p:cNvPicPr>
            <a:picLocks noChangeAspect="1"/>
          </p:cNvPicPr>
          <p:nvPr/>
        </p:nvPicPr>
        <p:blipFill>
          <a:blip r:embed="rId3" cstate="print"/>
          <a:stretch>
            <a:fillRect/>
          </a:stretch>
        </p:blipFill>
        <p:spPr>
          <a:xfrm>
            <a:off x="0" y="0"/>
            <a:ext cx="9144000" cy="6858000"/>
          </a:xfrm>
          <a:prstGeom prst="rect">
            <a:avLst/>
          </a:prstGeom>
          <a:ln w="12700">
            <a:miter lim="400000"/>
          </a:ln>
        </p:spPr>
      </p:pic>
      <p:sp>
        <p:nvSpPr>
          <p:cNvPr id="4500" name="Title 1"/>
          <p:cNvSpPr txBox="1">
            <a:spLocks noGrp="1"/>
          </p:cNvSpPr>
          <p:nvPr>
            <p:ph type="title"/>
          </p:nvPr>
        </p:nvSpPr>
        <p:spPr>
          <a:xfrm>
            <a:off x="-108520" y="639436"/>
            <a:ext cx="4491139" cy="4680522"/>
          </a:xfrm>
          <a:prstGeom prst="rect">
            <a:avLst/>
          </a:prstGeom>
          <a:noFill/>
          <a:ln>
            <a:noFill/>
          </a:ln>
          <a:effectLst/>
        </p:spPr>
        <p:txBody>
          <a:bodyPr vert="horz" wrap="square" lIns="91261" tIns="45631" rIns="91261" bIns="45631" numCol="1" anchor="ctr" anchorCtr="0" compatLnSpc="1">
            <a:prstTxWarp prst="textNoShape">
              <a:avLst/>
            </a:prstTxWarp>
          </a:bodyPr>
          <a:lstStyle>
            <a:lvl1pPr algn="l">
              <a:defRPr sz="3600" b="1">
                <a:solidFill>
                  <a:srgbClr val="FFFFFF"/>
                </a:solidFill>
                <a:latin typeface="+mj-lt"/>
                <a:ea typeface="+mj-ea"/>
                <a:cs typeface="+mj-cs"/>
                <a:sym typeface="Arial"/>
              </a:defRPr>
            </a:lvl1pPr>
          </a:lstStyle>
          <a:p>
            <a:pPr algn="r" defTabSz="456343" eaLnBrk="0" fontAlgn="base" hangingPunct="0">
              <a:spcBef>
                <a:spcPct val="0"/>
              </a:spcBef>
              <a:spcAft>
                <a:spcPct val="0"/>
              </a:spcAft>
            </a:pP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ماذا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ستفعل</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بصفتك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قائد</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للكنيسة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إذا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تعر</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ض</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أعضاء الكنيسة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إ</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ضطهاد</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و</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كان بعضهم</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يُلقَى به</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ليكون طعامًا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للأسود</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و</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كان كثيرون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منهم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يختبئون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ويعيشون حياةً سريَّةً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و</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كان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الجميع</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خائفين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p>
        </p:txBody>
      </p:sp>
      <p:sp>
        <p:nvSpPr>
          <p:cNvPr id="4501" name="Title 1"/>
          <p:cNvSpPr txBox="1"/>
          <p:nvPr/>
        </p:nvSpPr>
        <p:spPr>
          <a:xfrm>
            <a:off x="6084168" y="3402332"/>
            <a:ext cx="2830226" cy="1754145"/>
          </a:xfrm>
          <a:prstGeom prst="rect">
            <a:avLst/>
          </a:prstGeom>
          <a:noFill/>
          <a:ln w="12700">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vert="horz" wrap="square" lIns="91261" tIns="45631" rIns="91261" bIns="45631" numCol="1" anchor="ctr" anchorCtr="0" compatLnSpc="1">
            <a:prstTxWarp prst="textNoShape">
              <a:avLst/>
            </a:prstTxWarp>
            <a:normAutofit fontScale="77500" lnSpcReduction="20000"/>
          </a:bodyPr>
          <a:lstStyle>
            <a:lvl1pPr defTabSz="456343" eaLnBrk="0" fontAlgn="base">
              <a:spcBef>
                <a:spcPct val="0"/>
              </a:spcBef>
              <a:spcAft>
                <a:spcPct val="0"/>
              </a:spcAft>
              <a:defRPr kumimoji="1" sz="3600" b="1" kern="1200">
                <a:solidFill>
                  <a:schemeClr val="bg1"/>
                </a:solidFill>
                <a:effectLst>
                  <a:glow rad="228600">
                    <a:schemeClr val="tx1"/>
                  </a:glow>
                </a:effectLst>
                <a:latin typeface="Arial"/>
                <a:ea typeface="ＭＳ Ｐゴシック" charset="0"/>
                <a:cs typeface="Arial"/>
                <a:sym typeface="Calibri"/>
              </a:defRPr>
            </a:lvl1pPr>
            <a:lvl2pPr indent="0" algn="ctr">
              <a:defRPr sz="2800" b="1">
                <a:solidFill>
                  <a:srgbClr val="FFFFFF"/>
                </a:solidFill>
              </a:defRPr>
            </a:lvl2pPr>
            <a:lvl3pPr indent="0" algn="ctr">
              <a:defRPr sz="2800" b="1">
                <a:solidFill>
                  <a:srgbClr val="FFFFFF"/>
                </a:solidFill>
              </a:defRPr>
            </a:lvl3pPr>
            <a:lvl4pPr indent="0" algn="ctr">
              <a:defRPr sz="2800" b="1">
                <a:solidFill>
                  <a:srgbClr val="FFFFFF"/>
                </a:solidFill>
              </a:defRPr>
            </a:lvl4pPr>
            <a:lvl5pPr indent="0" algn="ctr">
              <a:defRPr sz="2800" b="1">
                <a:solidFill>
                  <a:srgbClr val="FFFFFF"/>
                </a:solidFill>
              </a:defRPr>
            </a:lvl5pPr>
            <a:lvl6pPr indent="456342" algn="ctr">
              <a:defRPr sz="2800" b="1">
                <a:solidFill>
                  <a:srgbClr val="FFFFFF"/>
                </a:solidFill>
              </a:defRPr>
            </a:lvl6pPr>
            <a:lvl7pPr indent="912690" algn="ctr">
              <a:defRPr sz="2800" b="1">
                <a:solidFill>
                  <a:srgbClr val="FFFFFF"/>
                </a:solidFill>
              </a:defRPr>
            </a:lvl7pPr>
            <a:lvl8pPr indent="1369015" algn="ctr">
              <a:defRPr sz="2800" b="1">
                <a:solidFill>
                  <a:srgbClr val="FFFFFF"/>
                </a:solidFill>
              </a:defRPr>
            </a:lvl8pPr>
            <a:lvl9pPr indent="1825374" algn="ctr">
              <a:defRPr sz="2800" b="1">
                <a:solidFill>
                  <a:srgbClr val="FFFFFF"/>
                </a:solidFill>
              </a:defRPr>
            </a:lvl9pPr>
          </a:lstStyle>
          <a:p>
            <a:pPr marL="0" marR="0" lvl="0" indent="0" algn="r" defTabSz="456343" rtl="1" eaLnBrk="0" fontAlgn="base" latinLnBrk="0" hangingPunct="0">
              <a:lnSpc>
                <a:spcPct val="100000"/>
              </a:lnSpc>
              <a:spcBef>
                <a:spcPct val="0"/>
              </a:spcBef>
              <a:spcAft>
                <a:spcPct val="0"/>
              </a:spcAft>
              <a:buClrTx/>
              <a:buSzTx/>
              <a:buFontTx/>
              <a:buNone/>
              <a:tabLst/>
              <a:defRPr/>
            </a:pP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كتب</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lang="ar-JO"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مرقس</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عن</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معاناة</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lang="ar-JO"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يسوع والآلام التي تَحَمَّلها (يسوع) من أجل</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lang="ar-JO"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تشجيع</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شعبه</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a:t>
            </a:r>
          </a:p>
        </p:txBody>
      </p:sp>
      <p:sp>
        <p:nvSpPr>
          <p:cNvPr id="2" name="Rectangle 2">
            <a:extLst>
              <a:ext uri="{FF2B5EF4-FFF2-40B4-BE49-F238E27FC236}">
                <a16:creationId xmlns:a16="http://schemas.microsoft.com/office/drawing/2014/main" id="{928EF100-3F01-E534-AEE6-C084567F64A5}"/>
              </a:ext>
            </a:extLst>
          </p:cNvPr>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4501"/>
                                        </p:tgtEl>
                                        <p:attrNameLst>
                                          <p:attrName>style.visibility</p:attrName>
                                        </p:attrNameLst>
                                      </p:cBhvr>
                                      <p:to>
                                        <p:strVal val="visible"/>
                                      </p:to>
                                    </p:set>
                                    <p:animEffect transition="in" filter="fade">
                                      <p:cBhvr>
                                        <p:cTn id="7" dur="500"/>
                                        <p:tgtEl>
                                          <p:spTgt spid="4501"/>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iterate>
                                    <p:tmAbs val="0"/>
                                  </p:iterate>
                                  <p:childTnLst>
                                    <p:set>
                                      <p:cBhvr>
                                        <p:cTn id="11" fill="hold"/>
                                        <p:tgtEl>
                                          <p:spTgt spid="2"/>
                                        </p:tgtEl>
                                        <p:attrNameLst>
                                          <p:attrName>style.visibility</p:attrName>
                                        </p:attrNameLst>
                                      </p:cBhvr>
                                      <p:to>
                                        <p:strVal val="visible"/>
                                      </p:to>
                                    </p:set>
                                    <p:anim calcmode="lin" valueType="num">
                                      <p:cBhvr>
                                        <p:cTn id="12" dur="500" fill="hold"/>
                                        <p:tgtEl>
                                          <p:spTgt spid="2"/>
                                        </p:tgtEl>
                                        <p:attrNameLst>
                                          <p:attrName>ppt_x</p:attrName>
                                        </p:attrNameLst>
                                      </p:cBhvr>
                                      <p:tavLst>
                                        <p:tav tm="0">
                                          <p:val>
                                            <p:strVal val="#ppt_x"/>
                                          </p:val>
                                        </p:tav>
                                        <p:tav tm="100000">
                                          <p:val>
                                            <p:strVal val="#ppt_x"/>
                                          </p:val>
                                        </p:tav>
                                      </p:tavLst>
                                    </p:anim>
                                    <p:anim calcmode="lin" valueType="num">
                                      <p:cBhvr>
                                        <p:cTn id="13"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1" grpId="0" animBg="1" advAuto="0"/>
      <p:bldP spid="2" grpId="0" animBg="1" advAuto="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3" descr="EXPTEXTB"/>
          <p:cNvSpPr>
            <a:spLocks noChangeArrowheads="1"/>
          </p:cNvSpPr>
          <p:nvPr/>
        </p:nvSpPr>
        <p:spPr bwMode="auto">
          <a:xfrm>
            <a:off x="-76200" y="0"/>
            <a:ext cx="92202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40966" name="Text Box 6"/>
          <p:cNvSpPr txBox="1">
            <a:spLocks noChangeArrowheads="1"/>
          </p:cNvSpPr>
          <p:nvPr/>
        </p:nvSpPr>
        <p:spPr bwMode="auto">
          <a:xfrm>
            <a:off x="63500" y="1158809"/>
            <a:ext cx="6413500" cy="1015598"/>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wrap="square" lIns="0" tIns="45688" rIns="0" bIns="45688">
            <a:spAutoFit/>
          </a:body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إلى أقصى الأرض (أع 1: 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أع</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9</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13</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14</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15</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16</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18</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21</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27</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28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17091" name="Text Box 16"/>
          <p:cNvSpPr txBox="1">
            <a:spLocks noChangeArrowheads="1"/>
          </p:cNvSpPr>
          <p:nvPr/>
        </p:nvSpPr>
        <p:spPr bwMode="auto">
          <a:xfrm>
            <a:off x="1828800" y="2338388"/>
            <a:ext cx="838200"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خريف 49</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المجمع</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092" name="Text Box 17"/>
          <p:cNvSpPr txBox="1">
            <a:spLocks noChangeArrowheads="1"/>
          </p:cNvSpPr>
          <p:nvPr/>
        </p:nvSpPr>
        <p:spPr bwMode="auto">
          <a:xfrm>
            <a:off x="4724400" y="2060848"/>
            <a:ext cx="68580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أيَّار 57</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آب 59</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محاكمات</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093"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217094" name="Text Box 20"/>
          <p:cNvSpPr txBox="1">
            <a:spLocks noChangeArrowheads="1"/>
          </p:cNvSpPr>
          <p:nvPr/>
        </p:nvSpPr>
        <p:spPr bwMode="auto">
          <a:xfrm>
            <a:off x="8383091" y="2060848"/>
            <a:ext cx="797421" cy="1308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ربيع 68</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تَوَسُّع</a:t>
            </a: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الكنيسة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095" name="Text Box 21"/>
          <p:cNvSpPr txBox="1">
            <a:spLocks noChangeArrowheads="1"/>
          </p:cNvSpPr>
          <p:nvPr/>
        </p:nvSpPr>
        <p:spPr bwMode="auto">
          <a:xfrm>
            <a:off x="0" y="3276600"/>
            <a:ext cx="9144000" cy="7078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35</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48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49</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50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52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53</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57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95</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096" name="Text Box 7"/>
          <p:cNvSpPr txBox="1">
            <a:spLocks noChangeArrowheads="1"/>
          </p:cNvSpPr>
          <p:nvPr/>
        </p:nvSpPr>
        <p:spPr bwMode="auto">
          <a:xfrm>
            <a:off x="914400" y="2019593"/>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نيسان 48-</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أيلول 49</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غلاطيَّة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0971" name="Text Box 11"/>
          <p:cNvSpPr txBox="1">
            <a:spLocks noChangeArrowheads="1"/>
          </p:cNvSpPr>
          <p:nvPr/>
        </p:nvSpPr>
        <p:spPr bwMode="auto">
          <a:xfrm>
            <a:off x="7397824" y="1996511"/>
            <a:ext cx="990600" cy="1338828"/>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خريف 67 – ربيع 68</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2</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00" name="TextBox 27"/>
          <p:cNvSpPr txBox="1">
            <a:spLocks noChangeArrowheads="1"/>
          </p:cNvSpPr>
          <p:nvPr/>
        </p:nvSpPr>
        <p:spPr bwMode="auto">
          <a:xfrm>
            <a:off x="7924800" y="71438"/>
            <a:ext cx="1155700" cy="12002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38</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124</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39-41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01" name="Text Box 9"/>
          <p:cNvSpPr txBox="1">
            <a:spLocks noChangeArrowheads="1"/>
          </p:cNvSpPr>
          <p:nvPr/>
        </p:nvSpPr>
        <p:spPr bwMode="auto">
          <a:xfrm>
            <a:off x="6389712" y="1996511"/>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ربيع 62 -</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خريف 67</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4</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إسبانيا</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rtl="1" eaLnBrk="1" hangingPunct="1">
              <a:spcBef>
                <a:spcPct val="50000"/>
              </a:spcBef>
              <a:defRPr/>
            </a:pPr>
            <a:r>
              <a:rPr lang="ar-JO" sz="4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نظرةٌ عامَّةٌ على العهد الجديد (تاريخي)</a:t>
            </a:r>
            <a:endParaRPr lang="en-US" sz="4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مت</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33" name="Text Box 22"/>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لو</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37" name="Text Box 29"/>
          <p:cNvSpPr txBox="1">
            <a:spLocks noChangeArrowheads="1"/>
          </p:cNvSpPr>
          <p:nvPr/>
        </p:nvSpPr>
        <p:spPr bwMode="auto">
          <a:xfrm>
            <a:off x="6446838"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48" name="Text Box 22"/>
          <p:cNvSpPr txBox="1">
            <a:spLocks noChangeArrowheads="1"/>
          </p:cNvSpPr>
          <p:nvPr/>
        </p:nvSpPr>
        <p:spPr bwMode="auto">
          <a:xfrm>
            <a:off x="5486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أع</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50" name="Text Box 19"/>
          <p:cNvSpPr txBox="1">
            <a:spLocks noChangeArrowheads="1"/>
          </p:cNvSpPr>
          <p:nvPr/>
        </p:nvSpPr>
        <p:spPr bwMode="auto">
          <a:xfrm>
            <a:off x="152400" y="5486400"/>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الأناجيل وأعمال الرسل</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36" name="Text Box 7"/>
          <p:cNvSpPr txBox="1">
            <a:spLocks noChangeArrowheads="1"/>
          </p:cNvSpPr>
          <p:nvPr/>
        </p:nvSpPr>
        <p:spPr bwMode="auto">
          <a:xfrm>
            <a:off x="2667000" y="1987844"/>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نيسان 50-</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أيلول 52</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2</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2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بحر إيجة</a:t>
            </a:r>
            <a:endParaRPr kumimoji="0" lang="en-US" sz="2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17137" name="Text Box 17"/>
          <p:cNvSpPr txBox="1">
            <a:spLocks noChangeArrowheads="1"/>
          </p:cNvSpPr>
          <p:nvPr/>
        </p:nvSpPr>
        <p:spPr bwMode="auto">
          <a:xfrm>
            <a:off x="-76200" y="2136612"/>
            <a:ext cx="990600" cy="10772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صيف 35-37 م</a:t>
            </a: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دمشق</a:t>
            </a:r>
            <a:br>
              <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أنطاكية</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53"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روما</a:t>
            </a: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39"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الرحلات التبشيريَّة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40"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1 2 3 4</a:t>
            </a: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17141"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أوقاتٌ في السجن</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9" name="Text Box 9">
            <a:extLst>
              <a:ext uri="{FF2B5EF4-FFF2-40B4-BE49-F238E27FC236}">
                <a16:creationId xmlns:a16="http://schemas.microsoft.com/office/drawing/2014/main" id="{8C29773A-4FDD-2640-A9F0-BDE1D7B15D0A}"/>
              </a:ext>
            </a:extLst>
          </p:cNvPr>
          <p:cNvSpPr txBox="1">
            <a:spLocks noChangeAspect="1" noChangeArrowheads="1"/>
          </p:cNvSpPr>
          <p:nvPr/>
        </p:nvSpPr>
        <p:spPr bwMode="auto">
          <a:xfrm>
            <a:off x="3743325" y="1987843"/>
            <a:ext cx="1018064"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t">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ربيع 53-</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أيَّار 57</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3</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أسيا</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11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0" name="Text Box 10">
            <a:extLst>
              <a:ext uri="{FF2B5EF4-FFF2-40B4-BE49-F238E27FC236}">
                <a16:creationId xmlns:a16="http://schemas.microsoft.com/office/drawing/2014/main" id="{63F5AC0E-61C5-6C44-8423-D47D86954957}"/>
              </a:ext>
            </a:extLst>
          </p:cNvPr>
          <p:cNvSpPr txBox="1">
            <a:spLocks noChangeAspect="1" noChangeArrowheads="1"/>
          </p:cNvSpPr>
          <p:nvPr/>
        </p:nvSpPr>
        <p:spPr bwMode="auto">
          <a:xfrm>
            <a:off x="5384648" y="1965752"/>
            <a:ext cx="987552" cy="1338828"/>
          </a:xfrm>
          <a:prstGeom prst="rect">
            <a:avLst/>
          </a:prstGeom>
          <a:solidFill>
            <a:schemeClr val="accent4"/>
          </a:solidFill>
          <a:ln w="12700">
            <a:solidFill>
              <a:srgbClr val="FFFFFF"/>
            </a:solidFill>
            <a:miter lim="800000"/>
            <a:headEnd/>
            <a:tailEnd/>
          </a:ln>
          <a:effectLst/>
        </p:spPr>
        <p:txBody>
          <a:bodyPr wrap="square"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شباط 60 –</a:t>
            </a:r>
            <a:b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آذار 62</a:t>
            </a:r>
            <a:b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1</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31" name="Text Box 20">
            <a:extLst>
              <a:ext uri="{FF2B5EF4-FFF2-40B4-BE49-F238E27FC236}">
                <a16:creationId xmlns:a16="http://schemas.microsoft.com/office/drawing/2014/main" id="{1BE11378-555E-F248-A21D-59F6A54F6A62}"/>
              </a:ext>
            </a:extLst>
          </p:cNvPr>
          <p:cNvSpPr txBox="1">
            <a:spLocks noChangeArrowheads="1"/>
          </p:cNvSpPr>
          <p:nvPr/>
        </p:nvSpPr>
        <p:spPr bwMode="auto">
          <a:xfrm>
            <a:off x="6477000" y="6553201"/>
            <a:ext cx="2447925"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الأناجيل وأعمال الرسل</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3" grpId="0" animBg="1"/>
      <p:bldP spid="37" grpId="0" animBg="1"/>
      <p:bldP spid="48" grpId="0" animBg="1"/>
      <p:bldP spid="50"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9553" name="Picture 12" descr="calendar-full.jpg"/>
          <p:cNvPicPr>
            <a:picLocks noChangeAspect="1"/>
          </p:cNvPicPr>
          <p:nvPr/>
        </p:nvPicPr>
        <p:blipFill>
          <a:blip r:embed="rId3">
            <a:lum bright="-66000"/>
            <a:extLst>
              <a:ext uri="{28A0092B-C50C-407E-A947-70E740481C1C}">
                <a14:useLocalDpi xmlns:a14="http://schemas.microsoft.com/office/drawing/2010/main"/>
              </a:ext>
            </a:extLst>
          </a:blip>
          <a:srcRect/>
          <a:stretch>
            <a:fillRect/>
          </a:stretch>
        </p:blipFill>
        <p:spPr bwMode="auto">
          <a:xfrm>
            <a:off x="0" y="0"/>
            <a:ext cx="91503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9554" name="Text Box 3"/>
          <p:cNvSpPr txBox="1">
            <a:spLocks noChangeArrowheads="1"/>
          </p:cNvSpPr>
          <p:nvPr/>
        </p:nvSpPr>
        <p:spPr bwMode="auto">
          <a:xfrm>
            <a:off x="8378107" y="15"/>
            <a:ext cx="530553" cy="4614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83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79555" name="Rectangle 8"/>
          <p:cNvSpPr>
            <a:spLocks noGrp="1" noChangeArrowheads="1"/>
          </p:cNvSpPr>
          <p:nvPr>
            <p:ph type="title" idx="4294967295"/>
          </p:nvPr>
        </p:nvSpPr>
        <p:spPr>
          <a:xfrm>
            <a:off x="6701109" y="116632"/>
            <a:ext cx="1643037" cy="953928"/>
          </a:xfrm>
          <a:solidFill>
            <a:schemeClr val="folHlink"/>
          </a:solidFill>
          <a:extLst>
            <a:ext uri="{91240B29-F687-4f45-9708-019B960494DF}">
              <a14:hiddenLine xmlns:a14="http://schemas.microsoft.com/office/drawing/2010/main" xmlns="" w="9525">
                <a:solidFill>
                  <a:srgbClr val="000000"/>
                </a:solidFill>
                <a:miter lim="800000"/>
                <a:headEnd/>
                <a:tailEnd/>
              </a14:hiddenLine>
            </a:ext>
          </a:extLst>
        </p:spPr>
        <p:txBody>
          <a:bodyPr wrap="none" lIns="91261" tIns="45631" rIns="91261" bIns="45631" anchor="t">
            <a:spAutoFit/>
          </a:bodyPr>
          <a:lstStyle/>
          <a:p>
            <a:pPr rtl="1" eaLnBrk="1" hangingPunct="1"/>
            <a:r>
              <a:rPr lang="ar-JO" sz="2800" dirty="0">
                <a:solidFill>
                  <a:schemeClr val="bg2"/>
                </a:solidFill>
                <a:effectLst/>
                <a:ea typeface="SimSun" charset="0"/>
                <a:cs typeface="Arial" panose="020B0604020202020204" pitchFamily="34" charset="0"/>
              </a:rPr>
              <a:t>تاريخ كتابة</a:t>
            </a:r>
            <a:br>
              <a:rPr lang="ar-JO" sz="2800" dirty="0">
                <a:solidFill>
                  <a:schemeClr val="bg2"/>
                </a:solidFill>
                <a:effectLst/>
                <a:ea typeface="SimSun" charset="0"/>
                <a:cs typeface="Arial" panose="020B0604020202020204" pitchFamily="34" charset="0"/>
              </a:rPr>
            </a:br>
            <a:r>
              <a:rPr lang="ar-JO" sz="2800" dirty="0">
                <a:solidFill>
                  <a:schemeClr val="bg2"/>
                </a:solidFill>
                <a:effectLst/>
                <a:ea typeface="SimSun" charset="0"/>
                <a:cs typeface="Arial" panose="020B0604020202020204" pitchFamily="34" charset="0"/>
              </a:rPr>
              <a:t>إنجيل مرقس</a:t>
            </a:r>
            <a:endParaRPr lang="en-US" sz="2800" dirty="0">
              <a:solidFill>
                <a:schemeClr val="bg2"/>
              </a:solidFill>
              <a:effectLst/>
              <a:ea typeface="SimSun" charset="0"/>
              <a:cs typeface="Arial" panose="020B0604020202020204" pitchFamily="34" charset="0"/>
            </a:endParaRPr>
          </a:p>
        </p:txBody>
      </p:sp>
      <p:sp>
        <p:nvSpPr>
          <p:cNvPr id="279556" name="Rectangle 9"/>
          <p:cNvSpPr>
            <a:spLocks noChangeArrowheads="1"/>
          </p:cNvSpPr>
          <p:nvPr/>
        </p:nvSpPr>
        <p:spPr bwMode="auto">
          <a:xfrm>
            <a:off x="457200" y="4892675"/>
            <a:ext cx="8153400" cy="228600"/>
          </a:xfrm>
          <a:prstGeom prst="rect">
            <a:avLst/>
          </a:prstGeom>
          <a:solidFill>
            <a:srgbClr val="000090"/>
          </a:solidFill>
          <a:ln w="9525">
            <a:solidFill>
              <a:schemeClr val="bg2"/>
            </a:solidFill>
            <a:miter lim="800000"/>
            <a:headEnd/>
            <a:tailEnd/>
          </a:ln>
        </p:spPr>
        <p:txBody>
          <a:bodyPr wrap="none" lIns="91261" tIns="45631" rIns="91261" bIns="45631" anchor="ct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279557" name="Text Box 11"/>
          <p:cNvSpPr txBox="1">
            <a:spLocks noChangeArrowheads="1"/>
          </p:cNvSpPr>
          <p:nvPr/>
        </p:nvSpPr>
        <p:spPr bwMode="auto">
          <a:xfrm>
            <a:off x="153766" y="5159141"/>
            <a:ext cx="1755651" cy="1754147"/>
          </a:xfrm>
          <a:prstGeom prst="rect">
            <a:avLst/>
          </a:prstGeom>
          <a:noFill/>
          <a:ln>
            <a:noFill/>
          </a:ln>
          <a:effectLst>
            <a:outerShdw dist="35921"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70</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تدمير الهيكل</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161804" name="AutoShape 12"/>
          <p:cNvSpPr>
            <a:spLocks noChangeArrowheads="1"/>
          </p:cNvSpPr>
          <p:nvPr/>
        </p:nvSpPr>
        <p:spPr bwMode="auto">
          <a:xfrm>
            <a:off x="3429000" y="4648200"/>
            <a:ext cx="2268538" cy="1066800"/>
          </a:xfrm>
          <a:prstGeom prst="star4">
            <a:avLst>
              <a:gd name="adj" fmla="val 12500"/>
            </a:avLst>
          </a:prstGeom>
          <a:solidFill>
            <a:schemeClr val="hlink"/>
          </a:solidFill>
          <a:ln w="12700" cap="sq">
            <a:solidFill>
              <a:schemeClr val="tx1"/>
            </a:solidFill>
            <a:miter lim="800000"/>
            <a:headEnd type="none" w="sm" len="sm"/>
            <a:tailEnd type="none" w="sm" len="sm"/>
          </a:ln>
        </p:spPr>
        <p:txBody>
          <a:bodyPr wrap="none" lIns="91261" tIns="45631" rIns="91261" bIns="45631" anchor="ct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14" name="Text Box 6"/>
          <p:cNvSpPr txBox="1">
            <a:spLocks noChangeArrowheads="1"/>
          </p:cNvSpPr>
          <p:nvPr/>
        </p:nvSpPr>
        <p:spPr bwMode="auto">
          <a:xfrm rot="1365579">
            <a:off x="4193855" y="1193078"/>
            <a:ext cx="5121276" cy="138481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لم يذهبْ بطرس إلى روما حتى عام 63م تقريباً- لا يمكن أن نضع تاريخ كتابة إنجيل مرقس قبْلَ عام 63م.</a:t>
            </a: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15" name="Text Box 7"/>
          <p:cNvSpPr txBox="1">
            <a:spLocks noChangeArrowheads="1"/>
          </p:cNvSpPr>
          <p:nvPr/>
        </p:nvSpPr>
        <p:spPr bwMode="auto">
          <a:xfrm>
            <a:off x="1371600" y="2895600"/>
            <a:ext cx="5181600" cy="138481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استشهد بطرس عام 64م، ولكن ينقسم التقليد الكنسيُّ بشأن ما إذا كان مرقس قد كتب إنجيله قبْلَ موت بطرس أو بعده.</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16" name="Text Box 8"/>
          <p:cNvSpPr txBox="1">
            <a:spLocks noChangeArrowheads="1"/>
          </p:cNvSpPr>
          <p:nvPr/>
        </p:nvSpPr>
        <p:spPr bwMode="auto">
          <a:xfrm rot="20011227">
            <a:off x="-205610" y="1317275"/>
            <a:ext cx="4824413" cy="138481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لا يُشير مرقس إلى سقوط أورشليم عام 70م- كُتِب إنجيل مرقس غالباً ما بين 64-68م، وذلك في أثناء حُكْم نيرون.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79562" name="Text Box 11"/>
          <p:cNvSpPr txBox="1">
            <a:spLocks noChangeArrowheads="1"/>
          </p:cNvSpPr>
          <p:nvPr/>
        </p:nvSpPr>
        <p:spPr bwMode="auto">
          <a:xfrm>
            <a:off x="6458637" y="5123544"/>
            <a:ext cx="2417763" cy="1754147"/>
          </a:xfrm>
          <a:prstGeom prst="rect">
            <a:avLst/>
          </a:prstGeom>
          <a:noFill/>
          <a:ln>
            <a:noFill/>
          </a:ln>
          <a:effectLst>
            <a:outerShdw dist="35921"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63</a:t>
            </a:r>
            <a:br>
              <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بطرس في 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79563" name="Text Box 11"/>
          <p:cNvSpPr txBox="1">
            <a:spLocks noChangeArrowheads="1"/>
          </p:cNvSpPr>
          <p:nvPr/>
        </p:nvSpPr>
        <p:spPr bwMode="auto">
          <a:xfrm>
            <a:off x="4170416" y="5165383"/>
            <a:ext cx="1905000" cy="1754147"/>
          </a:xfrm>
          <a:prstGeom prst="rect">
            <a:avLst/>
          </a:prstGeom>
          <a:noFill/>
          <a:ln>
            <a:noFill/>
          </a:ln>
          <a:effectLst>
            <a:outerShdw dist="35921"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64</a:t>
            </a:r>
            <a:br>
              <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موت بطرس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79564" name="Text Box 11"/>
          <p:cNvSpPr txBox="1">
            <a:spLocks noChangeArrowheads="1"/>
          </p:cNvSpPr>
          <p:nvPr/>
        </p:nvSpPr>
        <p:spPr bwMode="auto">
          <a:xfrm>
            <a:off x="2145484" y="5136743"/>
            <a:ext cx="1755651" cy="1754147"/>
          </a:xfrm>
          <a:prstGeom prst="rect">
            <a:avLst/>
          </a:prstGeom>
          <a:noFill/>
          <a:ln>
            <a:noFill/>
          </a:ln>
          <a:effectLst>
            <a:outerShdw dist="35921"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68</a:t>
            </a:r>
            <a:br>
              <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موت نيرون</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41953252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0-#ppt_w/2"/>
                                          </p:val>
                                        </p:tav>
                                        <p:tav tm="100000">
                                          <p:val>
                                            <p:strVal val="#ppt_x"/>
                                          </p:val>
                                        </p:tav>
                                      </p:tavLst>
                                    </p:anim>
                                    <p:anim calcmode="lin" valueType="num">
                                      <p:cBhvr additive="base">
                                        <p:cTn id="8"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5"/>
                                        </p:tgtEl>
                                        <p:attrNameLst>
                                          <p:attrName>style.visibility</p:attrName>
                                        </p:attrNameLst>
                                      </p:cBhvr>
                                      <p:to>
                                        <p:strVal val="visible"/>
                                      </p:to>
                                    </p:set>
                                    <p:anim calcmode="lin" valueType="num">
                                      <p:cBhvr additive="base">
                                        <p:cTn id="13" dur="500" fill="hold"/>
                                        <p:tgtEl>
                                          <p:spTgt spid="15"/>
                                        </p:tgtEl>
                                        <p:attrNameLst>
                                          <p:attrName>ppt_x</p:attrName>
                                        </p:attrNameLst>
                                      </p:cBhvr>
                                      <p:tavLst>
                                        <p:tav tm="0">
                                          <p:val>
                                            <p:strVal val="#ppt_x"/>
                                          </p:val>
                                        </p:tav>
                                        <p:tav tm="100000">
                                          <p:val>
                                            <p:strVal val="#ppt_x"/>
                                          </p:val>
                                        </p:tav>
                                      </p:tavLst>
                                    </p:anim>
                                    <p:anim calcmode="lin" valueType="num">
                                      <p:cBhvr additive="base">
                                        <p:cTn id="14"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500" fill="hold"/>
                                        <p:tgtEl>
                                          <p:spTgt spid="16"/>
                                        </p:tgtEl>
                                        <p:attrNameLst>
                                          <p:attrName>ppt_x</p:attrName>
                                        </p:attrNameLst>
                                      </p:cBhvr>
                                      <p:tavLst>
                                        <p:tav tm="0">
                                          <p:val>
                                            <p:strVal val="1+#ppt_w/2"/>
                                          </p:val>
                                        </p:tav>
                                        <p:tav tm="100000">
                                          <p:val>
                                            <p:strVal val="#ppt_x"/>
                                          </p:val>
                                        </p:tav>
                                      </p:tavLst>
                                    </p:anim>
                                    <p:anim calcmode="lin" valueType="num">
                                      <p:cBhvr additive="base">
                                        <p:cTn id="20" dur="500" fill="hold"/>
                                        <p:tgtEl>
                                          <p:spTgt spid="16"/>
                                        </p:tgtEl>
                                        <p:attrNameLst>
                                          <p:attrName>ppt_y</p:attrName>
                                        </p:attrNameLst>
                                      </p:cBhvr>
                                      <p:tavLst>
                                        <p:tav tm="0">
                                          <p:val>
                                            <p:strVal val="#ppt_y"/>
                                          </p:val>
                                        </p:tav>
                                        <p:tav tm="100000">
                                          <p:val>
                                            <p:strVal val="#ppt_y"/>
                                          </p:val>
                                        </p:tav>
                                      </p:tavLst>
                                    </p:anim>
                                  </p:childTnLst>
                                </p:cTn>
                              </p:par>
                            </p:childTnLst>
                          </p:cTn>
                        </p:par>
                        <p:par>
                          <p:cTn id="21" fill="hold" nodeType="afterGroup">
                            <p:stCondLst>
                              <p:cond delay="500"/>
                            </p:stCondLst>
                            <p:childTnLst>
                              <p:par>
                                <p:cTn id="22" presetID="9" presetClass="entr" presetSubtype="0" fill="hold" grpId="0" nodeType="afterEffect">
                                  <p:stCondLst>
                                    <p:cond delay="0"/>
                                  </p:stCondLst>
                                  <p:childTnLst>
                                    <p:set>
                                      <p:cBhvr>
                                        <p:cTn id="23" dur="1" fill="hold">
                                          <p:stCondLst>
                                            <p:cond delay="0"/>
                                          </p:stCondLst>
                                        </p:cTn>
                                        <p:tgtEl>
                                          <p:spTgt spid="161804"/>
                                        </p:tgtEl>
                                        <p:attrNameLst>
                                          <p:attrName>style.visibility</p:attrName>
                                        </p:attrNameLst>
                                      </p:cBhvr>
                                      <p:to>
                                        <p:strVal val="visible"/>
                                      </p:to>
                                    </p:set>
                                    <p:animEffect transition="in" filter="dissolve">
                                      <p:cBhvr>
                                        <p:cTn id="24" dur="500"/>
                                        <p:tgtEl>
                                          <p:spTgt spid="161804"/>
                                        </p:tgtEl>
                                      </p:cBhvr>
                                    </p:animEffect>
                                  </p:childTnLst>
                                </p:cTn>
                              </p:par>
                              <p:par>
                                <p:cTn id="25" presetID="6" presetClass="emph" presetSubtype="0" fill="hold" grpId="1" nodeType="withEffect">
                                  <p:stCondLst>
                                    <p:cond delay="0"/>
                                  </p:stCondLst>
                                  <p:childTnLst>
                                    <p:animScale>
                                      <p:cBhvr>
                                        <p:cTn id="26" dur="2000" fill="hold"/>
                                        <p:tgtEl>
                                          <p:spTgt spid="161804"/>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804" grpId="0" animBg="1"/>
      <p:bldP spid="161804" grpId="1" animBg="1"/>
      <p:bldP spid="14" grpId="0" animBg="1" autoUpdateAnimBg="0"/>
      <p:bldP spid="15" grpId="0" animBg="1" autoUpdateAnimBg="0"/>
      <p:bldP spid="16" grpId="0" animBg="1" autoUpdateAnimBg="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39" name="Rectangle 2"/>
          <p:cNvSpPr txBox="1">
            <a:spLocks noGrp="1"/>
          </p:cNvSpPr>
          <p:nvPr>
            <p:ph type="title" idx="4294967295"/>
          </p:nvPr>
        </p:nvSpPr>
        <p:spPr>
          <a:xfrm>
            <a:off x="0" y="-18257"/>
            <a:ext cx="9144000" cy="1143001"/>
          </a:xfrm>
          <a:prstGeom prst="rect">
            <a:avLst/>
          </a:prstGeom>
          <a:noFill/>
        </p:spPr>
        <p:txBody>
          <a:bodyPr/>
          <a:lstStyle/>
          <a:p>
            <a:pPr>
              <a:defRPr sz="4400"/>
            </a:pPr>
            <a:r>
              <a:rPr lang="ar-JO" dirty="0"/>
              <a:t>مَن هو مرقس؟</a:t>
            </a:r>
            <a:endParaRPr dirty="0"/>
          </a:p>
        </p:txBody>
      </p:sp>
      <p:pic>
        <p:nvPicPr>
          <p:cNvPr id="5140" name="Picture 1" descr="Picture 1"/>
          <p:cNvPicPr>
            <a:picLocks noChangeAspect="1"/>
          </p:cNvPicPr>
          <p:nvPr/>
        </p:nvPicPr>
        <p:blipFill>
          <a:blip r:embed="rId3" cstate="print"/>
          <a:stretch>
            <a:fillRect/>
          </a:stretch>
        </p:blipFill>
        <p:spPr>
          <a:xfrm>
            <a:off x="4836348" y="1394476"/>
            <a:ext cx="4307652" cy="5077160"/>
          </a:xfrm>
          <a:prstGeom prst="rect">
            <a:avLst/>
          </a:prstGeom>
          <a:ln w="12700">
            <a:miter lim="400000"/>
          </a:ln>
        </p:spPr>
      </p:pic>
      <p:sp>
        <p:nvSpPr>
          <p:cNvPr id="5141" name="Rectangle 2"/>
          <p:cNvSpPr txBox="1"/>
          <p:nvPr/>
        </p:nvSpPr>
        <p:spPr>
          <a:xfrm>
            <a:off x="-67058" y="1394476"/>
            <a:ext cx="4711066" cy="563212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30" tIns="45630" rIns="45630" bIns="45630">
            <a:spAutoFit/>
          </a:bodyPr>
          <a:lstStyle/>
          <a:p>
            <a:pPr marL="182220" marR="0" lvl="0" indent="-182220" algn="r" defTabSz="914400" rtl="1" eaLnBrk="1" fontAlgn="auto" latinLnBrk="0" hangingPunct="0">
              <a:lnSpc>
                <a:spcPct val="100000"/>
              </a:lnSpc>
              <a:spcBef>
                <a:spcPts val="0"/>
              </a:spcBef>
              <a:spcAft>
                <a:spcPts val="0"/>
              </a:spcAft>
              <a:buClrTx/>
              <a:buSzPct val="100000"/>
              <a:buFont typeface="Arial"/>
              <a:buChar char="•"/>
              <a:tabLst/>
              <a:defRPr b="1">
                <a:solidFill>
                  <a:srgbClr val="FFFF00"/>
                </a:solidFill>
              </a:defRPr>
            </a:pPr>
            <a:r>
              <a:rPr kumimoji="0" lang="ar-JO" sz="24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حصل على علامة "راسب" </a:t>
            </a: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في منزل الأغنياء (أعمال الرسل 12: 12-18)</a:t>
            </a:r>
          </a:p>
          <a:p>
            <a:pPr marL="182220" marR="0" lvl="0" indent="-182220" algn="r" defTabSz="914400" rtl="1" eaLnBrk="1" fontAlgn="auto" latinLnBrk="0" hangingPunct="0">
              <a:lnSpc>
                <a:spcPct val="100000"/>
              </a:lnSpc>
              <a:spcBef>
                <a:spcPts val="0"/>
              </a:spcBef>
              <a:spcAft>
                <a:spcPts val="0"/>
              </a:spcAft>
              <a:buClrTx/>
              <a:buSzPct val="100000"/>
              <a:buFont typeface="Arial"/>
              <a:buChar char="•"/>
              <a:tabLst/>
              <a:defRPr b="1">
                <a:solidFill>
                  <a:srgbClr val="FFFF00"/>
                </a:solidFill>
              </a:defRPr>
            </a:pPr>
            <a:r>
              <a:rPr kumimoji="0" lang="ar-JO" sz="24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حصل على علامة "راسب" </a:t>
            </a: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في اعتقال يسوع في بستان جثسيماني (مرقس 14: 51)</a:t>
            </a:r>
          </a:p>
          <a:p>
            <a:pPr marL="182220" marR="0" lvl="0" indent="-182220" algn="r" defTabSz="914400" rtl="1" eaLnBrk="1" fontAlgn="auto" latinLnBrk="0" hangingPunct="0">
              <a:lnSpc>
                <a:spcPct val="100000"/>
              </a:lnSpc>
              <a:spcBef>
                <a:spcPts val="0"/>
              </a:spcBef>
              <a:spcAft>
                <a:spcPts val="0"/>
              </a:spcAft>
              <a:buClrTx/>
              <a:buSzPct val="100000"/>
              <a:buFont typeface="Arial"/>
              <a:buChar char="•"/>
              <a:tabLst/>
              <a:defRPr b="1">
                <a:solidFill>
                  <a:srgbClr val="FFFF00"/>
                </a:solidFill>
              </a:defRPr>
            </a:pPr>
            <a:r>
              <a:rPr kumimoji="0" lang="ar-JO" sz="24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حصل على علامة "راسب" </a:t>
            </a: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في الرحلة التبشيرية الأولى مع بولس</a:t>
            </a:r>
            <a:br>
              <a:rPr kumimoji="0"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(أعمال الرسل 13: 13)</a:t>
            </a:r>
          </a:p>
          <a:p>
            <a:pPr marL="182220" marR="0" lvl="0" indent="-182220" algn="r" defTabSz="914400" rtl="1" eaLnBrk="1" fontAlgn="auto" latinLnBrk="0" hangingPunct="0">
              <a:lnSpc>
                <a:spcPct val="100000"/>
              </a:lnSpc>
              <a:spcBef>
                <a:spcPts val="0"/>
              </a:spcBef>
              <a:spcAft>
                <a:spcPts val="0"/>
              </a:spcAft>
              <a:buClrTx/>
              <a:buSzPct val="100000"/>
              <a:buFont typeface="Arial"/>
              <a:buChar char="•"/>
              <a:tabLst/>
              <a:defRPr b="1">
                <a:solidFill>
                  <a:srgbClr val="FFFF00"/>
                </a:solidFill>
              </a:defRPr>
            </a:pPr>
            <a:r>
              <a:rPr kumimoji="0" lang="ar-JO" sz="24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حصل على علامة "راسب" </a:t>
            </a: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في روح الوحدة داخل الفريق الواحد (أعمال الرسل 15: 36-41)</a:t>
            </a:r>
          </a:p>
          <a:p>
            <a:pPr marL="182220" marR="0" lvl="0" indent="-182220" algn="r" defTabSz="914400" rtl="1" eaLnBrk="1" fontAlgn="auto" latinLnBrk="0" hangingPunct="0">
              <a:lnSpc>
                <a:spcPct val="100000"/>
              </a:lnSpc>
              <a:spcBef>
                <a:spcPts val="0"/>
              </a:spcBef>
              <a:spcAft>
                <a:spcPts val="0"/>
              </a:spcAft>
              <a:buClrTx/>
              <a:buSzPct val="100000"/>
              <a:buFont typeface="Arial"/>
              <a:buChar char="•"/>
              <a:tabLst/>
              <a:defRPr b="1">
                <a:solidFill>
                  <a:srgbClr val="FFFF00"/>
                </a:solidFill>
              </a:defRPr>
            </a:pPr>
            <a:r>
              <a:rPr kumimoji="0" lang="ar-JO" sz="24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حصل على علامة "ناجح بتفوُّق" عندما كتب الإنجيل المعروف باسمه </a:t>
            </a: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تحت إشراف بطرس في روما.</a:t>
            </a:r>
          </a:p>
          <a:p>
            <a:pPr marL="182220" marR="0" lvl="0" indent="-182220" algn="r" defTabSz="914400" rtl="1" eaLnBrk="1" fontAlgn="auto" latinLnBrk="0" hangingPunct="0">
              <a:lnSpc>
                <a:spcPct val="100000"/>
              </a:lnSpc>
              <a:spcBef>
                <a:spcPts val="0"/>
              </a:spcBef>
              <a:spcAft>
                <a:spcPts val="0"/>
              </a:spcAft>
              <a:buClrTx/>
              <a:buSzPct val="100000"/>
              <a:buFont typeface="Arial"/>
              <a:buChar char="•"/>
              <a:tabLst/>
              <a:defRPr b="1">
                <a:solidFill>
                  <a:srgbClr val="FFFF00"/>
                </a:solidFill>
              </a:defRPr>
            </a:pPr>
            <a:r>
              <a:rPr kumimoji="0" lang="ar-JO" sz="24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"نافعٌ للخدمة"</a:t>
            </a:r>
            <a:br>
              <a:rPr kumimoji="0" sz="24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b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(2تيموثاوس 4: 11)</a:t>
            </a:r>
          </a:p>
        </p:txBody>
      </p:sp>
      <p:sp>
        <p:nvSpPr>
          <p:cNvPr id="5142" name="Text Box 3"/>
          <p:cNvSpPr txBox="1"/>
          <p:nvPr/>
        </p:nvSpPr>
        <p:spPr>
          <a:xfrm>
            <a:off x="7857990" y="14"/>
            <a:ext cx="1240381" cy="46148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lvl1pPr algn="ctr">
              <a:defRPr b="1">
                <a:solidFill>
                  <a:srgbClr val="FFFFFF"/>
                </a:solidFill>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lang="ar-JO" sz="24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89 ب-ح</a:t>
            </a:r>
            <a:endParaRPr kumimoji="0" sz="24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iterate>
                                    <p:tmAbs val="0"/>
                                  </p:iterate>
                                  <p:childTnLst>
                                    <p:set>
                                      <p:cBhvr>
                                        <p:cTn id="6" fill="hold"/>
                                        <p:tgtEl>
                                          <p:spTgt spid="5141">
                                            <p:txEl>
                                              <p:pRg st="0" end="0"/>
                                            </p:txEl>
                                          </p:spTgt>
                                        </p:tgtEl>
                                        <p:attrNameLst>
                                          <p:attrName>style.visibility</p:attrName>
                                        </p:attrNameLst>
                                      </p:cBhvr>
                                      <p:to>
                                        <p:strVal val="visible"/>
                                      </p:to>
                                    </p:set>
                                    <p:animEffect transition="in" filter="blinds(horizontal)">
                                      <p:cBhvr>
                                        <p:cTn id="7" dur="500"/>
                                        <p:tgtEl>
                                          <p:spTgt spid="514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iterate>
                                    <p:tmAbs val="0"/>
                                  </p:iterate>
                                  <p:childTnLst>
                                    <p:set>
                                      <p:cBhvr>
                                        <p:cTn id="11" fill="hold"/>
                                        <p:tgtEl>
                                          <p:spTgt spid="5141">
                                            <p:txEl>
                                              <p:pRg st="1" end="1"/>
                                            </p:txEl>
                                          </p:spTgt>
                                        </p:tgtEl>
                                        <p:attrNameLst>
                                          <p:attrName>style.visibility</p:attrName>
                                        </p:attrNameLst>
                                      </p:cBhvr>
                                      <p:to>
                                        <p:strVal val="visible"/>
                                      </p:to>
                                    </p:set>
                                    <p:animEffect transition="in" filter="blinds(horizontal)">
                                      <p:cBhvr>
                                        <p:cTn id="12" dur="500"/>
                                        <p:tgtEl>
                                          <p:spTgt spid="5141">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iterate>
                                    <p:tmAbs val="0"/>
                                  </p:iterate>
                                  <p:childTnLst>
                                    <p:set>
                                      <p:cBhvr>
                                        <p:cTn id="16" fill="hold"/>
                                        <p:tgtEl>
                                          <p:spTgt spid="5141">
                                            <p:txEl>
                                              <p:pRg st="2" end="2"/>
                                            </p:txEl>
                                          </p:spTgt>
                                        </p:tgtEl>
                                        <p:attrNameLst>
                                          <p:attrName>style.visibility</p:attrName>
                                        </p:attrNameLst>
                                      </p:cBhvr>
                                      <p:to>
                                        <p:strVal val="visible"/>
                                      </p:to>
                                    </p:set>
                                    <p:animEffect transition="in" filter="blinds(horizontal)">
                                      <p:cBhvr>
                                        <p:cTn id="17" dur="500"/>
                                        <p:tgtEl>
                                          <p:spTgt spid="5141">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iterate>
                                    <p:tmAbs val="0"/>
                                  </p:iterate>
                                  <p:childTnLst>
                                    <p:set>
                                      <p:cBhvr>
                                        <p:cTn id="21" fill="hold"/>
                                        <p:tgtEl>
                                          <p:spTgt spid="5141">
                                            <p:txEl>
                                              <p:pRg st="3" end="3"/>
                                            </p:txEl>
                                          </p:spTgt>
                                        </p:tgtEl>
                                        <p:attrNameLst>
                                          <p:attrName>style.visibility</p:attrName>
                                        </p:attrNameLst>
                                      </p:cBhvr>
                                      <p:to>
                                        <p:strVal val="visible"/>
                                      </p:to>
                                    </p:set>
                                    <p:animEffect transition="in" filter="blinds(horizontal)">
                                      <p:cBhvr>
                                        <p:cTn id="22" dur="500"/>
                                        <p:tgtEl>
                                          <p:spTgt spid="5141">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grpId="0" nodeType="clickEffect">
                                  <p:stCondLst>
                                    <p:cond delay="0"/>
                                  </p:stCondLst>
                                  <p:iterate>
                                    <p:tmAbs val="0"/>
                                  </p:iterate>
                                  <p:childTnLst>
                                    <p:set>
                                      <p:cBhvr>
                                        <p:cTn id="26" fill="hold"/>
                                        <p:tgtEl>
                                          <p:spTgt spid="5141">
                                            <p:txEl>
                                              <p:pRg st="4" end="4"/>
                                            </p:txEl>
                                          </p:spTgt>
                                        </p:tgtEl>
                                        <p:attrNameLst>
                                          <p:attrName>style.visibility</p:attrName>
                                        </p:attrNameLst>
                                      </p:cBhvr>
                                      <p:to>
                                        <p:strVal val="visible"/>
                                      </p:to>
                                    </p:set>
                                    <p:animEffect transition="in" filter="blinds(horizontal)">
                                      <p:cBhvr>
                                        <p:cTn id="27" dur="500"/>
                                        <p:tgtEl>
                                          <p:spTgt spid="5141">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3" presetClass="entr" presetSubtype="10" fill="hold" grpId="0" nodeType="clickEffect">
                                  <p:stCondLst>
                                    <p:cond delay="0"/>
                                  </p:stCondLst>
                                  <p:iterate>
                                    <p:tmAbs val="0"/>
                                  </p:iterate>
                                  <p:childTnLst>
                                    <p:set>
                                      <p:cBhvr>
                                        <p:cTn id="31" fill="hold"/>
                                        <p:tgtEl>
                                          <p:spTgt spid="5141">
                                            <p:txEl>
                                              <p:pRg st="5" end="5"/>
                                            </p:txEl>
                                          </p:spTgt>
                                        </p:tgtEl>
                                        <p:attrNameLst>
                                          <p:attrName>style.visibility</p:attrName>
                                        </p:attrNameLst>
                                      </p:cBhvr>
                                      <p:to>
                                        <p:strVal val="visible"/>
                                      </p:to>
                                    </p:set>
                                    <p:animEffect transition="in" filter="blinds(horizontal)">
                                      <p:cBhvr>
                                        <p:cTn id="32" dur="500"/>
                                        <p:tgtEl>
                                          <p:spTgt spid="5141">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41" grpId="0" uiExpand="1" build="p" bldLvl="5" advAuto="0"/>
    </p:bldLst>
  </p:timing>
</p:sld>
</file>

<file path=ppt/slides/slide6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95" name="Picture 2" descr="Picture 2"/>
          <p:cNvPicPr>
            <a:picLocks noChangeAspect="1"/>
          </p:cNvPicPr>
          <p:nvPr/>
        </p:nvPicPr>
        <p:blipFill>
          <a:blip r:embed="rId4" cstate="print"/>
          <a:stretch>
            <a:fillRect/>
          </a:stretch>
        </p:blipFill>
        <p:spPr>
          <a:xfrm>
            <a:off x="1733003" y="1916832"/>
            <a:ext cx="5575301" cy="4873559"/>
          </a:xfrm>
          <a:prstGeom prst="rect">
            <a:avLst/>
          </a:prstGeom>
          <a:ln w="12700">
            <a:miter lim="400000"/>
          </a:ln>
        </p:spPr>
      </p:pic>
      <p:sp>
        <p:nvSpPr>
          <p:cNvPr id="4496" name="Rectangle 2"/>
          <p:cNvSpPr txBox="1">
            <a:spLocks noGrp="1"/>
          </p:cNvSpPr>
          <p:nvPr>
            <p:ph type="title"/>
          </p:nvPr>
        </p:nvSpPr>
        <p:spPr>
          <a:xfrm>
            <a:off x="683568" y="232008"/>
            <a:ext cx="6912768" cy="2033255"/>
          </a:xfrm>
          <a:prstGeom prst="rect">
            <a:avLst/>
          </a:prstGeom>
          <a:effectLst>
            <a:outerShdw blurRad="63500" dist="35921" dir="2700000" rotWithShape="0">
              <a:srgbClr val="000000">
                <a:alpha val="74998"/>
              </a:srgbClr>
            </a:outerShdw>
          </a:effectLst>
        </p:spPr>
        <p:txBody>
          <a:bodyPr anchor="t"/>
          <a:lstStyle/>
          <a:p>
            <a:pPr>
              <a:defRPr sz="4800" b="1"/>
            </a:pPr>
            <a:r>
              <a:rPr lang="ar-JO" sz="4800" dirty="0">
                <a:solidFill>
                  <a:srgbClr val="FFFFFF"/>
                </a:solidFill>
                <a:latin typeface="Arial" panose="020B0604020202020204" pitchFamily="34" charset="0"/>
                <a:cs typeface="Arial" panose="020B0604020202020204" pitchFamily="34" charset="0"/>
              </a:rPr>
              <a:t>كيف يمكنك أن تكون </a:t>
            </a:r>
            <a:r>
              <a:rPr lang="ar-JO" sz="4800" dirty="0">
                <a:solidFill>
                  <a:srgbClr val="FFFF00"/>
                </a:solidFill>
                <a:latin typeface="Arial" panose="020B0604020202020204" pitchFamily="34" charset="0"/>
                <a:cs typeface="Arial" panose="020B0604020202020204" pitchFamily="34" charset="0"/>
              </a:rPr>
              <a:t>تلميذاً</a:t>
            </a:r>
            <a:r>
              <a:rPr lang="ar-JO" sz="4800" dirty="0">
                <a:solidFill>
                  <a:srgbClr val="FFFFFF"/>
                </a:solidFill>
                <a:latin typeface="Arial" panose="020B0604020202020204" pitchFamily="34" charset="0"/>
                <a:cs typeface="Arial" panose="020B0604020202020204" pitchFamily="34" charset="0"/>
              </a:rPr>
              <a:t> حقيقيَّاً ليسوع في عالَم عِدائيّ؟</a:t>
            </a:r>
            <a:endParaRPr dirty="0">
              <a:solidFill>
                <a:srgbClr val="FFFFFF"/>
              </a:solidFill>
              <a:latin typeface="Arial" panose="020B0604020202020204" pitchFamily="34" charset="0"/>
              <a:cs typeface="Arial" panose="020B0604020202020204" pitchFamily="34" charset="0"/>
            </a:endParaRPr>
          </a:p>
        </p:txBody>
      </p:sp>
      <p:sp>
        <p:nvSpPr>
          <p:cNvPr id="4497"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Tree>
    <p:extLst>
      <p:ext uri="{BB962C8B-B14F-4D97-AF65-F5344CB8AC3E}">
        <p14:creationId xmlns:p14="http://schemas.microsoft.com/office/powerpoint/2010/main" val="1891075328"/>
      </p:ext>
    </p:extLst>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97"/>
                                        </p:tgtEl>
                                        <p:attrNameLst>
                                          <p:attrName>style.visibility</p:attrName>
                                        </p:attrNameLst>
                                      </p:cBhvr>
                                      <p:to>
                                        <p:strVal val="visible"/>
                                      </p:to>
                                    </p:set>
                                    <p:anim calcmode="lin" valueType="num">
                                      <p:cBhvr>
                                        <p:cTn id="7" dur="500" fill="hold"/>
                                        <p:tgtEl>
                                          <p:spTgt spid="4497"/>
                                        </p:tgtEl>
                                        <p:attrNameLst>
                                          <p:attrName>ppt_x</p:attrName>
                                        </p:attrNameLst>
                                      </p:cBhvr>
                                      <p:tavLst>
                                        <p:tav tm="0">
                                          <p:val>
                                            <p:strVal val="#ppt_x"/>
                                          </p:val>
                                        </p:tav>
                                        <p:tav tm="100000">
                                          <p:val>
                                            <p:strVal val="#ppt_x"/>
                                          </p:val>
                                        </p:tav>
                                      </p:tavLst>
                                    </p:anim>
                                    <p:anim calcmode="lin" valueType="num">
                                      <p:cBhvr>
                                        <p:cTn id="8" dur="500" fill="hold"/>
                                        <p:tgtEl>
                                          <p:spTgt spid="449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7" grpId="0" animBg="1" advAuto="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5149" name="Rectangle 2"/>
          <p:cNvSpPr txBox="1">
            <a:spLocks noGrp="1"/>
          </p:cNvSpPr>
          <p:nvPr>
            <p:ph type="title"/>
          </p:nvPr>
        </p:nvSpPr>
        <p:spPr>
          <a:xfrm>
            <a:off x="91950" y="333550"/>
            <a:ext cx="9144000" cy="1100255"/>
          </a:xfrm>
          <a:prstGeom prst="rect">
            <a:avLst/>
          </a:prstGeom>
          <a:effectLst>
            <a:outerShdw blurRad="63500" dist="35921" dir="2700000" rotWithShape="0">
              <a:srgbClr val="000000">
                <a:alpha val="74998"/>
              </a:srgbClr>
            </a:outerShdw>
          </a:effectLst>
        </p:spPr>
        <p:txBody>
          <a:bodyPr>
            <a:noAutofit/>
          </a:bodyPr>
          <a:lstStyle>
            <a:lvl1pPr defTabSz="877823">
              <a:defRPr sz="3455" b="1" i="1"/>
            </a:lvl1pPr>
          </a:lstStyle>
          <a:p>
            <a:pPr rtl="0">
              <a:defRPr/>
            </a:pPr>
            <a:r>
              <a:rPr lang="ar-JO" sz="4000" i="0" dirty="0">
                <a:solidFill>
                  <a:srgbClr val="FFFFFF"/>
                </a:solidFill>
                <a:latin typeface="Arial" panose="020B0604020202020204" pitchFamily="34" charset="0"/>
                <a:cs typeface="Arial" panose="020B0604020202020204" pitchFamily="34" charset="0"/>
              </a:rPr>
              <a:t>الكيفيَّة التي يمكنك بها أن تكون تلميذاً في عالم عِدائيّ</a:t>
            </a:r>
            <a:endParaRPr sz="4000" i="0" dirty="0">
              <a:latin typeface="Arial" panose="020B0604020202020204" pitchFamily="34" charset="0"/>
              <a:cs typeface="Arial" panose="020B0604020202020204" pitchFamily="34" charset="0"/>
            </a:endParaRPr>
          </a:p>
        </p:txBody>
      </p:sp>
      <p:graphicFrame>
        <p:nvGraphicFramePr>
          <p:cNvPr id="5150" name="Table 2"/>
          <p:cNvGraphicFramePr/>
          <p:nvPr>
            <p:extLst>
              <p:ext uri="{D42A27DB-BD31-4B8C-83A1-F6EECF244321}">
                <p14:modId xmlns:p14="http://schemas.microsoft.com/office/powerpoint/2010/main" val="3240845666"/>
              </p:ext>
            </p:extLst>
          </p:nvPr>
        </p:nvGraphicFramePr>
        <p:xfrm>
          <a:off x="45975" y="4857214"/>
          <a:ext cx="9052050" cy="570549"/>
        </p:xfrm>
        <a:graphic>
          <a:graphicData uri="http://schemas.openxmlformats.org/drawingml/2006/table">
            <a:tbl>
              <a:tblPr>
                <a:tableStyleId>{4C3C2611-4C71-4FC5-86AE-919BDF0F9419}</a:tableStyleId>
              </a:tblPr>
              <a:tblGrid>
                <a:gridCol w="2244939">
                  <a:extLst>
                    <a:ext uri="{9D8B030D-6E8A-4147-A177-3AD203B41FA5}">
                      <a16:colId xmlns:a16="http://schemas.microsoft.com/office/drawing/2014/main" val="20000"/>
                    </a:ext>
                  </a:extLst>
                </a:gridCol>
                <a:gridCol w="2281085">
                  <a:extLst>
                    <a:ext uri="{9D8B030D-6E8A-4147-A177-3AD203B41FA5}">
                      <a16:colId xmlns:a16="http://schemas.microsoft.com/office/drawing/2014/main" val="20001"/>
                    </a:ext>
                  </a:extLst>
                </a:gridCol>
                <a:gridCol w="2281085">
                  <a:extLst>
                    <a:ext uri="{9D8B030D-6E8A-4147-A177-3AD203B41FA5}">
                      <a16:colId xmlns:a16="http://schemas.microsoft.com/office/drawing/2014/main" val="20002"/>
                    </a:ext>
                  </a:extLst>
                </a:gridCol>
                <a:gridCol w="2244941">
                  <a:extLst>
                    <a:ext uri="{9D8B030D-6E8A-4147-A177-3AD203B41FA5}">
                      <a16:colId xmlns:a16="http://schemas.microsoft.com/office/drawing/2014/main" val="20003"/>
                    </a:ext>
                  </a:extLst>
                </a:gridCol>
              </a:tblGrid>
              <a:tr h="570549">
                <a:tc>
                  <a:txBody>
                    <a:bodyPr/>
                    <a:lstStyle/>
                    <a:p>
                      <a:pPr algn="ctr" defTabSz="457200" rtl="1">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16</a:t>
                      </a:r>
                      <a:endParaRPr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marL="0" marR="0" lvl="0" indent="0" algn="ctr" defTabSz="457200" rtl="1" eaLnBrk="1" fontAlgn="auto" latinLnBrk="0" hangingPunct="1">
                        <a:lnSpc>
                          <a:spcPct val="100000"/>
                        </a:lnSpc>
                        <a:spcBef>
                          <a:spcPts val="0"/>
                        </a:spcBef>
                        <a:spcAft>
                          <a:spcPts val="0"/>
                        </a:spcAft>
                        <a:buClrTx/>
                        <a:buSzTx/>
                        <a:buFontTx/>
                        <a:buNone/>
                        <a:tabLst/>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11-15</a:t>
                      </a:r>
                      <a:endParaRPr lang="en-US" sz="2400" dirty="0"/>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marL="0" marR="0" lvl="0" indent="0" algn="ctr" defTabSz="457200" rtl="1" eaLnBrk="1" fontAlgn="auto" latinLnBrk="0" hangingPunct="1">
                        <a:lnSpc>
                          <a:spcPct val="100000"/>
                        </a:lnSpc>
                        <a:spcBef>
                          <a:spcPts val="0"/>
                        </a:spcBef>
                        <a:spcAft>
                          <a:spcPts val="0"/>
                        </a:spcAft>
                        <a:buClrTx/>
                        <a:buSzTx/>
                        <a:buFontTx/>
                        <a:buNone/>
                        <a:tabLst/>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 14- 10: 52</a:t>
                      </a:r>
                      <a:endParaRPr lang="en-US"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algn="ctr" defTabSz="457200" rtl="1">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 1-13</a:t>
                      </a:r>
                      <a:endParaRPr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0"/>
                  </a:ext>
                </a:extLst>
              </a:tr>
            </a:tbl>
          </a:graphicData>
        </a:graphic>
      </p:graphicFrame>
      <p:sp>
        <p:nvSpPr>
          <p:cNvPr id="5151" name="Rectangle 2"/>
          <p:cNvSpPr txBox="1"/>
          <p:nvPr/>
        </p:nvSpPr>
        <p:spPr>
          <a:xfrm>
            <a:off x="6732240" y="2823428"/>
            <a:ext cx="1924786" cy="1323439"/>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lang="ar-JO"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ما</a:t>
            </a:r>
            <a:r>
              <a:rPr kumimoji="0" lang="ar-JO" sz="4000" b="1"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Arial"/>
              </a:rPr>
              <a:t> </a:t>
            </a:r>
            <a:r>
              <a:rPr kumimoji="0" lang="ar-JO"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يجب ألَّا نفعله </a:t>
            </a:r>
          </a:p>
        </p:txBody>
      </p:sp>
      <p:sp>
        <p:nvSpPr>
          <p:cNvPr id="5152" name="Rectangle 2"/>
          <p:cNvSpPr txBox="1"/>
          <p:nvPr/>
        </p:nvSpPr>
        <p:spPr>
          <a:xfrm>
            <a:off x="2412257" y="2823428"/>
            <a:ext cx="1924786" cy="1323439"/>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ctr" defTabSz="457200">
              <a:defRPr sz="4000" b="1">
                <a:solidFill>
                  <a:srgbClr val="FFFFFF"/>
                </a:solidFill>
              </a:defRPr>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lang="ar-JO" sz="40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ما يجب أن نفعله</a:t>
            </a:r>
            <a:endParaRPr kumimoji="0" lang="ar-JO" sz="60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5153" name="Rectangle 2"/>
          <p:cNvSpPr txBox="1"/>
          <p:nvPr/>
        </p:nvSpPr>
        <p:spPr>
          <a:xfrm>
            <a:off x="4706279" y="2823428"/>
            <a:ext cx="1924785" cy="1323439"/>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ctr" defTabSz="457200">
              <a:defRPr sz="4000" b="1">
                <a:solidFill>
                  <a:srgbClr val="FFFFFF"/>
                </a:solidFill>
              </a:defRPr>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lang="ar-JO" sz="40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ما يجب أن نفعله </a:t>
            </a:r>
            <a:endParaRPr kumimoji="0" sz="40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5154" name="Rectangle 2"/>
          <p:cNvSpPr txBox="1"/>
          <p:nvPr/>
        </p:nvSpPr>
        <p:spPr>
          <a:xfrm>
            <a:off x="302854" y="3089107"/>
            <a:ext cx="1924785" cy="707886"/>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ctr" defTabSz="457200">
              <a:defRPr sz="4000" b="1">
                <a:solidFill>
                  <a:srgbClr val="FFFFFF"/>
                </a:solidFill>
              </a:defRPr>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lang="ar-JO" sz="40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النتيجة</a:t>
            </a:r>
            <a:endParaRPr kumimoji="0" sz="40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5151"/>
                                        </p:tgtEl>
                                        <p:attrNameLst>
                                          <p:attrName>style.visibility</p:attrName>
                                        </p:attrNameLst>
                                      </p:cBhvr>
                                      <p:to>
                                        <p:strVal val="visible"/>
                                      </p:to>
                                    </p:set>
                                    <p:animEffect transition="in" filter="fade">
                                      <p:cBhvr>
                                        <p:cTn id="7" dur="500"/>
                                        <p:tgtEl>
                                          <p:spTgt spid="515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fill="hold" grpId="0" nodeType="clickEffect">
                                  <p:stCondLst>
                                    <p:cond delay="0"/>
                                  </p:stCondLst>
                                  <p:iterate>
                                    <p:tmAbs val="0"/>
                                  </p:iterate>
                                  <p:childTnLst>
                                    <p:set>
                                      <p:cBhvr>
                                        <p:cTn id="11" fill="hold"/>
                                        <p:tgtEl>
                                          <p:spTgt spid="5153"/>
                                        </p:tgtEl>
                                        <p:attrNameLst>
                                          <p:attrName>style.visibility</p:attrName>
                                        </p:attrNameLst>
                                      </p:cBhvr>
                                      <p:to>
                                        <p:strVal val="visible"/>
                                      </p:to>
                                    </p:set>
                                    <p:animEffect transition="in" filter="fade">
                                      <p:cBhvr>
                                        <p:cTn id="12" dur="500"/>
                                        <p:tgtEl>
                                          <p:spTgt spid="5153"/>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fill="hold" grpId="0" nodeType="clickEffect">
                                  <p:stCondLst>
                                    <p:cond delay="0"/>
                                  </p:stCondLst>
                                  <p:iterate>
                                    <p:tmAbs val="0"/>
                                  </p:iterate>
                                  <p:childTnLst>
                                    <p:set>
                                      <p:cBhvr>
                                        <p:cTn id="16" fill="hold"/>
                                        <p:tgtEl>
                                          <p:spTgt spid="5152"/>
                                        </p:tgtEl>
                                        <p:attrNameLst>
                                          <p:attrName>style.visibility</p:attrName>
                                        </p:attrNameLst>
                                      </p:cBhvr>
                                      <p:to>
                                        <p:strVal val="visible"/>
                                      </p:to>
                                    </p:set>
                                    <p:animEffect transition="in" filter="fade">
                                      <p:cBhvr>
                                        <p:cTn id="17" dur="500"/>
                                        <p:tgtEl>
                                          <p:spTgt spid="5152"/>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fill="hold" grpId="0" nodeType="clickEffect">
                                  <p:stCondLst>
                                    <p:cond delay="0"/>
                                  </p:stCondLst>
                                  <p:iterate>
                                    <p:tmAbs val="0"/>
                                  </p:iterate>
                                  <p:childTnLst>
                                    <p:set>
                                      <p:cBhvr>
                                        <p:cTn id="21" fill="hold"/>
                                        <p:tgtEl>
                                          <p:spTgt spid="5154"/>
                                        </p:tgtEl>
                                        <p:attrNameLst>
                                          <p:attrName>style.visibility</p:attrName>
                                        </p:attrNameLst>
                                      </p:cBhvr>
                                      <p:to>
                                        <p:strVal val="visible"/>
                                      </p:to>
                                    </p:set>
                                    <p:animEffect transition="in" filter="fade">
                                      <p:cBhvr>
                                        <p:cTn id="22" dur="500"/>
                                        <p:tgtEl>
                                          <p:spTgt spid="51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51" grpId="0" animBg="1" advAuto="0"/>
      <p:bldP spid="5152" grpId="0" animBg="1" advAuto="0"/>
      <p:bldP spid="5153" grpId="0" animBg="1" advAuto="0"/>
      <p:bldP spid="5154" grpId="0" animBg="1" advAuto="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503" name="Rectangle 2"/>
          <p:cNvSpPr txBox="1">
            <a:spLocks noGrp="1"/>
          </p:cNvSpPr>
          <p:nvPr>
            <p:ph type="title"/>
          </p:nvPr>
        </p:nvSpPr>
        <p:spPr>
          <a:xfrm>
            <a:off x="0" y="529705"/>
            <a:ext cx="9144000" cy="570550"/>
          </a:xfrm>
          <a:prstGeom prst="rect">
            <a:avLst/>
          </a:prstGeom>
          <a:effectLst>
            <a:outerShdw blurRad="63500" dist="35921" dir="2700000" rotWithShape="0">
              <a:srgbClr val="000000">
                <a:alpha val="74998"/>
              </a:srgbClr>
            </a:outerShdw>
          </a:effectLst>
        </p:spPr>
        <p:txBody>
          <a:bodyPr>
            <a:noAutofit/>
          </a:bodyPr>
          <a:lstStyle>
            <a:lvl1pPr defTabSz="777240">
              <a:defRPr sz="3060" b="1" i="1"/>
            </a:lvl1pPr>
          </a:lstStyle>
          <a:p>
            <a:pPr rtl="0">
              <a:defRPr/>
            </a:pPr>
            <a:r>
              <a:rPr lang="ar-JO" sz="4000" i="0" dirty="0">
                <a:solidFill>
                  <a:srgbClr val="FFFFFF"/>
                </a:solidFill>
                <a:latin typeface="Arial" panose="020B0604020202020204" pitchFamily="34" charset="0"/>
                <a:cs typeface="Arial" panose="020B0604020202020204" pitchFamily="34" charset="0"/>
              </a:rPr>
              <a:t>الكيفيَّة التي يمكنك بها أن تكون تلميذاً في عالم عِدائيّ</a:t>
            </a:r>
            <a:endParaRPr sz="4000" i="0" dirty="0">
              <a:solidFill>
                <a:srgbClr val="FFFFFF"/>
              </a:solidFill>
              <a:latin typeface="Arial" panose="020B0604020202020204" pitchFamily="34" charset="0"/>
              <a:cs typeface="Arial" panose="020B0604020202020204" pitchFamily="34" charset="0"/>
            </a:endParaRPr>
          </a:p>
        </p:txBody>
      </p:sp>
      <p:grpSp>
        <p:nvGrpSpPr>
          <p:cNvPr id="4506" name="Rectangle 2"/>
          <p:cNvGrpSpPr/>
          <p:nvPr/>
        </p:nvGrpSpPr>
        <p:grpSpPr>
          <a:xfrm>
            <a:off x="6851053" y="1638069"/>
            <a:ext cx="2101297" cy="3219145"/>
            <a:chOff x="6740761" y="-92088"/>
            <a:chExt cx="2101295" cy="3219144"/>
          </a:xfrm>
        </p:grpSpPr>
        <p:sp>
          <p:nvSpPr>
            <p:cNvPr id="4504" name="Rectangle"/>
            <p:cNvSpPr/>
            <p:nvPr/>
          </p:nvSpPr>
          <p:spPr>
            <a:xfrm>
              <a:off x="6740761" y="-92088"/>
              <a:ext cx="2101295" cy="3219144"/>
            </a:xfrm>
            <a:prstGeom prst="rect">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solidFill>
                    <a:srgbClr val="FFFFFF"/>
                  </a:solidFill>
                </a:defRPr>
              </a:pPr>
              <a:endParaRPr kumimoji="0" sz="4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4505" name="لا تتشبث بالسلطة"/>
            <p:cNvSpPr txBox="1"/>
            <p:nvPr/>
          </p:nvSpPr>
          <p:spPr>
            <a:xfrm>
              <a:off x="6832200" y="806256"/>
              <a:ext cx="2009856" cy="1323437"/>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لا تتشبَّثْ </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بسُلْطتك</a:t>
              </a:r>
            </a:p>
          </p:txBody>
        </p:sp>
      </p:grpSp>
      <p:sp>
        <p:nvSpPr>
          <p:cNvPr id="4520" name="Rectangle 2"/>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sz="48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ＭＳ Ｐゴシック"/>
              </a:rPr>
              <a:t>مرقس</a:t>
            </a:r>
            <a:endParaRPr kumimoji="0"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endParaRPr>
          </a:p>
        </p:txBody>
      </p:sp>
      <p:graphicFrame>
        <p:nvGraphicFramePr>
          <p:cNvPr id="2" name="Table 2">
            <a:extLst>
              <a:ext uri="{FF2B5EF4-FFF2-40B4-BE49-F238E27FC236}">
                <a16:creationId xmlns:a16="http://schemas.microsoft.com/office/drawing/2014/main" id="{B41A4782-2FEC-D657-BB74-489B174A4AB3}"/>
              </a:ext>
            </a:extLst>
          </p:cNvPr>
          <p:cNvGraphicFramePr/>
          <p:nvPr>
            <p:extLst>
              <p:ext uri="{D42A27DB-BD31-4B8C-83A1-F6EECF244321}">
                <p14:modId xmlns:p14="http://schemas.microsoft.com/office/powerpoint/2010/main" val="2859709132"/>
              </p:ext>
            </p:extLst>
          </p:nvPr>
        </p:nvGraphicFramePr>
        <p:xfrm>
          <a:off x="45975" y="4857214"/>
          <a:ext cx="9052050" cy="570549"/>
        </p:xfrm>
        <a:graphic>
          <a:graphicData uri="http://schemas.openxmlformats.org/drawingml/2006/table">
            <a:tbl>
              <a:tblPr>
                <a:tableStyleId>{4C3C2611-4C71-4FC5-86AE-919BDF0F9419}</a:tableStyleId>
              </a:tblPr>
              <a:tblGrid>
                <a:gridCol w="2244939">
                  <a:extLst>
                    <a:ext uri="{9D8B030D-6E8A-4147-A177-3AD203B41FA5}">
                      <a16:colId xmlns:a16="http://schemas.microsoft.com/office/drawing/2014/main" val="20000"/>
                    </a:ext>
                  </a:extLst>
                </a:gridCol>
                <a:gridCol w="2281085">
                  <a:extLst>
                    <a:ext uri="{9D8B030D-6E8A-4147-A177-3AD203B41FA5}">
                      <a16:colId xmlns:a16="http://schemas.microsoft.com/office/drawing/2014/main" val="20001"/>
                    </a:ext>
                  </a:extLst>
                </a:gridCol>
                <a:gridCol w="2281085">
                  <a:extLst>
                    <a:ext uri="{9D8B030D-6E8A-4147-A177-3AD203B41FA5}">
                      <a16:colId xmlns:a16="http://schemas.microsoft.com/office/drawing/2014/main" val="20002"/>
                    </a:ext>
                  </a:extLst>
                </a:gridCol>
                <a:gridCol w="2244941">
                  <a:extLst>
                    <a:ext uri="{9D8B030D-6E8A-4147-A177-3AD203B41FA5}">
                      <a16:colId xmlns:a16="http://schemas.microsoft.com/office/drawing/2014/main" val="20003"/>
                    </a:ext>
                  </a:extLst>
                </a:gridCol>
              </a:tblGrid>
              <a:tr h="570549">
                <a:tc>
                  <a:txBody>
                    <a:bodyPr/>
                    <a:lstStyle/>
                    <a:p>
                      <a:pPr algn="ctr" defTabSz="457200" rtl="1">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16</a:t>
                      </a:r>
                      <a:endParaRPr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marL="0" marR="0" lvl="0" indent="0" algn="ctr" defTabSz="457200" rtl="1" eaLnBrk="1" fontAlgn="auto" latinLnBrk="0" hangingPunct="1">
                        <a:lnSpc>
                          <a:spcPct val="100000"/>
                        </a:lnSpc>
                        <a:spcBef>
                          <a:spcPts val="0"/>
                        </a:spcBef>
                        <a:spcAft>
                          <a:spcPts val="0"/>
                        </a:spcAft>
                        <a:buClrTx/>
                        <a:buSzTx/>
                        <a:buFontTx/>
                        <a:buNone/>
                        <a:tabLst/>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11-15</a:t>
                      </a:r>
                      <a:endParaRPr lang="en-US" sz="2400" dirty="0"/>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marL="0" marR="0" lvl="0" indent="0" algn="ctr" defTabSz="457200" rtl="1" eaLnBrk="1" fontAlgn="auto" latinLnBrk="0" hangingPunct="1">
                        <a:lnSpc>
                          <a:spcPct val="100000"/>
                        </a:lnSpc>
                        <a:spcBef>
                          <a:spcPts val="0"/>
                        </a:spcBef>
                        <a:spcAft>
                          <a:spcPts val="0"/>
                        </a:spcAft>
                        <a:buClrTx/>
                        <a:buSzTx/>
                        <a:buFontTx/>
                        <a:buNone/>
                        <a:tabLst/>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 14- 10: 52</a:t>
                      </a:r>
                      <a:endParaRPr lang="en-US"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algn="ctr" defTabSz="457200" rtl="1">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 1-13</a:t>
                      </a:r>
                      <a:endParaRPr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116787505"/>
      </p:ext>
    </p:extLst>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520"/>
                                        </p:tgtEl>
                                        <p:attrNameLst>
                                          <p:attrName>style.visibility</p:attrName>
                                        </p:attrNameLst>
                                      </p:cBhvr>
                                      <p:to>
                                        <p:strVal val="visible"/>
                                      </p:to>
                                    </p:set>
                                    <p:anim calcmode="lin" valueType="num">
                                      <p:cBhvr>
                                        <p:cTn id="7" dur="500" fill="hold"/>
                                        <p:tgtEl>
                                          <p:spTgt spid="4520"/>
                                        </p:tgtEl>
                                        <p:attrNameLst>
                                          <p:attrName>ppt_x</p:attrName>
                                        </p:attrNameLst>
                                      </p:cBhvr>
                                      <p:tavLst>
                                        <p:tav tm="0">
                                          <p:val>
                                            <p:strVal val="#ppt_x"/>
                                          </p:val>
                                        </p:tav>
                                        <p:tav tm="100000">
                                          <p:val>
                                            <p:strVal val="#ppt_x"/>
                                          </p:val>
                                        </p:tav>
                                      </p:tavLst>
                                    </p:anim>
                                    <p:anim calcmode="lin" valueType="num">
                                      <p:cBhvr>
                                        <p:cTn id="8" dur="500" fill="hold"/>
                                        <p:tgtEl>
                                          <p:spTgt spid="45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20" grpId="0" animBg="1" advAuto="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rotWithShape="1">
          <a:blip r:embed="rId2" cstate="print"/>
          <a:srcRect/>
          <a:stretch>
            <a:fillRect/>
          </a:stretch>
        </a:blipFill>
        <a:effectLst/>
      </p:bgPr>
    </p:bg>
    <p:spTree>
      <p:nvGrpSpPr>
        <p:cNvPr id="1" name=""/>
        <p:cNvGrpSpPr/>
        <p:nvPr/>
      </p:nvGrpSpPr>
      <p:grpSpPr>
        <a:xfrm>
          <a:off x="0" y="0"/>
          <a:ext cx="0" cy="0"/>
          <a:chOff x="0" y="0"/>
          <a:chExt cx="0" cy="0"/>
        </a:xfrm>
      </p:grpSpPr>
      <p:pic>
        <p:nvPicPr>
          <p:cNvPr id="4447" name="Picture 8" descr="Picture 8"/>
          <p:cNvPicPr>
            <a:picLocks noChangeAspect="1"/>
          </p:cNvPicPr>
          <p:nvPr/>
        </p:nvPicPr>
        <p:blipFill>
          <a:blip r:embed="rId3" cstate="print"/>
          <a:stretch>
            <a:fillRect/>
          </a:stretch>
        </p:blipFill>
        <p:spPr>
          <a:xfrm>
            <a:off x="0" y="317517"/>
            <a:ext cx="9144000" cy="6540482"/>
          </a:xfrm>
          <a:prstGeom prst="rect">
            <a:avLst/>
          </a:prstGeom>
          <a:ln w="12700">
            <a:miter lim="400000"/>
          </a:ln>
        </p:spPr>
      </p:pic>
      <p:sp>
        <p:nvSpPr>
          <p:cNvPr id="4448" name="Title 1"/>
          <p:cNvSpPr txBox="1">
            <a:spLocks noGrp="1"/>
          </p:cNvSpPr>
          <p:nvPr>
            <p:ph type="title"/>
          </p:nvPr>
        </p:nvSpPr>
        <p:spPr>
          <a:xfrm>
            <a:off x="0" y="0"/>
            <a:ext cx="9144000" cy="902000"/>
          </a:xfrm>
          <a:prstGeom prst="rect">
            <a:avLst/>
          </a:prstGeom>
          <a:solidFill>
            <a:srgbClr val="000000"/>
          </a:solidFill>
        </p:spPr>
        <p:txBody>
          <a:bodyPr/>
          <a:lstStyle>
            <a:lvl1pPr>
              <a:defRPr sz="3600" b="1">
                <a:solidFill>
                  <a:srgbClr val="FFFFFF"/>
                </a:solidFill>
                <a:latin typeface="+mj-lt"/>
                <a:ea typeface="+mj-ea"/>
                <a:cs typeface="+mj-cs"/>
                <a:sym typeface="Arial"/>
              </a:defRPr>
            </a:lvl1pPr>
          </a:lstStyle>
          <a:p>
            <a:pPr rtl="0">
              <a:defRPr/>
            </a:pPr>
            <a:r>
              <a:rPr dirty="0">
                <a:latin typeface="Arial" panose="020B0604020202020204" pitchFamily="34" charset="0"/>
                <a:cs typeface="Arial" panose="020B0604020202020204" pitchFamily="34" charset="0"/>
              </a:rPr>
              <a:t>العهد </a:t>
            </a:r>
          </a:p>
        </p:txBody>
      </p:sp>
      <p:sp>
        <p:nvSpPr>
          <p:cNvPr id="4449" name="Rectangle 2"/>
          <p:cNvSpPr txBox="1"/>
          <p:nvPr/>
        </p:nvSpPr>
        <p:spPr>
          <a:xfrm>
            <a:off x="814333" y="1602006"/>
            <a:ext cx="7577992" cy="3771210"/>
          </a:xfrm>
          <a:prstGeom prst="rect">
            <a:avLst/>
          </a:prstGeom>
          <a:noFill/>
          <a:ln>
            <a:noFill/>
          </a:ln>
          <a:effectLst>
            <a:outerShdw blurRad="63500" dist="35921" dir="2700000" algn="ctr" rotWithShape="0">
              <a:schemeClr val="tx2">
                <a:alpha val="74998"/>
              </a:scheme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vert="horz" wrap="square" lIns="91440" tIns="45720" rIns="91440" bIns="45720" numCol="1" anchor="ctr" anchorCtr="0" compatLnSpc="1">
            <a:prstTxWarp prst="textNoShape">
              <a:avLst/>
            </a:prstTxWarp>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algn="ctr" defTabSz="457200" eaLnBrk="0" fontAlgn="base">
              <a:spcBef>
                <a:spcPct val="0"/>
              </a:spcBef>
              <a:spcAft>
                <a:spcPct val="0"/>
              </a:spcAft>
              <a:defRPr sz="2800" b="1" kern="1200">
                <a:solidFill>
                  <a:srgbClr val="FFFFFF"/>
                </a:solidFill>
                <a:effectLst>
                  <a:glow rad="127000">
                    <a:srgbClr val="000000"/>
                  </a:glow>
                </a:effectLst>
                <a:latin typeface="Arial" charset="0"/>
                <a:ea typeface="ＭＳ Ｐゴシック" charset="0"/>
                <a:cs typeface="ＭＳ Ｐゴシック" charset="0"/>
              </a:defRPr>
            </a:lvl1pPr>
            <a:lvl2pPr marL="456343"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2pPr>
            <a:lvl3pPr marL="912690"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3pPr>
            <a:lvl4pPr marL="1369016"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4pPr>
            <a:lvl5pPr marL="1825374"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5pPr>
            <a:lvl6pPr marL="4572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6pPr>
            <a:lvl7pPr marL="9144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7pPr>
            <a:lvl8pPr marL="13716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8pPr>
            <a:lvl9pPr marL="18288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9pPr>
          </a:lstStyle>
          <a:p>
            <a:pPr rtl="1"/>
            <a:r>
              <a:rPr sz="3200" dirty="0" err="1">
                <a:latin typeface="Arial" panose="020B0604020202020204" pitchFamily="34" charset="0"/>
                <a:cs typeface="Arial" panose="020B0604020202020204" pitchFamily="34" charset="0"/>
              </a:rPr>
              <a:t>يسوع</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باعتباره</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تحقيقًا</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لعهود</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العهد</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القديم</a:t>
            </a:r>
            <a:r>
              <a:rPr sz="3200" dirty="0">
                <a:latin typeface="Arial" panose="020B0604020202020204" pitchFamily="34" charset="0"/>
                <a:cs typeface="Arial" panose="020B0604020202020204" pitchFamily="34" charset="0"/>
              </a:rPr>
              <a:t> </a:t>
            </a:r>
            <a:r>
              <a:rPr lang="ar-JO" sz="3200" dirty="0">
                <a:latin typeface="Arial" panose="020B0604020202020204" pitchFamily="34" charset="0"/>
                <a:cs typeface="Arial" panose="020B0604020202020204" pitchFamily="34" charset="0"/>
              </a:rPr>
              <a:t>غير متضمن </a:t>
            </a:r>
            <a:r>
              <a:rPr sz="3200" dirty="0" err="1">
                <a:latin typeface="Arial" panose="020B0604020202020204" pitchFamily="34" charset="0"/>
                <a:cs typeface="Arial" panose="020B0604020202020204" pitchFamily="34" charset="0"/>
              </a:rPr>
              <a:t>بسبب</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a:t>
            </a:r>
            <a:r>
              <a:rPr lang="ar-JO" sz="3200" dirty="0">
                <a:latin typeface="Arial" panose="020B0604020202020204" pitchFamily="34" charset="0"/>
                <a:cs typeface="Arial" panose="020B0604020202020204" pitchFamily="34" charset="0"/>
              </a:rPr>
              <a:t>إ</a:t>
            </a:r>
            <a:r>
              <a:rPr sz="3200" dirty="0" err="1">
                <a:latin typeface="Arial" panose="020B0604020202020204" pitchFamily="34" charset="0"/>
                <a:cs typeface="Arial" panose="020B0604020202020204" pitchFamily="34" charset="0"/>
              </a:rPr>
              <a:t>هتمام</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الرعوي</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للكتاب</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الموجه</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إلى</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المؤمنين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الرومان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المتألمين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الذين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احتاجوا</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إلى</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مثال</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عملي</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لمن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تألم</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من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أجل</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البر</a:t>
            </a:r>
            <a:r>
              <a:rPr sz="3200" dirty="0">
                <a:latin typeface="Arial" panose="020B0604020202020204" pitchFamily="34" charset="0"/>
                <a:cs typeface="Arial" panose="020B0604020202020204" pitchFamily="34" charset="0"/>
              </a:rPr>
              <a:t>.</a:t>
            </a:r>
          </a:p>
        </p:txBody>
      </p:sp>
      <p:sp>
        <p:nvSpPr>
          <p:cNvPr id="4450" name="Text Box 3"/>
          <p:cNvSpPr txBox="1"/>
          <p:nvPr/>
        </p:nvSpPr>
        <p:spPr>
          <a:xfrm>
            <a:off x="8216420" y="44450"/>
            <a:ext cx="776924"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defRPr b="1">
                <a:solidFill>
                  <a:srgbClr val="FFFFFF"/>
                </a:solidFill>
              </a:defRPr>
            </a:lvl1pPr>
          </a:lstStyle>
          <a:p>
            <a:r>
              <a:rPr dirty="0">
                <a:latin typeface="Arial" panose="020B0604020202020204" pitchFamily="34" charset="0"/>
                <a:cs typeface="Arial" panose="020B0604020202020204" pitchFamily="34" charset="0"/>
              </a:rPr>
              <a:t>٢٧ أ</a:t>
            </a:r>
          </a:p>
        </p:txBody>
      </p:sp>
      <p:sp>
        <p:nvSpPr>
          <p:cNvPr id="4451" name="Rectangle 2"/>
          <p:cNvSpPr txBox="1"/>
          <p:nvPr/>
        </p:nvSpPr>
        <p:spPr>
          <a:xfrm>
            <a:off x="1324919" y="5951409"/>
            <a:ext cx="7420583" cy="846967"/>
          </a:xfrm>
          <a:prstGeom prst="rect">
            <a:avLst/>
          </a:prstGeom>
          <a:ln w="12700">
            <a:miter lim="400000"/>
          </a:ln>
          <a:effectLst>
            <a:outerShdw blurRad="63500" dist="35921" dir="2700000" rotWithShape="0">
              <a:srgbClr val="1F497D">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a:defRPr b="1">
                <a:latin typeface="+mj-lt"/>
                <a:ea typeface="+mj-ea"/>
                <a:cs typeface="+mj-cs"/>
                <a:sym typeface="Arial"/>
              </a:defRPr>
            </a:pPr>
            <a:r>
              <a:rPr lang="ar-SA" b="1" dirty="0">
                <a:latin typeface="Arial" panose="020B0604020202020204" pitchFamily="34" charset="0"/>
                <a:cs typeface="Arial" panose="020B0604020202020204" pitchFamily="34" charset="0"/>
              </a:rPr>
              <a:t>مرقس</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1" nodeType="clickEffect">
                                  <p:stCondLst>
                                    <p:cond delay="0"/>
                                  </p:stCondLst>
                                  <p:iterate>
                                    <p:tmAbs val="0"/>
                                  </p:iterate>
                                  <p:childTnLst>
                                    <p:set>
                                      <p:cBhvr>
                                        <p:cTn id="6" fill="hold"/>
                                        <p:tgtEl>
                                          <p:spTgt spid="4451"/>
                                        </p:tgtEl>
                                        <p:attrNameLst>
                                          <p:attrName>style.visibility</p:attrName>
                                        </p:attrNameLst>
                                      </p:cBhvr>
                                      <p:to>
                                        <p:strVal val="visible"/>
                                      </p:to>
                                    </p:set>
                                    <p:anim calcmode="lin" valueType="num">
                                      <p:cBhvr>
                                        <p:cTn id="7" dur="500" fill="hold"/>
                                        <p:tgtEl>
                                          <p:spTgt spid="4451"/>
                                        </p:tgtEl>
                                        <p:attrNameLst>
                                          <p:attrName>ppt_x</p:attrName>
                                        </p:attrNameLst>
                                      </p:cBhvr>
                                      <p:tavLst>
                                        <p:tav tm="0">
                                          <p:val>
                                            <p:strVal val="#ppt_x"/>
                                          </p:val>
                                        </p:tav>
                                        <p:tav tm="100000">
                                          <p:val>
                                            <p:strVal val="#ppt_x"/>
                                          </p:val>
                                        </p:tav>
                                      </p:tavLst>
                                    </p:anim>
                                    <p:anim calcmode="lin" valueType="num">
                                      <p:cBhvr>
                                        <p:cTn id="8" dur="500" fill="hold"/>
                                        <p:tgtEl>
                                          <p:spTgt spid="445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51" grpId="1" animBg="1" advAuto="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67" name="Rectangle 1"/>
          <p:cNvSpPr/>
          <p:nvPr/>
        </p:nvSpPr>
        <p:spPr>
          <a:xfrm>
            <a:off x="0" y="0"/>
            <a:ext cx="9144000" cy="6858000"/>
          </a:xfrm>
          <a:prstGeom prst="rect">
            <a:avLst/>
          </a:prstGeom>
          <a:solidFill>
            <a:srgbClr val="000000"/>
          </a:solidFill>
          <a:ln>
            <a:solidFill>
              <a:srgbClr val="000000"/>
            </a:solidFill>
          </a:ln>
        </p:spPr>
        <p:txBody>
          <a:bodyPr lIns="45719" rIns="45719"/>
          <a:lstStyle/>
          <a:p>
            <a:pPr algn="ctr">
              <a:defRPr b="1">
                <a:solidFill>
                  <a:srgbClr val="000000"/>
                </a:solidFill>
              </a:defRPr>
            </a:pPr>
            <a:endParaRPr b="1" dirty="0">
              <a:latin typeface="Arial" panose="020B0604020202020204" pitchFamily="34" charset="0"/>
              <a:cs typeface="Arial" panose="020B0604020202020204" pitchFamily="34" charset="0"/>
            </a:endParaRPr>
          </a:p>
        </p:txBody>
      </p:sp>
      <p:sp>
        <p:nvSpPr>
          <p:cNvPr id="5168" name="Title 2"/>
          <p:cNvSpPr txBox="1">
            <a:spLocks noGrp="1"/>
          </p:cNvSpPr>
          <p:nvPr>
            <p:ph type="title" idx="4294967295"/>
          </p:nvPr>
        </p:nvSpPr>
        <p:spPr>
          <a:xfrm>
            <a:off x="0" y="1168437"/>
            <a:ext cx="9144000" cy="2401711"/>
          </a:xfrm>
          <a:prstGeom prst="rect">
            <a:avLst/>
          </a:prstGeom>
          <a:noFill/>
        </p:spPr>
        <p:txBody>
          <a:bodyPr>
            <a:normAutofit fontScale="90000"/>
          </a:bodyPr>
          <a:lstStyle/>
          <a:p>
            <a:pPr defTabSz="832104" rtl="0">
              <a:defRPr sz="8008">
                <a:solidFill>
                  <a:srgbClr val="000000"/>
                </a:solidFill>
              </a:defRPr>
            </a:pPr>
            <a:r>
              <a:rPr lang="en-US" dirty="0"/>
              <a:t>Slides on </a:t>
            </a:r>
            <a:br>
              <a:rPr lang="en-US" dirty="0"/>
            </a:br>
            <a:r>
              <a:rPr lang="ar-JO" dirty="0">
                <a:solidFill>
                  <a:srgbClr val="FFFFFF"/>
                </a:solidFill>
              </a:rPr>
              <a:t>مرقس 1</a:t>
            </a:r>
            <a:r>
              <a:rPr lang="ar-JO" dirty="0"/>
              <a:t> 1</a:t>
            </a:r>
            <a:endParaRPr dirty="0"/>
          </a:p>
        </p:txBody>
      </p:sp>
    </p:spTree>
  </p:cSld>
  <p:clrMapOvr>
    <a:masterClrMapping/>
  </p:clrMapOvr>
  <p:transition spd="med"/>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70" name="Picture 1" descr="Picture 1"/>
          <p:cNvPicPr>
            <a:picLocks noChangeAspect="1"/>
          </p:cNvPicPr>
          <p:nvPr/>
        </p:nvPicPr>
        <p:blipFill>
          <a:blip r:embed="rId3" cstate="print"/>
          <a:stretch>
            <a:fillRect/>
          </a:stretch>
        </p:blipFill>
        <p:spPr>
          <a:xfrm>
            <a:off x="0" y="0"/>
            <a:ext cx="9145117" cy="6859117"/>
          </a:xfrm>
          <a:prstGeom prst="rect">
            <a:avLst/>
          </a:prstGeom>
          <a:ln w="12700">
            <a:miter lim="400000"/>
          </a:ln>
        </p:spPr>
      </p:pic>
      <p:sp>
        <p:nvSpPr>
          <p:cNvPr id="5171" name="Rectangle 2"/>
          <p:cNvSpPr txBox="1">
            <a:spLocks noGrp="1"/>
          </p:cNvSpPr>
          <p:nvPr>
            <p:ph type="title"/>
          </p:nvPr>
        </p:nvSpPr>
        <p:spPr>
          <a:xfrm>
            <a:off x="0" y="29468"/>
            <a:ext cx="9144000" cy="1239293"/>
          </a:xfrm>
          <a:prstGeom prst="rect">
            <a:avLst/>
          </a:prstGeom>
          <a:effectLst>
            <a:outerShdw blurRad="63500" dist="35921" dir="2700000" algn="ctr" rotWithShape="0">
              <a:schemeClr val="tx2">
                <a:alpha val="74998"/>
              </a:schemeClr>
            </a:outerShdw>
          </a:effectLst>
        </p:spPr>
        <p:txBody>
          <a:bodyPr anchor="t"/>
          <a:lstStyle/>
          <a:p>
            <a:pPr rtl="0" eaLnBrk="0" fontAlgn="base" hangingPunct="0">
              <a:spcBef>
                <a:spcPct val="0"/>
              </a:spcBef>
              <a:spcAft>
                <a:spcPct val="0"/>
              </a:spcAft>
            </a:pPr>
            <a:r>
              <a:rPr lang="ar-SA" sz="3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مرقس ١ : ١</a:t>
            </a:r>
            <a:br>
              <a:rPr lang="ar-SA" sz="3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br>
            <a:r>
              <a:rPr lang="ar-SA" sz="3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بَدْءُ إِنْجِيلِ يَسُوعَ الْمَسِيحِ ابْنِ اللَّهِ</a:t>
            </a:r>
          </a:p>
        </p:txBody>
      </p:sp>
    </p:spTree>
  </p:cSld>
  <p:clrMapOvr>
    <a:masterClrMapping/>
  </p:clrMapOvr>
  <p:transition spd="med"/>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369511" y="87079"/>
            <a:ext cx="8457446" cy="923257"/>
          </a:xfrm>
          <a:prstGeom prst="rect">
            <a:avLst/>
          </a:prstGeom>
          <a:noFill/>
        </p:spPr>
        <p:txBody>
          <a:bodyPr lIns="91393" tIns="45697" rIns="91393" bIns="45697">
            <a:spAutoFit/>
          </a:bodyPr>
          <a:lstStyle/>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يوحنا المعمدان</a:t>
            </a:r>
            <a:endParaRPr kumimoji="0" lang="en-US" sz="54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pic>
        <p:nvPicPr>
          <p:cNvPr id="3075" name="Picture 2" descr="FB_00_Prodigal Son_1024.jpg                                    008FF0F0Drive A                        7C26844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17" y="6064244"/>
            <a:ext cx="9181956" cy="8663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3508680" y="998055"/>
            <a:ext cx="5284787" cy="2430387"/>
          </a:xfrm>
          <a:prstGeom prst="rect">
            <a:avLst/>
          </a:prstGeom>
          <a:noFill/>
        </p:spPr>
        <p:txBody>
          <a:bodyPr lIns="91393" tIns="45697" rIns="91393" bIns="45697">
            <a:spAutoFit/>
          </a:bodyPr>
          <a:lstStyle/>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متى 3: 1-16</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مرقس 1: 1-11</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لوقا 3: 1-22</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يوحنا 1: 1-34</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grpSp>
        <p:nvGrpSpPr>
          <p:cNvPr id="7" name="Group 6"/>
          <p:cNvGrpSpPr/>
          <p:nvPr/>
        </p:nvGrpSpPr>
        <p:grpSpPr>
          <a:xfrm>
            <a:off x="6156176" y="4293096"/>
            <a:ext cx="3456896" cy="1551664"/>
            <a:chOff x="5508104" y="620689"/>
            <a:chExt cx="3456896" cy="1551664"/>
          </a:xfrm>
        </p:grpSpPr>
        <p:grpSp>
          <p:nvGrpSpPr>
            <p:cNvPr id="8" name="Group 7"/>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grpSp>
        <p:sp>
          <p:nvSpPr>
            <p:cNvPr id="9" name="TextBox 8"/>
            <p:cNvSpPr txBox="1"/>
            <p:nvPr/>
          </p:nvSpPr>
          <p:spPr>
            <a:xfrm>
              <a:off x="6804248" y="648153"/>
              <a:ext cx="2160752" cy="1524200"/>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4400" b="1"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t>صور   كتابية   مجانية</a:t>
              </a:r>
              <a:endParaRPr kumimoji="0" lang="en-GB" sz="6000" b="1"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813763853"/>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3921916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13815834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13675465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999B61C-E982-DB9C-D72A-FB50195ADB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Rectangle 3">
            <a:extLst>
              <a:ext uri="{FF2B5EF4-FFF2-40B4-BE49-F238E27FC236}">
                <a16:creationId xmlns:a16="http://schemas.microsoft.com/office/drawing/2014/main" id="{73AC134D-73AC-4408-8BF5-D956FE7FB47D}"/>
              </a:ext>
            </a:extLst>
          </p:cNvPr>
          <p:cNvSpPr/>
          <p:nvPr/>
        </p:nvSpPr>
        <p:spPr>
          <a:xfrm>
            <a:off x="791580" y="251937"/>
            <a:ext cx="7560840" cy="5625335"/>
          </a:xfrm>
          <a:prstGeom prst="rect">
            <a:avLst/>
          </a:prstGeom>
          <a:noFill/>
          <a:ln>
            <a:noFill/>
          </a:ln>
          <a:effectLst>
            <a:outerShdw blurRad="63500" dist="35921" dir="2700000" algn="ctr" rotWithShape="0">
              <a:schemeClr val="tx2">
                <a:alpha val="74998"/>
              </a:schemeClr>
            </a:outerShdw>
          </a:effectLst>
        </p:spPr>
        <p:txBody>
          <a:bodyPr vert="horz" wrap="square" lIns="91152" tIns="45578" rIns="91152" bIns="45578" numCol="1" anchor="t"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١٩ وَهَذِهِ هِيَ شَهَادَةُ يُوحَنَّا حِينَ أَرْسَلَ الْيَهُودُ مِنْ أُورُشَلِيمَ كَهَنَةً وَلاَوِيِّينَ لِيَسْأَلُوهُ:</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«مَنْ أَنْتَ؟»</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٢٠ فَاعْتَرَفَ وَلَمْ يُنْكِرْ وَأَقَرَّ أَنِّي لَسْتُ أَنَا الْمَسِيحَ. ٢١ فَسَأَلُوهُ:</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«إِذاً مَاذَا؟ إِيلِيَّا أَنْتَ؟»</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فَقَالَ: «لَسْتُ أَنَا».</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a:t>
            </a:r>
            <a:r>
              <a:rPr kumimoji="0" lang="ar-SA" sz="3600" b="1" u="none" strike="noStrike" kern="1200" cap="none" spc="0" normalizeH="0" baseline="0" noProof="0" dirty="0" err="1">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أَلنَّبِيُّ</a:t>
            </a: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أَنْتَ؟»</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فَأَجَابَ: «لاَ».</a:t>
            </a:r>
          </a:p>
        </p:txBody>
      </p:sp>
      <p:sp>
        <p:nvSpPr>
          <p:cNvPr id="5" name="Rectangle 4">
            <a:extLst>
              <a:ext uri="{FF2B5EF4-FFF2-40B4-BE49-F238E27FC236}">
                <a16:creationId xmlns:a16="http://schemas.microsoft.com/office/drawing/2014/main" id="{8EA3C9CE-FA1E-45D5-8E43-235B553AEEA5}"/>
              </a:ext>
            </a:extLst>
          </p:cNvPr>
          <p:cNvSpPr/>
          <p:nvPr/>
        </p:nvSpPr>
        <p:spPr>
          <a:xfrm>
            <a:off x="2843808" y="5949280"/>
            <a:ext cx="3744416" cy="646331"/>
          </a:xfrm>
          <a:prstGeom prst="rect">
            <a:avLst/>
          </a:prstGeom>
          <a:solidFill>
            <a:schemeClr val="tx1"/>
          </a:solidFill>
          <a:effectLst/>
        </p:spPr>
        <p:txBody>
          <a:bodyPr wrap="square">
            <a:spAutoFit/>
          </a:bodyPr>
          <a:lstStyle/>
          <a:p>
            <a:pPr marL="0" marR="0" lvl="0" indent="0" algn="ctr" defTabSz="342883" rtl="0" eaLnBrk="1" fontAlgn="auto" latinLnBrk="0" hangingPunct="1">
              <a:lnSpc>
                <a:spcPct val="100000"/>
              </a:lnSpc>
              <a:spcBef>
                <a:spcPts val="0"/>
              </a:spcBef>
              <a:spcAft>
                <a:spcPts val="0"/>
              </a:spcAft>
              <a:buClrTx/>
              <a:buSzTx/>
              <a:buFontTx/>
              <a:buNone/>
              <a:tabLst/>
              <a:defRPr/>
            </a:pPr>
            <a:r>
              <a:rPr kumimoji="0" lang="ar-SA" sz="3600" b="1"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يوحنا ١ : ١٩-٢١</a:t>
            </a:r>
          </a:p>
        </p:txBody>
      </p:sp>
    </p:spTree>
    <p:extLst>
      <p:ext uri="{BB962C8B-B14F-4D97-AF65-F5344CB8AC3E}">
        <p14:creationId xmlns:p14="http://schemas.microsoft.com/office/powerpoint/2010/main" val="2762254924"/>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F18A476-0178-331A-0125-3FC57B669EA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a:extLst>
              <a:ext uri="{FF2B5EF4-FFF2-40B4-BE49-F238E27FC236}">
                <a16:creationId xmlns:a16="http://schemas.microsoft.com/office/drawing/2014/main" id="{CEB9D9C7-3529-45AA-AA25-C0B43D39BF86}"/>
              </a:ext>
            </a:extLst>
          </p:cNvPr>
          <p:cNvSpPr/>
          <p:nvPr/>
        </p:nvSpPr>
        <p:spPr>
          <a:xfrm>
            <a:off x="-1" y="548680"/>
            <a:ext cx="9144001" cy="4524315"/>
          </a:xfrm>
          <a:prstGeom prst="rect">
            <a:avLst/>
          </a:prstGeom>
          <a:noFill/>
          <a:ln>
            <a:noFill/>
          </a:ln>
          <a:effectLst>
            <a:outerShdw blurRad="63500" dist="35921" dir="2700000" algn="ctr" rotWithShape="0">
              <a:schemeClr val="tx2">
                <a:alpha val="74998"/>
              </a:schemeClr>
            </a:outerShdw>
          </a:effectLst>
        </p:spPr>
        <p:txBody>
          <a:bodyPr vert="horz" wrap="square" lIns="91152" tIns="45578" rIns="91152" bIns="45578" numCol="1" anchor="t"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٢٢ فَقَالُوا لَهُ:</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«مَنْ أَنْتَ لِنُعْطِيَ جَوَاباً لِلَّذِينَ أَرْسَلُونَا؟</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مَاذَا تَقُولُ عَنْ نَفْسِكَ؟»</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٢٣ قَالَ:</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«أَنَا صَوْتُ صَارِخٍ فِي الْبَرِّيَّةِ:</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قَوِّمُوا طَرِيقَ الرَّبِّ كَمَا قَالَ إِشَعْيَاءُ النَّبِيُّ».</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٢٤ وَكَانَ الْمُرْسَلُونَ مِنَ الْفَرِّيسِيِّينَ ٢٥ فَسَأَلُوهُ:</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«فَمَا بَالُكَ تُعَمِّدُ إِنْ كُنْتَ لَسْتَ الْمَسِيحَ وَلاَ إِيلِيَّا وَلاَ النَّبِيَّ؟» </a:t>
            </a:r>
          </a:p>
        </p:txBody>
      </p:sp>
      <p:sp>
        <p:nvSpPr>
          <p:cNvPr id="4" name="Rectangle 3">
            <a:extLst>
              <a:ext uri="{FF2B5EF4-FFF2-40B4-BE49-F238E27FC236}">
                <a16:creationId xmlns:a16="http://schemas.microsoft.com/office/drawing/2014/main" id="{B5F324C6-D3E9-473D-A09D-BDAB896D1F17}"/>
              </a:ext>
            </a:extLst>
          </p:cNvPr>
          <p:cNvSpPr/>
          <p:nvPr/>
        </p:nvSpPr>
        <p:spPr>
          <a:xfrm>
            <a:off x="2771800" y="5949280"/>
            <a:ext cx="3240360" cy="646331"/>
          </a:xfrm>
          <a:prstGeom prst="rect">
            <a:avLst/>
          </a:prstGeom>
          <a:solidFill>
            <a:schemeClr val="tx1"/>
          </a:solidFill>
          <a:effectLst/>
        </p:spPr>
        <p:txBody>
          <a:bodyPr wrap="square">
            <a:spAutoFit/>
          </a:bodyPr>
          <a:lstStyle/>
          <a:p>
            <a:pPr marL="0" marR="0" lvl="0" indent="0" algn="ctr" defTabSz="342883" rtl="0" eaLnBrk="1" fontAlgn="auto" latinLnBrk="0" hangingPunct="1">
              <a:lnSpc>
                <a:spcPct val="100000"/>
              </a:lnSpc>
              <a:spcBef>
                <a:spcPts val="0"/>
              </a:spcBef>
              <a:spcAft>
                <a:spcPts val="0"/>
              </a:spcAft>
              <a:buClrTx/>
              <a:buSzTx/>
              <a:buFontTx/>
              <a:buNone/>
              <a:tabLst/>
              <a:defRPr/>
            </a:pPr>
            <a:r>
              <a:rPr kumimoji="0" lang="ar-SA" sz="3600" b="1"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يوحنا ١ : ٢٢-٢٥</a:t>
            </a:r>
          </a:p>
        </p:txBody>
      </p:sp>
    </p:spTree>
    <p:extLst>
      <p:ext uri="{BB962C8B-B14F-4D97-AF65-F5344CB8AC3E}">
        <p14:creationId xmlns:p14="http://schemas.microsoft.com/office/powerpoint/2010/main" val="470677622"/>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9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9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8.xml><?xml version="1.0" encoding="utf-8"?>
<p:sld xmlns:a="http://schemas.openxmlformats.org/drawingml/2006/main" xmlns:r="http://schemas.openxmlformats.org/officeDocument/2006/relationships" xmlns:p="http://schemas.openxmlformats.org/presentationml/2006/main">
  <p:cSld>
    <p:bg>
      <p:bgPr>
        <a:blipFill rotWithShape="1">
          <a:blip r:embed="rId2" cstate="print"/>
          <a:srcRect/>
          <a:stretch>
            <a:fillRect/>
          </a:stretch>
        </a:blipFill>
        <a:effectLst/>
      </p:bgPr>
    </p:bg>
    <p:spTree>
      <p:nvGrpSpPr>
        <p:cNvPr id="1" name=""/>
        <p:cNvGrpSpPr/>
        <p:nvPr/>
      </p:nvGrpSpPr>
      <p:grpSpPr>
        <a:xfrm>
          <a:off x="0" y="0"/>
          <a:ext cx="0" cy="0"/>
          <a:chOff x="0" y="0"/>
          <a:chExt cx="0" cy="0"/>
        </a:xfrm>
      </p:grpSpPr>
      <p:pic>
        <p:nvPicPr>
          <p:cNvPr id="4453" name="Picture 5" descr="Picture 5"/>
          <p:cNvPicPr>
            <a:picLocks noChangeAspect="1"/>
          </p:cNvPicPr>
          <p:nvPr/>
        </p:nvPicPr>
        <p:blipFill>
          <a:blip r:embed="rId3" cstate="print"/>
          <a:stretch>
            <a:fillRect/>
          </a:stretch>
        </p:blipFill>
        <p:spPr>
          <a:xfrm>
            <a:off x="0" y="0"/>
            <a:ext cx="9139943" cy="6858000"/>
          </a:xfrm>
          <a:prstGeom prst="rect">
            <a:avLst/>
          </a:prstGeom>
          <a:ln w="12700">
            <a:miter lim="400000"/>
          </a:ln>
        </p:spPr>
      </p:pic>
      <p:sp>
        <p:nvSpPr>
          <p:cNvPr id="4454" name="Title 1"/>
          <p:cNvSpPr txBox="1">
            <a:spLocks noGrp="1"/>
          </p:cNvSpPr>
          <p:nvPr>
            <p:ph type="title"/>
          </p:nvPr>
        </p:nvSpPr>
        <p:spPr>
          <a:xfrm>
            <a:off x="180966" y="102580"/>
            <a:ext cx="8236819" cy="799421"/>
          </a:xfrm>
          <a:prstGeom prst="rect">
            <a:avLst/>
          </a:prstGeom>
          <a:solidFill>
            <a:srgbClr val="000000"/>
          </a:solidFill>
        </p:spPr>
        <p:txBody>
          <a:bodyPr/>
          <a:lstStyle>
            <a:lvl1pPr>
              <a:defRPr sz="3600" b="1">
                <a:solidFill>
                  <a:srgbClr val="FFFFFF"/>
                </a:solidFill>
                <a:latin typeface="+mj-lt"/>
                <a:ea typeface="+mj-ea"/>
                <a:cs typeface="+mj-cs"/>
                <a:sym typeface="Arial"/>
              </a:defRPr>
            </a:lvl1pPr>
          </a:lstStyle>
          <a:p>
            <a:pPr rtl="0">
              <a:defRPr/>
            </a:pPr>
            <a:r>
              <a:rPr dirty="0">
                <a:latin typeface="Arial" panose="020B0604020202020204" pitchFamily="34" charset="0"/>
                <a:cs typeface="Arial" panose="020B0604020202020204" pitchFamily="34" charset="0"/>
              </a:rPr>
              <a:t>الفداء</a:t>
            </a:r>
          </a:p>
        </p:txBody>
      </p:sp>
      <p:sp>
        <p:nvSpPr>
          <p:cNvPr id="4455" name="Rectangle 2"/>
          <p:cNvSpPr txBox="1"/>
          <p:nvPr/>
        </p:nvSpPr>
        <p:spPr>
          <a:xfrm>
            <a:off x="63545" y="2883727"/>
            <a:ext cx="9052561" cy="2062103"/>
          </a:xfrm>
          <a:prstGeom prst="rect">
            <a:avLst/>
          </a:prstGeom>
          <a:noFill/>
          <a:ln>
            <a:noFill/>
          </a:ln>
          <a:effectLst>
            <a:outerShdw blurRad="63500" dist="35921" dir="2700000" algn="ctr" rotWithShape="0">
              <a:schemeClr val="tx2">
                <a:alpha val="74998"/>
              </a:scheme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vert="horz" wrap="square" lIns="91440" tIns="45720" rIns="91440" bIns="45720" numCol="1" anchor="t" anchorCtr="0" compatLnSpc="1">
            <a:prstTxWarp prst="textNoShape">
              <a:avLst/>
            </a:prstTxWarp>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algn="ctr" defTabSz="457200" eaLnBrk="0" fontAlgn="base">
              <a:spcBef>
                <a:spcPct val="0"/>
              </a:spcBef>
              <a:spcAft>
                <a:spcPct val="0"/>
              </a:spcAft>
              <a:defRPr sz="3200" b="1" kern="1200">
                <a:solidFill>
                  <a:srgbClr val="FFFFFF"/>
                </a:solidFill>
                <a:effectLst>
                  <a:glow rad="127000">
                    <a:srgbClr val="000000"/>
                  </a:glow>
                </a:effectLst>
                <a:latin typeface="Arial" charset="0"/>
                <a:ea typeface="ＭＳ Ｐゴシック" charset="0"/>
                <a:cs typeface="ＭＳ Ｐゴシック" charset="0"/>
              </a:defRPr>
            </a:lvl1pPr>
            <a:lvl2pPr marL="456343"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2pPr>
            <a:lvl3pPr marL="912690"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3pPr>
            <a:lvl4pPr marL="1369016"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4pPr>
            <a:lvl5pPr marL="1825374"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5pPr>
            <a:lvl6pPr marL="4572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6pPr>
            <a:lvl7pPr marL="9144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7pPr>
            <a:lvl8pPr marL="13716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8pPr>
            <a:lvl9pPr marL="18288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9pPr>
          </a:lstStyle>
          <a:p>
            <a:pPr rtl="1"/>
            <a:r>
              <a:rPr dirty="0" err="1">
                <a:latin typeface="Arial" panose="020B0604020202020204" pitchFamily="34" charset="0"/>
                <a:cs typeface="Arial" panose="020B0604020202020204" pitchFamily="34" charset="0"/>
              </a:rPr>
              <a:t>الفداء</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هو</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المفتاح</a:t>
            </a:r>
            <a:r>
              <a:rPr dirty="0">
                <a:latin typeface="Arial" panose="020B0604020202020204" pitchFamily="34" charset="0"/>
                <a:cs typeface="Arial" panose="020B0604020202020204" pitchFamily="34" charset="0"/>
              </a:rPr>
              <a:t> </a:t>
            </a:r>
            <a:r>
              <a:rPr lang="en-US" dirty="0">
                <a:latin typeface="Arial" panose="020B0604020202020204" pitchFamily="34" charset="0"/>
                <a:cs typeface="Arial" panose="020B0604020202020204" pitchFamily="34" charset="0"/>
              </a:rPr>
              <a:t>"</a:t>
            </a:r>
            <a:r>
              <a:rPr dirty="0">
                <a:latin typeface="Arial" panose="020B0604020202020204" pitchFamily="34" charset="0"/>
                <a:cs typeface="Arial" panose="020B0604020202020204" pitchFamily="34" charset="0"/>
              </a:rPr>
              <a:t>١٠: ٤٥): "</a:t>
            </a:r>
            <a:r>
              <a:rPr dirty="0" err="1">
                <a:latin typeface="Arial" panose="020B0604020202020204" pitchFamily="34" charset="0"/>
                <a:cs typeface="Arial" panose="020B0604020202020204" pitchFamily="34" charset="0"/>
              </a:rPr>
              <a:t>لأن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ابن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الإنسان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لم</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يأت</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ليُخدم</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بل</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ليخدم</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راجع</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خدمة</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المسيح</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في</a:t>
            </a:r>
            <a:r>
              <a:rPr dirty="0">
                <a:latin typeface="Arial" panose="020B0604020202020204" pitchFamily="34" charset="0"/>
                <a:cs typeface="Arial" panose="020B0604020202020204" pitchFamily="34" charset="0"/>
              </a:rPr>
              <a:t> ١: ١٤-١٠: ٥٢) </a:t>
            </a:r>
            <a:r>
              <a:rPr dirty="0" err="1">
                <a:latin typeface="Arial" panose="020B0604020202020204" pitchFamily="34" charset="0"/>
                <a:cs typeface="Arial" panose="020B0604020202020204" pitchFamily="34" charset="0"/>
              </a:rPr>
              <a:t>وليبذل</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حياته</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كفدية</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للكثيرين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تضحية</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المسيح</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بنفسه</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في</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الإصحاحات</a:t>
            </a:r>
            <a:r>
              <a:rPr dirty="0">
                <a:latin typeface="Arial" panose="020B0604020202020204" pitchFamily="34" charset="0"/>
                <a:cs typeface="Arial" panose="020B0604020202020204" pitchFamily="34" charset="0"/>
              </a:rPr>
              <a:t> ١١-١٥ = ٣٧٪ </a:t>
            </a:r>
            <a:r>
              <a:rPr dirty="0" err="1">
                <a:latin typeface="Arial" panose="020B0604020202020204" pitchFamily="34" charset="0"/>
                <a:cs typeface="Arial" panose="020B0604020202020204" pitchFamily="34" charset="0"/>
              </a:rPr>
              <a:t>من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الكتاب</a:t>
            </a:r>
            <a:r>
              <a:rPr dirty="0">
                <a:latin typeface="Arial" panose="020B0604020202020204" pitchFamily="34" charset="0"/>
                <a:cs typeface="Arial" panose="020B0604020202020204" pitchFamily="34" charset="0"/>
              </a:rPr>
              <a:t>.</a:t>
            </a:r>
          </a:p>
        </p:txBody>
      </p:sp>
      <p:sp>
        <p:nvSpPr>
          <p:cNvPr id="4456" name="Text Box 3"/>
          <p:cNvSpPr txBox="1"/>
          <p:nvPr/>
        </p:nvSpPr>
        <p:spPr>
          <a:xfrm>
            <a:off x="8216420" y="44450"/>
            <a:ext cx="776924"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defRPr b="1">
                <a:solidFill>
                  <a:srgbClr val="FFFFFF"/>
                </a:solidFill>
              </a:defRPr>
            </a:lvl1pPr>
          </a:lstStyle>
          <a:p>
            <a:r>
              <a:rPr dirty="0">
                <a:latin typeface="Arial" panose="020B0604020202020204" pitchFamily="34" charset="0"/>
                <a:cs typeface="Arial" panose="020B0604020202020204" pitchFamily="34" charset="0"/>
              </a:rPr>
              <a:t>٢٧ أ</a:t>
            </a:r>
          </a:p>
        </p:txBody>
      </p:sp>
      <p:sp>
        <p:nvSpPr>
          <p:cNvPr id="4457" name="Rectangle 2"/>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a:defRPr b="1">
                <a:latin typeface="+mj-lt"/>
                <a:ea typeface="+mj-ea"/>
                <a:cs typeface="+mj-cs"/>
                <a:sym typeface="Arial"/>
              </a:defRPr>
            </a:pPr>
            <a:r>
              <a:rPr lang="ar-SA" b="1" dirty="0">
                <a:latin typeface="Arial" panose="020B0604020202020204" pitchFamily="34" charset="0"/>
                <a:cs typeface="Arial" panose="020B0604020202020204" pitchFamily="34" charset="0"/>
              </a:rPr>
              <a:t>مرقس</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1" nodeType="clickEffect">
                                  <p:stCondLst>
                                    <p:cond delay="0"/>
                                  </p:stCondLst>
                                  <p:iterate>
                                    <p:tmAbs val="0"/>
                                  </p:iterate>
                                  <p:childTnLst>
                                    <p:set>
                                      <p:cBhvr>
                                        <p:cTn id="6" fill="hold"/>
                                        <p:tgtEl>
                                          <p:spTgt spid="4457"/>
                                        </p:tgtEl>
                                        <p:attrNameLst>
                                          <p:attrName>style.visibility</p:attrName>
                                        </p:attrNameLst>
                                      </p:cBhvr>
                                      <p:to>
                                        <p:strVal val="visible"/>
                                      </p:to>
                                    </p:set>
                                    <p:anim calcmode="lin" valueType="num">
                                      <p:cBhvr>
                                        <p:cTn id="7" dur="500" fill="hold"/>
                                        <p:tgtEl>
                                          <p:spTgt spid="4457"/>
                                        </p:tgtEl>
                                        <p:attrNameLst>
                                          <p:attrName>ppt_x</p:attrName>
                                        </p:attrNameLst>
                                      </p:cBhvr>
                                      <p:tavLst>
                                        <p:tav tm="0">
                                          <p:val>
                                            <p:strVal val="#ppt_x"/>
                                          </p:val>
                                        </p:tav>
                                        <p:tav tm="100000">
                                          <p:val>
                                            <p:strVal val="#ppt_x"/>
                                          </p:val>
                                        </p:tav>
                                      </p:tavLst>
                                    </p:anim>
                                    <p:anim calcmode="lin" valueType="num">
                                      <p:cBhvr>
                                        <p:cTn id="8" dur="500" fill="hold"/>
                                        <p:tgtEl>
                                          <p:spTgt spid="445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57" grpId="1" animBg="1" advAuto="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9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9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9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0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0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0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0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Rectangle 2">
            <a:extLst>
              <a:ext uri="{FF2B5EF4-FFF2-40B4-BE49-F238E27FC236}">
                <a16:creationId xmlns:a16="http://schemas.microsoft.com/office/drawing/2014/main" id="{4A0C6551-E34D-FC47-AA1D-26E150D37A05}"/>
              </a:ext>
            </a:extLst>
          </p:cNvPr>
          <p:cNvSpPr txBox="1">
            <a:spLocks noChangeArrowheads="1"/>
          </p:cNvSpPr>
          <p:nvPr/>
        </p:nvSpPr>
        <p:spPr>
          <a:xfrm>
            <a:off x="-8736" y="3717032"/>
            <a:ext cx="9144000" cy="3140968"/>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مرقس ١ : ٧</a:t>
            </a: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وَكَانَ </a:t>
            </a:r>
            <a:r>
              <a:rPr kumimoji="0" lang="ar-JO"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(يوحنا) </a:t>
            </a:r>
            <a:r>
              <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يَكْرِزُ قَائِلاً: «يَأْتِي بَعْدِي مَنْ هُوَ أَقْوَى مِنِّي الَّذِي لَسْتُ أَهْلاً أَنْ أَنْحَنِيَ وَأَحُلَّ سُيُورَ حِذَائِهِ. </a:t>
            </a:r>
          </a:p>
        </p:txBody>
      </p:sp>
    </p:spTree>
    <p:extLst>
      <p:ext uri="{BB962C8B-B14F-4D97-AF65-F5344CB8AC3E}">
        <p14:creationId xmlns:p14="http://schemas.microsoft.com/office/powerpoint/2010/main" val="265518942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a:extLst>
              <a:ext uri="{FF2B5EF4-FFF2-40B4-BE49-F238E27FC236}">
                <a16:creationId xmlns:a16="http://schemas.microsoft.com/office/drawing/2014/main" id="{201ED838-AF1D-8444-AD13-E5C1D8454B72}"/>
              </a:ext>
            </a:extLst>
          </p:cNvPr>
          <p:cNvSpPr txBox="1">
            <a:spLocks noChangeArrowheads="1"/>
          </p:cNvSpPr>
          <p:nvPr/>
        </p:nvSpPr>
        <p:spPr>
          <a:xfrm>
            <a:off x="-8736" y="4797152"/>
            <a:ext cx="9144000" cy="2060848"/>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مرقس ١ : ٨</a:t>
            </a: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أَنَا عَمَّدْتُكُمْ بِالْمَاءِ وَأَمَّا هُوَ فَسَيُعَمِّدُكُمْ بِالرُّوحِ الْقُدُسِ</a:t>
            </a:r>
            <a:endPar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p:txBody>
      </p:sp>
    </p:spTree>
    <p:extLst>
      <p:ext uri="{BB962C8B-B14F-4D97-AF65-F5344CB8AC3E}">
        <p14:creationId xmlns:p14="http://schemas.microsoft.com/office/powerpoint/2010/main" val="278634748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1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9.xml><?xml version="1.0" encoding="utf-8"?>
<p:sld xmlns:a="http://schemas.openxmlformats.org/drawingml/2006/main" xmlns:r="http://schemas.openxmlformats.org/officeDocument/2006/relationships" xmlns:p="http://schemas.openxmlformats.org/presentationml/2006/main">
  <p:cSld>
    <p:bg>
      <p:bgPr>
        <a:blipFill rotWithShape="1">
          <a:blip r:embed="rId2" cstate="print"/>
          <a:srcRect/>
          <a:stretch>
            <a:fillRect/>
          </a:stretch>
        </a:blipFill>
        <a:effectLst/>
      </p:bgPr>
    </p:bg>
    <p:spTree>
      <p:nvGrpSpPr>
        <p:cNvPr id="1" name=""/>
        <p:cNvGrpSpPr/>
        <p:nvPr/>
      </p:nvGrpSpPr>
      <p:grpSpPr>
        <a:xfrm>
          <a:off x="0" y="0"/>
          <a:ext cx="0" cy="0"/>
          <a:chOff x="0" y="0"/>
          <a:chExt cx="0" cy="0"/>
        </a:xfrm>
      </p:grpSpPr>
      <p:pic>
        <p:nvPicPr>
          <p:cNvPr id="4459" name="Picture 5" descr="Picture 5"/>
          <p:cNvPicPr>
            <a:picLocks noChangeAspect="1"/>
          </p:cNvPicPr>
          <p:nvPr/>
        </p:nvPicPr>
        <p:blipFill>
          <a:blip r:embed="rId3" cstate="print"/>
          <a:stretch>
            <a:fillRect/>
          </a:stretch>
        </p:blipFill>
        <p:spPr>
          <a:xfrm>
            <a:off x="-18655" y="0"/>
            <a:ext cx="9162655" cy="6858000"/>
          </a:xfrm>
          <a:prstGeom prst="rect">
            <a:avLst/>
          </a:prstGeom>
          <a:ln w="12700">
            <a:miter lim="400000"/>
          </a:ln>
        </p:spPr>
      </p:pic>
      <p:sp>
        <p:nvSpPr>
          <p:cNvPr id="4460" name="Title 1"/>
          <p:cNvSpPr txBox="1">
            <a:spLocks noGrp="1"/>
          </p:cNvSpPr>
          <p:nvPr>
            <p:ph type="title"/>
          </p:nvPr>
        </p:nvSpPr>
        <p:spPr>
          <a:xfrm>
            <a:off x="-18653" y="2306"/>
            <a:ext cx="9162651" cy="1397998"/>
          </a:xfrm>
          <a:prstGeom prst="rect">
            <a:avLst/>
          </a:prstGeom>
          <a:solidFill>
            <a:srgbClr val="000000"/>
          </a:solidFill>
        </p:spPr>
        <p:txBody>
          <a:bodyPr/>
          <a:lstStyle/>
          <a:p>
            <a:pPr rtl="0">
              <a:defRPr sz="3600" b="1">
                <a:solidFill>
                  <a:srgbClr val="FFFFFF"/>
                </a:solidFill>
                <a:latin typeface="+mj-lt"/>
                <a:ea typeface="+mj-ea"/>
                <a:cs typeface="+mj-cs"/>
                <a:sym typeface="Arial"/>
              </a:defRPr>
            </a:pPr>
            <a:r>
              <a:rPr b="1" dirty="0" err="1">
                <a:latin typeface="Arial" panose="020B0604020202020204" pitchFamily="34" charset="0"/>
                <a:cs typeface="Arial" panose="020B0604020202020204" pitchFamily="34" charset="0"/>
              </a:rPr>
              <a:t>يسوع</a:t>
            </a:r>
            <a:br>
              <a:rPr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(ن</a:t>
            </a:r>
            <a:r>
              <a:rPr b="1" dirty="0">
                <a:latin typeface="Arial" panose="020B0604020202020204" pitchFamily="34" charset="0"/>
                <a:cs typeface="Arial" panose="020B0604020202020204" pitchFamily="34" charset="0"/>
              </a:rPr>
              <a:t>ب</a:t>
            </a:r>
            <a:r>
              <a:rPr lang="ar-JO" b="1" dirty="0">
                <a:latin typeface="Arial" panose="020B0604020202020204" pitchFamily="34" charset="0"/>
                <a:cs typeface="Arial" panose="020B0604020202020204" pitchFamily="34" charset="0"/>
              </a:rPr>
              <a:t>و</a:t>
            </a:r>
            <a:r>
              <a:rPr b="1" dirty="0">
                <a:latin typeface="Arial" panose="020B0604020202020204" pitchFamily="34" charset="0"/>
                <a:cs typeface="Arial" panose="020B0604020202020204" pitchFamily="34" charset="0"/>
              </a:rPr>
              <a:t>ة </a:t>
            </a:r>
            <a:r>
              <a:rPr b="1" dirty="0" err="1">
                <a:latin typeface="Arial" panose="020B0604020202020204" pitchFamily="34" charset="0"/>
                <a:cs typeface="Arial" panose="020B0604020202020204" pitchFamily="34" charset="0"/>
              </a:rPr>
              <a:t>ميسيانية</a:t>
            </a:r>
            <a:r>
              <a:rPr b="1" dirty="0">
                <a:latin typeface="Arial" panose="020B0604020202020204" pitchFamily="34" charset="0"/>
                <a:cs typeface="Arial" panose="020B0604020202020204" pitchFamily="34" charset="0"/>
              </a:rPr>
              <a:t>) </a:t>
            </a:r>
          </a:p>
        </p:txBody>
      </p:sp>
      <p:sp>
        <p:nvSpPr>
          <p:cNvPr id="4461" name="Rectangle 2"/>
          <p:cNvSpPr txBox="1"/>
          <p:nvPr/>
        </p:nvSpPr>
        <p:spPr>
          <a:xfrm>
            <a:off x="-59217" y="2276872"/>
            <a:ext cx="9052561" cy="2554545"/>
          </a:xfrm>
          <a:prstGeom prst="rect">
            <a:avLst/>
          </a:prstGeom>
          <a:noFill/>
          <a:ln>
            <a:noFill/>
          </a:ln>
          <a:effectLst>
            <a:outerShdw blurRad="63500" dist="35921" dir="2700000" algn="ctr" rotWithShape="0">
              <a:schemeClr val="tx2">
                <a:alpha val="74998"/>
              </a:scheme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vert="horz" wrap="square" lIns="91440" tIns="45720" rIns="91440" bIns="45720" numCol="1" anchor="t" anchorCtr="0" compatLnSpc="1">
            <a:prstTxWarp prst="textNoShape">
              <a:avLst/>
            </a:prstTxWarp>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algn="ctr" defTabSz="457200" eaLnBrk="0" fontAlgn="base">
              <a:spcBef>
                <a:spcPct val="0"/>
              </a:spcBef>
              <a:spcAft>
                <a:spcPct val="0"/>
              </a:spcAft>
              <a:defRPr sz="3200" b="1" kern="1200">
                <a:solidFill>
                  <a:srgbClr val="FFFFFF"/>
                </a:solidFill>
                <a:effectLst>
                  <a:glow rad="127000">
                    <a:srgbClr val="000000"/>
                  </a:glow>
                </a:effectLst>
                <a:latin typeface="Arial" charset="0"/>
                <a:ea typeface="ＭＳ Ｐゴシック" charset="0"/>
                <a:cs typeface="ＭＳ Ｐゴシック" charset="0"/>
              </a:defRPr>
            </a:lvl1pPr>
            <a:lvl2pPr marL="456343"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2pPr>
            <a:lvl3pPr marL="912690"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3pPr>
            <a:lvl4pPr marL="1369016"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4pPr>
            <a:lvl5pPr marL="1825374"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5pPr>
            <a:lvl6pPr marL="4572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6pPr>
            <a:lvl7pPr marL="9144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7pPr>
            <a:lvl8pPr marL="13716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8pPr>
            <a:lvl9pPr marL="18288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9pPr>
          </a:lstStyle>
          <a:p>
            <a:pPr rtl="1"/>
            <a:r>
              <a:rPr dirty="0" err="1">
                <a:latin typeface="Arial" panose="020B0604020202020204" pitchFamily="34" charset="0"/>
                <a:cs typeface="Arial" panose="020B0604020202020204" pitchFamily="34" charset="0"/>
              </a:rPr>
              <a:t>التناقض</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بين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السلطة</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والعبد</a:t>
            </a:r>
            <a:r>
              <a:rPr dirty="0">
                <a:latin typeface="Arial" panose="020B0604020202020204" pitchFamily="34" charset="0"/>
                <a:cs typeface="Arial" panose="020B0604020202020204" pitchFamily="34" charset="0"/>
              </a:rPr>
              <a:t> </a:t>
            </a:r>
            <a:r>
              <a:rPr lang="en-US" dirty="0">
                <a:latin typeface="Arial" panose="020B0604020202020204" pitchFamily="34" charset="0"/>
                <a:cs typeface="Arial" panose="020B0604020202020204" pitchFamily="34" charset="0"/>
              </a:rPr>
              <a:t>)</a:t>
            </a:r>
            <a:r>
              <a:rPr dirty="0">
                <a:latin typeface="Arial" panose="020B0604020202020204" pitchFamily="34" charset="0"/>
                <a:cs typeface="Arial" panose="020B0604020202020204" pitchFamily="34" charset="0"/>
              </a:rPr>
              <a:t>٨:</a:t>
            </a:r>
            <a:r>
              <a:rPr lang="ar-JO" dirty="0">
                <a:latin typeface="Arial" panose="020B0604020202020204" pitchFamily="34" charset="0"/>
                <a:cs typeface="Arial" panose="020B0604020202020204" pitchFamily="34" charset="0"/>
              </a:rPr>
              <a:t> </a:t>
            </a:r>
            <a:r>
              <a:rPr dirty="0">
                <a:latin typeface="Arial" panose="020B0604020202020204" pitchFamily="34" charset="0"/>
                <a:cs typeface="Arial" panose="020B0604020202020204" pitchFamily="34" charset="0"/>
              </a:rPr>
              <a:t>٣٥ ؛ ٩:</a:t>
            </a:r>
            <a:r>
              <a:rPr lang="ar-JO" dirty="0">
                <a:latin typeface="Arial" panose="020B0604020202020204" pitchFamily="34" charset="0"/>
                <a:cs typeface="Arial" panose="020B0604020202020204" pitchFamily="34" charset="0"/>
              </a:rPr>
              <a:t> </a:t>
            </a:r>
            <a:r>
              <a:rPr dirty="0">
                <a:latin typeface="Arial" panose="020B0604020202020204" pitchFamily="34" charset="0"/>
                <a:cs typeface="Arial" panose="020B0604020202020204" pitchFamily="34" charset="0"/>
              </a:rPr>
              <a:t>٣٥ ؛ ١٠: ٤٣-٤٤</a:t>
            </a:r>
            <a:r>
              <a:rPr lang="en-US" dirty="0">
                <a:latin typeface="Arial" panose="020B0604020202020204" pitchFamily="34" charset="0"/>
                <a:cs typeface="Arial" panose="020B0604020202020204" pitchFamily="34" charset="0"/>
              </a:rPr>
              <a:t>(</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يُظهر</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أن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يسوع</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يختلف</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عن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نوع</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الحاكم</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المتشدد</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الذي</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توقعه</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اليهود</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من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المسيح</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يزخر</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الإنجيل</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بالمسيحانيات</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العالية</a:t>
            </a:r>
            <a:r>
              <a:rPr dirty="0">
                <a:latin typeface="Arial" panose="020B0604020202020204" pitchFamily="34" charset="0"/>
                <a:cs typeface="Arial" panose="020B0604020202020204" pitchFamily="34" charset="0"/>
              </a:rPr>
              <a:t> </a:t>
            </a:r>
            <a:r>
              <a:rPr lang="en-US" dirty="0">
                <a:latin typeface="Arial" panose="020B0604020202020204" pitchFamily="34" charset="0"/>
                <a:cs typeface="Arial" panose="020B0604020202020204" pitchFamily="34" charset="0"/>
              </a:rPr>
              <a:t>)</a:t>
            </a:r>
            <a:r>
              <a:rPr dirty="0">
                <a:latin typeface="Arial" panose="020B0604020202020204" pitchFamily="34" charset="0"/>
                <a:cs typeface="Arial" panose="020B0604020202020204" pitchFamily="34" charset="0"/>
              </a:rPr>
              <a:t>١: ١ ؛ ٨:</a:t>
            </a:r>
            <a:r>
              <a:rPr lang="ar-JO" dirty="0">
                <a:latin typeface="Arial" panose="020B0604020202020204" pitchFamily="34" charset="0"/>
                <a:cs typeface="Arial" panose="020B0604020202020204" pitchFamily="34" charset="0"/>
              </a:rPr>
              <a:t> </a:t>
            </a:r>
            <a:r>
              <a:rPr dirty="0">
                <a:latin typeface="Arial" panose="020B0604020202020204" pitchFamily="34" charset="0"/>
                <a:cs typeface="Arial" panose="020B0604020202020204" pitchFamily="34" charset="0"/>
              </a:rPr>
              <a:t>٢٩ ؛ ١٥:</a:t>
            </a:r>
            <a:r>
              <a:rPr lang="ar-JO" dirty="0">
                <a:latin typeface="Arial" panose="020B0604020202020204" pitchFamily="34" charset="0"/>
                <a:cs typeface="Arial" panose="020B0604020202020204" pitchFamily="34" charset="0"/>
              </a:rPr>
              <a:t> </a:t>
            </a:r>
            <a:r>
              <a:rPr dirty="0">
                <a:latin typeface="Arial" panose="020B0604020202020204" pitchFamily="34" charset="0"/>
                <a:cs typeface="Arial" panose="020B0604020202020204" pitchFamily="34" charset="0"/>
              </a:rPr>
              <a:t>٣٩</a:t>
            </a:r>
            <a:r>
              <a:rPr lang="en-US" dirty="0">
                <a:latin typeface="Arial" panose="020B0604020202020204" pitchFamily="34" charset="0"/>
                <a:cs typeface="Arial" panose="020B0604020202020204" pitchFamily="34" charset="0"/>
              </a:rPr>
              <a:t>(</a:t>
            </a:r>
            <a:r>
              <a:rPr dirty="0">
                <a:latin typeface="Arial" panose="020B0604020202020204" pitchFamily="34" charset="0"/>
                <a:cs typeface="Arial" panose="020B0604020202020204" pitchFamily="34" charset="0"/>
              </a:rPr>
              <a:t> </a:t>
            </a:r>
            <a:r>
              <a:rPr lang="ar-JO"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ومع</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ذلك</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فإن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له</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اقتباس</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واحد</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فقط</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من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العهد</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القديم</a:t>
            </a:r>
            <a:r>
              <a:rPr lang="en-US" dirty="0">
                <a:latin typeface="Arial" panose="020B0604020202020204" pitchFamily="34" charset="0"/>
                <a:cs typeface="Arial" panose="020B0604020202020204" pitchFamily="34" charset="0"/>
              </a:rPr>
              <a:t>  </a:t>
            </a:r>
            <a:r>
              <a:rPr dirty="0">
                <a:latin typeface="Arial" panose="020B0604020202020204" pitchFamily="34" charset="0"/>
                <a:cs typeface="Arial" panose="020B0604020202020204" pitchFamily="34" charset="0"/>
              </a:rPr>
              <a:t> </a:t>
            </a:r>
            <a:r>
              <a:rPr lang="en-US" dirty="0">
                <a:latin typeface="Arial" panose="020B0604020202020204" pitchFamily="34" charset="0"/>
                <a:cs typeface="Arial" panose="020B0604020202020204" pitchFamily="34" charset="0"/>
              </a:rPr>
              <a:t>)</a:t>
            </a:r>
            <a:r>
              <a:rPr dirty="0">
                <a:latin typeface="Arial" panose="020B0604020202020204" pitchFamily="34" charset="0"/>
                <a:cs typeface="Arial" panose="020B0604020202020204" pitchFamily="34" charset="0"/>
              </a:rPr>
              <a:t>١: ٢</a:t>
            </a:r>
            <a:r>
              <a:rPr lang="en-US" dirty="0">
                <a:latin typeface="Arial" panose="020B0604020202020204" pitchFamily="34" charset="0"/>
                <a:cs typeface="Arial" panose="020B0604020202020204" pitchFamily="34" charset="0"/>
              </a:rPr>
              <a:t>(</a:t>
            </a:r>
            <a:endParaRPr dirty="0">
              <a:latin typeface="Arial" panose="020B0604020202020204" pitchFamily="34" charset="0"/>
              <a:cs typeface="Arial" panose="020B0604020202020204" pitchFamily="34" charset="0"/>
            </a:endParaRPr>
          </a:p>
        </p:txBody>
      </p:sp>
      <p:sp>
        <p:nvSpPr>
          <p:cNvPr id="4462" name="Text Box 3"/>
          <p:cNvSpPr txBox="1"/>
          <p:nvPr/>
        </p:nvSpPr>
        <p:spPr>
          <a:xfrm>
            <a:off x="8216420" y="44450"/>
            <a:ext cx="776924"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defRPr b="1">
                <a:solidFill>
                  <a:srgbClr val="FFFFFF"/>
                </a:solidFill>
              </a:defRPr>
            </a:lvl1pPr>
          </a:lstStyle>
          <a:p>
            <a:r>
              <a:rPr dirty="0">
                <a:latin typeface="Arial" panose="020B0604020202020204" pitchFamily="34" charset="0"/>
                <a:cs typeface="Arial" panose="020B0604020202020204" pitchFamily="34" charset="0"/>
              </a:rPr>
              <a:t>٢٧ أ</a:t>
            </a:r>
          </a:p>
        </p:txBody>
      </p:sp>
      <p:sp>
        <p:nvSpPr>
          <p:cNvPr id="4463" name="Rectangle 2"/>
          <p:cNvSpPr txBox="1"/>
          <p:nvPr/>
        </p:nvSpPr>
        <p:spPr>
          <a:xfrm>
            <a:off x="1324919" y="5951409"/>
            <a:ext cx="7420583" cy="846967"/>
          </a:xfrm>
          <a:prstGeom prst="rect">
            <a:avLst/>
          </a:prstGeom>
          <a:ln w="12700">
            <a:miter lim="400000"/>
          </a:ln>
          <a:effectLst>
            <a:outerShdw blurRad="63500" dist="35921" dir="2700000" rotWithShape="0">
              <a:srgbClr val="1F497D">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a:defRPr b="1">
                <a:latin typeface="+mj-lt"/>
                <a:ea typeface="+mj-ea"/>
                <a:cs typeface="+mj-cs"/>
                <a:sym typeface="Arial"/>
              </a:defRPr>
            </a:pPr>
            <a:r>
              <a:rPr lang="ar-SA" b="1" dirty="0">
                <a:latin typeface="Arial" panose="020B0604020202020204" pitchFamily="34" charset="0"/>
                <a:cs typeface="Arial" panose="020B0604020202020204" pitchFamily="34" charset="0"/>
              </a:rPr>
              <a:t>مرقس</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1" nodeType="clickEffect">
                                  <p:stCondLst>
                                    <p:cond delay="0"/>
                                  </p:stCondLst>
                                  <p:iterate>
                                    <p:tmAbs val="0"/>
                                  </p:iterate>
                                  <p:childTnLst>
                                    <p:set>
                                      <p:cBhvr>
                                        <p:cTn id="6" fill="hold"/>
                                        <p:tgtEl>
                                          <p:spTgt spid="4463"/>
                                        </p:tgtEl>
                                        <p:attrNameLst>
                                          <p:attrName>style.visibility</p:attrName>
                                        </p:attrNameLst>
                                      </p:cBhvr>
                                      <p:to>
                                        <p:strVal val="visible"/>
                                      </p:to>
                                    </p:set>
                                    <p:anim calcmode="lin" valueType="num">
                                      <p:cBhvr>
                                        <p:cTn id="7" dur="500" fill="hold"/>
                                        <p:tgtEl>
                                          <p:spTgt spid="4463"/>
                                        </p:tgtEl>
                                        <p:attrNameLst>
                                          <p:attrName>ppt_x</p:attrName>
                                        </p:attrNameLst>
                                      </p:cBhvr>
                                      <p:tavLst>
                                        <p:tav tm="0">
                                          <p:val>
                                            <p:strVal val="#ppt_x"/>
                                          </p:val>
                                        </p:tav>
                                        <p:tav tm="100000">
                                          <p:val>
                                            <p:strVal val="#ppt_x"/>
                                          </p:val>
                                        </p:tav>
                                      </p:tavLst>
                                    </p:anim>
                                    <p:anim calcmode="lin" valueType="num">
                                      <p:cBhvr>
                                        <p:cTn id="8" dur="500" fill="hold"/>
                                        <p:tgtEl>
                                          <p:spTgt spid="446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63" grpId="1" animBg="1" advAuto="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85186695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a:extLst>
              <a:ext uri="{FF2B5EF4-FFF2-40B4-BE49-F238E27FC236}">
                <a16:creationId xmlns:a16="http://schemas.microsoft.com/office/drawing/2014/main" id="{37D2D9B4-CA30-D14E-B52B-BF7F72BE05BE}"/>
              </a:ext>
            </a:extLst>
          </p:cNvPr>
          <p:cNvSpPr txBox="1">
            <a:spLocks noChangeArrowheads="1"/>
          </p:cNvSpPr>
          <p:nvPr/>
        </p:nvSpPr>
        <p:spPr>
          <a:xfrm>
            <a:off x="-8736" y="3789040"/>
            <a:ext cx="9144000" cy="3068960"/>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مرقس ١ : ١١</a:t>
            </a:r>
            <a:endPar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وَكَانَ صَوْتٌ مِنَ السَّمَاوَاتِ:</a:t>
            </a:r>
            <a:br>
              <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br>
            <a:r>
              <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 «أَنْتَ ابْنِي الْحَبِيبُ الَّذِي بِهِ سُرِرْتُ!». </a:t>
            </a:r>
          </a:p>
        </p:txBody>
      </p:sp>
    </p:spTree>
    <p:extLst>
      <p:ext uri="{BB962C8B-B14F-4D97-AF65-F5344CB8AC3E}">
        <p14:creationId xmlns:p14="http://schemas.microsoft.com/office/powerpoint/2010/main" val="97293847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32"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3"/>
          <a:srcRect/>
          <a:stretch>
            <a:fillRect/>
          </a:stretch>
        </p:blipFill>
        <p:spPr bwMode="auto">
          <a:xfrm>
            <a:off x="0" y="0"/>
            <a:ext cx="9144000" cy="6858000"/>
          </a:xfrm>
          <a:prstGeom prst="rect">
            <a:avLst/>
          </a:prstGeom>
          <a:noFill/>
          <a:ln w="9525">
            <a:noFill/>
            <a:miter lim="800000"/>
            <a:headEnd/>
            <a:tailEnd/>
          </a:ln>
        </p:spPr>
      </p:pic>
      <p:sp>
        <p:nvSpPr>
          <p:cNvPr id="4" name="TextBox 3"/>
          <p:cNvSpPr txBox="1"/>
          <p:nvPr/>
        </p:nvSpPr>
        <p:spPr>
          <a:xfrm>
            <a:off x="4607496" y="188640"/>
            <a:ext cx="4501008" cy="4778231"/>
          </a:xfrm>
          <a:prstGeom prst="rect">
            <a:avLst/>
          </a:prstGeom>
          <a:solidFill>
            <a:schemeClr val="bg1"/>
          </a:solidFill>
        </p:spPr>
        <p:txBody>
          <a:bodyPr wrap="square" rtlCol="0">
            <a:spAutoFit/>
          </a:bodyPr>
          <a:lstStyle/>
          <a:p>
            <a:pPr marL="0" marR="0" lvl="0" indent="0" algn="l" defTabSz="914400" rtl="1" eaLnBrk="0" fontAlgn="base" latinLnBrk="0" hangingPunct="0">
              <a:lnSpc>
                <a:spcPct val="70000"/>
              </a:lnSpc>
              <a:spcBef>
                <a:spcPct val="0"/>
              </a:spcBef>
              <a:spcAft>
                <a:spcPct val="0"/>
              </a:spcAft>
              <a:buClrTx/>
              <a:buSzTx/>
              <a:buFontTx/>
              <a:buNone/>
              <a:tabLst/>
              <a:defRPr/>
            </a:pPr>
            <a:r>
              <a:rPr kumimoji="0" lang="ar-JO" altLang="zh-CN" sz="14000" b="0" i="0" u="none" strike="noStrike" kern="1200" cap="none" spc="-250" normalizeH="0" baseline="0" noProof="0" dirty="0">
                <a:ln>
                  <a:noFill/>
                </a:ln>
                <a:solidFill>
                  <a:srgbClr val="002060"/>
                </a:solidFill>
                <a:effectLst/>
                <a:uLnTx/>
                <a:uFillTx/>
                <a:latin typeface="Traditional Arabic" panose="02020603050405020304" pitchFamily="18" charset="-78"/>
                <a:ea typeface="ＭＳ Ｐゴシック" charset="0"/>
                <a:cs typeface="Traditional Arabic" panose="02020603050405020304" pitchFamily="18" charset="-78"/>
              </a:rPr>
              <a:t>صُوَر </a:t>
            </a:r>
            <a:r>
              <a:rPr kumimoji="0" lang="ar-JO" altLang="zh-CN" sz="14000" b="0" i="0" u="none" strike="noStrike" kern="1200" cap="none" spc="-250" normalizeH="0" baseline="0" noProof="0" dirty="0">
                <a:ln>
                  <a:noFill/>
                </a:ln>
                <a:solidFill>
                  <a:srgbClr val="02B7DF"/>
                </a:solidFill>
                <a:effectLst/>
                <a:uLnTx/>
                <a:uFillTx/>
                <a:latin typeface="Traditional Arabic" panose="02020603050405020304" pitchFamily="18" charset="-78"/>
                <a:ea typeface="ＭＳ Ｐゴシック" charset="0"/>
                <a:cs typeface="Traditional Arabic" panose="02020603050405020304" pitchFamily="18" charset="-78"/>
              </a:rPr>
              <a:t>كتابيَّة</a:t>
            </a:r>
            <a:r>
              <a:rPr kumimoji="0" lang="ar-JO" altLang="zh-CN" sz="14000" b="0" i="0" u="none" strike="noStrike" kern="1200" cap="none" spc="-250" normalizeH="0" baseline="0" noProof="0" dirty="0">
                <a:ln>
                  <a:noFill/>
                </a:ln>
                <a:solidFill>
                  <a:srgbClr val="002060"/>
                </a:solidFill>
                <a:effectLst/>
                <a:uLnTx/>
                <a:uFillTx/>
                <a:latin typeface="Traditional Arabic" panose="02020603050405020304" pitchFamily="18" charset="-78"/>
                <a:ea typeface="ＭＳ Ｐゴシック" charset="0"/>
                <a:cs typeface="Traditional Arabic" panose="02020603050405020304" pitchFamily="18" charset="-78"/>
              </a:rPr>
              <a:t> مجَّانيَّة</a:t>
            </a:r>
            <a:endParaRPr kumimoji="0" lang="en-GB" sz="14000" b="0" i="0" u="none" strike="noStrike" kern="1200" cap="none" spc="-250" normalizeH="0" baseline="0" noProof="0" dirty="0">
              <a:ln>
                <a:noFill/>
              </a:ln>
              <a:solidFill>
                <a:srgbClr val="002060"/>
              </a:solidFill>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3" name="Title 1"/>
          <p:cNvSpPr>
            <a:spLocks noGrp="1"/>
          </p:cNvSpPr>
          <p:nvPr>
            <p:ph type="ctrTitle"/>
          </p:nvPr>
        </p:nvSpPr>
        <p:spPr>
          <a:xfrm>
            <a:off x="-6657" y="4393931"/>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rtl="1"/>
            <a:r>
              <a:rPr lang="ar-JO" sz="7200" spc="-120" dirty="0">
                <a:solidFill>
                  <a:schemeClr val="tx1">
                    <a:lumMod val="50000"/>
                    <a:lumOff val="50000"/>
                  </a:schemeClr>
                </a:solidFill>
                <a:latin typeface="Arial"/>
                <a:ea typeface="ＭＳ Ｐゴシック"/>
                <a:cs typeface="Arial"/>
              </a:rPr>
              <a:t>كلمة الله في صُوَر</a:t>
            </a:r>
            <a:endParaRPr lang="en-US" sz="7200" spc="-120" dirty="0">
              <a:solidFill>
                <a:schemeClr val="tx1">
                  <a:lumMod val="50000"/>
                  <a:lumOff val="50000"/>
                </a:schemeClr>
              </a:solidFill>
              <a:latin typeface="Arial"/>
              <a:ea typeface="ＭＳ Ｐゴシック"/>
              <a:cs typeface="Arial"/>
            </a:endParaRPr>
          </a:p>
        </p:txBody>
      </p:sp>
    </p:spTree>
    <p:extLst>
      <p:ext uri="{BB962C8B-B14F-4D97-AF65-F5344CB8AC3E}">
        <p14:creationId xmlns:p14="http://schemas.microsoft.com/office/powerpoint/2010/main" val="3083861217"/>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38" name="image3.jpeg" descr="image3.jpeg"/>
          <p:cNvPicPr>
            <a:picLocks noChangeAspect="1"/>
          </p:cNvPicPr>
          <p:nvPr/>
        </p:nvPicPr>
        <p:blipFill>
          <a:blip r:embed="rId2" cstate="print"/>
          <a:stretch>
            <a:fillRect/>
          </a:stretch>
        </p:blipFill>
        <p:spPr>
          <a:xfrm>
            <a:off x="-596" y="26265"/>
            <a:ext cx="9145117" cy="6859119"/>
          </a:xfrm>
          <a:prstGeom prst="rect">
            <a:avLst/>
          </a:prstGeom>
          <a:ln w="12700">
            <a:miter lim="400000"/>
          </a:ln>
        </p:spPr>
      </p:pic>
      <p:sp>
        <p:nvSpPr>
          <p:cNvPr id="5239" name="Shape 221"/>
          <p:cNvSpPr txBox="1">
            <a:spLocks noGrp="1"/>
          </p:cNvSpPr>
          <p:nvPr>
            <p:ph type="title"/>
          </p:nvPr>
        </p:nvSpPr>
        <p:spPr>
          <a:xfrm>
            <a:off x="-1" y="-3141"/>
            <a:ext cx="5724130" cy="623830"/>
          </a:xfrm>
          <a:prstGeom prst="rect">
            <a:avLst/>
          </a:prstGeom>
        </p:spPr>
        <p:txBody>
          <a:bodyPr lIns="32887" tIns="32887" rIns="32887" bIns="32887"/>
          <a:lstStyle>
            <a:lvl1pPr defTabSz="314884">
              <a:defRPr sz="2400" b="1"/>
            </a:lvl1pPr>
          </a:lstStyle>
          <a:p>
            <a:r>
              <a:rPr dirty="0" err="1"/>
              <a:t>استخدمت</a:t>
            </a:r>
            <a:r>
              <a:rPr dirty="0"/>
              <a:t> </a:t>
            </a:r>
            <a:r>
              <a:rPr dirty="0" err="1"/>
              <a:t>بإذن</a:t>
            </a:r>
            <a:r>
              <a:rPr dirty="0"/>
              <a:t> </a:t>
            </a:r>
            <a:r>
              <a:rPr dirty="0" err="1"/>
              <a:t>رسمي</a:t>
            </a:r>
            <a:endParaRPr dirty="0"/>
          </a:p>
        </p:txBody>
      </p:sp>
      <p:sp>
        <p:nvSpPr>
          <p:cNvPr id="5240" name="Shape 222"/>
          <p:cNvSpPr/>
          <p:nvPr/>
        </p:nvSpPr>
        <p:spPr>
          <a:xfrm>
            <a:off x="395535" y="2448474"/>
            <a:ext cx="4968554" cy="69402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نظرًا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لإنتاج</a:t>
            </a:r>
            <a:r>
              <a:rPr b="1" dirty="0">
                <a:latin typeface="Arial" panose="020B0604020202020204" pitchFamily="34" charset="0"/>
                <a:cs typeface="Arial" panose="020B0604020202020204" pitchFamily="34" charset="0"/>
              </a:rPr>
              <a:t> Lumo </a:t>
            </a:r>
            <a:r>
              <a:rPr b="1" dirty="0" err="1">
                <a:latin typeface="Arial" panose="020B0604020202020204" pitchFamily="34" charset="0"/>
                <a:cs typeface="Arial" panose="020B0604020202020204" pitchFamily="34" charset="0"/>
              </a:rPr>
              <a:t>لمواد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النشر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الخاصة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به</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نأسف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لإبلاغك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بأنه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ترخيص</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صورنا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لعملاء</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آخرين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خارج</a:t>
            </a:r>
            <a:r>
              <a:rPr b="1" dirty="0">
                <a:latin typeface="Arial" panose="020B0604020202020204" pitchFamily="34" charset="0"/>
                <a:cs typeface="Arial" panose="020B0604020202020204" pitchFamily="34" charset="0"/>
              </a:rPr>
              <a:t>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freebibleimages.org</a:t>
            </a:r>
            <a:endParaRPr b="1" dirty="0">
              <a:latin typeface="Arial" panose="020B0604020202020204" pitchFamily="34" charset="0"/>
              <a:cs typeface="Arial" panose="020B0604020202020204" pitchFamily="34" charset="0"/>
            </a:endParaRPr>
          </a:p>
        </p:txBody>
      </p:sp>
      <p:sp>
        <p:nvSpPr>
          <p:cNvPr id="5241" name="Shape 223"/>
          <p:cNvSpPr/>
          <p:nvPr/>
        </p:nvSpPr>
        <p:spPr>
          <a:xfrm>
            <a:off x="1187624"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5242" name="Shape 227"/>
          <p:cNvSpPr/>
          <p:nvPr/>
        </p:nvSpPr>
        <p:spPr>
          <a:xfrm>
            <a:off x="409443" y="3148439"/>
            <a:ext cx="4940739" cy="95410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400" b="1">
                <a:solidFill>
                  <a:srgbClr val="000000"/>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هذه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ea typeface="ＭＳ Ｐゴシック"/>
                <a:cs typeface="Arial" panose="020B0604020202020204" pitchFamily="34" charset="0"/>
                <a:sym typeface="ＭＳ Ｐゴシック"/>
              </a:rPr>
              <a:t>مرخصة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الفيديو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النشر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الوسائط</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الأخرى</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لا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يمكن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توزيع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والملفات</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التي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تم</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تنزيلها</a:t>
            </a:r>
            <a:r>
              <a:rPr b="1" dirty="0">
                <a:latin typeface="Arial" panose="020B0604020202020204" pitchFamily="34" charset="0"/>
                <a:ea typeface="ＭＳ Ｐゴシック"/>
                <a:cs typeface="Arial" panose="020B0604020202020204" pitchFamily="34" charset="0"/>
                <a:sym typeface="ＭＳ Ｐゴシック"/>
              </a:rPr>
              <a:t> من خلال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موقع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ويب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آخر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cs typeface="Arial" panose="020B0604020202020204" pitchFamily="34" charset="0"/>
              </a:rPr>
              <a:t>freebibleimages.org</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سياق</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تؤدي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الرسالة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المصاحبة</a:t>
            </a:r>
            <a:r>
              <a:rPr b="1" dirty="0">
                <a:latin typeface="Arial" panose="020B0604020202020204" pitchFamily="34" charset="0"/>
                <a:ea typeface="ＭＳ Ｐゴシック"/>
                <a:cs typeface="Arial" panose="020B0604020202020204" pitchFamily="34" charset="0"/>
                <a:sym typeface="ＭＳ Ｐゴシック"/>
              </a:rPr>
              <a:t> إلى </a:t>
            </a:r>
            <a:r>
              <a:rPr b="1" dirty="0" err="1">
                <a:latin typeface="Arial" panose="020B0604020202020204" pitchFamily="34" charset="0"/>
                <a:ea typeface="ＭＳ Ｐゴシック"/>
                <a:cs typeface="Arial" panose="020B0604020202020204" pitchFamily="34" charset="0"/>
                <a:sym typeface="ＭＳ Ｐゴシック"/>
              </a:rPr>
              <a:t>تقويض</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الإيمان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المسيحي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والإنجيل</a:t>
            </a:r>
            <a:r>
              <a:rPr b="1" dirty="0">
                <a:latin typeface="Arial" panose="020B0604020202020204" pitchFamily="34" charset="0"/>
                <a:cs typeface="Arial" panose="020B0604020202020204" pitchFamily="34" charset="0"/>
              </a:rPr>
              <a:t>.</a:t>
            </a:r>
          </a:p>
        </p:txBody>
      </p:sp>
      <p:sp>
        <p:nvSpPr>
          <p:cNvPr id="5243" name="Shape 228"/>
          <p:cNvSpPr/>
          <p:nvPr/>
        </p:nvSpPr>
        <p:spPr>
          <a:xfrm>
            <a:off x="438919" y="4248515"/>
            <a:ext cx="4881786" cy="69402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استخدام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الصور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العروض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التقديمية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التعليمية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والمدونات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ووسائل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التواصل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الاجتماعي</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وكلها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يجب</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تكون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مصحوبة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بالإشارة</a:t>
            </a:r>
            <a:r>
              <a:rPr b="1" dirty="0">
                <a:latin typeface="Arial" panose="020B0604020202020204" pitchFamily="34" charset="0"/>
                <a:cs typeface="Arial" panose="020B0604020202020204" pitchFamily="34" charset="0"/>
              </a:rPr>
              <a:t> إلى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www.LumoProject.com</a:t>
            </a:r>
            <a:r>
              <a:rPr b="1" dirty="0">
                <a:latin typeface="Arial" panose="020B0604020202020204" pitchFamily="34" charset="0"/>
                <a:cs typeface="Arial" panose="020B0604020202020204" pitchFamily="34" charset="0"/>
              </a:rPr>
              <a:t>.</a:t>
            </a:r>
          </a:p>
        </p:txBody>
      </p:sp>
      <p:grpSp>
        <p:nvGrpSpPr>
          <p:cNvPr id="5246" name="Shape 229"/>
          <p:cNvGrpSpPr/>
          <p:nvPr/>
        </p:nvGrpSpPr>
        <p:grpSpPr>
          <a:xfrm>
            <a:off x="1763688" y="5037421"/>
            <a:ext cx="2212729" cy="623827"/>
            <a:chOff x="0" y="0"/>
            <a:chExt cx="2212727" cy="623826"/>
          </a:xfrm>
        </p:grpSpPr>
        <p:sp>
          <p:nvSpPr>
            <p:cNvPr id="5244" name="Rectangle"/>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84">
                <a:defRPr sz="1000" spc="-100">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5245" name="Picture courtesy of BBM © All Rights Reserved.…"/>
            <p:cNvSpPr txBox="1"/>
            <p:nvPr/>
          </p:nvSpPr>
          <p:spPr>
            <a:xfrm>
              <a:off x="0" y="-1"/>
              <a:ext cx="2212728" cy="62382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32887" tIns="32887" rIns="32887" bIns="32887" numCol="1" anchor="ctr">
              <a:normAutofit/>
            </a:bodyPr>
            <a:lstStyle/>
            <a:p>
              <a:pPr algn="ctr" defTabSz="314884">
                <a:defRPr sz="1000">
                  <a:solidFill>
                    <a:srgbClr val="000000"/>
                  </a:solidFill>
                </a:defRPr>
              </a:pPr>
              <a:r>
                <a:rPr b="1" dirty="0">
                  <a:latin typeface="Arial" panose="020B0604020202020204" pitchFamily="34" charset="0"/>
                  <a:cs typeface="Arial" panose="020B0604020202020204" pitchFamily="34" charset="0"/>
                </a:rPr>
                <a:t>Picture courtesy of BBM</a:t>
              </a:r>
              <a:br>
                <a:rPr b="1" dirty="0">
                  <a:latin typeface="Arial" panose="020B0604020202020204" pitchFamily="34" charset="0"/>
                  <a:cs typeface="Arial" panose="020B0604020202020204" pitchFamily="34" charset="0"/>
                </a:rPr>
              </a:br>
              <a:r>
                <a:rPr b="1" dirty="0">
                  <a:latin typeface="Arial" panose="020B0604020202020204" pitchFamily="34" charset="0"/>
                  <a:cs typeface="Arial" panose="020B0604020202020204" pitchFamily="34" charset="0"/>
                </a:rPr>
                <a:t>© All Rights Reserved.</a:t>
              </a:r>
              <a:endParaRPr b="1" spc="50" dirty="0">
                <a:latin typeface="Arial" panose="020B0604020202020204" pitchFamily="34" charset="0"/>
                <a:cs typeface="Arial" panose="020B0604020202020204" pitchFamily="34" charset="0"/>
              </a:endParaRPr>
            </a:p>
            <a:p>
              <a:pPr algn="ctr" defTabSz="314884">
                <a:defRPr sz="1000">
                  <a:solidFill>
                    <a:srgbClr val="000000"/>
                  </a:solidFill>
                </a:defRPr>
              </a:pPr>
              <a:r>
                <a:rPr b="1" dirty="0">
                  <a:latin typeface="Arial" panose="020B0604020202020204" pitchFamily="34" charset="0"/>
                  <a:cs typeface="Arial" panose="020B0604020202020204" pitchFamily="34" charset="0"/>
                </a:rPr>
                <a:t>www.bigbookmedia.com</a:t>
              </a:r>
            </a:p>
          </p:txBody>
        </p:sp>
      </p:grpSp>
      <p:pic>
        <p:nvPicPr>
          <p:cNvPr id="5247" name="Picture 1" descr="Picture 1"/>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5248" name="Shape 223"/>
          <p:cNvSpPr/>
          <p:nvPr/>
        </p:nvSpPr>
        <p:spPr>
          <a:xfrm>
            <a:off x="2051719"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مرقس</a:t>
            </a:r>
          </a:p>
        </p:txBody>
      </p:sp>
      <p:sp>
        <p:nvSpPr>
          <p:cNvPr id="5249" name="Shape 223"/>
          <p:cNvSpPr/>
          <p:nvPr/>
        </p:nvSpPr>
        <p:spPr>
          <a:xfrm>
            <a:off x="2915816"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5250" name="Shape 223"/>
          <p:cNvSpPr/>
          <p:nvPr/>
        </p:nvSpPr>
        <p:spPr>
          <a:xfrm>
            <a:off x="3779911"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يوحنا</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3"/>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en-US" sz="2400" dirty="0">
                <a:latin typeface="Arial" panose="020B0604020202020204" pitchFamily="34" charset="0"/>
                <a:cs typeface="Arial" panose="020B0604020202020204" pitchFamily="34" charset="0"/>
              </a:rPr>
              <a:t>Used with Permission</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Due to the </a:t>
            </a:r>
            <a:r>
              <a:rPr kumimoji="0" sz="1300" b="1" u="none" strike="noStrike" kern="0" cap="none" spc="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Lumo</a:t>
            </a:r>
            <a:r>
              <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Project producing its own publishing material we regret to inform you that we cannot license our photos to other clients outside </a:t>
            </a:r>
            <a:r>
              <a:rPr kumimoji="0" lang="en-US" sz="13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of </a:t>
            </a:r>
            <a:r>
              <a:rPr kumimoji="0" sz="13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r>
              <a:rPr kumimoji="0" lang="en-US" sz="13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a:t>
            </a:r>
            <a:endParaRPr kumimoji="0" sz="13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endParaRPr>
          </a:p>
        </p:txBody>
      </p:sp>
      <p:sp>
        <p:nvSpPr>
          <p:cNvPr id="223" name="Shape 223"/>
          <p:cNvSpPr>
            <a:spLocks noChangeAspect="1"/>
          </p:cNvSpPr>
          <p:nvPr/>
        </p:nvSpPr>
        <p:spPr>
          <a:xfrm>
            <a:off x="1187624" y="1659065"/>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MATTHEW</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7" name="Shape 227"/>
          <p:cNvSpPr/>
          <p:nvPr/>
        </p:nvSpPr>
        <p:spPr>
          <a:xfrm>
            <a:off x="409444" y="3148440"/>
            <a:ext cx="4940737" cy="129265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These images are not licensed for reuse in video, </a:t>
            </a:r>
            <a:r>
              <a:rPr kumimoji="0" sz="1300" b="1" u="none" strike="noStrike" kern="0" cap="none" spc="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epublishing</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or other media. Downloaded pictures and files cannot be redistributed through any other website than </a:t>
            </a:r>
            <a:r>
              <a:rPr kumimoji="0" lang="en-SG" sz="1300" b="1" u="none" strike="noStrike" kern="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Times New Roman"/>
              </a:rPr>
              <a:t>freebibleimages.org</a:t>
            </a:r>
            <a:r>
              <a:rPr kumimoji="0" lang="en-SG" sz="13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Times New Roman"/>
              </a:rPr>
              <a:t>.</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or used in any context where the accompanying message is undermining of the Christian faith and gospel.</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Photos can only be used on educational presentations, blogs and social media, all of which should be accompanied with reference to </a:t>
            </a:r>
            <a:r>
              <a:rPr kumimoji="0" lang="en-US" sz="1300" b="1" u="none" strike="noStrike" kern="0" cap="none" spc="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www.LumoProject.org</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t>
            </a:r>
            <a:endParaRPr kumimoji="0" lang="en-US"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MARK</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LUKE</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JOHN</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7" name="Rectangle 2">
            <a:extLst>
              <a:ext uri="{FF2B5EF4-FFF2-40B4-BE49-F238E27FC236}">
                <a16:creationId xmlns:a16="http://schemas.microsoft.com/office/drawing/2014/main" id="{67341AE9-036A-D640-B4C3-747D012C03F0}"/>
              </a:ext>
            </a:extLst>
          </p:cNvPr>
          <p:cNvSpPr txBox="1">
            <a:spLocks noChangeArrowheads="1"/>
          </p:cNvSpPr>
          <p:nvPr/>
        </p:nvSpPr>
        <p:spPr bwMode="auto">
          <a:xfrm>
            <a:off x="0" y="-27384"/>
            <a:ext cx="5436096" cy="7056784"/>
          </a:xfrm>
          <a:prstGeom prst="rect">
            <a:avLst/>
          </a:prstGeom>
          <a:solidFill>
            <a:schemeClr val="tx1"/>
          </a:solid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مرقس ١ : ١٢-١٣</a:t>
            </a:r>
            <a:endParaRPr kumimoji="0" lang="en-US"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SA"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١٢ وَلِلْوَقْتِ أَخْرَجَهُ الرُّوحُ إِلَى الْبَرِّيَّةِ ١٣ وَكَانَ هُنَاكَ فِي الْبَرِّيَّةِ أَرْبَعِينَ يَوْماً يُجَرَّبُ مِنَ الشَّيْطَانِ. وَكَانَ مَعَ الْوُحُوشِ. وَصَارَتِ الْمَلاَئِكَةُ تَخْدِمُهُ. </a:t>
            </a:r>
          </a:p>
        </p:txBody>
      </p:sp>
    </p:spTree>
    <p:extLst>
      <p:ext uri="{BB962C8B-B14F-4D97-AF65-F5344CB8AC3E}">
        <p14:creationId xmlns:p14="http://schemas.microsoft.com/office/powerpoint/2010/main" val="2766843213"/>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36512" y="4653126"/>
            <a:ext cx="8928100" cy="769290"/>
          </a:xfrm>
          <a:prstGeom prst="rect">
            <a:avLst/>
          </a:prstGeom>
          <a:noFill/>
        </p:spPr>
        <p:txBody>
          <a:bodyPr wrap="square" lIns="91289" tIns="45645" rIns="91289" bIns="45645">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sym typeface="Arial"/>
              </a:rPr>
              <a:t>يسوع يُحرِّر رجلاً مسكوناً بالأرواح</a:t>
            </a:r>
            <a:endParaRPr kumimoji="0" lang="en-US" sz="4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sym typeface="Arial"/>
            </a:endParaRPr>
          </a:p>
        </p:txBody>
      </p:sp>
      <p:sp>
        <p:nvSpPr>
          <p:cNvPr id="4" name="TextBox 3"/>
          <p:cNvSpPr txBox="1"/>
          <p:nvPr/>
        </p:nvSpPr>
        <p:spPr>
          <a:xfrm>
            <a:off x="124" y="4149094"/>
            <a:ext cx="8891464" cy="584624"/>
          </a:xfrm>
          <a:prstGeom prst="rect">
            <a:avLst/>
          </a:prstGeom>
          <a:noFill/>
        </p:spPr>
        <p:txBody>
          <a:bodyPr wrap="square" lIns="91289" tIns="45645" rIns="91289" bIns="45645">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sym typeface="Arial"/>
              </a:rPr>
              <a:t>مرقس 1: 21-28، لوقا 4: 31-37</a:t>
            </a:r>
            <a:endParaRPr kumimoji="0" lang="en-US"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sym typeface="Arial"/>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 name="Group 1">
            <a:extLst>
              <a:ext uri="{FF2B5EF4-FFF2-40B4-BE49-F238E27FC236}">
                <a16:creationId xmlns:a16="http://schemas.microsoft.com/office/drawing/2014/main" id="{77EE9FFF-031F-84E8-27E2-84042E0976A2}"/>
              </a:ext>
            </a:extLst>
          </p:cNvPr>
          <p:cNvGrpSpPr/>
          <p:nvPr/>
        </p:nvGrpSpPr>
        <p:grpSpPr>
          <a:xfrm>
            <a:off x="6231486" y="230023"/>
            <a:ext cx="2660102" cy="1592508"/>
            <a:chOff x="5508104" y="620689"/>
            <a:chExt cx="2660102" cy="1592508"/>
          </a:xfrm>
        </p:grpSpPr>
        <p:grpSp>
          <p:nvGrpSpPr>
            <p:cNvPr id="5" name="Group 4">
              <a:extLst>
                <a:ext uri="{FF2B5EF4-FFF2-40B4-BE49-F238E27FC236}">
                  <a16:creationId xmlns:a16="http://schemas.microsoft.com/office/drawing/2014/main" id="{9070CDA8-1F80-CD8B-B24C-36B5E248179D}"/>
                </a:ext>
              </a:extLst>
            </p:cNvPr>
            <p:cNvGrpSpPr/>
            <p:nvPr/>
          </p:nvGrpSpPr>
          <p:grpSpPr>
            <a:xfrm>
              <a:off x="5508104" y="620689"/>
              <a:ext cx="2660102" cy="1394677"/>
              <a:chOff x="5508104" y="620689"/>
              <a:chExt cx="2660102" cy="1394677"/>
            </a:xfrm>
          </p:grpSpPr>
          <p:pic>
            <p:nvPicPr>
              <p:cNvPr id="13" name="Picture 1" descr="22_John_Baptist_Prison_JPEG_1024.jpg">
                <a:extLst>
                  <a:ext uri="{FF2B5EF4-FFF2-40B4-BE49-F238E27FC236}">
                    <a16:creationId xmlns:a16="http://schemas.microsoft.com/office/drawing/2014/main" id="{787FC09E-2857-1112-3393-4ECDD2EBFB0C}"/>
                  </a:ext>
                </a:extLst>
              </p:cNvPr>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4" name="Rectangle 13">
                <a:extLst>
                  <a:ext uri="{FF2B5EF4-FFF2-40B4-BE49-F238E27FC236}">
                    <a16:creationId xmlns:a16="http://schemas.microsoft.com/office/drawing/2014/main" id="{694A9940-FC64-E6D6-5C0E-9ADB175010CD}"/>
                  </a:ext>
                </a:extLst>
              </p:cNvPr>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1" u="none" strike="noStrike" kern="0" cap="none" spc="0" normalizeH="0" baseline="0" noProof="0" dirty="0">
                  <a:ln>
                    <a:noFill/>
                  </a:ln>
                  <a:solidFill>
                    <a:sysClr val="window" lastClr="FFFFFF"/>
                  </a:solidFill>
                  <a:effectLst/>
                  <a:uLnTx/>
                  <a:uFillTx/>
                  <a:latin typeface="Arial" panose="020B0604020202020204" pitchFamily="34" charset="0"/>
                  <a:ea typeface="Osaka"/>
                  <a:cs typeface="Arial" panose="020B0604020202020204" pitchFamily="34" charset="0"/>
                  <a:sym typeface="Arial"/>
                </a:endParaRPr>
              </a:p>
            </p:txBody>
          </p:sp>
        </p:grpSp>
        <p:sp>
          <p:nvSpPr>
            <p:cNvPr id="6" name="TextBox 5">
              <a:extLst>
                <a:ext uri="{FF2B5EF4-FFF2-40B4-BE49-F238E27FC236}">
                  <a16:creationId xmlns:a16="http://schemas.microsoft.com/office/drawing/2014/main" id="{7A478E41-4D0E-82D7-E300-EED845CF8B9B}"/>
                </a:ext>
              </a:extLst>
            </p:cNvPr>
            <p:cNvSpPr txBox="1"/>
            <p:nvPr/>
          </p:nvSpPr>
          <p:spPr>
            <a:xfrm>
              <a:off x="6804248" y="648153"/>
              <a:ext cx="1224136" cy="1565044"/>
            </a:xfrm>
            <a:prstGeom prst="rect">
              <a:avLst/>
            </a:prstGeom>
            <a:noFill/>
          </p:spPr>
          <p:txBody>
            <a:bodyPr wrap="square" rtlCol="0">
              <a:spAutoFit/>
            </a:bodyPr>
            <a:lstStyle/>
            <a:p>
              <a:pPr marL="0" marR="0" lvl="0" indent="0" algn="r" defTabSz="914400" rtl="1" eaLnBrk="1" fontAlgn="auto" latinLnBrk="0" hangingPunct="1">
                <a:lnSpc>
                  <a:spcPct val="70000"/>
                </a:lnSpc>
                <a:spcBef>
                  <a:spcPts val="0"/>
                </a:spcBef>
                <a:spcAft>
                  <a:spcPts val="0"/>
                </a:spcAft>
                <a:buClrTx/>
                <a:buSzTx/>
                <a:buFontTx/>
                <a:buNone/>
                <a:tabLst/>
                <a:defRPr/>
              </a:pPr>
              <a:r>
                <a:rPr kumimoji="0" lang="ar-JO" altLang="zh-CN" sz="4400" b="1" u="none" strike="noStrike" kern="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sym typeface="Arial"/>
                </a:rPr>
                <a:t>صور   كتابية   مجانية</a:t>
              </a:r>
              <a:endParaRPr kumimoji="0" lang="en-GB" sz="6000" b="1" u="none" strike="noStrike" kern="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sym typeface="Arial"/>
              </a:endParaRPr>
            </a:p>
          </p:txBody>
        </p:sp>
      </p:grpSp>
    </p:spTree>
    <p:extLst>
      <p:ext uri="{BB962C8B-B14F-4D97-AF65-F5344CB8AC3E}">
        <p14:creationId xmlns:p14="http://schemas.microsoft.com/office/powerpoint/2010/main" val="4149883164"/>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8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theme/theme1.xml><?xml version="1.0" encoding="utf-8"?>
<a:theme xmlns:a="http://schemas.openxmlformats.org/drawingml/2006/main" name="Post Modern">
  <a:themeElements>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fontScheme name="Post Modern">
      <a:majorFont>
        <a:latin typeface="Arial"/>
        <a:ea typeface="Arial"/>
        <a:cs typeface="Arial"/>
      </a:majorFont>
      <a:minorFont>
        <a:latin typeface="Helvetica"/>
        <a:ea typeface="Helvetica"/>
        <a:cs typeface="Helvetica"/>
      </a:minorFont>
    </a:fontScheme>
    <a:fmtScheme name="Post Moder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EFED6"/>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10.xml><?xml version="1.0" encoding="utf-8"?>
<a:theme xmlns:a="http://schemas.openxmlformats.org/drawingml/2006/main" name="1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1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3.xml><?xml version="1.0" encoding="utf-8"?>
<a:theme xmlns:a="http://schemas.openxmlformats.org/drawingml/2006/main" name="1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1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Shimmer">
  <a:themeElements>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Shimmer">
      <a:majorFont>
        <a:latin typeface="Arial"/>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8.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4_Post Modern">
  <a:themeElements>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fontScheme name="Post Modern">
      <a:majorFont>
        <a:latin typeface="Arial"/>
        <a:ea typeface="Arial"/>
        <a:cs typeface="Arial"/>
      </a:majorFont>
      <a:minorFont>
        <a:latin typeface="Helvetica"/>
        <a:ea typeface="Helvetica"/>
        <a:cs typeface="Helvetica"/>
      </a:minorFont>
    </a:fontScheme>
    <a:fmtScheme name="Post Moder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EFED6"/>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xml><?xml version="1.0" encoding="utf-8"?>
<a:theme xmlns:a="http://schemas.openxmlformats.org/drawingml/2006/main" name="7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0.xml><?xml version="1.0" encoding="utf-8"?>
<a:theme xmlns:a="http://schemas.openxmlformats.org/drawingml/2006/main" name="1_Post Modern">
  <a:themeElements>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fontScheme name="Post Modern">
      <a:majorFont>
        <a:latin typeface="Arial"/>
        <a:ea typeface="Arial"/>
        <a:cs typeface="Arial"/>
      </a:majorFont>
      <a:minorFont>
        <a:latin typeface="Helvetica"/>
        <a:ea typeface="Helvetica"/>
        <a:cs typeface="Helvetica"/>
      </a:minorFont>
    </a:fontScheme>
    <a:fmtScheme name="Post Moder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EFED6"/>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1.xml><?xml version="1.0" encoding="utf-8"?>
<a:theme xmlns:a="http://schemas.openxmlformats.org/drawingml/2006/main" name="3_Post Modern">
  <a:themeElements>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fontScheme name="Post Modern">
      <a:majorFont>
        <a:latin typeface="Arial"/>
        <a:ea typeface="Arial"/>
        <a:cs typeface="Arial"/>
      </a:majorFont>
      <a:minorFont>
        <a:latin typeface="Helvetica"/>
        <a:ea typeface="Helvetica"/>
        <a:cs typeface="Helvetica"/>
      </a:minorFont>
    </a:fontScheme>
    <a:fmtScheme name="Post Moder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EFED6"/>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2.xml><?xml version="1.0" encoding="utf-8"?>
<a:theme xmlns:a="http://schemas.openxmlformats.org/drawingml/2006/main" name="5_Post Modern">
  <a:themeElements>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fontScheme name="Post Modern">
      <a:majorFont>
        <a:latin typeface="Arial"/>
        <a:ea typeface="Arial"/>
        <a:cs typeface="Arial"/>
      </a:majorFont>
      <a:minorFont>
        <a:latin typeface="Helvetica"/>
        <a:ea typeface="Helvetica"/>
        <a:cs typeface="Helvetica"/>
      </a:minorFont>
    </a:fontScheme>
    <a:fmtScheme name="Post Moder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EFED6"/>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3.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10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5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1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8.xml><?xml version="1.0" encoding="utf-8"?>
<a:theme xmlns:a="http://schemas.openxmlformats.org/drawingml/2006/main" name="3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DejaVu Sans"/>
        <a:cs typeface="DejaVu Sans"/>
      </a:majorFont>
      <a:minorFont>
        <a:latin typeface="Arial"/>
        <a:ea typeface="DejaVu Sans"/>
        <a:cs typeface="DejaVu Sans"/>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panose="02020603050405020304" pitchFamily="18" charset="0"/>
          <a:buNone/>
          <a:tabLst/>
          <a:defRPr kumimoji="0" lang="en-GB" altLang="en-US" sz="1800" b="0" i="0" u="none" strike="noStrike" cap="none" normalizeH="0" baseline="0" smtClean="0">
            <a:ln>
              <a:noFill/>
            </a:ln>
            <a:solidFill>
              <a:schemeClr val="bg1"/>
            </a:solidFill>
            <a:effectLst/>
            <a:latin typeface="Arial" panose="020B0604020202020204" pitchFamily="34"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panose="02020603050405020304" pitchFamily="18" charset="0"/>
          <a:buNone/>
          <a:tabLst/>
          <a:defRPr kumimoji="0" lang="en-GB" altLang="en-US" sz="1800" b="0" i="0" u="none" strike="noStrike" cap="none" normalizeH="0" baseline="0" smtClean="0">
            <a:ln>
              <a:noFill/>
            </a:ln>
            <a:solidFill>
              <a:schemeClr val="bg1"/>
            </a:solidFill>
            <a:effectLst/>
            <a:latin typeface="Arial" panose="020B0604020202020204" pitchFamily="34"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29.xml><?xml version="1.0" encoding="utf-8"?>
<a:theme xmlns:a="http://schemas.openxmlformats.org/drawingml/2006/main" name="1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1_Capsules">
  <a:themeElements>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fontScheme name="Capsu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Capsules 1">
        <a:dk1>
          <a:srgbClr val="000066"/>
        </a:dk1>
        <a:lt1>
          <a:srgbClr val="FFFFEB"/>
        </a:lt1>
        <a:dk2>
          <a:srgbClr val="336699"/>
        </a:dk2>
        <a:lt2>
          <a:srgbClr val="FFFFEB"/>
        </a:lt2>
        <a:accent1>
          <a:srgbClr val="666699"/>
        </a:accent1>
        <a:accent2>
          <a:srgbClr val="99CCFF"/>
        </a:accent2>
        <a:accent3>
          <a:srgbClr val="ADB8CA"/>
        </a:accent3>
        <a:accent4>
          <a:srgbClr val="DADAC9"/>
        </a:accent4>
        <a:accent5>
          <a:srgbClr val="B8B8CA"/>
        </a:accent5>
        <a:accent6>
          <a:srgbClr val="8AB9E7"/>
        </a:accent6>
        <a:hlink>
          <a:srgbClr val="CCCCFF"/>
        </a:hlink>
        <a:folHlink>
          <a:srgbClr val="C68DFF"/>
        </a:folHlink>
      </a:clrScheme>
      <a:clrMap bg1="dk2" tx1="lt1" bg2="dk1" tx2="lt2" accent1="accent1" accent2="accent2" accent3="accent3" accent4="accent4" accent5="accent5" accent6="accent6" hlink="hlink" folHlink="folHlink"/>
    </a:extraClrScheme>
    <a:extraClrScheme>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clrMap bg1="lt1" tx1="dk1" bg2="lt2" tx2="dk2" accent1="accent1" accent2="accent2" accent3="accent3" accent4="accent4" accent5="accent5" accent6="accent6" hlink="hlink" folHlink="folHlink"/>
    </a:extraClrScheme>
    <a:extraClrScheme>
      <a:clrScheme name="Capsules 3">
        <a:dk1>
          <a:srgbClr val="000000"/>
        </a:dk1>
        <a:lt1>
          <a:srgbClr val="FFFFFF"/>
        </a:lt1>
        <a:dk2>
          <a:srgbClr val="000000"/>
        </a:dk2>
        <a:lt2>
          <a:srgbClr val="5F5F5F"/>
        </a:lt2>
        <a:accent1>
          <a:srgbClr val="C0C0C0"/>
        </a:accent1>
        <a:accent2>
          <a:srgbClr val="808080"/>
        </a:accent2>
        <a:accent3>
          <a:srgbClr val="FFFFFF"/>
        </a:accent3>
        <a:accent4>
          <a:srgbClr val="000000"/>
        </a:accent4>
        <a:accent5>
          <a:srgbClr val="DCDCDC"/>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Capsules 4">
        <a:dk1>
          <a:srgbClr val="000000"/>
        </a:dk1>
        <a:lt1>
          <a:srgbClr val="FFFFFF"/>
        </a:lt1>
        <a:dk2>
          <a:srgbClr val="9900CC"/>
        </a:dk2>
        <a:lt2>
          <a:srgbClr val="0033CC"/>
        </a:lt2>
        <a:accent1>
          <a:srgbClr val="FFCC66"/>
        </a:accent1>
        <a:accent2>
          <a:srgbClr val="33CC33"/>
        </a:accent2>
        <a:accent3>
          <a:srgbClr val="FFFFFF"/>
        </a:accent3>
        <a:accent4>
          <a:srgbClr val="000000"/>
        </a:accent4>
        <a:accent5>
          <a:srgbClr val="FFE2B8"/>
        </a:accent5>
        <a:accent6>
          <a:srgbClr val="2DB92D"/>
        </a:accent6>
        <a:hlink>
          <a:srgbClr val="9900CC"/>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Post Modern">
  <a:themeElements>
    <a:clrScheme name="Post Modern">
      <a:dk1>
        <a:srgbClr val="000000"/>
      </a:dk1>
      <a:lt1>
        <a:srgbClr val="FFFFFF"/>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fontScheme name="Post Modern">
      <a:majorFont>
        <a:latin typeface="Arial"/>
        <a:ea typeface="Arial"/>
        <a:cs typeface="Arial"/>
      </a:majorFont>
      <a:minorFont>
        <a:latin typeface="Helvetica"/>
        <a:ea typeface="Helvetica"/>
        <a:cs typeface="Helvetica"/>
      </a:minorFont>
    </a:fontScheme>
    <a:fmtScheme name="Post Moder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EFED6"/>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4.xml><?xml version="1.0" encoding="utf-8"?>
<a:theme xmlns:a="http://schemas.openxmlformats.org/drawingml/2006/main" name="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5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1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0.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1.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2.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3.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4.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5.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6.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7.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8.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9.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2.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20.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21.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3.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4.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5.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6.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8.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9.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docProps/app.xml><?xml version="1.0" encoding="utf-8"?>
<Properties xmlns="http://schemas.openxmlformats.org/officeDocument/2006/extended-properties" xmlns:vt="http://schemas.openxmlformats.org/officeDocument/2006/docPropsVTypes">
  <Template/>
  <TotalTime>8670</TotalTime>
  <Words>12688</Words>
  <Application>Microsoft Macintosh PowerPoint</Application>
  <PresentationFormat>On-screen Show (4:3)</PresentationFormat>
  <Paragraphs>1964</Paragraphs>
  <Slides>325</Slides>
  <Notes>121</Notes>
  <HiddenSlides>0</HiddenSlides>
  <MMClips>0</MMClips>
  <ScaleCrop>false</ScaleCrop>
  <HeadingPairs>
    <vt:vector size="6" baseType="variant">
      <vt:variant>
        <vt:lpstr>Fonts Used</vt:lpstr>
      </vt:variant>
      <vt:variant>
        <vt:i4>19</vt:i4>
      </vt:variant>
      <vt:variant>
        <vt:lpstr>Theme</vt:lpstr>
      </vt:variant>
      <vt:variant>
        <vt:i4>30</vt:i4>
      </vt:variant>
      <vt:variant>
        <vt:lpstr>Slide Titles</vt:lpstr>
      </vt:variant>
      <vt:variant>
        <vt:i4>325</vt:i4>
      </vt:variant>
    </vt:vector>
  </HeadingPairs>
  <TitlesOfParts>
    <vt:vector size="374" baseType="lpstr">
      <vt:lpstr>MS Gothic</vt:lpstr>
      <vt:lpstr>ＭＳ Ｐゴシック</vt:lpstr>
      <vt:lpstr>SimSun</vt:lpstr>
      <vt:lpstr>Times</vt:lpstr>
      <vt:lpstr>Times Roman</vt:lpstr>
      <vt:lpstr>Accordance</vt:lpstr>
      <vt:lpstr>Arial</vt:lpstr>
      <vt:lpstr>Arial Black</vt:lpstr>
      <vt:lpstr>Arial Narrow</vt:lpstr>
      <vt:lpstr>Bwgrkl</vt:lpstr>
      <vt:lpstr>Calibri</vt:lpstr>
      <vt:lpstr>Calibri Light</vt:lpstr>
      <vt:lpstr>Comic Sans MS</vt:lpstr>
      <vt:lpstr>Helvetica Neue</vt:lpstr>
      <vt:lpstr>Lucida Grande</vt:lpstr>
      <vt:lpstr>Times New Roman</vt:lpstr>
      <vt:lpstr>Traditional Arabic</vt:lpstr>
      <vt:lpstr>Trebuchet MS</vt:lpstr>
      <vt:lpstr>Wingdings</vt:lpstr>
      <vt:lpstr>Post Modern</vt:lpstr>
      <vt:lpstr>7_Office Theme</vt:lpstr>
      <vt:lpstr>1_Capsules</vt:lpstr>
      <vt:lpstr>Default Design</vt:lpstr>
      <vt:lpstr>55_Blank Presentation</vt:lpstr>
      <vt:lpstr>Soaring</vt:lpstr>
      <vt:lpstr>11_Office Theme</vt:lpstr>
      <vt:lpstr>51_Blank Presentation</vt:lpstr>
      <vt:lpstr>3_Default Design</vt:lpstr>
      <vt:lpstr>17_Blank Presentation</vt:lpstr>
      <vt:lpstr>18_Blank Presentation</vt:lpstr>
      <vt:lpstr>5_Office Theme</vt:lpstr>
      <vt:lpstr>16_Blank Presentation</vt:lpstr>
      <vt:lpstr>19_Blank Presentation</vt:lpstr>
      <vt:lpstr>12_Blank Presentation</vt:lpstr>
      <vt:lpstr>Shimmer</vt:lpstr>
      <vt:lpstr>6_Office Theme</vt:lpstr>
      <vt:lpstr>1_Default Design</vt:lpstr>
      <vt:lpstr>4_Post Modern</vt:lpstr>
      <vt:lpstr>1_Post Modern</vt:lpstr>
      <vt:lpstr>3_Post Modern</vt:lpstr>
      <vt:lpstr>5_Post Modern</vt:lpstr>
      <vt:lpstr>2_Default Design</vt:lpstr>
      <vt:lpstr>14_Blank Presentation</vt:lpstr>
      <vt:lpstr>10_Office Theme</vt:lpstr>
      <vt:lpstr>54_Blank Presentation</vt:lpstr>
      <vt:lpstr>1_Office Theme</vt:lpstr>
      <vt:lpstr>3_Office Theme</vt:lpstr>
      <vt:lpstr>11_Blank Presentation</vt:lpstr>
      <vt:lpstr>14_Default Design</vt:lpstr>
      <vt:lpstr>مرقس١-٨ </vt:lpstr>
      <vt:lpstr>الكلمة المفتاحية</vt:lpstr>
      <vt:lpstr>الموضوع </vt:lpstr>
      <vt:lpstr>الآية المفتاحية </vt:lpstr>
      <vt:lpstr>البيان الموجز</vt:lpstr>
      <vt:lpstr>بيان الملكوت</vt:lpstr>
      <vt:lpstr>العهد </vt:lpstr>
      <vt:lpstr>الفداء</vt:lpstr>
      <vt:lpstr>يسوع (نبوة ميسيانية) </vt:lpstr>
      <vt:lpstr>مخطَّط إنجيل مرقس </vt:lpstr>
      <vt:lpstr>هدلستون ، الكتاب المقدس الأبجدي</vt:lpstr>
      <vt:lpstr>كن تلميذاً</vt:lpstr>
      <vt:lpstr>تلميذ = تابع</vt:lpstr>
      <vt:lpstr>تلميذ</vt:lpstr>
      <vt:lpstr>PowerPoint Presentation</vt:lpstr>
      <vt:lpstr>ماذا ستفعل بصفتك قائداً للكنيسة إذا تعرَّضَ أعضاء الكنيسة للإضطهاد، وكان بعضهم يُلقَى به ليكون طعامًا للأسود، وكان كثيرون منهم يختبئون ويعيشون حياةً سريَّةً، وكان الجميع خائفين؟ </vt:lpstr>
      <vt:lpstr>PowerPoint Presentation</vt:lpstr>
      <vt:lpstr>الفكرة الرئيسية </vt:lpstr>
      <vt:lpstr>كيف يمكنك أن تكون تلميذاً يتألَّـم على غرار يسوع؟</vt:lpstr>
      <vt:lpstr>Black</vt:lpstr>
      <vt:lpstr>ماذا ستفعل بصفتك قائداً للكنيسة إذا تعرَّضَ أعضاء الكنيسة للاضطهاد، وكان بعضهم يُلقَى به ليكون طعامًا للأسود، وكان كثيرون منهم يختبئون ويعيشون حياةً سريَّةً، وكان الجميع خائفين؟ </vt:lpstr>
      <vt:lpstr>Albert Einstein on Jesus</vt:lpstr>
      <vt:lpstr>التسلسل الزمني     للعهد الجديد</vt:lpstr>
      <vt:lpstr>الأناجيل</vt:lpstr>
      <vt:lpstr>الأناجيل  الإزائية</vt:lpstr>
      <vt:lpstr>التشابهات الإزائية</vt:lpstr>
      <vt:lpstr>الكلمة غريبة الصوت</vt:lpstr>
      <vt:lpstr>الإزائية (النظر معاً)</vt:lpstr>
      <vt:lpstr>التداخل بين الأناجيل</vt:lpstr>
      <vt:lpstr>مشكلة الإزائية</vt:lpstr>
      <vt:lpstr>مخطط أولوية ماركان</vt:lpstr>
      <vt:lpstr>أسباب اعتبار مرقس أول الأناجيل</vt:lpstr>
      <vt:lpstr>تأريخ الأناجيل الإزائية</vt:lpstr>
      <vt:lpstr>حلول المشكلة الإزائية</vt:lpstr>
      <vt:lpstr>حلول المشكلة الإزائية</vt:lpstr>
      <vt:lpstr>فرضية المصدرين</vt:lpstr>
      <vt:lpstr>فرضية المصادر الأربعة</vt:lpstr>
      <vt:lpstr>متى أعتقد أنها كتبت</vt:lpstr>
      <vt:lpstr>نظرة عامة على العهد الجديد</vt:lpstr>
      <vt:lpstr>مقارنة الأناجيل الأربعة</vt:lpstr>
      <vt:lpstr>مقارنة الأناجيل الأربعة</vt:lpstr>
      <vt:lpstr>مقارنة الأناجيل الأربعة</vt:lpstr>
      <vt:lpstr>سؤال      للإعتبار</vt:lpstr>
      <vt:lpstr>هدلستون ، الكتاب المقدس الأبجدي</vt:lpstr>
      <vt:lpstr>العنوان</vt:lpstr>
      <vt:lpstr>التأليف</vt:lpstr>
      <vt:lpstr>تاريخ كتابة إنجيل مرقس</vt:lpstr>
      <vt:lpstr>الأصل/المستلمين</vt:lpstr>
      <vt:lpstr>القصد</vt:lpstr>
      <vt:lpstr>المناسبة</vt:lpstr>
      <vt:lpstr>PowerPoint Presentation</vt:lpstr>
      <vt:lpstr>مخطَّط إنجيل مرقس </vt:lpstr>
      <vt:lpstr>مخطَّط إنجيل مرقس </vt:lpstr>
      <vt:lpstr>مفاتيح مرقس</vt:lpstr>
      <vt:lpstr>الفرضية</vt:lpstr>
      <vt:lpstr>كن تلميذاً</vt:lpstr>
      <vt:lpstr>تلميذ = تابع</vt:lpstr>
      <vt:lpstr>باكستان</vt:lpstr>
      <vt:lpstr>تلميذ</vt:lpstr>
      <vt:lpstr>ما هي استراتيجيَّتك في اتِّباع يسوع؟</vt:lpstr>
      <vt:lpstr>PowerPoint Presentation</vt:lpstr>
      <vt:lpstr>الخلفية</vt:lpstr>
      <vt:lpstr>ماذا ستفعل بصفتك قائداً للكنيسة إذا تعرَّضَ أعضاء الكنيسة للإضطهاد، وكان بعضهم يُلقَى به ليكون طعامًا للأسود، وكان كثيرون منهم يختبئون ويعيشون حياةً سريَّةً، وكان الجميع خائفين؟ </vt:lpstr>
      <vt:lpstr>نظرةٌ عامَّةٌ على العهد الجديد (تاريخي)</vt:lpstr>
      <vt:lpstr>تاريخ كتابة إنجيل مرقس</vt:lpstr>
      <vt:lpstr>مَن هو مرقس؟</vt:lpstr>
      <vt:lpstr>كيف يمكنك أن تكون تلميذاً حقيقيَّاً ليسوع في عالَم عِدائيّ؟</vt:lpstr>
      <vt:lpstr>الكيفيَّة التي يمكنك بها أن تكون تلميذاً في عالم عِدائيّ</vt:lpstr>
      <vt:lpstr>الكيفيَّة التي يمكنك بها أن تكون تلميذاً في عالم عِدائيّ</vt:lpstr>
      <vt:lpstr>Slides on  مرقس 1 1</vt:lpstr>
      <vt:lpstr>مرقس ١ : ١ بَدْءُ إِنْجِيلِ يَسُوعَ الْمَسِيحِ ابْنِ اللَّهِ</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كلمة الله في صُوَر</vt:lpstr>
      <vt:lpstr>استخدمت بإذن رسمي</vt:lpstr>
      <vt:lpstr>Used with Permission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يسوع هو عامل الجذب الرئيسي هنا.  لذلك لا نُركِّز هنا على سُلْطتنا نحن.</vt:lpstr>
      <vt:lpstr>المفارقة ما بين السُلْطة والخدمة في إنجيل مرقس</vt:lpstr>
      <vt:lpstr>القيادة العالمية</vt:lpstr>
      <vt:lpstr>القيادة الكتابية</vt:lpstr>
      <vt:lpstr>Albert Einstein on Jesus</vt:lpstr>
      <vt:lpstr>الموضوع </vt:lpstr>
      <vt:lpstr>مخطَّط إنجيل مرقس </vt:lpstr>
      <vt:lpstr>PowerPoint Presentation</vt:lpstr>
      <vt:lpstr>PowerPoint Presentation</vt:lpstr>
      <vt:lpstr>PowerPoint Presentation</vt:lpstr>
      <vt:lpstr>مرقس ١ : ١٧-١٨  ١٧ فَقَالَ لَهُمَا يَسُوعُ: «هَلُمَّ وَرَائِي فَأَجْعَلُكُمَا تَصِيرَانِ صَيَّادَيِ النَّاسِ». ١٨ فَلِلْوَقْتِ تَرَكَا شِبَاكَهُمَا وَتَبِعَاهُ. </vt:lpstr>
      <vt:lpstr>Slides on  مرقس 2</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مخطَّط إنجيل مرقس </vt:lpstr>
      <vt:lpstr>Slides on  مرقس 3</vt:lpstr>
      <vt:lpstr>PowerPoint Presentation</vt:lpstr>
      <vt:lpstr>Mark 3:20-21 NLT</vt:lpstr>
      <vt:lpstr>اضطهاد مدينة المسيح له</vt:lpstr>
      <vt:lpstr>PowerPoint Presentation</vt:lpstr>
      <vt:lpstr>هل يغفر المسيح كل خطايا المؤمن؟</vt:lpstr>
      <vt:lpstr>التجديف ضد الروح القدس</vt:lpstr>
      <vt:lpstr>آيات التجديف</vt:lpstr>
      <vt:lpstr>وجهات نظر غير مقبولة حول التجديف</vt:lpstr>
      <vt:lpstr>PowerPoint Presentation</vt:lpstr>
      <vt:lpstr>PowerPoint Presentation</vt:lpstr>
      <vt:lpstr>المشكلة التي تم حلها
</vt:lpstr>
      <vt:lpstr>سياق النص
</vt:lpstr>
      <vt:lpstr>المشكلة التي تم حلها
</vt:lpstr>
      <vt:lpstr>طبيعة الخطيئة</vt:lpstr>
      <vt:lpstr>اقتراحات للإرشاد</vt:lpstr>
      <vt:lpstr>Slides on  مرقس 4</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استخدمت بإذن رسمي</vt:lpstr>
      <vt:lpstr>Know Your Soil 00899</vt:lpstr>
      <vt:lpstr>PowerPoint Presentation</vt:lpstr>
      <vt:lpstr>Church Today sowing 00895</vt:lpstr>
      <vt:lpstr>Greeks – Unplowed Ground</vt:lpstr>
      <vt:lpstr>Blank NAS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Slides on  مرقس 5</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الموجز</vt:lpstr>
      <vt:lpstr>المدن العشر وأرض عبر الأردن</vt:lpstr>
      <vt:lpstr>مقاطعات صور وصيدون</vt:lpstr>
      <vt:lpstr>Slides on  مرقس 6</vt:lpstr>
      <vt:lpstr>اضطهاد مدينة المسيح له</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الصور مقدمة من Big Book Media © All Rights Reserved.</vt:lpstr>
      <vt:lpstr>الكلمة في صور</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استخدمت بإذن رسمي</vt:lpstr>
      <vt:lpstr>Slides on  مرقس 7</vt:lpstr>
      <vt:lpstr>PowerPoint Presentation</vt:lpstr>
      <vt:lpstr>PowerPoint Presentation</vt:lpstr>
      <vt:lpstr>Tyre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Slides on  مرقس 8</vt:lpstr>
      <vt:lpstr>PowerPoint Presentation</vt:lpstr>
      <vt:lpstr>كيف يمكنك أن تكون تلميذاً حقيقياً ليسوع في عالم عدائي؟</vt:lpstr>
      <vt:lpstr>الفكرة الرئيسية </vt:lpstr>
      <vt:lpstr>التطبيق</vt:lpstr>
      <vt:lpstr>كيف يمكنك أن تكون تلميذاً يتألم على غرار يسوع؟</vt:lpstr>
      <vt:lpstr>Disciple making bottlenecks</vt:lpstr>
      <vt:lpstr>تلميذ في المجتمع</vt:lpstr>
      <vt:lpstr>Black</vt:lpstr>
      <vt:lpstr>مسح العهد القديم   •  BibleStudyDownloads.org</vt:lpstr>
      <vt:lpstr>Black</vt:lpstr>
      <vt:lpstr>• BibleStudyDownloads.org مسح العهد الجديد</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مرقس 1 - 8</dc:title>
  <dc:creator>hp</dc:creator>
  <cp:lastModifiedBy>Rick Griffith</cp:lastModifiedBy>
  <cp:revision>75</cp:revision>
  <dcterms:modified xsi:type="dcterms:W3CDTF">2025-03-06T18:30:54Z</dcterms:modified>
</cp:coreProperties>
</file>