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9.xml" ContentType="application/vnd.openxmlformats-officedocument.theme+xml"/>
  <Override PartName="/ppt/slideLayouts/slideLayout87.xml" ContentType="application/vnd.openxmlformats-officedocument.presentationml.slideLayout+xml"/>
  <Override PartName="/ppt/theme/theme10.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1.xml" ContentType="application/vnd.openxmlformats-officedocument.theme+xml"/>
  <Override PartName="/ppt/slideLayouts/slideLayout91.xml" ContentType="application/vnd.openxmlformats-officedocument.presentationml.slideLayout+xml"/>
  <Override PartName="/ppt/theme/theme12.xml" ContentType="application/vnd.openxmlformats-officedocument.theme+xml"/>
  <Override PartName="/ppt/slideLayouts/slideLayout92.xml" ContentType="application/vnd.openxmlformats-officedocument.presentationml.slideLayout+xml"/>
  <Override PartName="/ppt/theme/theme13.xml" ContentType="application/vnd.openxmlformats-officedocument.theme+xml"/>
  <Override PartName="/ppt/slideLayouts/slideLayout93.xml" ContentType="application/vnd.openxmlformats-officedocument.presentationml.slideLayout+xml"/>
  <Override PartName="/ppt/theme/theme14.xml" ContentType="application/vnd.openxmlformats-officedocument.theme+xml"/>
  <Override PartName="/ppt/slideLayouts/slideLayout94.xml" ContentType="application/vnd.openxmlformats-officedocument.presentationml.slideLayout+xml"/>
  <Override PartName="/ppt/theme/theme15.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6.xml" ContentType="application/vnd.openxmlformats-officedocument.theme+xml"/>
  <Override PartName="/ppt/slideLayouts/slideLayout107.xml" ContentType="application/vnd.openxmlformats-officedocument.presentationml.slideLayout+xml"/>
  <Override PartName="/ppt/theme/theme17.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8.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9.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20.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21.xml" ContentType="application/vnd.openxmlformats-officedocument.theme+xml"/>
  <Override PartName="/ppt/slideLayouts/slideLayout152.xml" ContentType="application/vnd.openxmlformats-officedocument.presentationml.slideLayout+xml"/>
  <Override PartName="/ppt/theme/theme22.xml" ContentType="application/vnd.openxmlformats-officedocument.theme+xml"/>
  <Override PartName="/ppt/slideLayouts/slideLayout153.xml" ContentType="application/vnd.openxmlformats-officedocument.presentationml.slideLayout+xml"/>
  <Override PartName="/ppt/theme/theme23.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heme/themeOverride1.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5546" r:id="rId2"/>
    <p:sldMasterId id="2147488577" r:id="rId3"/>
    <p:sldMasterId id="2147488759" r:id="rId4"/>
    <p:sldMasterId id="2147488889" r:id="rId5"/>
    <p:sldMasterId id="2147488901" r:id="rId6"/>
    <p:sldMasterId id="2147488915" r:id="rId7"/>
    <p:sldMasterId id="2147488928" r:id="rId8"/>
    <p:sldMasterId id="2147488956" r:id="rId9"/>
    <p:sldMasterId id="2147488962" r:id="rId10"/>
    <p:sldMasterId id="2147488966" r:id="rId11"/>
    <p:sldMasterId id="2147488970" r:id="rId12"/>
    <p:sldMasterId id="2147488972" r:id="rId13"/>
    <p:sldMasterId id="2147488974" r:id="rId14"/>
    <p:sldMasterId id="2147488976" r:id="rId15"/>
    <p:sldMasterId id="2147488993" r:id="rId16"/>
    <p:sldMasterId id="2147489070" r:id="rId17"/>
    <p:sldMasterId id="2147489072" r:id="rId18"/>
    <p:sldMasterId id="2147489452" r:id="rId19"/>
    <p:sldMasterId id="2147489464" r:id="rId20"/>
    <p:sldMasterId id="2147489476" r:id="rId21"/>
    <p:sldMasterId id="2147489488" r:id="rId22"/>
    <p:sldMasterId id="2147489490" r:id="rId23"/>
    <p:sldMasterId id="2147489492" r:id="rId24"/>
  </p:sldMasterIdLst>
  <p:notesMasterIdLst>
    <p:notesMasterId r:id="rId71"/>
  </p:notesMasterIdLst>
  <p:sldIdLst>
    <p:sldId id="5158" r:id="rId25"/>
    <p:sldId id="371" r:id="rId26"/>
    <p:sldId id="5326" r:id="rId27"/>
    <p:sldId id="5327" r:id="rId28"/>
    <p:sldId id="5328" r:id="rId29"/>
    <p:sldId id="5329" r:id="rId30"/>
    <p:sldId id="367" r:id="rId31"/>
    <p:sldId id="368" r:id="rId32"/>
    <p:sldId id="369" r:id="rId33"/>
    <p:sldId id="370" r:id="rId34"/>
    <p:sldId id="5355" r:id="rId35"/>
    <p:sldId id="372" r:id="rId36"/>
    <p:sldId id="373" r:id="rId37"/>
    <p:sldId id="550" r:id="rId38"/>
    <p:sldId id="5356" r:id="rId39"/>
    <p:sldId id="5339" r:id="rId40"/>
    <p:sldId id="551" r:id="rId41"/>
    <p:sldId id="377" r:id="rId42"/>
    <p:sldId id="5341" r:id="rId43"/>
    <p:sldId id="5342" r:id="rId44"/>
    <p:sldId id="5343" r:id="rId45"/>
    <p:sldId id="5346" r:id="rId46"/>
    <p:sldId id="5347" r:id="rId47"/>
    <p:sldId id="5323" r:id="rId48"/>
    <p:sldId id="336" r:id="rId49"/>
    <p:sldId id="337" r:id="rId50"/>
    <p:sldId id="292" r:id="rId51"/>
    <p:sldId id="284" r:id="rId52"/>
    <p:sldId id="4455" r:id="rId53"/>
    <p:sldId id="375" r:id="rId54"/>
    <p:sldId id="4456" r:id="rId55"/>
    <p:sldId id="5174" r:id="rId56"/>
    <p:sldId id="5321" r:id="rId57"/>
    <p:sldId id="5322" r:id="rId58"/>
    <p:sldId id="5324" r:id="rId59"/>
    <p:sldId id="5348" r:id="rId60"/>
    <p:sldId id="287" r:id="rId61"/>
    <p:sldId id="5349" r:id="rId62"/>
    <p:sldId id="5350" r:id="rId63"/>
    <p:sldId id="5351" r:id="rId64"/>
    <p:sldId id="5352" r:id="rId65"/>
    <p:sldId id="5353" r:id="rId66"/>
    <p:sldId id="5354" r:id="rId67"/>
    <p:sldId id="5325" r:id="rId68"/>
    <p:sldId id="449" r:id="rId69"/>
    <p:sldId id="392" r:id="rId7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6726"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3455"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0172"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6907"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3619" algn="l" defTabSz="456726" rtl="0" eaLnBrk="1" latinLnBrk="0" hangingPunct="1">
      <a:defRPr sz="2400" kern="1200">
        <a:solidFill>
          <a:schemeClr val="tx1"/>
        </a:solidFill>
        <a:latin typeface="Arial" charset="0"/>
        <a:ea typeface="ＭＳ Ｐゴシック" charset="0"/>
        <a:cs typeface="ＭＳ Ｐゴシック" charset="0"/>
      </a:defRPr>
    </a:lvl6pPr>
    <a:lvl7pPr marL="2740344" algn="l" defTabSz="456726" rtl="0" eaLnBrk="1" latinLnBrk="0" hangingPunct="1">
      <a:defRPr sz="2400" kern="1200">
        <a:solidFill>
          <a:schemeClr val="tx1"/>
        </a:solidFill>
        <a:latin typeface="Arial" charset="0"/>
        <a:ea typeface="ＭＳ Ｐゴシック" charset="0"/>
        <a:cs typeface="ＭＳ Ｐゴシック" charset="0"/>
      </a:defRPr>
    </a:lvl7pPr>
    <a:lvl8pPr marL="3197066" algn="l" defTabSz="456726" rtl="0" eaLnBrk="1" latinLnBrk="0" hangingPunct="1">
      <a:defRPr sz="2400" kern="1200">
        <a:solidFill>
          <a:schemeClr val="tx1"/>
        </a:solidFill>
        <a:latin typeface="Arial" charset="0"/>
        <a:ea typeface="ＭＳ Ｐゴシック" charset="0"/>
        <a:cs typeface="ＭＳ Ｐゴシック" charset="0"/>
      </a:defRPr>
    </a:lvl8pPr>
    <a:lvl9pPr marL="3653791" algn="l" defTabSz="456726"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FFFF"/>
    <a:srgbClr val="3333D1"/>
    <a:srgbClr val="00699D"/>
    <a:srgbClr val="FFFFFF"/>
    <a:srgbClr val="000404"/>
    <a:srgbClr val="1C3B1F"/>
    <a:srgbClr val="E3E3CD"/>
    <a:srgbClr val="390039"/>
    <a:srgbClr val="FF13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7881" autoAdjust="0"/>
    <p:restoredTop sz="55361" autoAdjust="0"/>
  </p:normalViewPr>
  <p:slideViewPr>
    <p:cSldViewPr>
      <p:cViewPr varScale="1">
        <p:scale>
          <a:sx n="62" d="100"/>
          <a:sy n="62" d="100"/>
        </p:scale>
        <p:origin x="192" y="704"/>
      </p:cViewPr>
      <p:guideLst>
        <p:guide orient="horz" pos="2160"/>
        <p:guide pos="2880"/>
      </p:guideLst>
    </p:cSldViewPr>
  </p:slideViewPr>
  <p:outlineViewPr>
    <p:cViewPr>
      <p:scale>
        <a:sx n="33" d="100"/>
        <a:sy n="33" d="100"/>
      </p:scale>
      <p:origin x="0" y="20752"/>
    </p:cViewPr>
  </p:outlineViewPr>
  <p:notesTextViewPr>
    <p:cViewPr>
      <p:scale>
        <a:sx n="100" d="100"/>
        <a:sy n="100" d="100"/>
      </p:scale>
      <p:origin x="0" y="0"/>
    </p:cViewPr>
  </p:notesTextViewPr>
  <p:sorterViewPr>
    <p:cViewPr varScale="1">
      <p:scale>
        <a:sx n="50" d="100"/>
        <a:sy n="50" d="100"/>
      </p:scale>
      <p:origin x="0" y="0"/>
    </p:cViewPr>
  </p:sorterViewPr>
  <p:notesViewPr>
    <p:cSldViewPr>
      <p:cViewPr varScale="1">
        <p:scale>
          <a:sx n="114" d="100"/>
          <a:sy n="114" d="100"/>
        </p:scale>
        <p:origin x="1168" y="17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xml"/><Relationship Id="rId21" Type="http://schemas.openxmlformats.org/officeDocument/2006/relationships/slideMaster" Target="slideMasters/slideMaster21.xml"/><Relationship Id="rId42" Type="http://schemas.openxmlformats.org/officeDocument/2006/relationships/slide" Target="slides/slide18.xml"/><Relationship Id="rId47" Type="http://schemas.openxmlformats.org/officeDocument/2006/relationships/slide" Target="slides/slide23.xml"/><Relationship Id="rId63" Type="http://schemas.openxmlformats.org/officeDocument/2006/relationships/slide" Target="slides/slide39.xml"/><Relationship Id="rId68"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5.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slide" Target="slides/slide29.xml"/><Relationship Id="rId58" Type="http://schemas.openxmlformats.org/officeDocument/2006/relationships/slide" Target="slides/slide34.xml"/><Relationship Id="rId66" Type="http://schemas.openxmlformats.org/officeDocument/2006/relationships/slide" Target="slides/slide42.xml"/><Relationship Id="rId74"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37.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slide" Target="slides/slide32.xml"/><Relationship Id="rId64" Type="http://schemas.openxmlformats.org/officeDocument/2006/relationships/slide" Target="slides/slide40.xml"/><Relationship Id="rId69" Type="http://schemas.openxmlformats.org/officeDocument/2006/relationships/slide" Target="slides/slide45.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slide" Target="slides/slide43.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slide" Target="slides/slide46.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10" Type="http://schemas.openxmlformats.org/officeDocument/2006/relationships/slideMaster" Target="slideMasters/slideMaster10.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5.xml"/><Relationship Id="rId34" Type="http://schemas.openxmlformats.org/officeDocument/2006/relationships/slide" Target="slides/slide10.xml"/><Relationship Id="rId50" Type="http://schemas.openxmlformats.org/officeDocument/2006/relationships/slide" Target="slides/slide26.xml"/><Relationship Id="rId55" Type="http://schemas.openxmlformats.org/officeDocument/2006/relationships/slide" Target="slides/slide31.xml"/><Relationship Id="rId7" Type="http://schemas.openxmlformats.org/officeDocument/2006/relationships/slideMaster" Target="slideMasters/slideMaster7.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charset="-128"/>
                <a:cs typeface="ＭＳ Ｐゴシック" charset="-128"/>
              </a:defRPr>
            </a:lvl1pPr>
          </a:lstStyle>
          <a:p>
            <a:pPr>
              <a:defRPr/>
            </a:pPr>
            <a:endParaRPr lang="en-US"/>
          </a:p>
        </p:txBody>
      </p:sp>
      <p:sp>
        <p:nvSpPr>
          <p:cNvPr id="1720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F371F489-9317-2742-8EE6-9975ED4BAE9F}" type="slidenum">
              <a:rPr lang="en-US"/>
              <a:pPr>
                <a:defRPr/>
              </a:pPr>
              <a:t>‹#›</a:t>
            </a:fld>
            <a:endParaRPr lang="en-US"/>
          </a:p>
        </p:txBody>
      </p:sp>
    </p:spTree>
    <p:extLst>
      <p:ext uri="{BB962C8B-B14F-4D97-AF65-F5344CB8AC3E}">
        <p14:creationId xmlns:p14="http://schemas.microsoft.com/office/powerpoint/2010/main" val="10128579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ＭＳ Ｐゴシック" charset="-128"/>
        <a:cs typeface="ＭＳ Ｐゴシック" charset="-128"/>
      </a:defRPr>
    </a:lvl1pPr>
    <a:lvl2pPr marL="742174" indent="-285456"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1141806" indent="-228363"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598537" indent="-228363"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2055258" indent="-228363"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3619" algn="l" defTabSz="456726" rtl="0" eaLnBrk="1" latinLnBrk="0" hangingPunct="1">
      <a:defRPr sz="1200" kern="1200">
        <a:solidFill>
          <a:schemeClr val="tx1"/>
        </a:solidFill>
        <a:latin typeface="+mn-lt"/>
        <a:ea typeface="+mn-ea"/>
        <a:cs typeface="+mn-cs"/>
      </a:defRPr>
    </a:lvl6pPr>
    <a:lvl7pPr marL="2740344" algn="l" defTabSz="456726" rtl="0" eaLnBrk="1" latinLnBrk="0" hangingPunct="1">
      <a:defRPr sz="1200" kern="1200">
        <a:solidFill>
          <a:schemeClr val="tx1"/>
        </a:solidFill>
        <a:latin typeface="+mn-lt"/>
        <a:ea typeface="+mn-ea"/>
        <a:cs typeface="+mn-cs"/>
      </a:defRPr>
    </a:lvl7pPr>
    <a:lvl8pPr marL="3197066" algn="l" defTabSz="456726" rtl="0" eaLnBrk="1" latinLnBrk="0" hangingPunct="1">
      <a:defRPr sz="1200" kern="1200">
        <a:solidFill>
          <a:schemeClr val="tx1"/>
        </a:solidFill>
        <a:latin typeface="+mn-lt"/>
        <a:ea typeface="+mn-ea"/>
        <a:cs typeface="+mn-cs"/>
      </a:defRPr>
    </a:lvl8pPr>
    <a:lvl9pPr marL="3653791" algn="l" defTabSz="45672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BD6CF7F-62F3-AD43-B050-A225213004CE}"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74082" name="Rectangle 2"/>
          <p:cNvSpPr>
            <a:spLocks noGrp="1" noRot="1" noChangeAspect="1" noChangeArrowheads="1"/>
          </p:cNvSpPr>
          <p:nvPr>
            <p:ph type="sldImg"/>
          </p:nvPr>
        </p:nvSpPr>
        <p:spPr>
          <a:solidFill>
            <a:srgbClr val="FFFFFF"/>
          </a:solidFill>
          <a:ln/>
        </p:spPr>
      </p:sp>
      <p:sp>
        <p:nvSpPr>
          <p:cNvPr id="1740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0" marR="0" lvl="0" indent="0" algn="r" defTabSz="914400" rtl="0" eaLnBrk="1" fontAlgn="base" latinLnBrk="0" hangingPunct="1">
              <a:lnSpc>
                <a:spcPct val="100000"/>
              </a:lnSpc>
              <a:spcBef>
                <a:spcPct val="30000"/>
              </a:spcBef>
              <a:spcAft>
                <a:spcPct val="0"/>
              </a:spcAft>
              <a:buClrTx/>
              <a:buSzTx/>
              <a:buFontTx/>
              <a:buNone/>
              <a:tabLst/>
              <a:defRPr/>
            </a:pPr>
            <a:r>
              <a:rPr lang="ar-JO" dirty="0">
                <a:latin typeface="Arial" charset="0"/>
                <a:ea typeface="ＭＳ Ｐゴシック" charset="0"/>
                <a:cs typeface="ＭＳ Ｐゴシック" charset="0"/>
              </a:rPr>
              <a:t>يصوّر متى يسوع على أنه الأسد (الملك الحاكم) و الحمل (المخلص الفادي) </a:t>
            </a:r>
            <a:endParaRPr lang="en-US" dirty="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0963"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تأتي الآن فكرة أيدها علماء الكتاب المقدس من جميع أنحاء العالم لها علاقة بالجماعات الذين وجهت إليهم الأناجيل المكتوبة.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على سبيل المثال...</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كتب متى عمله بشكل محدد إلى أخوته وأخواته من الجماعة اليهودية. ويشير مرارًا إلى يسوع الحاكم، إذ رأى فيه المسيا وملك الشعب المختار.</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أما مرقس، فينظر إلى عمله على نطاق واسع على أنه موجه للرومان، الذين احتلوا أرضه الأصلية وأجزاء أخرى من العالم القديم. يوجز مرقس، في صميم الموضوع. وفي الواقع، فقد استخدم مرارًا عبارة "مباشرة" في الترجمات المبكرة... كل ذلك في عقلية إنجاز العمل، التي ميزت الأسلوب الروماني في التفكير وعمل الأشياء.</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بينما لوقا، الطبيب، فهو يوناني واسع الثقافة جدًا الذي رافق بولس في رحلاته. بالنسبة للوقا، كان جمهوره المستمع لإنجيله من اليونانيين، وبعبارة أخرى، كان موجهًا للأمم بشكل عام.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أيضًا كمؤلف لسفر أعمال الرسل، وضع لوقا طوال الوقت سردًا مفصلاً لتطور الكنيسة المبكر، وخدماتها التبشيرية واسعة الانتشار، الذي كان شاهدًا عليها.</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أخيرًا، نأتي إلى إنجيل يوحنا، الذي يختلف جمهوره عن الثلاثة الأولى بشكل ملحوظ. كتب يوحنا بشكل مباشر </a:t>
            </a:r>
            <a:r>
              <a:rPr lang="ar-JO" sz="1800" b="1" dirty="0">
                <a:effectLst/>
                <a:latin typeface="Calibri" panose="020F0502020204030204" pitchFamily="34" charset="0"/>
                <a:ea typeface="Calibri" panose="020F0502020204030204" pitchFamily="34" charset="0"/>
                <a:cs typeface="Arial" panose="020B0604020202020204" pitchFamily="34" charset="0"/>
              </a:rPr>
              <a:t>لغير المؤمنين، والوصول إليهم عبر قناة التواصل الخاصة بتلك المجموعة</a:t>
            </a:r>
            <a:r>
              <a:rPr lang="ar-JO" sz="1800" dirty="0">
                <a:effectLst/>
                <a:latin typeface="Calibri" panose="020F0502020204030204" pitchFamily="34" charset="0"/>
                <a:ea typeface="Calibri" panose="020F0502020204030204" pitchFamily="34" charset="0"/>
                <a:cs typeface="Arial" panose="020B0604020202020204" pitchFamily="34" charset="0"/>
              </a:rPr>
              <a:t> </a:t>
            </a:r>
            <a:r>
              <a:rPr lang="ar-JO" sz="1800" b="1" dirty="0">
                <a:effectLst/>
                <a:latin typeface="Calibri" panose="020F0502020204030204" pitchFamily="34" charset="0"/>
                <a:ea typeface="Calibri" panose="020F0502020204030204" pitchFamily="34" charset="0"/>
                <a:cs typeface="Arial" panose="020B0604020202020204" pitchFamily="34" charset="0"/>
              </a:rPr>
              <a:t>الجديدة، أي الكنيسة.</a:t>
            </a:r>
            <a:r>
              <a:rPr lang="ar-JO"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في الواقع، عندما تقرأ إنجيل يوحنا، ستنصدم من حقيقة أن عمله يحمل بين طياته خاصية صوفية إلى حد ما، وبالتأكيد، ليس سردًا سريعًا مقتصرًا على الحقائق كتلك التي نجدها في إنجيل مرقس.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يستقبل جمهور يوحنا – أعضاء الكيان الجديد، الكنيسة نفسها، المنغمسون في حب المسيح الفادي – تعابيره البراقة لمجيء الروح القدس، الآن – بعد يوم الخمسين – بعد أن استقر بشكل دائم في قلب كل مؤمن جديد.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إذن هناك أربع مجموعات فردية وجهت إليها الأناجيل على وجه التحديد في وقت كتابتها.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تلك البصيرة الواحدة، قادرة لوحدها أن تعطي طريقة جديدة لتصنيف وإعطاء طابع فردي لكتابات الإنجيل.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b="0" dirty="0">
              <a:latin typeface="Arial"/>
              <a:ea typeface="ＭＳ Ｐゴシック" charset="0"/>
              <a:cs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3011"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سؤال آخر: كيف يصوّر كل إنجيل الرب كإنسان وكعمّانوئيل، أي "الله معنا"؟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بالنسبة لمتى، ينظر للمسيح على أنه ملك اليهود. وبشكل متكرر، يصف متى كيف أن يسوع هو المتمم لكتب العهد القديم. ويستخدم متى بشكل واسع المصطلحات اليهودية عن الملكية.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وبالنسبة لمرقس، فينظر إليه على أنه </a:t>
            </a:r>
            <a:r>
              <a:rPr lang="ar-JO" sz="1800" b="1" dirty="0">
                <a:effectLst/>
                <a:latin typeface="Calibri" panose="020F0502020204030204" pitchFamily="34" charset="0"/>
                <a:ea typeface="Calibri" panose="020F0502020204030204" pitchFamily="34" charset="0"/>
                <a:cs typeface="Arial" panose="020B0604020202020204" pitchFamily="34" charset="0"/>
              </a:rPr>
              <a:t>خادم</a:t>
            </a:r>
            <a:r>
              <a:rPr lang="ar-JO" sz="1800" dirty="0">
                <a:effectLst/>
                <a:latin typeface="Calibri" panose="020F0502020204030204" pitchFamily="34" charset="0"/>
                <a:ea typeface="Calibri" panose="020F0502020204030204" pitchFamily="34" charset="0"/>
                <a:cs typeface="Arial" panose="020B0604020202020204" pitchFamily="34" charset="0"/>
              </a:rPr>
              <a:t> الجميع... يقول بعضهم أنه </a:t>
            </a:r>
            <a:r>
              <a:rPr lang="ar-JO" sz="1800" b="1" dirty="0">
                <a:effectLst/>
                <a:latin typeface="Calibri" panose="020F0502020204030204" pitchFamily="34" charset="0"/>
                <a:ea typeface="Calibri" panose="020F0502020204030204" pitchFamily="34" charset="0"/>
                <a:cs typeface="Arial" panose="020B0604020202020204" pitchFamily="34" charset="0"/>
              </a:rPr>
              <a:t>الخادم المتألم</a:t>
            </a:r>
            <a:r>
              <a:rPr lang="ar-JO" sz="1800" dirty="0">
                <a:effectLst/>
                <a:latin typeface="Calibri" panose="020F0502020204030204" pitchFamily="34" charset="0"/>
                <a:ea typeface="Calibri" panose="020F0502020204030204" pitchFamily="34" charset="0"/>
                <a:cs typeface="Arial" panose="020B0604020202020204" pitchFamily="34" charset="0"/>
              </a:rPr>
              <a:t>، ويرتبط تقليديًا بجمهوره في روما وفي العالم الروماني واسع الانتشار.</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بينما لوقا يرى المسيح على أنه الله - الإنسان، الله حقًا وإنسان حقًا. يظهر لوقا للأمم أن المسيح هو الإنسان الكامل الذي تاقوا إليه.</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أخيرًا، إنجيل يوحنا. بوضوح وفوق كل شيء... يصوّر يوحنا المسيح على أنه الله نفسه.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يستخدم يوحنا قلمه للتعبير عن سر وقوة المسيا. لماذا؟ لأن يوحنا أختبر قربًا خاصًا من السيد. من الواضح أنه كان فريدًا بين التلاميذ.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تذكر أيضًا أن هذا هو يوحنا نفسه الذي كان مقدرًا أن يرى ويكتب رؤية </a:t>
            </a:r>
            <a:r>
              <a:rPr lang="ar-JO" sz="1800" b="1" dirty="0">
                <a:effectLst/>
                <a:latin typeface="Calibri" panose="020F0502020204030204" pitchFamily="34" charset="0"/>
                <a:ea typeface="Calibri" panose="020F0502020204030204" pitchFamily="34" charset="0"/>
                <a:cs typeface="Arial" panose="020B0604020202020204" pitchFamily="34" charset="0"/>
              </a:rPr>
              <a:t>آخر الأزمنة</a:t>
            </a:r>
            <a:r>
              <a:rPr lang="ar-JO" sz="1800" dirty="0">
                <a:effectLst/>
                <a:latin typeface="Calibri" panose="020F0502020204030204" pitchFamily="34" charset="0"/>
                <a:ea typeface="Calibri" panose="020F0502020204030204" pitchFamily="34" charset="0"/>
                <a:cs typeface="Arial" panose="020B0604020202020204" pitchFamily="34" charset="0"/>
              </a:rPr>
              <a:t> العظيمة التي نعرفها باسم الرؤيا.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b="0" dirty="0">
              <a:latin typeface="Arial"/>
              <a:ea typeface="ＭＳ Ｐゴシック" charset="0"/>
              <a:cs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5059"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هنا مجموعة أخيرة من الأفكار الشيقة، مع الشكر لبعض المؤمنين المجهولين الذين طوروها منذ سنوات.</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نطلق عليه تسمية "الرسالة الموجزة". سؤال: ما هي الكلمة الوحيدة التي يمكن أن تميّز رسالة كل إنجيل؟</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بالنسبة لمتى... يخبرنا ذلك الكتاب بما </a:t>
            </a:r>
            <a:r>
              <a:rPr lang="ar-JO" sz="1800" b="1" dirty="0">
                <a:effectLst/>
                <a:latin typeface="Calibri" panose="020F0502020204030204" pitchFamily="34" charset="0"/>
                <a:ea typeface="Calibri" panose="020F0502020204030204" pitchFamily="34" charset="0"/>
                <a:cs typeface="Arial" panose="020B0604020202020204" pitchFamily="34" charset="0"/>
              </a:rPr>
              <a:t>قاله</a:t>
            </a:r>
            <a:r>
              <a:rPr lang="ar-JO" sz="1800" dirty="0">
                <a:effectLst/>
                <a:latin typeface="Calibri" panose="020F0502020204030204" pitchFamily="34" charset="0"/>
                <a:ea typeface="Calibri" panose="020F0502020204030204" pitchFamily="34" charset="0"/>
                <a:cs typeface="Arial" panose="020B0604020202020204" pitchFamily="34" charset="0"/>
              </a:rPr>
              <a:t> يسوع المسيح.</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ويخبرنا مرقس بما </a:t>
            </a:r>
            <a:r>
              <a:rPr lang="ar-JO" sz="1800" b="1" dirty="0">
                <a:effectLst/>
                <a:latin typeface="Calibri" panose="020F0502020204030204" pitchFamily="34" charset="0"/>
                <a:ea typeface="Calibri" panose="020F0502020204030204" pitchFamily="34" charset="0"/>
                <a:cs typeface="Arial" panose="020B0604020202020204" pitchFamily="34" charset="0"/>
              </a:rPr>
              <a:t>فعله</a:t>
            </a:r>
            <a:r>
              <a:rPr lang="ar-JO"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ويرينا لوقا بوضوح ما </a:t>
            </a:r>
            <a:r>
              <a:rPr lang="ar-JO" sz="1800" b="1" dirty="0">
                <a:effectLst/>
                <a:latin typeface="Calibri" panose="020F0502020204030204" pitchFamily="34" charset="0"/>
                <a:ea typeface="Calibri" panose="020F0502020204030204" pitchFamily="34" charset="0"/>
                <a:cs typeface="Arial" panose="020B0604020202020204" pitchFamily="34" charset="0"/>
              </a:rPr>
              <a:t>شعر</a:t>
            </a:r>
            <a:r>
              <a:rPr lang="ar-JO" sz="1800" dirty="0">
                <a:effectLst/>
                <a:latin typeface="Calibri" panose="020F0502020204030204" pitchFamily="34" charset="0"/>
                <a:ea typeface="Calibri" panose="020F0502020204030204" pitchFamily="34" charset="0"/>
                <a:cs typeface="Arial" panose="020B0604020202020204" pitchFamily="34" charset="0"/>
              </a:rPr>
              <a:t> به المسيا.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أما يوحنا، فيخبرنا بوضوح عظيم، بما </a:t>
            </a:r>
            <a:r>
              <a:rPr lang="ar-JO" sz="1800" b="1" dirty="0">
                <a:effectLst/>
                <a:latin typeface="Calibri" panose="020F0502020204030204" pitchFamily="34" charset="0"/>
                <a:ea typeface="Calibri" panose="020F0502020204030204" pitchFamily="34" charset="0"/>
                <a:cs typeface="Arial" panose="020B0604020202020204" pitchFamily="34" charset="0"/>
              </a:rPr>
              <a:t>يعنيه</a:t>
            </a:r>
            <a:r>
              <a:rPr lang="ar-JO" sz="1800" dirty="0">
                <a:effectLst/>
                <a:latin typeface="Calibri" panose="020F0502020204030204" pitchFamily="34" charset="0"/>
                <a:ea typeface="Calibri" panose="020F0502020204030204" pitchFamily="34" charset="0"/>
                <a:cs typeface="Arial" panose="020B0604020202020204" pitchFamily="34" charset="0"/>
              </a:rPr>
              <a:t> المسيح.</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ماذا </a:t>
            </a:r>
            <a:r>
              <a:rPr lang="ar-JO" sz="1800" b="1" dirty="0">
                <a:effectLst/>
                <a:latin typeface="Calibri" panose="020F0502020204030204" pitchFamily="34" charset="0"/>
                <a:ea typeface="Calibri" panose="020F0502020204030204" pitchFamily="34" charset="0"/>
                <a:cs typeface="Arial" panose="020B0604020202020204" pitchFamily="34" charset="0"/>
              </a:rPr>
              <a:t>قال</a:t>
            </a:r>
            <a:r>
              <a:rPr lang="ar-JO" sz="1800" dirty="0">
                <a:effectLst/>
                <a:latin typeface="Calibri" panose="020F0502020204030204" pitchFamily="34" charset="0"/>
                <a:ea typeface="Calibri" panose="020F0502020204030204" pitchFamily="34" charset="0"/>
                <a:cs typeface="Arial" panose="020B0604020202020204" pitchFamily="34" charset="0"/>
              </a:rPr>
              <a:t>... ماذا </a:t>
            </a:r>
            <a:r>
              <a:rPr lang="ar-JO" sz="1800" b="1" dirty="0">
                <a:effectLst/>
                <a:latin typeface="Calibri" panose="020F0502020204030204" pitchFamily="34" charset="0"/>
                <a:ea typeface="Calibri" panose="020F0502020204030204" pitchFamily="34" charset="0"/>
                <a:cs typeface="Arial" panose="020B0604020202020204" pitchFamily="34" charset="0"/>
              </a:rPr>
              <a:t>فعل</a:t>
            </a:r>
            <a:r>
              <a:rPr lang="ar-JO" sz="1800" dirty="0">
                <a:effectLst/>
                <a:latin typeface="Calibri" panose="020F0502020204030204" pitchFamily="34" charset="0"/>
                <a:ea typeface="Calibri" panose="020F0502020204030204" pitchFamily="34" charset="0"/>
                <a:cs typeface="Arial" panose="020B0604020202020204" pitchFamily="34" charset="0"/>
              </a:rPr>
              <a:t>... ماذا </a:t>
            </a:r>
            <a:r>
              <a:rPr lang="ar-JO" sz="1800" b="1" dirty="0">
                <a:effectLst/>
                <a:latin typeface="Calibri" panose="020F0502020204030204" pitchFamily="34" charset="0"/>
                <a:ea typeface="Calibri" panose="020F0502020204030204" pitchFamily="34" charset="0"/>
                <a:cs typeface="Arial" panose="020B0604020202020204" pitchFamily="34" charset="0"/>
              </a:rPr>
              <a:t>شعر</a:t>
            </a:r>
            <a:r>
              <a:rPr lang="ar-JO" sz="1800" dirty="0">
                <a:effectLst/>
                <a:latin typeface="Calibri" panose="020F0502020204030204" pitchFamily="34" charset="0"/>
                <a:ea typeface="Calibri" panose="020F0502020204030204" pitchFamily="34" charset="0"/>
                <a:cs typeface="Arial" panose="020B0604020202020204" pitchFamily="34" charset="0"/>
              </a:rPr>
              <a:t>... وماذا </a:t>
            </a:r>
            <a:r>
              <a:rPr lang="ar-JO" sz="1800" b="1" dirty="0">
                <a:effectLst/>
                <a:latin typeface="Calibri" panose="020F0502020204030204" pitchFamily="34" charset="0"/>
                <a:ea typeface="Calibri" panose="020F0502020204030204" pitchFamily="34" charset="0"/>
                <a:cs typeface="Arial" panose="020B0604020202020204" pitchFamily="34" charset="0"/>
              </a:rPr>
              <a:t>يعني</a:t>
            </a:r>
            <a:r>
              <a:rPr lang="ar-JO" sz="1800" dirty="0">
                <a:effectLst/>
                <a:latin typeface="Calibri" panose="020F0502020204030204" pitchFamily="34" charset="0"/>
                <a:ea typeface="Calibri" panose="020F0502020204030204" pitchFamily="34"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تساعدنا هذه الأفكار من كلمة واحدة على التركيز بشدة على الاختلافات الواضحة الموجودة كتابات الإنجيل.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بالنسبة للعديد من قراء الكتاب المقدس، فمثل هذه السمات تقع ضمن منطقة غير مألوفة لهم.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b="0" dirty="0">
              <a:latin typeface="Arial"/>
              <a:ea typeface="ＭＳ Ｐゴシック" charset="0"/>
              <a:cs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07"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نأتي الآن إلى هذه الكلمة الغريبة للكثيرين...</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معنى </a:t>
            </a:r>
            <a:r>
              <a:rPr lang="ar-JO" sz="1800" b="1" dirty="0">
                <a:effectLst/>
                <a:latin typeface="Calibri" panose="020F0502020204030204" pitchFamily="34" charset="0"/>
                <a:ea typeface="Calibri" panose="020F0502020204030204" pitchFamily="34" charset="0"/>
                <a:cs typeface="Arial" panose="020B0604020202020204" pitchFamily="34" charset="0"/>
              </a:rPr>
              <a:t>الإزائية...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b="0" dirty="0">
                <a:effectLst/>
                <a:latin typeface="Calibri" panose="020F0502020204030204" pitchFamily="34" charset="0"/>
                <a:ea typeface="Calibri" panose="020F0502020204030204" pitchFamily="34" charset="0"/>
                <a:cs typeface="Arial" panose="020B0604020202020204" pitchFamily="34" charset="0"/>
              </a:rPr>
              <a:t>////</a:t>
            </a:r>
            <a:r>
              <a:rPr lang="ar-JO" sz="1800" b="1" dirty="0">
                <a:effectLst/>
                <a:latin typeface="Calibri" panose="020F0502020204030204" pitchFamily="34" charset="0"/>
                <a:ea typeface="Calibri" panose="020F0502020204030204" pitchFamily="34" charset="0"/>
                <a:cs typeface="Arial" panose="020B0604020202020204" pitchFamily="34" charset="0"/>
              </a:rPr>
              <a:t>   </a:t>
            </a:r>
            <a:r>
              <a:rPr lang="ar-JO" sz="1800" b="0" dirty="0">
                <a:effectLst/>
                <a:latin typeface="Calibri" panose="020F0502020204030204" pitchFamily="34" charset="0"/>
                <a:ea typeface="Calibri" panose="020F0502020204030204" pitchFamily="34" charset="0"/>
                <a:cs typeface="Arial" panose="020B0604020202020204" pitchFamily="34" charset="0"/>
              </a:rPr>
              <a:t>... "لنرى معًا"... </a:t>
            </a:r>
            <a:r>
              <a:rPr lang="ar-JO" sz="1800" dirty="0">
                <a:effectLst/>
                <a:latin typeface="Calibri" panose="020F0502020204030204" pitchFamily="34" charset="0"/>
                <a:ea typeface="Calibri" panose="020F0502020204030204" pitchFamily="34" charset="0"/>
                <a:cs typeface="Arial" panose="020B0604020202020204" pitchFamily="34" charset="0"/>
              </a:rPr>
              <a:t>أضف هذه الكلمات إلى شكل المثلث الموجود في المساعدة الدراسية الخاصة بك.</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هو مصطلح ذا جذور يونانية يعني رؤية مجموعة من الأشياء معًا... من المنظور العام نفسه. مرة أخرى، كلمة واحدة تساعد في تنظيم وتصنيف القاعدة الفعلية الهائلة التي يتكون من كتابنا المقدس.</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b="0" dirty="0">
              <a:latin typeface="Arial"/>
              <a:ea typeface="ＭＳ Ｐゴシック" charset="0"/>
              <a:cs typeface="Arial"/>
            </a:endParaRPr>
          </a:p>
        </p:txBody>
      </p:sp>
    </p:spTree>
    <p:extLst>
      <p:ext uri="{BB962C8B-B14F-4D97-AF65-F5344CB8AC3E}">
        <p14:creationId xmlns:p14="http://schemas.microsoft.com/office/powerpoint/2010/main" val="1439032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9155"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أتبع الأسهم التي تربط بين أناجيل متى ومرقس ولوقا. مرة أخرى... ستلاحظ أن إنجيل يوحنا ليس بينهم. هؤلاء الثلاثة هم ما يطلق عليه تسمية الأناجيل الإزائية. لقد </a:t>
            </a:r>
            <a:r>
              <a:rPr lang="ar-JO" sz="1800" b="1" dirty="0">
                <a:effectLst/>
                <a:latin typeface="Calibri" panose="020F0502020204030204" pitchFamily="34" charset="0"/>
                <a:ea typeface="Calibri" panose="020F0502020204030204" pitchFamily="34" charset="0"/>
                <a:cs typeface="Arial" panose="020B0604020202020204" pitchFamily="34" charset="0"/>
              </a:rPr>
              <a:t>شوهدوا معًا</a:t>
            </a:r>
            <a:r>
              <a:rPr lang="ar-JO" sz="1800" dirty="0">
                <a:effectLst/>
                <a:latin typeface="Calibri" panose="020F0502020204030204" pitchFamily="34" charset="0"/>
                <a:ea typeface="Calibri" panose="020F0502020204030204" pitchFamily="34" charset="0"/>
                <a:cs typeface="Arial" panose="020B0604020202020204" pitchFamily="34" charset="0"/>
              </a:rPr>
              <a:t>... حيث أن هذه الأعمال تأخذ وجهة النظر للمستوى الأرضي من التاريخ البشري ليسوع المسيح عندما كان يجول في فلسطين أيام خدمته. الرجل... ورسالته بين شعبه.</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من ناحية أخرى، يمثل إنجيل يوحنا – الذي يظهر هنا مع علامة سيجما الرياضية المألوفة – ملخصًا لكل ما </a:t>
            </a:r>
            <a:r>
              <a:rPr lang="ar-JO" sz="1800" b="1" dirty="0">
                <a:effectLst/>
                <a:latin typeface="Calibri" panose="020F0502020204030204" pitchFamily="34" charset="0"/>
                <a:ea typeface="Calibri" panose="020F0502020204030204" pitchFamily="34" charset="0"/>
                <a:cs typeface="Arial" panose="020B0604020202020204" pitchFamily="34" charset="0"/>
              </a:rPr>
              <a:t>يعنيه</a:t>
            </a:r>
            <a:r>
              <a:rPr lang="ar-JO" sz="1800" dirty="0">
                <a:effectLst/>
                <a:latin typeface="Calibri" panose="020F0502020204030204" pitchFamily="34" charset="0"/>
                <a:ea typeface="Calibri" panose="020F0502020204030204" pitchFamily="34" charset="0"/>
                <a:cs typeface="Arial" panose="020B0604020202020204" pitchFamily="34" charset="0"/>
              </a:rPr>
              <a:t> يسوع المسيح – مجموع كل ما وعظ به وأظهره – علانية وسرًّا.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برؤيته للرب بوضوح على أنه الله نفسه، يرفع يوحنا من أفقنا الروحي بطرق لا تفعلها الأناجيل الثلاثة الأولى.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eaLnBrk="1" hangingPunct="1"/>
            <a:endParaRPr lang="en-US" b="0" dirty="0">
              <a:latin typeface="Arial"/>
              <a:ea typeface="ＭＳ Ｐゴシック" charset="0"/>
              <a:cs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613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76131"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Introduction-22</a:t>
            </a:r>
          </a:p>
          <a:p>
            <a:pPr eaLnBrk="1" hangingPunct="1">
              <a:spcBef>
                <a:spcPct val="0"/>
              </a:spcBef>
            </a:pPr>
            <a:r>
              <a:rPr lang="en-US" b="0" dirty="0">
                <a:latin typeface="Arial" charset="0"/>
                <a:ea typeface="ＭＳ Ｐゴシック" charset="0"/>
                <a:cs typeface="ＭＳ Ｐゴシック" charset="0"/>
              </a:rPr>
              <a:t>NS-02-Mark1-8-slide 29</a:t>
            </a:r>
            <a:endParaRPr lang="en-US" b="0" dirty="0">
              <a:latin typeface="Times"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5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61443"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p>
            <a:pPr marL="0" marR="0" algn="r" rtl="1">
              <a:lnSpc>
                <a:spcPct val="107000"/>
              </a:lnSpc>
              <a:spcBef>
                <a:spcPts val="0"/>
              </a:spcBef>
              <a:spcAft>
                <a:spcPts val="800"/>
              </a:spcAft>
            </a:pPr>
            <a:r>
              <a:rPr lang="ar-JO" sz="1200" dirty="0">
                <a:effectLst/>
                <a:latin typeface="Calibri" panose="020F0502020204030204" pitchFamily="34" charset="0"/>
                <a:ea typeface="Calibri" panose="020F0502020204030204" pitchFamily="34" charset="0"/>
                <a:cs typeface="Arial" panose="020B0604020202020204" pitchFamily="34" charset="0"/>
              </a:rPr>
              <a:t>الان... ماذا عن تواريخ كتابة هذه الوثائق الهامة؟ ونحن متروكين هنا مع أفضل تخميناتنا العلمية. ثمة جدال سيكون دائمًا هنا. لكن بعض أفضل التخمينات، بناء على عقود من البحث الأكاديمي والدراسة هي هذه – حسب الترتيب المقترح...</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200" dirty="0">
                <a:effectLst/>
                <a:latin typeface="Calibri" panose="020F0502020204030204" pitchFamily="34" charset="0"/>
                <a:ea typeface="Calibri" panose="020F0502020204030204" pitchFamily="34" charset="0"/>
                <a:cs typeface="Arial" panose="020B0604020202020204" pitchFamily="34" charset="0"/>
              </a:rPr>
              <a:t>////    متى... تم كتابته في وقت ما خلال الأربعينات بعد الميلاد...</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200" dirty="0">
                <a:effectLst/>
                <a:latin typeface="Calibri" panose="020F0502020204030204" pitchFamily="34" charset="0"/>
                <a:ea typeface="Calibri" panose="020F0502020204030204" pitchFamily="34" charset="0"/>
                <a:cs typeface="Arial" panose="020B0604020202020204" pitchFamily="34" charset="0"/>
              </a:rPr>
              <a:t>////    لوقا... مقترح كما يلي، بين السنتين 57 و59 بعد الميلاد...</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200" dirty="0">
                <a:effectLst/>
                <a:latin typeface="Calibri" panose="020F0502020204030204" pitchFamily="34" charset="0"/>
                <a:ea typeface="Calibri" panose="020F0502020204030204" pitchFamily="34" charset="0"/>
                <a:cs typeface="Arial" panose="020B0604020202020204" pitchFamily="34" charset="0"/>
              </a:rPr>
              <a:t>////    مرقس... في العقد التالي... بين 64 و68...</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200" dirty="0">
                <a:effectLst/>
                <a:latin typeface="Calibri" panose="020F0502020204030204" pitchFamily="34" charset="0"/>
                <a:ea typeface="Calibri" panose="020F0502020204030204" pitchFamily="34" charset="0"/>
                <a:cs typeface="Arial" panose="020B0604020202020204" pitchFamily="34" charset="0"/>
              </a:rPr>
              <a:t>////    وأخيرًا... إنجيل يوحنا... حوالي العام 69 بعد الميلاد... ولكن بالتأكيد بعد وضع الأناجيل الإزائية... مرة أخرى، ستجد دائماً عدم اتفاق حول هذه التواريخ. ومع ذلك، فهذه التواريخ مأخوذة عن أبحاث علماء ومعلمين مسيحيين معروفين.</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b="0" dirty="0">
              <a:latin typeface="Arial"/>
              <a:ea typeface="ＭＳ Ｐゴシック" charset="0"/>
              <a:cs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1203"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إذن، باختصار كتب يوحنا إلى </a:t>
            </a:r>
            <a:r>
              <a:rPr lang="ar-JO" sz="1800" b="1" dirty="0">
                <a:effectLst/>
                <a:latin typeface="Calibri" panose="020F0502020204030204" pitchFamily="34" charset="0"/>
                <a:ea typeface="Calibri" panose="020F0502020204030204" pitchFamily="34" charset="0"/>
                <a:cs typeface="Arial" panose="020B0604020202020204" pitchFamily="34" charset="0"/>
              </a:rPr>
              <a:t>غير المؤمنين من خلال تلك المنظمة الجديدة، الكنيسة</a:t>
            </a:r>
            <a:r>
              <a:rPr lang="ar-JO" sz="1800" dirty="0">
                <a:effectLst/>
                <a:latin typeface="Calibri" panose="020F0502020204030204" pitchFamily="34" charset="0"/>
                <a:ea typeface="Calibri" panose="020F0502020204030204" pitchFamily="34" charset="0"/>
                <a:cs typeface="Arial" panose="020B0604020202020204" pitchFamily="34" charset="0"/>
              </a:rPr>
              <a:t>، التي تصور المسيح على أنه الله نفسه...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لكن ماذا </a:t>
            </a:r>
            <a:r>
              <a:rPr lang="ar-JO" sz="1800" b="1" dirty="0">
                <a:effectLst/>
                <a:latin typeface="Calibri" panose="020F0502020204030204" pitchFamily="34" charset="0"/>
                <a:ea typeface="Calibri" panose="020F0502020204030204" pitchFamily="34" charset="0"/>
                <a:cs typeface="Arial" panose="020B0604020202020204" pitchFamily="34" charset="0"/>
              </a:rPr>
              <a:t>قال</a:t>
            </a:r>
            <a:r>
              <a:rPr lang="ar-JO" sz="1800" dirty="0">
                <a:effectLst/>
                <a:latin typeface="Calibri" panose="020F0502020204030204" pitchFamily="34" charset="0"/>
                <a:ea typeface="Calibri" panose="020F0502020204030204" pitchFamily="34" charset="0"/>
                <a:cs typeface="Arial" panose="020B0604020202020204" pitchFamily="34" charset="0"/>
              </a:rPr>
              <a:t> يوحنا عن الذي قصده يسوع في كرازته؟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b="0" dirty="0">
              <a:latin typeface="Arial"/>
              <a:ea typeface="ＭＳ Ｐゴシック" charset="0"/>
              <a:cs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99799EA-D69F-D545-B1B5-B92070E0FC2C}"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78178" name="Rectangle 2"/>
          <p:cNvSpPr>
            <a:spLocks noGrp="1" noRot="1" noChangeAspect="1" noChangeArrowheads="1" noTextEdit="1"/>
          </p:cNvSpPr>
          <p:nvPr>
            <p:ph type="sldImg"/>
          </p:nvPr>
        </p:nvSpPr>
        <p:spPr>
          <a:xfrm>
            <a:off x="1143000" y="685800"/>
            <a:ext cx="4572000" cy="3429000"/>
          </a:xfrm>
          <a:ln/>
        </p:spPr>
      </p:sp>
      <p:sp>
        <p:nvSpPr>
          <p:cNvPr id="1781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Introduction-24</a:t>
            </a:r>
          </a:p>
          <a:p>
            <a:pPr eaLnBrk="1" hangingPunct="1">
              <a:spcBef>
                <a:spcPct val="0"/>
              </a:spcBef>
            </a:pPr>
            <a:r>
              <a:rPr lang="en-US" b="0" dirty="0">
                <a:latin typeface="Arial" charset="0"/>
                <a:ea typeface="ＭＳ Ｐゴシック" charset="0"/>
                <a:cs typeface="ＭＳ Ｐゴシック" charset="0"/>
              </a:rPr>
              <a:t>NS-02-Mark1-8-slide 30</a:t>
            </a:r>
            <a:endParaRPr lang="en-US" dirty="0">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2BBB906-676C-2543-B840-4386CDB06E5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80226" name="Rectangle 2"/>
          <p:cNvSpPr>
            <a:spLocks noGrp="1" noRot="1" noChangeAspect="1" noChangeArrowheads="1" noTextEdit="1"/>
          </p:cNvSpPr>
          <p:nvPr>
            <p:ph type="sldImg"/>
          </p:nvPr>
        </p:nvSpPr>
        <p:spPr>
          <a:xfrm>
            <a:off x="1143000" y="685800"/>
            <a:ext cx="4572000" cy="3429000"/>
          </a:xfrm>
          <a:ln/>
        </p:spPr>
      </p:sp>
      <p:sp>
        <p:nvSpPr>
          <p:cNvPr id="1802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Introduction-25</a:t>
            </a:r>
          </a:p>
          <a:p>
            <a:pPr eaLnBrk="1" hangingPunct="1">
              <a:spcBef>
                <a:spcPct val="0"/>
              </a:spcBef>
            </a:pPr>
            <a:r>
              <a:rPr lang="en-US" b="0" dirty="0">
                <a:latin typeface="Arial" charset="0"/>
                <a:ea typeface="ＭＳ Ｐゴシック" charset="0"/>
                <a:cs typeface="ＭＳ Ｐゴシック" charset="0"/>
              </a:rPr>
              <a:t>NS-02-Mark1-8-slide 31</a:t>
            </a:r>
            <a:endParaRPr lang="en-US" dirty="0">
              <a:latin typeface="Arial" charset="0"/>
              <a:ea typeface="ＭＳ Ｐゴシック" charset="0"/>
              <a:cs typeface="ＭＳ Ｐゴシック" charset="0"/>
            </a:endParaRPr>
          </a:p>
          <a:p>
            <a:pPr>
              <a:spcBef>
                <a:spcPct val="0"/>
              </a:spcBef>
            </a:pPr>
            <a:endParaRPr lang="en-US" dirty="0">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89"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A8F8DCA-8465-D148-9FE9-83F564ACE10A}"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75490" name="Rectangle 2"/>
          <p:cNvSpPr>
            <a:spLocks noGrp="1" noRot="1" noChangeAspect="1" noChangeArrowheads="1" noTextEdit="1"/>
          </p:cNvSpPr>
          <p:nvPr>
            <p:ph type="sldImg"/>
          </p:nvPr>
        </p:nvSpPr>
        <p:spPr>
          <a:xfrm>
            <a:off x="1143000" y="685800"/>
            <a:ext cx="4572000" cy="3429000"/>
          </a:xfrm>
          <a:ln/>
        </p:spPr>
      </p:sp>
      <p:sp>
        <p:nvSpPr>
          <p:cNvPr id="33796" name="Rectangle 3"/>
          <p:cNvSpPr>
            <a:spLocks noGrp="1" noChangeArrowheads="1"/>
          </p:cNvSpPr>
          <p:nvPr>
            <p:ph type="body" idx="1"/>
          </p:nvPr>
        </p:nvSpPr>
        <p:spPr>
          <a:ln/>
        </p:spPr>
        <p:txBody>
          <a:bodyPr/>
          <a:lstStyle/>
          <a:p>
            <a:pPr eaLnBrk="1" hangingPunct="1">
              <a:defRPr/>
            </a:pPr>
            <a:r>
              <a:rPr lang="en-US" sz="1050" dirty="0"/>
              <a:t>What overall observations on the NT can you make from this diagram?</a:t>
            </a:r>
          </a:p>
          <a:p>
            <a:pPr eaLnBrk="1" hangingPunct="1">
              <a:defRPr/>
            </a:pPr>
            <a:r>
              <a:rPr lang="en-US" sz="1050" dirty="0"/>
              <a:t>Gospels and Acts form the primary and secondary foundations of the NT. </a:t>
            </a:r>
          </a:p>
          <a:p>
            <a:pPr eaLnBrk="1" hangingPunct="1">
              <a:defRPr/>
            </a:pPr>
            <a:r>
              <a:rPr lang="en-US" sz="1050" dirty="0"/>
              <a:t>On the historical foundation are two pillars of 9 books each.</a:t>
            </a:r>
          </a:p>
          <a:p>
            <a:pPr eaLnBrk="1" hangingPunct="1">
              <a:defRPr/>
            </a:pPr>
            <a:r>
              <a:rPr lang="en-US" sz="1050" dirty="0"/>
              <a:t>Paul</a:t>
            </a:r>
            <a:r>
              <a:rPr lang="fr-FR" sz="1050" dirty="0"/>
              <a:t>'</a:t>
            </a:r>
            <a:r>
              <a:rPr lang="en-US" sz="1050" dirty="0"/>
              <a:t>s letters to churches in the left pillar all fit into Acts.</a:t>
            </a:r>
          </a:p>
          <a:p>
            <a:pPr eaLnBrk="1" hangingPunct="1">
              <a:defRPr/>
            </a:pPr>
            <a:r>
              <a:rPr lang="en-US" sz="1050" dirty="0"/>
              <a:t>Paul </a:t>
            </a:r>
            <a:r>
              <a:rPr lang="en-US" sz="1050" dirty="0" err="1"/>
              <a:t>didn</a:t>
            </a:r>
            <a:r>
              <a:rPr lang="fr-FR" sz="1050" dirty="0"/>
              <a:t>'</a:t>
            </a:r>
            <a:r>
              <a:rPr lang="en-US" sz="1050" dirty="0"/>
              <a:t>t write any inspired letters to churches after Acts.</a:t>
            </a:r>
          </a:p>
          <a:p>
            <a:pPr eaLnBrk="1" hangingPunct="1">
              <a:defRPr/>
            </a:pPr>
            <a:r>
              <a:rPr lang="en-US" sz="1050" dirty="0"/>
              <a:t>Pauline letters are named after recipients while General after authors (except Hebrews)</a:t>
            </a:r>
          </a:p>
          <a:p>
            <a:pPr eaLnBrk="1" hangingPunct="1">
              <a:defRPr/>
            </a:pPr>
            <a:r>
              <a:rPr lang="en-US" sz="1050" dirty="0"/>
              <a:t>The four gospels are named after their authors.</a:t>
            </a:r>
          </a:p>
          <a:p>
            <a:pPr eaLnBrk="1" hangingPunct="1">
              <a:defRPr/>
            </a:pPr>
            <a:r>
              <a:rPr lang="en-US" sz="1050" dirty="0"/>
              <a:t>Every book that ends in "ns" is Pauline</a:t>
            </a:r>
          </a:p>
          <a:p>
            <a:pPr eaLnBrk="1" hangingPunct="1">
              <a:defRPr/>
            </a:pPr>
            <a:r>
              <a:rPr lang="en-US" sz="1050" dirty="0"/>
              <a:t>All Pastoral Epistles begin with "T”</a:t>
            </a:r>
          </a:p>
          <a:p>
            <a:pPr eaLnBrk="1" hangingPunct="1">
              <a:defRPr/>
            </a:pPr>
            <a:r>
              <a:rPr lang="en-US" sz="1050" dirty="0"/>
              <a:t>______</a:t>
            </a:r>
          </a:p>
          <a:p>
            <a:pPr eaLnBrk="1" hangingPunct="1">
              <a:defRPr/>
            </a:pPr>
            <a:r>
              <a:rPr lang="en-US" sz="1050" dirty="0"/>
              <a:t>General Epistles came after Acts (except James).</a:t>
            </a:r>
          </a:p>
          <a:p>
            <a:pPr eaLnBrk="1" hangingPunct="1">
              <a:defRPr/>
            </a:pPr>
            <a:r>
              <a:rPr lang="en-US" sz="1050" dirty="0"/>
              <a:t>Each of the 2 pillars begin with a foundational book: Romans &amp; Hebrews (also their longest).</a:t>
            </a:r>
          </a:p>
          <a:p>
            <a:pPr eaLnBrk="1" hangingPunct="1">
              <a:defRPr/>
            </a:pPr>
            <a:r>
              <a:rPr lang="en-US" sz="1050" dirty="0"/>
              <a:t>Both pillars also end up in books that primarily deal with eschatology: 2 Thess and Revelation.</a:t>
            </a:r>
          </a:p>
          <a:p>
            <a:pPr eaLnBrk="1" hangingPunct="1">
              <a:defRPr/>
            </a:pPr>
            <a:r>
              <a:rPr lang="en-US" sz="1050" dirty="0"/>
              <a:t>Instruction to the leaders comprise only 4 books (i.e., the NT addresses the average Christian). </a:t>
            </a:r>
          </a:p>
          <a:p>
            <a:pPr eaLnBrk="1" hangingPunct="1">
              <a:defRPr/>
            </a:pPr>
            <a:r>
              <a:rPr lang="en-US" sz="1050" dirty="0"/>
              <a:t>Only 4 NT books are written to an individual (i.e., the NT is corporate, not individualistic).</a:t>
            </a:r>
          </a:p>
          <a:p>
            <a:pPr eaLnBrk="1" hangingPunct="1">
              <a:defRPr/>
            </a:pPr>
            <a:r>
              <a:rPr lang="en-US" sz="1050" dirty="0"/>
              <a:t>Each 1st of multiple letters (1-2 Cor., 1-2 Thess., etc.) is longer &amp; more theologically significant.</a:t>
            </a:r>
          </a:p>
          <a:p>
            <a:pPr eaLnBrk="1" hangingPunct="1">
              <a:defRPr/>
            </a:pPr>
            <a:r>
              <a:rPr lang="en-US" sz="1050" dirty="0"/>
              <a:t>The “building” is chronologically clockwise.</a:t>
            </a:r>
          </a:p>
          <a:p>
            <a:pPr eaLnBrk="1" hangingPunct="1">
              <a:defRPr/>
            </a:pPr>
            <a:r>
              <a:rPr lang="en-US" sz="1050" dirty="0"/>
              <a:t>________</a:t>
            </a:r>
          </a:p>
          <a:p>
            <a:pPr eaLnBrk="1" hangingPunct="1">
              <a:defRPr/>
            </a:pPr>
            <a:r>
              <a:rPr lang="en-US" sz="1050" dirty="0"/>
              <a:t>Three sections all have 9 books: 9 Historical/Pastoral + 9 Pauline + 9 General.</a:t>
            </a:r>
          </a:p>
          <a:p>
            <a:pPr eaLnBrk="1" hangingPunct="1">
              <a:defRPr/>
            </a:pPr>
            <a:r>
              <a:rPr lang="en-US" sz="1050" dirty="0"/>
              <a:t>Audiences of the Pauline column had more Jews than the Gentile readers of the General column.</a:t>
            </a:r>
          </a:p>
          <a:p>
            <a:pPr eaLnBrk="1" hangingPunct="1">
              <a:defRPr/>
            </a:pPr>
            <a:r>
              <a:rPr lang="en-US" sz="1050" dirty="0"/>
              <a:t>Pauline letters addressed early Christians when eyewitnesses to Jesus lived but General letters mostly addressed second generation believers.</a:t>
            </a:r>
          </a:p>
          <a:p>
            <a:pPr eaLnBrk="1" hangingPunct="1">
              <a:defRPr/>
            </a:pPr>
            <a:r>
              <a:rPr lang="en-US" sz="1050" dirty="0"/>
              <a:t>The NT foundation rests on books about the life of Christ, as Jesus is the focus of the NT.</a:t>
            </a:r>
          </a:p>
          <a:p>
            <a:pPr eaLnBrk="1" hangingPunct="1">
              <a:defRPr/>
            </a:pPr>
            <a:endParaRPr lang="en-US" sz="1050" dirty="0"/>
          </a:p>
          <a:p>
            <a:pPr eaLnBrk="1" hangingPunct="1">
              <a:defRPr/>
            </a:pPr>
            <a:r>
              <a:rPr lang="en-US" sz="1050" dirty="0"/>
              <a:t>----- Meeting Notes (20/1/18 15:07) -----</a:t>
            </a:r>
          </a:p>
          <a:p>
            <a:pPr eaLnBrk="1" hangingPunct="1">
              <a:defRPr/>
            </a:pPr>
            <a:r>
              <a:rPr lang="en-US" sz="1050" dirty="0"/>
              <a:t>Acts bridge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64B9483-C2A4-2B49-B6CD-75719F6029D0}"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82274" name="Rectangle 2"/>
          <p:cNvSpPr>
            <a:spLocks noGrp="1" noRot="1" noChangeAspect="1" noChangeArrowheads="1" noTextEdit="1"/>
          </p:cNvSpPr>
          <p:nvPr>
            <p:ph type="sldImg"/>
          </p:nvPr>
        </p:nvSpPr>
        <p:spPr>
          <a:xfrm>
            <a:off x="1143000" y="685800"/>
            <a:ext cx="4572000" cy="3429000"/>
          </a:xfrm>
          <a:ln/>
        </p:spPr>
      </p:sp>
      <p:sp>
        <p:nvSpPr>
          <p:cNvPr id="1822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Introduction-26</a:t>
            </a:r>
          </a:p>
          <a:p>
            <a:pPr eaLnBrk="1" hangingPunct="1">
              <a:spcBef>
                <a:spcPct val="0"/>
              </a:spcBef>
            </a:pPr>
            <a:r>
              <a:rPr lang="en-US" b="0" dirty="0">
                <a:latin typeface="Arial" charset="0"/>
                <a:ea typeface="ＭＳ Ｐゴシック" charset="0"/>
                <a:cs typeface="ＭＳ Ｐゴシック" charset="0"/>
              </a:rPr>
              <a:t>NS-02-Mark1-8-slide 33</a:t>
            </a:r>
            <a:endParaRPr lang="en-US" dirty="0">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D2FE42D-8E51-EA4B-B09A-EE4E68EF124C}"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88418" name="Rectangle 1026"/>
          <p:cNvSpPr>
            <a:spLocks noGrp="1" noRot="1" noChangeAspect="1" noChangeArrowheads="1"/>
          </p:cNvSpPr>
          <p:nvPr>
            <p:ph type="sldImg"/>
          </p:nvPr>
        </p:nvSpPr>
        <p:spPr>
          <a:xfrm>
            <a:off x="1143000" y="685800"/>
            <a:ext cx="4572000" cy="3429000"/>
          </a:xfrm>
          <a:solidFill>
            <a:srgbClr val="FFFFFF"/>
          </a:solidFill>
          <a:ln/>
        </p:spPr>
      </p:sp>
      <p:sp>
        <p:nvSpPr>
          <p:cNvPr id="1884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wrap="square"/>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Introduction-29</a:t>
            </a:r>
          </a:p>
          <a:p>
            <a:pPr eaLnBrk="1" hangingPunct="1">
              <a:spcBef>
                <a:spcPct val="0"/>
              </a:spcBef>
            </a:pPr>
            <a:r>
              <a:rPr lang="en-US" b="0" dirty="0">
                <a:latin typeface="Arial" charset="0"/>
                <a:ea typeface="ＭＳ Ｐゴシック" charset="0"/>
                <a:cs typeface="ＭＳ Ｐゴシック" charset="0"/>
              </a:rPr>
              <a:t>NS-02-Mark1-8-slide 36</a:t>
            </a:r>
            <a:endParaRPr lang="en-US" dirty="0">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251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92515"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lstStyle/>
          <a:p>
            <a:pPr>
              <a:spcBef>
                <a:spcPct val="0"/>
              </a:spcBef>
            </a:pPr>
            <a:r>
              <a:rPr lang="en-US" b="0" dirty="0">
                <a:latin typeface="Times" charset="0"/>
                <a:ea typeface="ＭＳ Ｐゴシック" charset="0"/>
                <a:cs typeface="ＭＳ Ｐゴシック" charset="0"/>
              </a:rPr>
              <a:t>Now…what about the dates of the writing of these crucial documents?  And here we are left to our best scholarly guesses.  There will ALWAYS be argument here.  But some of the best guesses, based on decades of academic research and study are these – in suggested order…</a:t>
            </a:r>
          </a:p>
          <a:p>
            <a:pPr>
              <a:spcBef>
                <a:spcPct val="0"/>
              </a:spcBef>
            </a:pPr>
            <a:r>
              <a:rPr lang="en-US" b="0" dirty="0">
                <a:latin typeface="Times" charset="0"/>
                <a:ea typeface="ＭＳ Ｐゴシック" charset="0"/>
                <a:cs typeface="ＭＳ Ｐゴシック" charset="0"/>
              </a:rPr>
              <a:t>////	MATTHEW…composed sometime during the A.D. 40s…</a:t>
            </a:r>
          </a:p>
          <a:p>
            <a:pPr>
              <a:spcBef>
                <a:spcPct val="0"/>
              </a:spcBef>
            </a:pPr>
            <a:r>
              <a:rPr lang="en-US" b="0" dirty="0">
                <a:latin typeface="Times" charset="0"/>
                <a:ea typeface="ＭＳ Ｐゴシック" charset="0"/>
                <a:cs typeface="ＭＳ Ｐゴシック" charset="0"/>
              </a:rPr>
              <a:t>////	LUKE is suggested as next, between the years A.D. 57 and 59 A.D…</a:t>
            </a:r>
          </a:p>
          <a:p>
            <a:pPr>
              <a:spcBef>
                <a:spcPct val="0"/>
              </a:spcBef>
            </a:pPr>
            <a:r>
              <a:rPr lang="en-US" b="0" dirty="0">
                <a:latin typeface="Times" charset="0"/>
                <a:ea typeface="ＭＳ Ｐゴシック" charset="0"/>
                <a:cs typeface="ＭＳ Ｐゴシック" charset="0"/>
              </a:rPr>
              <a:t>////	Mark…in the next decade…between 64 and 68…</a:t>
            </a:r>
          </a:p>
          <a:p>
            <a:pPr>
              <a:spcBef>
                <a:spcPct val="0"/>
              </a:spcBef>
            </a:pPr>
            <a:r>
              <a:rPr lang="en-US" b="0" dirty="0">
                <a:latin typeface="Times" charset="0"/>
                <a:ea typeface="ＭＳ Ｐゴシック" charset="0"/>
                <a:cs typeface="ＭＳ Ｐゴシック" charset="0"/>
              </a:rPr>
              <a:t>////	and finally…John</a:t>
            </a:r>
            <a:r>
              <a:rPr lang="uk-UA" altLang="ja-JP" b="0" dirty="0">
                <a:latin typeface="Times" charset="0"/>
                <a:ea typeface="ＭＳ Ｐゴシック" charset="0"/>
                <a:cs typeface="ＭＳ Ｐゴシック" charset="0"/>
              </a:rPr>
              <a:t>'</a:t>
            </a:r>
            <a:r>
              <a:rPr lang="en-US" altLang="ja-JP" b="0" dirty="0">
                <a:latin typeface="Times" charset="0"/>
                <a:ea typeface="ＭＳ Ｐゴシック" charset="0"/>
                <a:cs typeface="ＭＳ Ｐゴシック" charset="0"/>
              </a:rPr>
              <a:t>s Gospel…around A.D. 69….but certainly after the Synoptics were set down.  Again, you will always find disagreement on these dates.  However, these dates are from the research of well-known Christian scholars and teachers.</a:t>
            </a:r>
          </a:p>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Introduction-31</a:t>
            </a:r>
          </a:p>
          <a:p>
            <a:pPr eaLnBrk="1" hangingPunct="1">
              <a:spcBef>
                <a:spcPct val="0"/>
              </a:spcBef>
            </a:pPr>
            <a:r>
              <a:rPr lang="en-US" b="0" dirty="0">
                <a:latin typeface="Arial" charset="0"/>
                <a:ea typeface="ＭＳ Ｐゴシック" charset="0"/>
                <a:cs typeface="ＭＳ Ｐゴシック" charset="0"/>
              </a:rPr>
              <a:t>NS-02-Mark1-8-slide 38</a:t>
            </a:r>
            <a:endParaRPr lang="en-US" dirty="0">
              <a:latin typeface="Arial" charset="0"/>
              <a:ea typeface="ＭＳ Ｐゴシック" charset="0"/>
              <a:cs typeface="ＭＳ Ｐゴシック" charset="0"/>
            </a:endParaRPr>
          </a:p>
          <a:p>
            <a:pPr>
              <a:spcBef>
                <a:spcPct val="0"/>
              </a:spcBef>
            </a:pPr>
            <a:endParaRPr lang="en-US" b="0" dirty="0">
              <a:latin typeface="Times"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8" name="Shape 4878"/>
          <p:cNvSpPr>
            <a:spLocks noGrp="1" noRot="1" noChangeAspect="1"/>
          </p:cNvSpPr>
          <p:nvPr>
            <p:ph type="sldImg"/>
          </p:nvPr>
        </p:nvSpPr>
        <p:spPr>
          <a:prstGeom prst="rect">
            <a:avLst/>
          </a:prstGeom>
        </p:spPr>
        <p:txBody>
          <a:bodyPr/>
          <a:lstStyle/>
          <a:p>
            <a:endParaRPr/>
          </a:p>
        </p:txBody>
      </p:sp>
      <p:sp>
        <p:nvSpPr>
          <p:cNvPr id="4879" name="Shape 4879"/>
          <p:cNvSpPr>
            <a:spLocks noGrp="1"/>
          </p:cNvSpPr>
          <p:nvPr>
            <p:ph type="body" sz="quarter" idx="1"/>
          </p:nvPr>
        </p:nvSpPr>
        <p:spPr>
          <a:prstGeom prst="rect">
            <a:avLst/>
          </a:prstGeom>
        </p:spPr>
        <p:txBody>
          <a:bodyPr/>
          <a:lstStyle/>
          <a:p>
            <a:pPr>
              <a:defRPr>
                <a:latin typeface="Times Roman"/>
                <a:ea typeface="Times Roman"/>
                <a:cs typeface="Times Roman"/>
                <a:sym typeface="Times Roman"/>
              </a:defRPr>
            </a:pPr>
            <a:r>
              <a:t>_________</a:t>
            </a:r>
          </a:p>
          <a:p>
            <a:pPr>
              <a:spcBef>
                <a:spcPts val="0"/>
              </a:spcBef>
            </a:pPr>
            <a:r>
              <a:t>NS-00-NT Introduction-30</a:t>
            </a:r>
          </a:p>
          <a:p>
            <a:pPr>
              <a:spcBef>
                <a:spcPts val="0"/>
              </a:spcBef>
            </a:pPr>
            <a:r>
              <a:t>NS-02-Mark1-8-slide 37</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7C7966F-EB32-AA47-A2F7-9CA9502FA138}"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84322" name="Rectangle 2"/>
          <p:cNvSpPr>
            <a:spLocks noGrp="1" noRot="1" noChangeAspect="1" noChangeArrowheads="1" noTextEdit="1"/>
          </p:cNvSpPr>
          <p:nvPr>
            <p:ph type="sldImg"/>
          </p:nvPr>
        </p:nvSpPr>
        <p:spPr>
          <a:xfrm>
            <a:off x="1143000" y="685800"/>
            <a:ext cx="4572000" cy="3429000"/>
          </a:xfrm>
          <a:ln/>
        </p:spPr>
      </p:sp>
      <p:sp>
        <p:nvSpPr>
          <p:cNvPr id="1843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Introduction-27</a:t>
            </a:r>
          </a:p>
          <a:p>
            <a:pPr eaLnBrk="1" hangingPunct="1">
              <a:spcBef>
                <a:spcPct val="0"/>
              </a:spcBef>
            </a:pPr>
            <a:r>
              <a:rPr lang="en-US" b="0" dirty="0">
                <a:latin typeface="Arial" charset="0"/>
                <a:ea typeface="ＭＳ Ｐゴシック" charset="0"/>
                <a:cs typeface="ＭＳ Ｐゴシック" charset="0"/>
              </a:rPr>
              <a:t>NS-02-Mark1-8-slide 34</a:t>
            </a:r>
            <a:endParaRPr lang="en-US" dirty="0">
              <a:latin typeface="Arial"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5E70526-5FFE-E443-B9D2-3D4B249C7104}"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86370" name="Rectangle 2"/>
          <p:cNvSpPr>
            <a:spLocks noGrp="1" noRot="1" noChangeAspect="1" noChangeArrowheads="1" noTextEdit="1"/>
          </p:cNvSpPr>
          <p:nvPr>
            <p:ph type="sldImg"/>
          </p:nvPr>
        </p:nvSpPr>
        <p:spPr>
          <a:xfrm>
            <a:off x="1143000" y="685800"/>
            <a:ext cx="4572000" cy="3429000"/>
          </a:xfrm>
          <a:ln/>
        </p:spPr>
      </p:sp>
      <p:sp>
        <p:nvSpPr>
          <p:cNvPr id="1863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Introduction-28</a:t>
            </a:r>
          </a:p>
          <a:p>
            <a:pPr eaLnBrk="1" hangingPunct="1">
              <a:spcBef>
                <a:spcPct val="0"/>
              </a:spcBef>
            </a:pPr>
            <a:r>
              <a:rPr lang="en-US" b="0" dirty="0">
                <a:latin typeface="Arial" charset="0"/>
                <a:ea typeface="ＭＳ Ｐゴシック" charset="0"/>
                <a:cs typeface="ＭＳ Ｐゴシック" charset="0"/>
              </a:rPr>
              <a:t>NS-02-Mark1-8-slide 35</a:t>
            </a:r>
            <a:endParaRPr lang="en-US" dirty="0">
              <a:latin typeface="Arial"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Introduction-44</a:t>
            </a:r>
          </a:p>
          <a:p>
            <a:pPr eaLnBrk="1" hangingPunct="1">
              <a:spcBef>
                <a:spcPct val="0"/>
              </a:spcBef>
            </a:pPr>
            <a:r>
              <a:rPr lang="en-US" b="0" dirty="0">
                <a:latin typeface="Arial" charset="0"/>
                <a:ea typeface="ＭＳ Ｐゴシック" charset="0"/>
                <a:cs typeface="ＭＳ Ｐゴシック" charset="0"/>
              </a:rPr>
              <a:t>NS-02-Mark1-8-slide 39</a:t>
            </a:r>
          </a:p>
          <a:p>
            <a:pPr eaLnBrk="1" hangingPunct="1">
              <a:spcBef>
                <a:spcPct val="0"/>
              </a:spcBef>
            </a:pPr>
            <a:r>
              <a:rPr lang="en-US" b="0" dirty="0">
                <a:latin typeface="Arial" charset="0"/>
                <a:ea typeface="ＭＳ Ｐゴシック" charset="0"/>
                <a:cs typeface="ＭＳ Ｐゴシック" charset="0"/>
              </a:rPr>
              <a:t>NS-03-Luke1-12-slide 35, 65</a:t>
            </a:r>
            <a:endParaRPr lang="en-US" dirty="0">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38EF88-ABA3-6A43-BE94-61C1FB6BF3E3}"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10863268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2E3A1AC-862B-EB4C-9F9E-7205E896D1A9}"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81634" name="Rectangle 2"/>
          <p:cNvSpPr>
            <a:spLocks noGrp="1" noRot="1" noChangeAspect="1" noChangeArrowheads="1" noTextEdit="1"/>
          </p:cNvSpPr>
          <p:nvPr>
            <p:ph type="sldImg"/>
          </p:nvPr>
        </p:nvSpPr>
        <p:spPr>
          <a:ln/>
        </p:spPr>
      </p:sp>
      <p:sp>
        <p:nvSpPr>
          <p:cNvPr id="581635"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1406784-E2F0-8742-95E4-BB43F7268F54}"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10946" name="Rectangle 2"/>
          <p:cNvSpPr>
            <a:spLocks noGrp="1" noRot="1" noChangeAspect="1" noChangeArrowheads="1"/>
          </p:cNvSpPr>
          <p:nvPr>
            <p:ph type="sldImg"/>
          </p:nvPr>
        </p:nvSpPr>
        <p:spPr>
          <a:xfrm>
            <a:off x="1143000" y="685800"/>
            <a:ext cx="4572000" cy="3429000"/>
          </a:xfrm>
          <a:solidFill>
            <a:srgbClr val="FFFFFF"/>
          </a:solidFill>
          <a:ln/>
        </p:spPr>
      </p:sp>
      <p:sp>
        <p:nvSpPr>
          <p:cNvPr id="2109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Introduction-40</a:t>
            </a:r>
          </a:p>
          <a:p>
            <a:pPr eaLnBrk="1" hangingPunct="1">
              <a:spcBef>
                <a:spcPct val="0"/>
              </a:spcBef>
            </a:pPr>
            <a:r>
              <a:rPr lang="en-US" b="0" dirty="0">
                <a:latin typeface="Arial" charset="0"/>
                <a:ea typeface="ＭＳ Ｐゴシック" charset="0"/>
                <a:cs typeface="ＭＳ Ｐゴシック" charset="0"/>
              </a:rPr>
              <a:t>NS-01-Matt1-14-slide 56</a:t>
            </a:r>
          </a:p>
          <a:p>
            <a:pPr eaLnBrk="1" hangingPunct="1">
              <a:spcBef>
                <a:spcPct val="0"/>
              </a:spcBef>
            </a:pPr>
            <a:r>
              <a:rPr lang="en-US" b="0" dirty="0">
                <a:latin typeface="Arial" charset="0"/>
                <a:ea typeface="ＭＳ Ｐゴシック" charset="0"/>
                <a:cs typeface="ＭＳ Ｐゴシック" charset="0"/>
              </a:rPr>
              <a:t>NS-02-Mark1-8-slide 40</a:t>
            </a:r>
          </a:p>
          <a:p>
            <a:pPr eaLnBrk="1" hangingPunct="1">
              <a:spcBef>
                <a:spcPct val="0"/>
              </a:spcBef>
            </a:pPr>
            <a:r>
              <a:rPr lang="en-US" b="0" dirty="0">
                <a:latin typeface="Arial" charset="0"/>
                <a:ea typeface="ＭＳ Ｐゴシック" charset="0"/>
                <a:cs typeface="ＭＳ Ｐゴシック" charset="0"/>
              </a:rPr>
              <a:t>NS-03-Luke1-12-slide 30</a:t>
            </a:r>
          </a:p>
          <a:p>
            <a:pPr eaLnBrk="1" hangingPunct="1">
              <a:spcBef>
                <a:spcPct val="0"/>
              </a:spcBef>
            </a:pPr>
            <a:r>
              <a:rPr lang="en-US" b="0" dirty="0">
                <a:latin typeface="Arial" charset="0"/>
                <a:ea typeface="ＭＳ Ｐゴシック" charset="0"/>
                <a:cs typeface="ＭＳ Ｐゴシック" charset="0"/>
              </a:rPr>
              <a:t>NS-04-John1-12-slide 72</a:t>
            </a:r>
            <a:endParaRPr lang="en-US" dirty="0">
              <a:latin typeface="Arial"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CA5B7D0-3484-B347-8B34-B71F2C1BA064}"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12994" name="Rectangle 2"/>
          <p:cNvSpPr>
            <a:spLocks noGrp="1" noRot="1" noChangeAspect="1" noChangeArrowheads="1"/>
          </p:cNvSpPr>
          <p:nvPr>
            <p:ph type="sldImg"/>
          </p:nvPr>
        </p:nvSpPr>
        <p:spPr>
          <a:xfrm>
            <a:off x="1143000" y="685800"/>
            <a:ext cx="4572000" cy="3429000"/>
          </a:xfrm>
          <a:solidFill>
            <a:srgbClr val="FFFFFF"/>
          </a:solidFill>
          <a:ln/>
        </p:spPr>
      </p:sp>
      <p:sp>
        <p:nvSpPr>
          <p:cNvPr id="2129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A7674F5-82AF-5243-8F30-3DEA3B22B968}"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51554" name="Rectangle 2"/>
          <p:cNvSpPr>
            <a:spLocks noGrp="1" noRot="1" noChangeAspect="1" noChangeArrowheads="1" noTextEdit="1"/>
          </p:cNvSpPr>
          <p:nvPr>
            <p:ph type="sldImg"/>
          </p:nvPr>
        </p:nvSpPr>
        <p:spPr>
          <a:xfrm>
            <a:off x="1143000" y="685800"/>
            <a:ext cx="4572000" cy="3429000"/>
          </a:xfrm>
          <a:ln/>
        </p:spPr>
      </p:sp>
      <p:sp>
        <p:nvSpPr>
          <p:cNvPr id="1515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lstStyle/>
          <a:p>
            <a:pPr eaLnBrk="1" hangingPunct="1">
              <a:spcBef>
                <a:spcPct val="0"/>
              </a:spcBef>
            </a:pPr>
            <a:r>
              <a:rPr lang="en-US" dirty="0">
                <a:latin typeface="Arial" charset="0"/>
                <a:ea typeface="ＭＳ Ｐゴシック" charset="0"/>
                <a:cs typeface="ＭＳ Ｐゴシック" charset="0"/>
              </a:rPr>
              <a:t>NS-00-NT Introduction-10</a:t>
            </a:r>
          </a:p>
          <a:p>
            <a:pPr eaLnBrk="1" hangingPunct="1">
              <a:spcBef>
                <a:spcPct val="0"/>
              </a:spcBef>
            </a:pPr>
            <a:r>
              <a:rPr lang="en-US" dirty="0">
                <a:latin typeface="Arial" charset="0"/>
                <a:ea typeface="ＭＳ Ｐゴシック" charset="0"/>
                <a:cs typeface="ＭＳ Ｐゴシック" charset="0"/>
              </a:rPr>
              <a:t>NS-02-Mark1-8-slide 24</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A49F15B-C063-B446-9984-923E60DADA94}"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15042" name="Rectangle 2"/>
          <p:cNvSpPr>
            <a:spLocks noGrp="1" noRot="1" noChangeAspect="1" noChangeArrowheads="1"/>
          </p:cNvSpPr>
          <p:nvPr>
            <p:ph type="sldImg"/>
          </p:nvPr>
        </p:nvSpPr>
        <p:spPr>
          <a:xfrm>
            <a:off x="1143000" y="685800"/>
            <a:ext cx="4572000" cy="3429000"/>
          </a:xfrm>
          <a:solidFill>
            <a:srgbClr val="FFFFFF"/>
          </a:solidFill>
          <a:ln/>
        </p:spPr>
      </p:sp>
      <p:sp>
        <p:nvSpPr>
          <p:cNvPr id="2150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7D241D4-D718-BE42-8E13-F4021AE352BA}"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3954" name="Rectangle 2"/>
          <p:cNvSpPr>
            <a:spLocks noGrp="1" noRot="1" noChangeAspect="1" noChangeArrowheads="1" noTextEdit="1"/>
          </p:cNvSpPr>
          <p:nvPr>
            <p:ph type="sldImg"/>
          </p:nvPr>
        </p:nvSpPr>
        <p:spPr>
          <a:xfrm>
            <a:off x="1143000" y="685800"/>
            <a:ext cx="4572000" cy="3429000"/>
          </a:xfrm>
          <a:ln/>
        </p:spPr>
      </p:sp>
      <p:sp>
        <p:nvSpPr>
          <p:cNvPr id="2539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B3F3B67-B3B0-F946-BA9C-B820F38F9BA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25282" name="Rectangle 2"/>
          <p:cNvSpPr>
            <a:spLocks noGrp="1" noRot="1" noChangeAspect="1" noChangeArrowheads="1" noTextEdit="1"/>
          </p:cNvSpPr>
          <p:nvPr>
            <p:ph type="sldImg"/>
          </p:nvPr>
        </p:nvSpPr>
        <p:spPr>
          <a:xfrm>
            <a:off x="1143000" y="685800"/>
            <a:ext cx="4572000" cy="3429000"/>
          </a:xfrm>
          <a:ln/>
        </p:spPr>
      </p:sp>
      <p:sp>
        <p:nvSpPr>
          <p:cNvPr id="2252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NTS Overview slide 39</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9E9AEEA-10FD-6042-85D5-FD8C1E70D984}"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27330" name="Rectangle 2"/>
          <p:cNvSpPr>
            <a:spLocks noGrp="1" noRot="1" noChangeAspect="1" noChangeArrowheads="1" noTextEdit="1"/>
          </p:cNvSpPr>
          <p:nvPr>
            <p:ph type="sldImg"/>
          </p:nvPr>
        </p:nvSpPr>
        <p:spPr>
          <a:xfrm>
            <a:off x="1143000" y="685800"/>
            <a:ext cx="4572000" cy="3429000"/>
          </a:xfrm>
          <a:ln/>
        </p:spPr>
      </p:sp>
      <p:sp>
        <p:nvSpPr>
          <p:cNvPr id="2273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22A628B-77BE-2547-AE56-69246F2D0ECA}" type="slidenum">
              <a:rPr kumimoji="0" lang="en-US" sz="1200" b="0" i="0" u="none" strike="noStrike" kern="1200" cap="none" spc="0" normalizeH="0" baseline="0" noProof="0">
                <a:ln>
                  <a:noFill/>
                </a:ln>
                <a:solidFill>
                  <a:prstClr val="black"/>
                </a:solidFill>
                <a:effectLst/>
                <a:uLnTx/>
                <a:uFillTx/>
                <a:latin typeface="26"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26" charset="0"/>
              <a:ea typeface="ＭＳ Ｐゴシック" charset="0"/>
            </a:endParaRPr>
          </a:p>
        </p:txBody>
      </p:sp>
      <p:sp>
        <p:nvSpPr>
          <p:cNvPr id="416770" name="Rectangle 2"/>
          <p:cNvSpPr>
            <a:spLocks noGrp="1" noRot="1" noChangeAspect="1" noChangeArrowheads="1"/>
          </p:cNvSpPr>
          <p:nvPr>
            <p:ph type="sldImg"/>
          </p:nvPr>
        </p:nvSpPr>
        <p:spPr>
          <a:solidFill>
            <a:srgbClr val="FFFFFF"/>
          </a:solidFill>
          <a:ln/>
        </p:spPr>
      </p:sp>
      <p:sp>
        <p:nvSpPr>
          <p:cNvPr id="41677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This is found in H. Wayne House, Chronological &amp; Background Charts to the New Testament,  It is also the last page of the notes for this seminar.  The point here is that our four gospels were consistently cited whereas </a:t>
            </a:r>
            <a:r>
              <a:rPr lang="en-US" altLang="ja-JP">
                <a:ea typeface="ＭＳ Ｐゴシック" charset="0"/>
                <a:cs typeface="ＭＳ Ｐゴシック" charset="0"/>
              </a:rPr>
              <a:t>"Brown</a:t>
            </a:r>
            <a:r>
              <a:rPr lang="fr-FR" altLang="ja-JP">
                <a:ea typeface="ＭＳ Ｐゴシック" charset="0"/>
                <a:cs typeface="ＭＳ Ｐゴシック" charset="0"/>
              </a:rPr>
              <a:t>'</a:t>
            </a:r>
            <a:r>
              <a:rPr lang="en-US" altLang="ja-JP">
                <a:ea typeface="ＭＳ Ｐゴシック" charset="0"/>
                <a:cs typeface="ＭＳ Ｐゴシック" charset="0"/>
              </a:rPr>
              <a:t>s Gnostic gospels" were likely not even written until the second century (even if Thomas appeared as early as AD 40 it was still deemed heretical).  </a:t>
            </a:r>
            <a:endParaRPr lang="en-US" i="1">
              <a:solidFill>
                <a:srgbClr val="000000"/>
              </a:solidFill>
              <a:latin typeface="Times"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1. Details are most vivid—But the source (Peter) was the most colorful and this assumes that later writers would be more boring</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2. Grammar and style roughest—But isn't this just stylistic rather than indicating an original?</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3. Embarrassing or misleading details—But Mark could just be getting into the action as the young man fleeing naked in the garden</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4. Shortest gospel—But this assumes that later gospels got longer whereas it may not have been the case</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5. Little material not in Matthew or Luke—But Peter as a source would not need these other gospels</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6. Text order same in Matthew &amp; Luke—But would not the chronology be the same despite the order of composition?</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7. High incidence of Aramaic words—But this is expected as Mark was a Jerusalem Jew informing a Roman audience</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8. Omits all material common to Matthew &amp; Luke—But we would expect this as the birth and genealogy were not needed</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9. Consistent theology of Matthew &amp; Luke—But these relate to the kingdom which would not be needed as much for Mark's readers</a:t>
            </a:r>
          </a:p>
          <a:p>
            <a:pPr marL="0" marR="0" lvl="0" indent="0" algn="l" defTabSz="914400" rtl="0" eaLnBrk="1" fontAlgn="base" latinLnBrk="0" hangingPunct="1">
              <a:lnSpc>
                <a:spcPct val="90000"/>
              </a:lnSpc>
              <a:spcBef>
                <a:spcPct val="20000"/>
              </a:spcBef>
              <a:spcAft>
                <a:spcPct val="0"/>
              </a:spcAft>
              <a:buClrTx/>
              <a:buSzTx/>
              <a:buFont typeface="+mj-lt"/>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_____</a:t>
            </a:r>
          </a:p>
          <a:p>
            <a:pPr marL="0" marR="0" lvl="0" indent="0" algn="l" defTabSz="914400" rtl="0" eaLnBrk="1" fontAlgn="base" latinLnBrk="0" hangingPunct="1">
              <a:lnSpc>
                <a:spcPct val="90000"/>
              </a:lnSpc>
              <a:spcBef>
                <a:spcPct val="20000"/>
              </a:spcBef>
              <a:spcAft>
                <a:spcPct val="0"/>
              </a:spcAft>
              <a:buClrTx/>
              <a:buSzTx/>
              <a:buFont typeface="+mj-lt"/>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NS-01-Gospels-36</a:t>
            </a:r>
          </a:p>
          <a:p>
            <a:pPr marL="0" marR="0" lvl="0" indent="0" algn="l" defTabSz="914400" rtl="0" eaLnBrk="1" fontAlgn="base" latinLnBrk="0" hangingPunct="1">
              <a:lnSpc>
                <a:spcPct val="90000"/>
              </a:lnSpc>
              <a:spcBef>
                <a:spcPct val="20000"/>
              </a:spcBef>
              <a:spcAft>
                <a:spcPct val="0"/>
              </a:spcAft>
              <a:buClrTx/>
              <a:buSzTx/>
              <a:buFont typeface="+mj-lt"/>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NS-02-Mark1-8-slide 32</a:t>
            </a:r>
          </a:p>
        </p:txBody>
      </p:sp>
      <p:sp>
        <p:nvSpPr>
          <p:cNvPr id="4" name="Slide Number Placeholder 3"/>
          <p:cNvSpPr>
            <a:spLocks noGrp="1"/>
          </p:cNvSpPr>
          <p:nvPr>
            <p:ph type="sldNum" sz="quarter" idx="5"/>
          </p:nvPr>
        </p:nvSpPr>
        <p:spPr/>
        <p:txBody>
          <a:bodyPr/>
          <a:lstStyle/>
          <a:p>
            <a:pPr>
              <a:defRPr/>
            </a:pPr>
            <a:fld id="{F371F489-9317-2742-8EE6-9975ED4BAE9F}" type="slidenum">
              <a:rPr lang="en-US" smtClean="0"/>
              <a:pPr>
                <a:defRPr/>
              </a:pPr>
              <a:t>37</a:t>
            </a:fld>
            <a:endParaRPr lang="en-US"/>
          </a:p>
        </p:txBody>
      </p:sp>
    </p:spTree>
    <p:extLst>
      <p:ext uri="{BB962C8B-B14F-4D97-AF65-F5344CB8AC3E}">
        <p14:creationId xmlns:p14="http://schemas.microsoft.com/office/powerpoint/2010/main" val="32578144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5B8A9D7-2DAF-7041-A702-9B8261C3FEDF}"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62146" name="Rectangle 2"/>
          <p:cNvSpPr>
            <a:spLocks noGrp="1" noRot="1" noChangeAspect="1" noChangeArrowheads="1"/>
          </p:cNvSpPr>
          <p:nvPr>
            <p:ph type="sldImg"/>
          </p:nvPr>
        </p:nvSpPr>
        <p:spPr>
          <a:solidFill>
            <a:srgbClr val="FFFFFF"/>
          </a:solidFill>
          <a:ln/>
        </p:spPr>
      </p:sp>
      <p:sp>
        <p:nvSpPr>
          <p:cNvPr id="2621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dirty="0">
                <a:latin typeface="Arial" charset="0"/>
                <a:ea typeface="ＭＳ Ｐゴシック" charset="0"/>
                <a:cs typeface="ＭＳ Ｐゴシック" charset="0"/>
              </a:rPr>
              <a:t>NS-01-Gospels-37</a:t>
            </a:r>
          </a:p>
          <a:p>
            <a:pPr eaLnBrk="1" hangingPunct="1"/>
            <a:r>
              <a:rPr lang="en-US" sz="1200" dirty="0">
                <a:latin typeface="Arial" charset="0"/>
                <a:ea typeface="ＭＳ Ｐゴシック" charset="0"/>
                <a:cs typeface="ＭＳ Ｐゴシック" charset="0"/>
              </a:rPr>
              <a:t>NS-01-Matt1-14-slide 118</a:t>
            </a:r>
          </a:p>
          <a:p>
            <a:pPr eaLnBrk="1" hangingPunct="1"/>
            <a:r>
              <a:rPr lang="en-US" sz="1200" dirty="0">
                <a:latin typeface="Arial" charset="0"/>
                <a:ea typeface="ＭＳ Ｐゴシック" charset="0"/>
                <a:cs typeface="ＭＳ Ｐゴシック" charset="0"/>
              </a:rPr>
              <a:t>NS-04-John1-12-slide 29</a:t>
            </a:r>
            <a:endParaRPr lang="en-US" dirty="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202F461-DF4C-1047-A3CD-CE712B35C027}"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64194" name="Rectangle 2"/>
          <p:cNvSpPr>
            <a:spLocks noGrp="1" noRot="1" noChangeAspect="1" noChangeArrowheads="1"/>
          </p:cNvSpPr>
          <p:nvPr>
            <p:ph type="sldImg"/>
          </p:nvPr>
        </p:nvSpPr>
        <p:spPr>
          <a:solidFill>
            <a:srgbClr val="FFFFFF"/>
          </a:solidFill>
          <a:ln/>
        </p:spPr>
      </p:sp>
      <p:sp>
        <p:nvSpPr>
          <p:cNvPr id="2641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ACA6815-8E3F-0B47-B27E-AF361B75408F}"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66242" name="Rectangle 2"/>
          <p:cNvSpPr>
            <a:spLocks noGrp="1" noRot="1" noChangeAspect="1" noChangeArrowheads="1"/>
          </p:cNvSpPr>
          <p:nvPr>
            <p:ph type="sldImg"/>
          </p:nvPr>
        </p:nvSpPr>
        <p:spPr>
          <a:solidFill>
            <a:srgbClr val="FFFFFF"/>
          </a:solidFill>
          <a:ln/>
        </p:spPr>
      </p:sp>
      <p:sp>
        <p:nvSpPr>
          <p:cNvPr id="2662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4A6110C-F068-494B-9A80-0FF38CDA3447}"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68290" name="Rectangle 2"/>
          <p:cNvSpPr>
            <a:spLocks noGrp="1" noRot="1" noChangeAspect="1" noChangeArrowheads="1"/>
          </p:cNvSpPr>
          <p:nvPr>
            <p:ph type="sldImg"/>
          </p:nvPr>
        </p:nvSpPr>
        <p:spPr>
          <a:solidFill>
            <a:srgbClr val="FFFFFF"/>
          </a:solidFill>
          <a:ln/>
        </p:spPr>
      </p:sp>
      <p:sp>
        <p:nvSpPr>
          <p:cNvPr id="2682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914565B-04F0-7E40-8077-EF119CC34E19}"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53602" name="Rectangle 2"/>
          <p:cNvSpPr>
            <a:spLocks noGrp="1" noRot="1" noChangeAspect="1" noChangeArrowheads="1" noTextEdit="1"/>
          </p:cNvSpPr>
          <p:nvPr>
            <p:ph type="sldImg"/>
          </p:nvPr>
        </p:nvSpPr>
        <p:spPr>
          <a:xfrm>
            <a:off x="1143000" y="685800"/>
            <a:ext cx="4572000" cy="3429000"/>
          </a:xfrm>
          <a:ln/>
        </p:spPr>
      </p:sp>
      <p:sp>
        <p:nvSpPr>
          <p:cNvPr id="1536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lstStyle/>
          <a:p>
            <a:pPr eaLnBrk="1" hangingPunct="1">
              <a:spcBef>
                <a:spcPct val="0"/>
              </a:spcBef>
            </a:pPr>
            <a:r>
              <a:rPr lang="en-US" dirty="0">
                <a:latin typeface="Arial" charset="0"/>
                <a:ea typeface="ＭＳ Ｐゴシック" charset="0"/>
                <a:cs typeface="ＭＳ Ｐゴシック" charset="0"/>
              </a:rPr>
              <a:t>NS-00-NT Introduction-11</a:t>
            </a:r>
          </a:p>
          <a:p>
            <a:pPr eaLnBrk="1" hangingPunct="1">
              <a:spcBef>
                <a:spcPct val="0"/>
              </a:spcBef>
            </a:pPr>
            <a:r>
              <a:rPr lang="en-US" dirty="0">
                <a:latin typeface="Arial" charset="0"/>
                <a:ea typeface="ＭＳ Ｐゴシック" charset="0"/>
                <a:cs typeface="ＭＳ Ｐゴシック" charset="0"/>
              </a:rPr>
              <a:t>NS-02-Mark1-8-slide 25</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EE9C1E-25D6-8A47-B424-D85B94691B4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z="3200" dirty="0">
                <a:latin typeface="Arial" charset="0"/>
                <a:ea typeface="ＭＳ Ｐゴシック" charset="0"/>
                <a:cs typeface="ＭＳ Ｐゴシック" charset="0"/>
              </a:rPr>
              <a:t>What overall observations can you make in your small group for the NT?</a:t>
            </a:r>
          </a:p>
          <a:p>
            <a:pPr eaLnBrk="1" hangingPunct="1"/>
            <a:r>
              <a:rPr lang="en-US" sz="3200" dirty="0">
                <a:latin typeface="Arial" charset="0"/>
                <a:ea typeface="ＭＳ Ｐゴシック" charset="0"/>
                <a:cs typeface="ＭＳ Ｐゴシック" charset="0"/>
              </a:rPr>
              <a:t>• There are 5 parts to the NT (grouped by category)</a:t>
            </a:r>
          </a:p>
          <a:p>
            <a:pPr eaLnBrk="1" hangingPunct="1"/>
            <a:r>
              <a:rPr lang="en-US" sz="3200" dirty="0">
                <a:latin typeface="Arial" charset="0"/>
                <a:ea typeface="ＭＳ Ｐゴシック" charset="0"/>
                <a:cs typeface="ＭＳ Ｐゴシック" charset="0"/>
              </a:rPr>
              <a:t>• 4 versions of Christ</a:t>
            </a:r>
            <a:r>
              <a:rPr lang="mr-IN" altLang="ja-JP" sz="3200" dirty="0">
                <a:latin typeface="Arial" charset="0"/>
                <a:ea typeface="ＭＳ Ｐゴシック" charset="0"/>
                <a:cs typeface="ＭＳ Ｐゴシック" charset="0"/>
              </a:rPr>
              <a:t>'</a:t>
            </a:r>
            <a:r>
              <a:rPr lang="en-US" altLang="ja-JP" sz="3200" dirty="0">
                <a:latin typeface="Arial" charset="0"/>
                <a:ea typeface="ＭＳ Ｐゴシック" charset="0"/>
                <a:cs typeface="ＭＳ Ｐゴシック" charset="0"/>
              </a:rPr>
              <a:t>s life but only one of the church</a:t>
            </a:r>
          </a:p>
          <a:p>
            <a:pPr eaLnBrk="1" hangingPunct="1"/>
            <a:r>
              <a:rPr lang="en-US" sz="3200" dirty="0">
                <a:latin typeface="Arial" charset="0"/>
                <a:ea typeface="ＭＳ Ｐゴシック" charset="0"/>
                <a:cs typeface="ＭＳ Ｐゴシック" charset="0"/>
              </a:rPr>
              <a:t>• Most the NT are letters (especially by Paul)</a:t>
            </a:r>
          </a:p>
          <a:p>
            <a:pPr eaLnBrk="1" hangingPunct="1"/>
            <a:r>
              <a:rPr lang="en-US" sz="3200" dirty="0">
                <a:latin typeface="Arial" charset="0"/>
                <a:ea typeface="ＭＳ Ｐゴシック" charset="0"/>
                <a:cs typeface="ＭＳ Ｐゴシック" charset="0"/>
              </a:rPr>
              <a:t>• 6 of Paul</a:t>
            </a:r>
            <a:r>
              <a:rPr lang="mr-IN" altLang="ja-JP" sz="3200" dirty="0">
                <a:latin typeface="Arial" charset="0"/>
                <a:ea typeface="ＭＳ Ｐゴシック" charset="0"/>
                <a:cs typeface="ＭＳ Ｐゴシック" charset="0"/>
              </a:rPr>
              <a:t>'</a:t>
            </a:r>
            <a:r>
              <a:rPr lang="en-US" altLang="ja-JP" sz="3200" dirty="0">
                <a:latin typeface="Arial" charset="0"/>
                <a:ea typeface="ＭＳ Ｐゴシック" charset="0"/>
                <a:cs typeface="ＭＳ Ｐゴシック" charset="0"/>
              </a:rPr>
              <a:t>s 13 letters are to people he wrote twice (all follow-up except Rom &amp; Col)</a:t>
            </a:r>
          </a:p>
          <a:p>
            <a:pPr eaLnBrk="1" hangingPunct="1"/>
            <a:r>
              <a:rPr lang="en-US" sz="3200" dirty="0">
                <a:latin typeface="Arial" charset="0"/>
                <a:ea typeface="ＭＳ Ｐゴシック" charset="0"/>
                <a:cs typeface="ＭＳ Ｐゴシック" charset="0"/>
              </a:rPr>
              <a:t>• 2 groupings (general epistles &amp; gospels) named after their authors while Paul</a:t>
            </a:r>
            <a:r>
              <a:rPr lang="mr-IN" altLang="ja-JP" sz="3200" dirty="0">
                <a:latin typeface="Arial" charset="0"/>
                <a:ea typeface="ＭＳ Ｐゴシック" charset="0"/>
                <a:cs typeface="ＭＳ Ｐゴシック" charset="0"/>
              </a:rPr>
              <a:t>'</a:t>
            </a:r>
            <a:r>
              <a:rPr lang="en-US" altLang="ja-JP" sz="3200" dirty="0">
                <a:latin typeface="Arial" charset="0"/>
                <a:ea typeface="ＭＳ Ｐゴシック" charset="0"/>
                <a:cs typeface="ＭＳ Ｐゴシック" charset="0"/>
              </a:rPr>
              <a:t>s after their recipients</a:t>
            </a:r>
            <a:endParaRPr lang="en-US" sz="3200" dirty="0">
              <a:latin typeface="Arial" charset="0"/>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3DAED5D-5417-D547-B915-AB734827F50E}" type="slidenum">
              <a:rPr kumimoji="0" lang="en-US" sz="1200" b="0" i="0" u="none" strike="noStrike" kern="1200" cap="none" spc="0" normalizeH="0" baseline="0" noProof="0">
                <a:ln>
                  <a:noFill/>
                </a:ln>
                <a:solidFill>
                  <a:srgbClr val="000000"/>
                </a:solidFill>
                <a:effectLst/>
                <a:uLnTx/>
                <a:uFillTx/>
                <a:latin typeface="26"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srgbClr val="000000"/>
              </a:solidFill>
              <a:effectLst/>
              <a:uLnTx/>
              <a:uFillTx/>
              <a:latin typeface="26" charset="0"/>
              <a:ea typeface="ＭＳ Ｐゴシック" charset="0"/>
            </a:endParaRPr>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http://www.ccel.org/fathers2/ANF-01/anf01-60.htm#P7477_2003920</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NT Survey (ns)</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A60680E-F8B2-B342-B7AE-AA839034DC8C}"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55650" name="Rectangle 2"/>
          <p:cNvSpPr>
            <a:spLocks noGrp="1" noRot="1" noChangeAspect="1" noChangeArrowheads="1" noTextEdit="1"/>
          </p:cNvSpPr>
          <p:nvPr>
            <p:ph type="sldImg"/>
          </p:nvPr>
        </p:nvSpPr>
        <p:spPr>
          <a:xfrm>
            <a:off x="1143000" y="685800"/>
            <a:ext cx="4572000" cy="3429000"/>
          </a:xfrm>
          <a:ln/>
        </p:spPr>
      </p:sp>
      <p:sp>
        <p:nvSpPr>
          <p:cNvPr id="1556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lstStyle/>
          <a:p>
            <a:pPr eaLnBrk="1" hangingPunct="1">
              <a:spcBef>
                <a:spcPct val="0"/>
              </a:spcBef>
            </a:pPr>
            <a:r>
              <a:rPr lang="en-US" dirty="0">
                <a:latin typeface="Arial" charset="0"/>
                <a:ea typeface="ＭＳ Ｐゴシック" charset="0"/>
                <a:cs typeface="ＭＳ Ｐゴシック" charset="0"/>
              </a:rPr>
              <a:t>NS-00-NT Introduction-12</a:t>
            </a:r>
          </a:p>
          <a:p>
            <a:pPr eaLnBrk="1" hangingPunct="1">
              <a:spcBef>
                <a:spcPct val="0"/>
              </a:spcBef>
            </a:pPr>
            <a:r>
              <a:rPr lang="en-US" dirty="0">
                <a:latin typeface="Arial" charset="0"/>
                <a:ea typeface="ＭＳ Ｐゴシック" charset="0"/>
                <a:cs typeface="ＭＳ Ｐゴシック" charset="0"/>
              </a:rPr>
              <a:t>NS-02-Mark1-8-slide 26</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2771"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باستخدام مساعدة الدراسة رقم 21، من خلال إطار الصورة الكبر هذا...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سنقوم بإنشاء مخطط رسومات يدعى</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t>
            </a:r>
            <a:r>
              <a:rPr lang="ar-JO" sz="180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ar-JO" sz="1800" dirty="0">
                <a:effectLst/>
                <a:latin typeface="Calibri" panose="020F0502020204030204" pitchFamily="34" charset="0"/>
                <a:ea typeface="Calibri" panose="020F0502020204030204" pitchFamily="34" charset="0"/>
                <a:cs typeface="Arial" panose="020B0604020202020204" pitchFamily="34" charset="0"/>
              </a:rPr>
              <a:t>صورة شخصية مكتملة للرب يسوع المسيح... ولكن...</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t>
            </a:r>
            <a:r>
              <a:rPr lang="ar-JO" sz="180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ar-JO" sz="1800" dirty="0">
                <a:effectLst/>
                <a:latin typeface="Calibri" panose="020F0502020204030204" pitchFamily="34" charset="0"/>
                <a:ea typeface="Calibri" panose="020F0502020204030204" pitchFamily="34" charset="0"/>
                <a:cs typeface="Arial" panose="020B0604020202020204" pitchFamily="34" charset="0"/>
              </a:rPr>
              <a:t>سنقوم بتشكيل تلك الصورة من خلال أربعة عدسات أدبية مختلفة بينما تتطور الصورة المكتملة.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b="0" dirty="0">
              <a:latin typeface="Arial"/>
              <a:ea typeface="ＭＳ Ｐゴシック" charset="0"/>
              <a:cs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4819"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من كل كاتب إنجيل...</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t>
            </a:r>
            <a:r>
              <a:rPr lang="ar-JO" sz="1800" dirty="0">
                <a:effectLst/>
                <a:latin typeface="Calibri" panose="020F0502020204030204" pitchFamily="34" charset="0"/>
                <a:ea typeface="Calibri" panose="020F0502020204030204" pitchFamily="34" charset="0"/>
                <a:cs typeface="Arial" panose="020B0604020202020204" pitchFamily="34" charset="0"/>
              </a:rPr>
              <a:t>    ... سنكتشف الجمهور المحدد لكتابات...</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 بعرضه المميز لشخص يسوع المسيح...</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 مقترحين سببًا تأسيسيًا للتواصل من خلال نص إنجيله...</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 متبوعًا بتقدير العلماء عن تاريخ كل كتابة.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b="0" dirty="0">
              <a:latin typeface="Arial"/>
              <a:ea typeface="ＭＳ Ｐゴシック" charset="0"/>
              <a:cs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6867"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pPr marL="0" marR="0" lvl="0" indent="0" algn="r" defTabSz="450850" rtl="0" eaLnBrk="0" fontAlgn="base" latinLnBrk="0" hangingPunct="0">
              <a:lnSpc>
                <a:spcPct val="100000"/>
              </a:lnSpc>
              <a:spcBef>
                <a:spcPct val="30000"/>
              </a:spcBef>
              <a:spcAft>
                <a:spcPct val="0"/>
              </a:spcAft>
              <a:buClr>
                <a:srgbClr val="000000"/>
              </a:buClr>
              <a:buSzPct val="100000"/>
              <a:buFont typeface="Times New Roman" charset="0"/>
              <a:buNone/>
              <a:tabLst/>
              <a:defRPr/>
            </a:pPr>
            <a:r>
              <a:rPr lang="ar-JO" sz="1800" dirty="0">
                <a:effectLst/>
                <a:latin typeface="Calibri" panose="020F0502020204030204" pitchFamily="34" charset="0"/>
                <a:ea typeface="Calibri" panose="020F0502020204030204" pitchFamily="34" charset="0"/>
                <a:cs typeface="Arial" panose="020B0604020202020204" pitchFamily="34" charset="0"/>
              </a:rPr>
              <a:t>الآن... في خيالك... يرجى إدخال إطارات أربعة صور صغيرة في الإطار الأكبر. في داخل كل إطار قم بتثبيت أربعة أسطر. وعندما نقوم بملئها سيكون لدينا بعض المعلومات المحددة حول غرض ووظيفة كل من الأناجيل الأربعة. ويتم تحديد "الإطارات الفرعية" من 1 إلى 4.</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b="0" dirty="0">
              <a:latin typeface="Arial"/>
              <a:ea typeface="ＭＳ Ｐゴシック" charset="0"/>
              <a:cs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8915"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لكل إطار الآن اسمه... متى في الأول...</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مرقس في الثاني...</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لوقا في الثالث... وأخيرًا الرابع يوحنا...</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أسماء الأناجيل حسب ترتيب ظهورها في قانون العهد الجديد... المجموعة الرسمية لكتابات الكتاب المقدس.</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b="0" dirty="0">
              <a:latin typeface="Arial"/>
              <a:ea typeface="ＭＳ Ｐゴシック" charset="0"/>
              <a:cs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6726" indent="0" algn="ctr">
              <a:buNone/>
              <a:defRPr/>
            </a:lvl2pPr>
            <a:lvl3pPr marL="913455" indent="0" algn="ctr">
              <a:buNone/>
              <a:defRPr/>
            </a:lvl3pPr>
            <a:lvl4pPr marL="1370172" indent="0" algn="ctr">
              <a:buNone/>
              <a:defRPr/>
            </a:lvl4pPr>
            <a:lvl5pPr marL="1826907" indent="0" algn="ctr">
              <a:buNone/>
              <a:defRPr/>
            </a:lvl5pPr>
            <a:lvl6pPr marL="2283619" indent="0" algn="ctr">
              <a:buNone/>
              <a:defRPr/>
            </a:lvl6pPr>
            <a:lvl7pPr marL="2740344" indent="0" algn="ctr">
              <a:buNone/>
              <a:defRPr/>
            </a:lvl7pPr>
            <a:lvl8pPr marL="3197066" indent="0" algn="ctr">
              <a:buNone/>
              <a:defRPr/>
            </a:lvl8pPr>
            <a:lvl9pPr marL="3653791"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260D57-83FF-5F46-B361-179B0B82F8E8}" type="slidenum">
              <a:rPr lang="en-US"/>
              <a:pPr>
                <a:defRPr/>
              </a:pPr>
              <a:t>‹#›</a:t>
            </a:fld>
            <a:endParaRPr lang="en-US"/>
          </a:p>
        </p:txBody>
      </p:sp>
    </p:spTree>
    <p:extLst>
      <p:ext uri="{BB962C8B-B14F-4D97-AF65-F5344CB8AC3E}">
        <p14:creationId xmlns:p14="http://schemas.microsoft.com/office/powerpoint/2010/main" val="97537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C8BB1D-CC13-EE4C-B117-703D4E048AE8}" type="slidenum">
              <a:rPr lang="en-US"/>
              <a:pPr>
                <a:defRPr/>
              </a:pPr>
              <a:t>‹#›</a:t>
            </a:fld>
            <a:endParaRPr lang="en-US"/>
          </a:p>
        </p:txBody>
      </p:sp>
    </p:spTree>
    <p:extLst>
      <p:ext uri="{BB962C8B-B14F-4D97-AF65-F5344CB8AC3E}">
        <p14:creationId xmlns:p14="http://schemas.microsoft.com/office/powerpoint/2010/main" val="418165226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5" name="Rectangle 6"/>
          <p:cNvSpPr>
            <a:spLocks noGrp="1" noChangeArrowheads="1"/>
          </p:cNvSpPr>
          <p:nvPr>
            <p:ph type="sldNum" sz="quarter" idx="12"/>
          </p:nvPr>
        </p:nvSpPr>
        <p:spPr>
          <a:ln/>
        </p:spPr>
        <p:txBody>
          <a:bodyPr/>
          <a:lstStyle>
            <a:lvl1pPr>
              <a:defRPr/>
            </a:lvl1pPr>
          </a:lstStyle>
          <a:p>
            <a:pPr>
              <a:defRPr/>
            </a:pPr>
            <a:fld id="{9B0315E8-F980-1D4D-BB1A-338F035B6A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60233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4" name="Rectangle 6"/>
          <p:cNvSpPr>
            <a:spLocks noGrp="1" noChangeArrowheads="1"/>
          </p:cNvSpPr>
          <p:nvPr>
            <p:ph type="sldNum" sz="quarter" idx="12"/>
          </p:nvPr>
        </p:nvSpPr>
        <p:spPr>
          <a:ln/>
        </p:spPr>
        <p:txBody>
          <a:bodyPr/>
          <a:lstStyle>
            <a:lvl1pPr>
              <a:defRPr/>
            </a:lvl1pPr>
          </a:lstStyle>
          <a:p>
            <a:pPr>
              <a:defRPr/>
            </a:pPr>
            <a:fld id="{010E331C-E8F7-474D-A71A-999EEFAEDA0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6657870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7" name="Rectangle 6"/>
          <p:cNvSpPr>
            <a:spLocks noGrp="1" noChangeArrowheads="1"/>
          </p:cNvSpPr>
          <p:nvPr>
            <p:ph type="sldNum" sz="quarter" idx="12"/>
          </p:nvPr>
        </p:nvSpPr>
        <p:spPr>
          <a:ln/>
        </p:spPr>
        <p:txBody>
          <a:bodyPr/>
          <a:lstStyle>
            <a:lvl1pPr>
              <a:defRPr/>
            </a:lvl1pPr>
          </a:lstStyle>
          <a:p>
            <a:pPr>
              <a:defRPr/>
            </a:pPr>
            <a:fld id="{F9039653-314D-A74C-9033-C855E32A617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8694561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7" name="Rectangle 6"/>
          <p:cNvSpPr>
            <a:spLocks noGrp="1" noChangeArrowheads="1"/>
          </p:cNvSpPr>
          <p:nvPr>
            <p:ph type="sldNum" sz="quarter" idx="12"/>
          </p:nvPr>
        </p:nvSpPr>
        <p:spPr>
          <a:ln/>
        </p:spPr>
        <p:txBody>
          <a:bodyPr/>
          <a:lstStyle>
            <a:lvl1pPr>
              <a:defRPr/>
            </a:lvl1pPr>
          </a:lstStyle>
          <a:p>
            <a:pPr>
              <a:defRPr/>
            </a:pPr>
            <a:fld id="{5206D930-43FB-6540-AD51-173907E3A3E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7139050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839FC6-D80D-6442-BFCC-688853C7822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2767822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EEC028-E1AC-C047-954D-DA399728148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3131879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8" name="Rectangle 6"/>
          <p:cNvSpPr>
            <a:spLocks noGrp="1" noChangeArrowheads="1"/>
          </p:cNvSpPr>
          <p:nvPr>
            <p:ph type="sldNum" sz="quarter" idx="12"/>
          </p:nvPr>
        </p:nvSpPr>
        <p:spPr>
          <a:ln/>
        </p:spPr>
        <p:txBody>
          <a:bodyPr/>
          <a:lstStyle>
            <a:lvl1pPr>
              <a:defRPr/>
            </a:lvl1pPr>
          </a:lstStyle>
          <a:p>
            <a:pPr>
              <a:defRPr/>
            </a:pPr>
            <a:fld id="{017152E1-34B1-9444-A6CD-A865810000C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6184876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620000" cy="1143000"/>
          </a:xfrm>
          <a:prstGeom prst="rect">
            <a:avLst/>
          </a:prstGeom>
        </p:spPr>
        <p:txBody>
          <a:bodyPr lIns="91376" tIns="45688" rIns="91376" bIns="45688"/>
          <a:lstStyle>
            <a:lvl1pPr>
              <a:defRPr>
                <a:solidFill>
                  <a:schemeClr val="bg1"/>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1295400" y="1676406"/>
            <a:ext cx="7467600" cy="4449763"/>
          </a:xfrm>
          <a:prstGeom prst="rect">
            <a:avLst/>
          </a:prstGeom>
        </p:spPr>
        <p:txBody>
          <a:bodyPr lIns="91376" tIns="45688" rIns="91376" bIns="45688"/>
          <a:lstStyle>
            <a:lvl1pPr>
              <a:defRPr>
                <a:solidFill>
                  <a:schemeClr val="bg1"/>
                </a:solidFill>
                <a:latin typeface="Arial"/>
                <a:cs typeface="Arial"/>
              </a:defRPr>
            </a:lvl1pPr>
            <a:lvl2pPr>
              <a:defRPr>
                <a:solidFill>
                  <a:schemeClr val="bg1"/>
                </a:solidFill>
                <a:latin typeface="Arial"/>
                <a:cs typeface="Arial"/>
              </a:defRPr>
            </a:lvl2pPr>
            <a:lvl3pPr>
              <a:defRPr>
                <a:solidFill>
                  <a:schemeClr val="bg1"/>
                </a:solidFill>
                <a:latin typeface="Arial"/>
                <a:cs typeface="Arial"/>
              </a:defRPr>
            </a:lvl3pPr>
            <a:lvl4pPr>
              <a:defRPr>
                <a:solidFill>
                  <a:schemeClr val="bg1"/>
                </a:solidFill>
                <a:latin typeface="Arial"/>
                <a:cs typeface="Arial"/>
              </a:defRPr>
            </a:lvl4pPr>
            <a:lvl5pPr>
              <a:defRPr>
                <a:solidFill>
                  <a:schemeClr val="bg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vert="horz" wrap="square" lIns="91376" tIns="45688" rIns="91376" bIns="45688" numCol="1" anchor="t" anchorCtr="0" compatLnSpc="1">
            <a:prstTxWarp prst="textNoShape">
              <a:avLst/>
            </a:prstTxWarp>
          </a:bodyPr>
          <a:lstStyle>
            <a:lvl1pPr defTabSz="456880">
              <a:defRPr sz="2400">
                <a:solidFill>
                  <a:srgbClr val="000000"/>
                </a:solidFill>
                <a:latin typeface="Times New Roman" charset="0"/>
                <a:ea typeface="MS Gothic" pitchFamily="49" charset="-128"/>
                <a:cs typeface="MS Gothic" pitchFamily="49" charset="-128"/>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vert="horz" wrap="square" lIns="91376" tIns="45688" rIns="91376" bIns="45688" numCol="1" anchor="t" anchorCtr="0" compatLnSpc="1">
            <a:prstTxWarp prst="textNoShape">
              <a:avLst/>
            </a:prstTxWarp>
          </a:bodyPr>
          <a:lstStyle>
            <a:lvl1pPr defTabSz="456880">
              <a:defRPr sz="2400">
                <a:solidFill>
                  <a:srgbClr val="000000"/>
                </a:solidFill>
                <a:latin typeface="Times New Roman" charset="0"/>
                <a:ea typeface="MS Gothic" pitchFamily="49" charset="-128"/>
                <a:cs typeface="MS Gothic" pitchFamily="49" charset="-128"/>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376" tIns="45688" rIns="91376" bIns="45688" numCol="1" anchor="t" anchorCtr="0" compatLnSpc="1">
            <a:prstTxWarp prst="textNoShape">
              <a:avLst/>
            </a:prstTxWarp>
          </a:bodyPr>
          <a:lstStyle>
            <a:lvl1pPr defTabSz="456880">
              <a:defRPr>
                <a:solidFill>
                  <a:srgbClr val="000000"/>
                </a:solidFill>
                <a:ea typeface="MS Gothic" charset="0"/>
                <a:cs typeface="MS Gothic" charset="0"/>
              </a:defRPr>
            </a:lvl1pPr>
          </a:lstStyle>
          <a:p>
            <a:pPr>
              <a:defRPr/>
            </a:pPr>
            <a:fld id="{EC2F638E-2095-9846-B154-6EF4A80F4F68}" type="slidenum">
              <a:rPr lang="en-US"/>
              <a:pPr>
                <a:defRPr/>
              </a:pPr>
              <a:t>‹#›</a:t>
            </a:fld>
            <a:endParaRPr lang="en-US"/>
          </a:p>
        </p:txBody>
      </p:sp>
    </p:spTree>
    <p:extLst>
      <p:ext uri="{BB962C8B-B14F-4D97-AF65-F5344CB8AC3E}">
        <p14:creationId xmlns:p14="http://schemas.microsoft.com/office/powerpoint/2010/main" val="24292073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4572000" cy="6858000"/>
          </a:xfrm>
          <a:prstGeom prst="rect">
            <a:avLst/>
          </a:prstGeom>
          <a:solidFill>
            <a:srgbClr val="CAE2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nchor="ctr"/>
          <a:lstStyle/>
          <a:p>
            <a:pPr algn="ctr"/>
            <a:endParaRPr kumimoji="1" lang="en-US"/>
          </a:p>
        </p:txBody>
      </p:sp>
      <p:sp>
        <p:nvSpPr>
          <p:cNvPr id="5" name="AutoShape 3"/>
          <p:cNvSpPr>
            <a:spLocks noChangeArrowheads="1"/>
          </p:cNvSpPr>
          <p:nvPr/>
        </p:nvSpPr>
        <p:spPr bwMode="auto">
          <a:xfrm>
            <a:off x="685800" y="990600"/>
            <a:ext cx="5181600" cy="1905000"/>
          </a:xfrm>
          <a:prstGeom prst="roundRect">
            <a:avLst>
              <a:gd name="adj" fmla="val 50000"/>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91376" tIns="45688" rIns="91376" bIns="45688" anchor="ctr"/>
          <a:lstStyle/>
          <a:p>
            <a:pPr algn="ctr"/>
            <a:endParaRPr kumimoji="1" lang="en-US"/>
          </a:p>
        </p:txBody>
      </p:sp>
      <p:grpSp>
        <p:nvGrpSpPr>
          <p:cNvPr id="6" name="Group 15"/>
          <p:cNvGrpSpPr>
            <a:grpSpLocks/>
          </p:cNvGrpSpPr>
          <p:nvPr/>
        </p:nvGrpSpPr>
        <p:grpSpPr bwMode="auto">
          <a:xfrm>
            <a:off x="3632200" y="4889500"/>
            <a:ext cx="4876800" cy="319088"/>
            <a:chOff x="2288" y="3080"/>
            <a:chExt cx="3072" cy="201"/>
          </a:xfrm>
        </p:grpSpPr>
        <p:sp>
          <p:nvSpPr>
            <p:cNvPr id="7" name="AutoShape 6"/>
            <p:cNvSpPr>
              <a:spLocks noChangeArrowheads="1"/>
            </p:cNvSpPr>
            <p:nvPr/>
          </p:nvSpPr>
          <p:spPr bwMode="auto">
            <a:xfrm flipH="1">
              <a:off x="2288" y="3080"/>
              <a:ext cx="2914" cy="200"/>
            </a:xfrm>
            <a:prstGeom prst="roundRect">
              <a:avLst>
                <a:gd name="adj" fmla="val 0"/>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8" name="AutoShape 7"/>
            <p:cNvSpPr>
              <a:spLocks noChangeArrowheads="1"/>
            </p:cNvSpPr>
            <p:nvPr/>
          </p:nvSpPr>
          <p:spPr bwMode="auto">
            <a:xfrm>
              <a:off x="5196" y="3080"/>
              <a:ext cx="164" cy="201"/>
            </a:xfrm>
            <a:prstGeom prst="flowChartDelay">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8196" name="Rectangle 4"/>
          <p:cNvSpPr>
            <a:spLocks noGrp="1" noChangeArrowheads="1"/>
          </p:cNvSpPr>
          <p:nvPr>
            <p:ph type="subTitle" idx="1"/>
          </p:nvPr>
        </p:nvSpPr>
        <p:spPr>
          <a:xfrm>
            <a:off x="4673600" y="2927354"/>
            <a:ext cx="3657600" cy="1822450"/>
          </a:xfrm>
        </p:spPr>
        <p:txBody>
          <a:bodyPr anchor="b"/>
          <a:lstStyle>
            <a:lvl1pPr marL="0" indent="0">
              <a:buFont typeface="Wingdings" charset="2"/>
              <a:buNone/>
              <a:defRPr>
                <a:solidFill>
                  <a:schemeClr val="tx2"/>
                </a:solidFill>
              </a:defRPr>
            </a:lvl1pPr>
          </a:lstStyle>
          <a:p>
            <a:r>
              <a:rPr lang="en-US"/>
              <a:t>Click to edit Master subtitle style</a:t>
            </a:r>
          </a:p>
        </p:txBody>
      </p:sp>
      <p:sp>
        <p:nvSpPr>
          <p:cNvPr id="8203" name="Rectangle 11"/>
          <p:cNvSpPr>
            <a:spLocks noGrp="1" noChangeArrowheads="1"/>
          </p:cNvSpPr>
          <p:nvPr>
            <p:ph type="ctrTitle" sz="quarter"/>
          </p:nvPr>
        </p:nvSpPr>
        <p:spPr>
          <a:xfrm>
            <a:off x="936625" y="1425575"/>
            <a:ext cx="7772400" cy="1143000"/>
          </a:xfrm>
        </p:spPr>
        <p:txBody>
          <a:bodyPr anchor="ctr"/>
          <a:lstStyle>
            <a:lvl1pPr algn="ctr">
              <a:defRPr>
                <a:solidFill>
                  <a:schemeClr val="tx1"/>
                </a:solidFill>
              </a:defRPr>
            </a:lvl1pPr>
          </a:lstStyle>
          <a:p>
            <a:r>
              <a:rPr lang="en-US"/>
              <a:t>Click to edit Master title style</a:t>
            </a:r>
          </a:p>
        </p:txBody>
      </p:sp>
      <p:sp>
        <p:nvSpPr>
          <p:cNvPr id="9" name="Rectangle 8"/>
          <p:cNvSpPr>
            <a:spLocks noGrp="1" noChangeArrowheads="1"/>
          </p:cNvSpPr>
          <p:nvPr>
            <p:ph type="dt" sz="quarter" idx="10"/>
          </p:nvPr>
        </p:nvSpPr>
        <p:spPr>
          <a:xfrm>
            <a:off x="2667000" y="6549972"/>
            <a:ext cx="1905000" cy="308028"/>
          </a:xfrm>
        </p:spPr>
        <p:txBody>
          <a:bodyPr/>
          <a:lstStyle>
            <a:lvl1pPr>
              <a:defRPr>
                <a:solidFill>
                  <a:schemeClr val="bg1"/>
                </a:solidFill>
              </a:defRPr>
            </a:lvl1pPr>
          </a:lstStyle>
          <a:p>
            <a:pPr>
              <a:defRPr/>
            </a:pPr>
            <a:endParaRPr lang="en-US"/>
          </a:p>
        </p:txBody>
      </p:sp>
      <p:sp>
        <p:nvSpPr>
          <p:cNvPr id="10" name="Rectangle 9"/>
          <p:cNvSpPr>
            <a:spLocks noGrp="1" noChangeArrowheads="1"/>
          </p:cNvSpPr>
          <p:nvPr>
            <p:ph type="ftr" sz="quarter" idx="11"/>
          </p:nvPr>
        </p:nvSpPr>
        <p:spPr>
          <a:xfrm>
            <a:off x="5195894" y="6549972"/>
            <a:ext cx="3279775" cy="308028"/>
          </a:xfrm>
        </p:spPr>
        <p:txBody>
          <a:bodyPr/>
          <a:lstStyle>
            <a:lvl1pPr algn="r">
              <a:defRPr/>
            </a:lvl1pPr>
          </a:lstStyle>
          <a:p>
            <a:pPr>
              <a:defRPr/>
            </a:pPr>
            <a:endParaRPr lang="en-US"/>
          </a:p>
        </p:txBody>
      </p:sp>
      <p:sp>
        <p:nvSpPr>
          <p:cNvPr id="11" name="Rectangle 10"/>
          <p:cNvSpPr>
            <a:spLocks noGrp="1" noChangeArrowheads="1"/>
          </p:cNvSpPr>
          <p:nvPr>
            <p:ph type="sldNum" sz="quarter" idx="12"/>
          </p:nvPr>
        </p:nvSpPr>
        <p:spPr>
          <a:xfrm>
            <a:off x="9531" y="6356099"/>
            <a:ext cx="587375" cy="492378"/>
          </a:xfrm>
        </p:spPr>
        <p:txBody>
          <a:bodyPr anchorCtr="0"/>
          <a:lstStyle>
            <a:lvl1pPr>
              <a:defRPr/>
            </a:lvl1pPr>
          </a:lstStyle>
          <a:p>
            <a:pPr>
              <a:defRPr/>
            </a:pPr>
            <a:fld id="{4917E382-444A-3D42-8459-91F706D4ED12}" type="slidenum">
              <a:rPr lang="en-US"/>
              <a:pPr>
                <a:defRPr/>
              </a:pPr>
              <a:t>‹#›</a:t>
            </a:fld>
            <a:endParaRPr lang="en-US"/>
          </a:p>
        </p:txBody>
      </p:sp>
    </p:spTree>
    <p:extLst>
      <p:ext uri="{BB962C8B-B14F-4D97-AF65-F5344CB8AC3E}">
        <p14:creationId xmlns:p14="http://schemas.microsoft.com/office/powerpoint/2010/main" val="279823940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035E7C61-2E0F-5947-A582-87C09B467833}" type="slidenum">
              <a:rPr lang="en-US"/>
              <a:pPr>
                <a:defRPr/>
              </a:pPr>
              <a:t>‹#›</a:t>
            </a:fld>
            <a:endParaRPr lang="en-US"/>
          </a:p>
        </p:txBody>
      </p:sp>
    </p:spTree>
    <p:extLst>
      <p:ext uri="{BB962C8B-B14F-4D97-AF65-F5344CB8AC3E}">
        <p14:creationId xmlns:p14="http://schemas.microsoft.com/office/powerpoint/2010/main" val="3063499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FE597B-2E86-C742-9AEE-AEDDCFAF8BD9}" type="slidenum">
              <a:rPr lang="en-US"/>
              <a:pPr>
                <a:defRPr/>
              </a:pPr>
              <a:t>‹#›</a:t>
            </a:fld>
            <a:endParaRPr lang="en-US"/>
          </a:p>
        </p:txBody>
      </p:sp>
    </p:spTree>
    <p:extLst>
      <p:ext uri="{BB962C8B-B14F-4D97-AF65-F5344CB8AC3E}">
        <p14:creationId xmlns:p14="http://schemas.microsoft.com/office/powerpoint/2010/main" val="8197226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B91523D5-BE05-4D4F-AB4D-607E6D954B09}" type="slidenum">
              <a:rPr lang="en-US"/>
              <a:pPr>
                <a:defRPr/>
              </a:pPr>
              <a:t>‹#›</a:t>
            </a:fld>
            <a:endParaRPr lang="en-US"/>
          </a:p>
        </p:txBody>
      </p:sp>
    </p:spTree>
    <p:extLst>
      <p:ext uri="{BB962C8B-B14F-4D97-AF65-F5344CB8AC3E}">
        <p14:creationId xmlns:p14="http://schemas.microsoft.com/office/powerpoint/2010/main" val="123973003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C69AE01E-3DE6-1F43-8BA4-54B4458F96DF}" type="slidenum">
              <a:rPr lang="en-US"/>
              <a:pPr>
                <a:defRPr/>
              </a:pPr>
              <a:t>‹#›</a:t>
            </a:fld>
            <a:endParaRPr lang="en-US"/>
          </a:p>
        </p:txBody>
      </p:sp>
    </p:spTree>
    <p:extLst>
      <p:ext uri="{BB962C8B-B14F-4D97-AF65-F5344CB8AC3E}">
        <p14:creationId xmlns:p14="http://schemas.microsoft.com/office/powerpoint/2010/main" val="385266806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AF087FE5-C924-3E44-AA32-01A065718A6A}" type="slidenum">
              <a:rPr lang="en-US"/>
              <a:pPr>
                <a:defRPr/>
              </a:pPr>
              <a:t>‹#›</a:t>
            </a:fld>
            <a:endParaRPr lang="en-US"/>
          </a:p>
        </p:txBody>
      </p:sp>
    </p:spTree>
    <p:extLst>
      <p:ext uri="{BB962C8B-B14F-4D97-AF65-F5344CB8AC3E}">
        <p14:creationId xmlns:p14="http://schemas.microsoft.com/office/powerpoint/2010/main" val="315392372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D5892F8D-FDEB-564D-A62C-D74720E5623A}" type="slidenum">
              <a:rPr lang="en-US"/>
              <a:pPr>
                <a:defRPr/>
              </a:pPr>
              <a:t>‹#›</a:t>
            </a:fld>
            <a:endParaRPr lang="en-US"/>
          </a:p>
        </p:txBody>
      </p:sp>
    </p:spTree>
    <p:extLst>
      <p:ext uri="{BB962C8B-B14F-4D97-AF65-F5344CB8AC3E}">
        <p14:creationId xmlns:p14="http://schemas.microsoft.com/office/powerpoint/2010/main" val="294813603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ECDBC337-8B75-F54D-AB9C-2B9B20392392}" type="slidenum">
              <a:rPr lang="en-US"/>
              <a:pPr>
                <a:defRPr/>
              </a:pPr>
              <a:t>‹#›</a:t>
            </a:fld>
            <a:endParaRPr lang="en-US"/>
          </a:p>
        </p:txBody>
      </p:sp>
    </p:spTree>
    <p:extLst>
      <p:ext uri="{BB962C8B-B14F-4D97-AF65-F5344CB8AC3E}">
        <p14:creationId xmlns:p14="http://schemas.microsoft.com/office/powerpoint/2010/main" val="379007494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7B7CE2A2-D2E4-E44C-AED0-7AEB405D17E4}" type="slidenum">
              <a:rPr lang="en-US"/>
              <a:pPr>
                <a:defRPr/>
              </a:pPr>
              <a:t>‹#›</a:t>
            </a:fld>
            <a:endParaRPr lang="en-US"/>
          </a:p>
        </p:txBody>
      </p:sp>
    </p:spTree>
    <p:extLst>
      <p:ext uri="{BB962C8B-B14F-4D97-AF65-F5344CB8AC3E}">
        <p14:creationId xmlns:p14="http://schemas.microsoft.com/office/powerpoint/2010/main" val="356472304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DB5E7D73-906D-924F-A2B7-198DB22DCE45}" type="slidenum">
              <a:rPr lang="en-US"/>
              <a:pPr>
                <a:defRPr/>
              </a:pPr>
              <a:t>‹#›</a:t>
            </a:fld>
            <a:endParaRPr lang="en-US"/>
          </a:p>
        </p:txBody>
      </p:sp>
    </p:spTree>
    <p:extLst>
      <p:ext uri="{BB962C8B-B14F-4D97-AF65-F5344CB8AC3E}">
        <p14:creationId xmlns:p14="http://schemas.microsoft.com/office/powerpoint/2010/main" val="236975537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9DD46E16-2AF1-494F-BC49-8E2F971C1C26}" type="slidenum">
              <a:rPr lang="en-US"/>
              <a:pPr>
                <a:defRPr/>
              </a:pPr>
              <a:t>‹#›</a:t>
            </a:fld>
            <a:endParaRPr lang="en-US"/>
          </a:p>
        </p:txBody>
      </p:sp>
    </p:spTree>
    <p:extLst>
      <p:ext uri="{BB962C8B-B14F-4D97-AF65-F5344CB8AC3E}">
        <p14:creationId xmlns:p14="http://schemas.microsoft.com/office/powerpoint/2010/main" val="284427321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762000"/>
            <a:ext cx="200025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762000"/>
            <a:ext cx="58483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9182967C-D28C-A44D-BF6A-A27CA705D89B}" type="slidenum">
              <a:rPr lang="en-US"/>
              <a:pPr>
                <a:defRPr/>
              </a:pPr>
              <a:t>‹#›</a:t>
            </a:fld>
            <a:endParaRPr lang="en-US"/>
          </a:p>
        </p:txBody>
      </p:sp>
    </p:spTree>
    <p:extLst>
      <p:ext uri="{BB962C8B-B14F-4D97-AF65-F5344CB8AC3E}">
        <p14:creationId xmlns:p14="http://schemas.microsoft.com/office/powerpoint/2010/main" val="379513722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D91AC0B-5766-CE45-8294-4546A173B0F1}" type="slidenum">
              <a:rPr lang="en-US"/>
              <a:pPr>
                <a:defRPr/>
              </a:pPr>
              <a:t>‹#›</a:t>
            </a:fld>
            <a:endParaRPr lang="en-US"/>
          </a:p>
        </p:txBody>
      </p:sp>
    </p:spTree>
    <p:extLst>
      <p:ext uri="{BB962C8B-B14F-4D97-AF65-F5344CB8AC3E}">
        <p14:creationId xmlns:p14="http://schemas.microsoft.com/office/powerpoint/2010/main" val="337020588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48EB08-5597-314A-97DA-855E9376E776}" type="slidenum">
              <a:rPr lang="en-US"/>
              <a:pPr>
                <a:defRPr/>
              </a:pPr>
              <a:t>‹#›</a:t>
            </a:fld>
            <a:endParaRPr lang="en-US"/>
          </a:p>
        </p:txBody>
      </p:sp>
    </p:spTree>
    <p:extLst>
      <p:ext uri="{BB962C8B-B14F-4D97-AF65-F5344CB8AC3E}">
        <p14:creationId xmlns:p14="http://schemas.microsoft.com/office/powerpoint/2010/main" val="320436018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6A0FEAF-34AF-084A-A313-67981DCD048C}" type="slidenum">
              <a:rPr lang="en-US"/>
              <a:pPr>
                <a:defRPr/>
              </a:pPr>
              <a:t>‹#›</a:t>
            </a:fld>
            <a:endParaRPr lang="en-US"/>
          </a:p>
        </p:txBody>
      </p:sp>
    </p:spTree>
    <p:extLst>
      <p:ext uri="{BB962C8B-B14F-4D97-AF65-F5344CB8AC3E}">
        <p14:creationId xmlns:p14="http://schemas.microsoft.com/office/powerpoint/2010/main" val="3142093357"/>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3CA40B23-AB25-F34D-A7FD-8EF257AF4D65}" type="slidenum">
              <a:rPr lang="en-US"/>
              <a:pPr>
                <a:defRPr/>
              </a:pPr>
              <a:t>‹#›</a:t>
            </a:fld>
            <a:endParaRPr lang="en-US"/>
          </a:p>
        </p:txBody>
      </p:sp>
    </p:spTree>
    <p:extLst>
      <p:ext uri="{BB962C8B-B14F-4D97-AF65-F5344CB8AC3E}">
        <p14:creationId xmlns:p14="http://schemas.microsoft.com/office/powerpoint/2010/main" val="2902694290"/>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F5C9618-4BB7-0046-9E24-14FB6D02D496}" type="slidenum">
              <a:rPr lang="en-US"/>
              <a:pPr>
                <a:defRPr/>
              </a:pPr>
              <a:t>‹#›</a:t>
            </a:fld>
            <a:endParaRPr lang="en-US"/>
          </a:p>
        </p:txBody>
      </p:sp>
    </p:spTree>
    <p:extLst>
      <p:ext uri="{BB962C8B-B14F-4D97-AF65-F5344CB8AC3E}">
        <p14:creationId xmlns:p14="http://schemas.microsoft.com/office/powerpoint/2010/main" val="3884660151"/>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0DAED51-70B1-AB48-B88F-260483F6BCDE}" type="slidenum">
              <a:rPr lang="en-US"/>
              <a:pPr>
                <a:defRPr/>
              </a:pPr>
              <a:t>‹#›</a:t>
            </a:fld>
            <a:endParaRPr lang="en-US"/>
          </a:p>
        </p:txBody>
      </p:sp>
    </p:spTree>
    <p:extLst>
      <p:ext uri="{BB962C8B-B14F-4D97-AF65-F5344CB8AC3E}">
        <p14:creationId xmlns:p14="http://schemas.microsoft.com/office/powerpoint/2010/main" val="1658692724"/>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E5E6BFE-496D-AF40-8F91-E7A9E087BFC1}" type="slidenum">
              <a:rPr lang="en-US"/>
              <a:pPr>
                <a:defRPr/>
              </a:pPr>
              <a:t>‹#›</a:t>
            </a:fld>
            <a:endParaRPr lang="en-US"/>
          </a:p>
        </p:txBody>
      </p:sp>
    </p:spTree>
    <p:extLst>
      <p:ext uri="{BB962C8B-B14F-4D97-AF65-F5344CB8AC3E}">
        <p14:creationId xmlns:p14="http://schemas.microsoft.com/office/powerpoint/2010/main" val="2890970492"/>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0F40CD92-FEF1-3746-93AE-EECC574F5D14}" type="slidenum">
              <a:rPr lang="en-US"/>
              <a:pPr>
                <a:defRPr/>
              </a:pPr>
              <a:t>‹#›</a:t>
            </a:fld>
            <a:endParaRPr lang="en-US"/>
          </a:p>
        </p:txBody>
      </p:sp>
    </p:spTree>
    <p:extLst>
      <p:ext uri="{BB962C8B-B14F-4D97-AF65-F5344CB8AC3E}">
        <p14:creationId xmlns:p14="http://schemas.microsoft.com/office/powerpoint/2010/main" val="3371792390"/>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F3F23550-CEEB-3B49-84F8-BF28D94A78B8}" type="slidenum">
              <a:rPr lang="en-US"/>
              <a:pPr>
                <a:defRPr/>
              </a:pPr>
              <a:t>‹#›</a:t>
            </a:fld>
            <a:endParaRPr lang="en-US"/>
          </a:p>
        </p:txBody>
      </p:sp>
    </p:spTree>
    <p:extLst>
      <p:ext uri="{BB962C8B-B14F-4D97-AF65-F5344CB8AC3E}">
        <p14:creationId xmlns:p14="http://schemas.microsoft.com/office/powerpoint/2010/main" val="1168229403"/>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FEE31A9C-D361-5E4D-88C1-F03F7858F292}" type="slidenum">
              <a:rPr lang="en-US"/>
              <a:pPr>
                <a:defRPr/>
              </a:pPr>
              <a:t>‹#›</a:t>
            </a:fld>
            <a:endParaRPr lang="en-US"/>
          </a:p>
        </p:txBody>
      </p:sp>
    </p:spTree>
    <p:extLst>
      <p:ext uri="{BB962C8B-B14F-4D97-AF65-F5344CB8AC3E}">
        <p14:creationId xmlns:p14="http://schemas.microsoft.com/office/powerpoint/2010/main" val="2062661388"/>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5"/>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5"/>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ED887717-F0CA-524E-AC0A-572A7D9847DB}" type="slidenum">
              <a:rPr lang="en-US"/>
              <a:pPr>
                <a:defRPr/>
              </a:pPr>
              <a:t>‹#›</a:t>
            </a:fld>
            <a:endParaRPr lang="en-US"/>
          </a:p>
        </p:txBody>
      </p:sp>
    </p:spTree>
    <p:extLst>
      <p:ext uri="{BB962C8B-B14F-4D97-AF65-F5344CB8AC3E}">
        <p14:creationId xmlns:p14="http://schemas.microsoft.com/office/powerpoint/2010/main" val="2048863511"/>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880" indent="0" algn="ctr">
              <a:buNone/>
              <a:defRPr/>
            </a:lvl2pPr>
            <a:lvl3pPr marL="913758" indent="0" algn="ctr">
              <a:buNone/>
              <a:defRPr/>
            </a:lvl3pPr>
            <a:lvl4pPr marL="1370639" indent="0" algn="ctr">
              <a:buNone/>
              <a:defRPr/>
            </a:lvl4pPr>
            <a:lvl5pPr marL="1827517" indent="0" algn="ctr">
              <a:buNone/>
              <a:defRPr/>
            </a:lvl5pPr>
            <a:lvl6pPr marL="2284398" indent="0" algn="ctr">
              <a:buNone/>
              <a:defRPr/>
            </a:lvl6pPr>
            <a:lvl7pPr marL="2741275" indent="0" algn="ctr">
              <a:buNone/>
              <a:defRPr/>
            </a:lvl7pPr>
            <a:lvl8pPr marL="3198156" indent="0" algn="ctr">
              <a:buNone/>
              <a:defRPr/>
            </a:lvl8pPr>
            <a:lvl9pPr marL="3655033"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48436381-3B77-6E4F-AE9C-A01BC19F836C}" type="slidenum">
              <a:rPr lang="en-US"/>
              <a:pPr>
                <a:defRPr/>
              </a:pPr>
              <a:t>‹#›</a:t>
            </a:fld>
            <a:endParaRPr lang="en-US"/>
          </a:p>
        </p:txBody>
      </p:sp>
    </p:spTree>
    <p:extLst>
      <p:ext uri="{BB962C8B-B14F-4D97-AF65-F5344CB8AC3E}">
        <p14:creationId xmlns:p14="http://schemas.microsoft.com/office/powerpoint/2010/main" val="140291946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6726" indent="0" algn="ctr">
              <a:buNone/>
              <a:defRPr/>
            </a:lvl2pPr>
            <a:lvl3pPr marL="913455" indent="0" algn="ctr">
              <a:buNone/>
              <a:defRPr/>
            </a:lvl3pPr>
            <a:lvl4pPr marL="1370172" indent="0" algn="ctr">
              <a:buNone/>
              <a:defRPr/>
            </a:lvl4pPr>
            <a:lvl5pPr marL="1826907" indent="0" algn="ctr">
              <a:buNone/>
              <a:defRPr/>
            </a:lvl5pPr>
            <a:lvl6pPr marL="2283619" indent="0" algn="ctr">
              <a:buNone/>
              <a:defRPr/>
            </a:lvl6pPr>
            <a:lvl7pPr marL="2740344" indent="0" algn="ctr">
              <a:buNone/>
              <a:defRPr/>
            </a:lvl7pPr>
            <a:lvl8pPr marL="3197066" indent="0" algn="ctr">
              <a:buNone/>
              <a:defRPr/>
            </a:lvl8pPr>
            <a:lvl9pPr marL="3653791"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70F928-4069-304E-B17C-8E211E357B9D}" type="slidenum">
              <a:rPr lang="en-US"/>
              <a:pPr>
                <a:defRPr/>
              </a:pPr>
              <a:t>‹#›</a:t>
            </a:fld>
            <a:endParaRPr lang="en-US"/>
          </a:p>
        </p:txBody>
      </p:sp>
    </p:spTree>
    <p:extLst>
      <p:ext uri="{BB962C8B-B14F-4D97-AF65-F5344CB8AC3E}">
        <p14:creationId xmlns:p14="http://schemas.microsoft.com/office/powerpoint/2010/main" val="185824304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77929576-F1C3-8342-A9F5-6361B573A61B}"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0698207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4EF7205-82CB-5F47-9C05-6765BF3FC59B}"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9225908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2199C3AE-A5B5-D844-A9B2-7FC720DCF4A9}"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0513636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E25E5ED4-156C-E041-AF48-0582017FCE0B}"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313236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F9CC7C82-67F6-5040-8AA0-F231F1AAB699}"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5572576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A35EACE8-9D42-8340-8C96-8E700BAE356C}"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8748865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E169A106-F484-DE44-9688-0001599BF234}"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8482768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652FF2FA-F185-F646-B824-701E7DAF077E}"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4957131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B3EC499D-EA11-4F40-8D80-16E45D372B53}"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7824934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FEB3406-F7F4-9F47-BF26-23D377B7B439}"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65295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872613-69EE-A943-8D39-EA29EAF2AB44}" type="slidenum">
              <a:rPr lang="en-US"/>
              <a:pPr>
                <a:defRPr/>
              </a:pPr>
              <a:t>‹#›</a:t>
            </a:fld>
            <a:endParaRPr lang="en-US"/>
          </a:p>
        </p:txBody>
      </p:sp>
    </p:spTree>
    <p:extLst>
      <p:ext uri="{BB962C8B-B14F-4D97-AF65-F5344CB8AC3E}">
        <p14:creationId xmlns:p14="http://schemas.microsoft.com/office/powerpoint/2010/main" val="402514817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D80B07B2-1B3E-6248-9534-825461B2BD0D}"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1990398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6343" indent="0" algn="ctr">
              <a:buNone/>
              <a:defRPr/>
            </a:lvl2pPr>
            <a:lvl3pPr marL="912690" indent="0" algn="ctr">
              <a:buNone/>
              <a:defRPr/>
            </a:lvl3pPr>
            <a:lvl4pPr marL="1369016" indent="0" algn="ctr">
              <a:buNone/>
              <a:defRPr/>
            </a:lvl4pPr>
            <a:lvl5pPr marL="1825374" indent="0" algn="ctr">
              <a:buNone/>
              <a:defRPr/>
            </a:lvl5pPr>
            <a:lvl6pPr marL="2281697" indent="0" algn="ctr">
              <a:buNone/>
              <a:defRPr/>
            </a:lvl6pPr>
            <a:lvl7pPr marL="2738032" indent="0" algn="ctr">
              <a:buNone/>
              <a:defRPr/>
            </a:lvl7pPr>
            <a:lvl8pPr marL="3194368" indent="0" algn="ctr">
              <a:buNone/>
              <a:defRPr/>
            </a:lvl8pPr>
            <a:lvl9pPr marL="3650712"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Times New Roman"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charset="0"/>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110040937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imes New Roman"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charset="0"/>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21966957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6343" indent="0">
              <a:buNone/>
              <a:defRPr sz="1800"/>
            </a:lvl2pPr>
            <a:lvl3pPr marL="912690" indent="0">
              <a:buNone/>
              <a:defRPr sz="1600"/>
            </a:lvl3pPr>
            <a:lvl4pPr marL="1369016" indent="0">
              <a:buNone/>
              <a:defRPr sz="1400"/>
            </a:lvl4pPr>
            <a:lvl5pPr marL="1825374" indent="0">
              <a:buNone/>
              <a:defRPr sz="1400"/>
            </a:lvl5pPr>
            <a:lvl6pPr marL="2281697" indent="0">
              <a:buNone/>
              <a:defRPr sz="1400"/>
            </a:lvl6pPr>
            <a:lvl7pPr marL="2738032" indent="0">
              <a:buNone/>
              <a:defRPr sz="1400"/>
            </a:lvl7pPr>
            <a:lvl8pPr marL="3194368" indent="0">
              <a:buNone/>
              <a:defRPr sz="1400"/>
            </a:lvl8pPr>
            <a:lvl9pPr marL="3650712"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Times New Roman"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charset="0"/>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983761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Times New Roman"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Times New Roman"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imes New Roman" charset="0"/>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414809879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343" indent="0">
              <a:buNone/>
              <a:defRPr sz="2000" b="1"/>
            </a:lvl2pPr>
            <a:lvl3pPr marL="912690" indent="0">
              <a:buNone/>
              <a:defRPr sz="1800" b="1"/>
            </a:lvl3pPr>
            <a:lvl4pPr marL="1369016" indent="0">
              <a:buNone/>
              <a:defRPr sz="1600" b="1"/>
            </a:lvl4pPr>
            <a:lvl5pPr marL="1825374" indent="0">
              <a:buNone/>
              <a:defRPr sz="1600" b="1"/>
            </a:lvl5pPr>
            <a:lvl6pPr marL="2281697" indent="0">
              <a:buNone/>
              <a:defRPr sz="1600" b="1"/>
            </a:lvl6pPr>
            <a:lvl7pPr marL="2738032" indent="0">
              <a:buNone/>
              <a:defRPr sz="1600" b="1"/>
            </a:lvl7pPr>
            <a:lvl8pPr marL="3194368" indent="0">
              <a:buNone/>
              <a:defRPr sz="1600" b="1"/>
            </a:lvl8pPr>
            <a:lvl9pPr marL="365071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63" y="1535113"/>
            <a:ext cx="4041775" cy="639762"/>
          </a:xfrm>
        </p:spPr>
        <p:txBody>
          <a:bodyPr anchor="b"/>
          <a:lstStyle>
            <a:lvl1pPr marL="0" indent="0">
              <a:buNone/>
              <a:defRPr sz="2400" b="1"/>
            </a:lvl1pPr>
            <a:lvl2pPr marL="456343" indent="0">
              <a:buNone/>
              <a:defRPr sz="2000" b="1"/>
            </a:lvl2pPr>
            <a:lvl3pPr marL="912690" indent="0">
              <a:buNone/>
              <a:defRPr sz="1800" b="1"/>
            </a:lvl3pPr>
            <a:lvl4pPr marL="1369016" indent="0">
              <a:buNone/>
              <a:defRPr sz="1600" b="1"/>
            </a:lvl4pPr>
            <a:lvl5pPr marL="1825374" indent="0">
              <a:buNone/>
              <a:defRPr sz="1600" b="1"/>
            </a:lvl5pPr>
            <a:lvl6pPr marL="2281697" indent="0">
              <a:buNone/>
              <a:defRPr sz="1600" b="1"/>
            </a:lvl6pPr>
            <a:lvl7pPr marL="2738032" indent="0">
              <a:buNone/>
              <a:defRPr sz="1600" b="1"/>
            </a:lvl7pPr>
            <a:lvl8pPr marL="3194368" indent="0">
              <a:buNone/>
              <a:defRPr sz="1600" b="1"/>
            </a:lvl8pPr>
            <a:lvl9pPr marL="365071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6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Times New Roman" charset="0"/>
              </a:defRPr>
            </a:lvl1pPr>
          </a:lstStyle>
          <a:p>
            <a:pPr>
              <a:defRPr/>
            </a:pPr>
            <a:endParaRPr lang="en-US"/>
          </a:p>
        </p:txBody>
      </p:sp>
      <p:sp>
        <p:nvSpPr>
          <p:cNvPr id="8" name="Footer Placeholder 7"/>
          <p:cNvSpPr>
            <a:spLocks noGrp="1"/>
          </p:cNvSpPr>
          <p:nvPr>
            <p:ph type="ftr" sz="quarter" idx="11"/>
          </p:nvPr>
        </p:nvSpPr>
        <p:spPr/>
        <p:txBody>
          <a:bodyPr/>
          <a:lstStyle>
            <a:lvl1pPr>
              <a:defRPr>
                <a:latin typeface="Times New Roman"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Times New Roman" charset="0"/>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71976095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atin typeface="Times New Roman" charset="0"/>
              </a:defRPr>
            </a:lvl1pPr>
          </a:lstStyle>
          <a:p>
            <a:pPr>
              <a:defRPr/>
            </a:pPr>
            <a:endParaRPr lang="en-US"/>
          </a:p>
        </p:txBody>
      </p:sp>
      <p:sp>
        <p:nvSpPr>
          <p:cNvPr id="4" name="Footer Placeholder 3"/>
          <p:cNvSpPr>
            <a:spLocks noGrp="1"/>
          </p:cNvSpPr>
          <p:nvPr>
            <p:ph type="ftr" sz="quarter" idx="11"/>
          </p:nvPr>
        </p:nvSpPr>
        <p:spPr/>
        <p:txBody>
          <a:bodyPr/>
          <a:lstStyle>
            <a:lvl1pPr>
              <a:defRPr>
                <a:latin typeface="Times New Roman"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Times New Roman" charset="0"/>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308971057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imes New Roman"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Times New Roman"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Times New Roman" charset="0"/>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56709330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38"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8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38" y="1435101"/>
            <a:ext cx="3008313" cy="4691063"/>
          </a:xfrm>
        </p:spPr>
        <p:txBody>
          <a:bodyPr/>
          <a:lstStyle>
            <a:lvl1pPr marL="0" indent="0">
              <a:buNone/>
              <a:defRPr sz="1400"/>
            </a:lvl1pPr>
            <a:lvl2pPr marL="456343" indent="0">
              <a:buNone/>
              <a:defRPr sz="1200"/>
            </a:lvl2pPr>
            <a:lvl3pPr marL="912690" indent="0">
              <a:buNone/>
              <a:defRPr sz="1000"/>
            </a:lvl3pPr>
            <a:lvl4pPr marL="1369016" indent="0">
              <a:buNone/>
              <a:defRPr sz="900"/>
            </a:lvl4pPr>
            <a:lvl5pPr marL="1825374" indent="0">
              <a:buNone/>
              <a:defRPr sz="900"/>
            </a:lvl5pPr>
            <a:lvl6pPr marL="2281697" indent="0">
              <a:buNone/>
              <a:defRPr sz="900"/>
            </a:lvl6pPr>
            <a:lvl7pPr marL="2738032" indent="0">
              <a:buNone/>
              <a:defRPr sz="900"/>
            </a:lvl7pPr>
            <a:lvl8pPr marL="3194368" indent="0">
              <a:buNone/>
              <a:defRPr sz="900"/>
            </a:lvl8pPr>
            <a:lvl9pPr marL="365071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Times New Roman"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Times New Roman"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imes New Roman" charset="0"/>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287872735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43" indent="0">
              <a:buNone/>
              <a:defRPr sz="2800"/>
            </a:lvl2pPr>
            <a:lvl3pPr marL="912690" indent="0">
              <a:buNone/>
              <a:defRPr sz="2400"/>
            </a:lvl3pPr>
            <a:lvl4pPr marL="1369016" indent="0">
              <a:buNone/>
              <a:defRPr sz="2000"/>
            </a:lvl4pPr>
            <a:lvl5pPr marL="1825374" indent="0">
              <a:buNone/>
              <a:defRPr sz="2000"/>
            </a:lvl5pPr>
            <a:lvl6pPr marL="2281697" indent="0">
              <a:buNone/>
              <a:defRPr sz="2000"/>
            </a:lvl6pPr>
            <a:lvl7pPr marL="2738032" indent="0">
              <a:buNone/>
              <a:defRPr sz="2000"/>
            </a:lvl7pPr>
            <a:lvl8pPr marL="3194368" indent="0">
              <a:buNone/>
              <a:defRPr sz="2000"/>
            </a:lvl8pPr>
            <a:lvl9pPr marL="3650712"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343" indent="0">
              <a:buNone/>
              <a:defRPr sz="1200"/>
            </a:lvl2pPr>
            <a:lvl3pPr marL="912690" indent="0">
              <a:buNone/>
              <a:defRPr sz="1000"/>
            </a:lvl3pPr>
            <a:lvl4pPr marL="1369016" indent="0">
              <a:buNone/>
              <a:defRPr sz="900"/>
            </a:lvl4pPr>
            <a:lvl5pPr marL="1825374" indent="0">
              <a:buNone/>
              <a:defRPr sz="900"/>
            </a:lvl5pPr>
            <a:lvl6pPr marL="2281697" indent="0">
              <a:buNone/>
              <a:defRPr sz="900"/>
            </a:lvl6pPr>
            <a:lvl7pPr marL="2738032" indent="0">
              <a:buNone/>
              <a:defRPr sz="900"/>
            </a:lvl7pPr>
            <a:lvl8pPr marL="3194368" indent="0">
              <a:buNone/>
              <a:defRPr sz="900"/>
            </a:lvl8pPr>
            <a:lvl9pPr marL="365071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Times New Roman"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Times New Roman"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imes New Roman" charset="0"/>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2223957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6726" indent="0">
              <a:buNone/>
              <a:defRPr sz="1800"/>
            </a:lvl2pPr>
            <a:lvl3pPr marL="913455" indent="0">
              <a:buNone/>
              <a:defRPr sz="1600"/>
            </a:lvl3pPr>
            <a:lvl4pPr marL="1370172" indent="0">
              <a:buNone/>
              <a:defRPr sz="1400"/>
            </a:lvl4pPr>
            <a:lvl5pPr marL="1826907" indent="0">
              <a:buNone/>
              <a:defRPr sz="1400"/>
            </a:lvl5pPr>
            <a:lvl6pPr marL="2283619" indent="0">
              <a:buNone/>
              <a:defRPr sz="1400"/>
            </a:lvl6pPr>
            <a:lvl7pPr marL="2740344" indent="0">
              <a:buNone/>
              <a:defRPr sz="1400"/>
            </a:lvl7pPr>
            <a:lvl8pPr marL="3197066" indent="0">
              <a:buNone/>
              <a:defRPr sz="1400"/>
            </a:lvl8pPr>
            <a:lvl9pPr marL="3653791"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E16A76-9393-104C-AD02-146D08512A38}" type="slidenum">
              <a:rPr lang="en-US"/>
              <a:pPr>
                <a:defRPr/>
              </a:pPr>
              <a:t>‹#›</a:t>
            </a:fld>
            <a:endParaRPr lang="en-US"/>
          </a:p>
        </p:txBody>
      </p:sp>
    </p:spTree>
    <p:extLst>
      <p:ext uri="{BB962C8B-B14F-4D97-AF65-F5344CB8AC3E}">
        <p14:creationId xmlns:p14="http://schemas.microsoft.com/office/powerpoint/2010/main" val="171054969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imes New Roman"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charset="0"/>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83514831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7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imes New Roman"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charset="0"/>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218062046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45982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588007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530" y="2130537"/>
            <a:ext cx="7772977" cy="1469371"/>
          </a:xfrm>
          <a:prstGeom prst="rect">
            <a:avLst/>
          </a:prstGeom>
        </p:spPr>
        <p:txBody>
          <a:bodyPr vert="horz" lIns="91255" tIns="45626" rIns="91255" bIns="45626"/>
          <a:lstStyle/>
          <a:p>
            <a:r>
              <a:rPr lang="en-US"/>
              <a:t>Click to edit Master title style</a:t>
            </a:r>
          </a:p>
        </p:txBody>
      </p:sp>
      <p:sp>
        <p:nvSpPr>
          <p:cNvPr id="3" name="Subtitle 2"/>
          <p:cNvSpPr>
            <a:spLocks noGrp="1"/>
          </p:cNvSpPr>
          <p:nvPr>
            <p:ph type="subTitle" idx="1"/>
          </p:nvPr>
        </p:nvSpPr>
        <p:spPr>
          <a:xfrm>
            <a:off x="1371041" y="3885640"/>
            <a:ext cx="6401955" cy="1753721"/>
          </a:xfrm>
          <a:prstGeom prst="rect">
            <a:avLst/>
          </a:prstGeom>
        </p:spPr>
        <p:txBody>
          <a:bodyPr vert="horz" lIns="91255" tIns="45626" rIns="91255" bIns="45626"/>
          <a:lstStyle>
            <a:lvl1pPr marL="0" indent="0" algn="ctr">
              <a:buNone/>
              <a:defRPr/>
            </a:lvl1pPr>
            <a:lvl2pPr marL="402584" indent="0" algn="ctr">
              <a:buNone/>
              <a:defRPr/>
            </a:lvl2pPr>
            <a:lvl3pPr marL="805168" indent="0" algn="ctr">
              <a:buNone/>
              <a:defRPr/>
            </a:lvl3pPr>
            <a:lvl4pPr marL="1207753" indent="0" algn="ctr">
              <a:buNone/>
              <a:defRPr/>
            </a:lvl4pPr>
            <a:lvl5pPr marL="1610338" indent="0" algn="ctr">
              <a:buNone/>
              <a:defRPr/>
            </a:lvl5pPr>
            <a:lvl6pPr marL="2012926" indent="0" algn="ctr">
              <a:buNone/>
              <a:defRPr/>
            </a:lvl6pPr>
            <a:lvl7pPr marL="2415511" indent="0" algn="ctr">
              <a:buNone/>
              <a:defRPr/>
            </a:lvl7pPr>
            <a:lvl8pPr marL="2818094" indent="0" algn="ctr">
              <a:buNone/>
              <a:defRPr/>
            </a:lvl8pPr>
            <a:lvl9pPr marL="3220680" indent="0" algn="ctr">
              <a:buNone/>
              <a:defRPr/>
            </a:lvl9pPr>
          </a:lstStyle>
          <a:p>
            <a:r>
              <a:rPr lang="en-US"/>
              <a:t>Click to edit Master subtitle style</a:t>
            </a:r>
          </a:p>
        </p:txBody>
      </p:sp>
    </p:spTree>
    <p:extLst>
      <p:ext uri="{BB962C8B-B14F-4D97-AF65-F5344CB8AC3E}">
        <p14:creationId xmlns:p14="http://schemas.microsoft.com/office/powerpoint/2010/main" val="101114347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07" y="274544"/>
            <a:ext cx="8229023" cy="1143000"/>
          </a:xfrm>
          <a:prstGeom prst="rect">
            <a:avLst/>
          </a:prstGeom>
        </p:spPr>
        <p:txBody>
          <a:bodyPr vert="horz" lIns="91255" tIns="45626" rIns="91255" bIns="45626"/>
          <a:lstStyle/>
          <a:p>
            <a:r>
              <a:rPr lang="en-US"/>
              <a:t>Click to edit Master title style</a:t>
            </a:r>
          </a:p>
        </p:txBody>
      </p:sp>
      <p:sp>
        <p:nvSpPr>
          <p:cNvPr id="3" name="Content Placeholder 2"/>
          <p:cNvSpPr>
            <a:spLocks noGrp="1"/>
          </p:cNvSpPr>
          <p:nvPr>
            <p:ph idx="1"/>
          </p:nvPr>
        </p:nvSpPr>
        <p:spPr>
          <a:xfrm>
            <a:off x="457507" y="1599643"/>
            <a:ext cx="8229023" cy="4527176"/>
          </a:xfrm>
          <a:prstGeom prst="rect">
            <a:avLst/>
          </a:prstGeom>
        </p:spPr>
        <p:txBody>
          <a:bodyPr vert="horz" lIns="91255" tIns="45626" rIns="91255" bIns="4562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183609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8" y="4406713"/>
            <a:ext cx="7771534" cy="1362916"/>
          </a:xfrm>
          <a:prstGeom prst="rect">
            <a:avLst/>
          </a:prstGeom>
        </p:spPr>
        <p:txBody>
          <a:bodyPr vert="horz" lIns="91255" tIns="45626" rIns="91255" bIns="45626" anchor="t"/>
          <a:lstStyle>
            <a:lvl1pPr algn="l">
              <a:defRPr sz="3530" b="1" cap="all"/>
            </a:lvl1pPr>
          </a:lstStyle>
          <a:p>
            <a:r>
              <a:rPr lang="en-US"/>
              <a:t>Click to edit Master title style</a:t>
            </a:r>
          </a:p>
        </p:txBody>
      </p:sp>
      <p:sp>
        <p:nvSpPr>
          <p:cNvPr id="3" name="Text Placeholder 2"/>
          <p:cNvSpPr>
            <a:spLocks noGrp="1"/>
          </p:cNvSpPr>
          <p:nvPr>
            <p:ph type="body" idx="1"/>
          </p:nvPr>
        </p:nvSpPr>
        <p:spPr>
          <a:xfrm>
            <a:off x="723038" y="2906526"/>
            <a:ext cx="7771534" cy="1500187"/>
          </a:xfrm>
          <a:prstGeom prst="rect">
            <a:avLst/>
          </a:prstGeom>
        </p:spPr>
        <p:txBody>
          <a:bodyPr vert="horz" lIns="91255" tIns="45626" rIns="91255" bIns="45626" anchor="b"/>
          <a:lstStyle>
            <a:lvl1pPr marL="0" indent="0">
              <a:buNone/>
              <a:defRPr sz="1765"/>
            </a:lvl1pPr>
            <a:lvl2pPr marL="402584" indent="0">
              <a:buNone/>
              <a:defRPr sz="1588"/>
            </a:lvl2pPr>
            <a:lvl3pPr marL="805168" indent="0">
              <a:buNone/>
              <a:defRPr sz="1412"/>
            </a:lvl3pPr>
            <a:lvl4pPr marL="1207753" indent="0">
              <a:buNone/>
              <a:defRPr sz="1235"/>
            </a:lvl4pPr>
            <a:lvl5pPr marL="1610338" indent="0">
              <a:buNone/>
              <a:defRPr sz="1235"/>
            </a:lvl5pPr>
            <a:lvl6pPr marL="2012926" indent="0">
              <a:buNone/>
              <a:defRPr sz="1235"/>
            </a:lvl6pPr>
            <a:lvl7pPr marL="2415511" indent="0">
              <a:buNone/>
              <a:defRPr sz="1235"/>
            </a:lvl7pPr>
            <a:lvl8pPr marL="2818094" indent="0">
              <a:buNone/>
              <a:defRPr sz="1235"/>
            </a:lvl8pPr>
            <a:lvl9pPr marL="3220680" indent="0">
              <a:buNone/>
              <a:defRPr sz="1235"/>
            </a:lvl9pPr>
          </a:lstStyle>
          <a:p>
            <a:pPr lvl="0"/>
            <a:r>
              <a:rPr lang="en-US"/>
              <a:t>Click to edit Master text styles</a:t>
            </a:r>
          </a:p>
        </p:txBody>
      </p:sp>
    </p:spTree>
    <p:extLst>
      <p:ext uri="{BB962C8B-B14F-4D97-AF65-F5344CB8AC3E}">
        <p14:creationId xmlns:p14="http://schemas.microsoft.com/office/powerpoint/2010/main" val="274411216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07" y="274544"/>
            <a:ext cx="8229023" cy="1143000"/>
          </a:xfrm>
          <a:prstGeom prst="rect">
            <a:avLst/>
          </a:prstGeom>
        </p:spPr>
        <p:txBody>
          <a:bodyPr vert="horz" lIns="91255" tIns="45626" rIns="91255" bIns="45626"/>
          <a:lstStyle/>
          <a:p>
            <a:r>
              <a:rPr lang="en-US"/>
              <a:t>Click to edit Master title style</a:t>
            </a:r>
          </a:p>
        </p:txBody>
      </p:sp>
      <p:sp>
        <p:nvSpPr>
          <p:cNvPr id="3" name="Content Placeholder 2"/>
          <p:cNvSpPr>
            <a:spLocks noGrp="1"/>
          </p:cNvSpPr>
          <p:nvPr>
            <p:ph sz="half" idx="1"/>
          </p:nvPr>
        </p:nvSpPr>
        <p:spPr>
          <a:xfrm>
            <a:off x="457489" y="1599643"/>
            <a:ext cx="4045238" cy="4527176"/>
          </a:xfrm>
          <a:prstGeom prst="rect">
            <a:avLst/>
          </a:prstGeom>
        </p:spPr>
        <p:txBody>
          <a:bodyPr vert="horz" lIns="91255" tIns="45626" rIns="91255" bIns="45626"/>
          <a:lstStyle>
            <a:lvl1pPr>
              <a:defRPr sz="2471"/>
            </a:lvl1pPr>
            <a:lvl2pPr>
              <a:defRPr sz="2206"/>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291" y="1599643"/>
            <a:ext cx="4045239" cy="4527176"/>
          </a:xfrm>
          <a:prstGeom prst="rect">
            <a:avLst/>
          </a:prstGeom>
        </p:spPr>
        <p:txBody>
          <a:bodyPr vert="horz" lIns="91255" tIns="45626" rIns="91255" bIns="45626"/>
          <a:lstStyle>
            <a:lvl1pPr>
              <a:defRPr sz="2471"/>
            </a:lvl1pPr>
            <a:lvl2pPr>
              <a:defRPr sz="2206"/>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588590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507" y="274544"/>
            <a:ext cx="8229023" cy="1143000"/>
          </a:xfrm>
          <a:prstGeom prst="rect">
            <a:avLst/>
          </a:prstGeom>
        </p:spPr>
        <p:txBody>
          <a:bodyPr vert="horz" lIns="91255" tIns="45626" rIns="91255" bIns="45626"/>
          <a:lstStyle>
            <a:lvl1pPr>
              <a:defRPr/>
            </a:lvl1pPr>
          </a:lstStyle>
          <a:p>
            <a:r>
              <a:rPr lang="en-US"/>
              <a:t>Click to edit Master title style</a:t>
            </a:r>
          </a:p>
        </p:txBody>
      </p:sp>
      <p:sp>
        <p:nvSpPr>
          <p:cNvPr id="3" name="Text Placeholder 2"/>
          <p:cNvSpPr>
            <a:spLocks noGrp="1"/>
          </p:cNvSpPr>
          <p:nvPr>
            <p:ph type="body" idx="1"/>
          </p:nvPr>
        </p:nvSpPr>
        <p:spPr>
          <a:xfrm>
            <a:off x="457489" y="1535206"/>
            <a:ext cx="4039465" cy="640136"/>
          </a:xfrm>
          <a:prstGeom prst="rect">
            <a:avLst/>
          </a:prstGeom>
        </p:spPr>
        <p:txBody>
          <a:bodyPr vert="horz" lIns="91255" tIns="45626" rIns="91255" bIns="45626" anchor="b"/>
          <a:lstStyle>
            <a:lvl1pPr marL="0" indent="0">
              <a:buNone/>
              <a:defRPr sz="2206" b="1"/>
            </a:lvl1pPr>
            <a:lvl2pPr marL="402584" indent="0">
              <a:buNone/>
              <a:defRPr sz="1765" b="1"/>
            </a:lvl2pPr>
            <a:lvl3pPr marL="805168" indent="0">
              <a:buNone/>
              <a:defRPr sz="1588" b="1"/>
            </a:lvl3pPr>
            <a:lvl4pPr marL="1207753" indent="0">
              <a:buNone/>
              <a:defRPr sz="1412" b="1"/>
            </a:lvl4pPr>
            <a:lvl5pPr marL="1610338" indent="0">
              <a:buNone/>
              <a:defRPr sz="1412" b="1"/>
            </a:lvl5pPr>
            <a:lvl6pPr marL="2012926" indent="0">
              <a:buNone/>
              <a:defRPr sz="1412" b="1"/>
            </a:lvl6pPr>
            <a:lvl7pPr marL="2415511" indent="0">
              <a:buNone/>
              <a:defRPr sz="1412" b="1"/>
            </a:lvl7pPr>
            <a:lvl8pPr marL="2818094" indent="0">
              <a:buNone/>
              <a:defRPr sz="1412" b="1"/>
            </a:lvl8pPr>
            <a:lvl9pPr marL="3220680" indent="0">
              <a:buNone/>
              <a:defRPr sz="1412" b="1"/>
            </a:lvl9pPr>
          </a:lstStyle>
          <a:p>
            <a:pPr lvl="0"/>
            <a:r>
              <a:rPr lang="en-US"/>
              <a:t>Click to edit Master text styles</a:t>
            </a:r>
          </a:p>
        </p:txBody>
      </p:sp>
      <p:sp>
        <p:nvSpPr>
          <p:cNvPr id="4" name="Content Placeholder 3"/>
          <p:cNvSpPr>
            <a:spLocks noGrp="1"/>
          </p:cNvSpPr>
          <p:nvPr>
            <p:ph sz="half" idx="2"/>
          </p:nvPr>
        </p:nvSpPr>
        <p:spPr>
          <a:xfrm>
            <a:off x="457489" y="2175344"/>
            <a:ext cx="4039465" cy="3951474"/>
          </a:xfrm>
          <a:prstGeom prst="rect">
            <a:avLst/>
          </a:prstGeom>
        </p:spPr>
        <p:txBody>
          <a:bodyPr vert="horz" lIns="91255" tIns="45626" rIns="91255" bIns="45626"/>
          <a:lstStyle>
            <a:lvl1pPr>
              <a:defRPr sz="2206"/>
            </a:lvl1pPr>
            <a:lvl2pPr>
              <a:defRPr sz="1765"/>
            </a:lvl2pPr>
            <a:lvl3pPr>
              <a:defRPr sz="1588"/>
            </a:lvl3pPr>
            <a:lvl4pPr>
              <a:defRPr sz="1412"/>
            </a:lvl4pPr>
            <a:lvl5pPr>
              <a:defRPr sz="1412"/>
            </a:lvl5pPr>
            <a:lvl6pPr>
              <a:defRPr sz="1412"/>
            </a:lvl6pPr>
            <a:lvl7pPr>
              <a:defRPr sz="1412"/>
            </a:lvl7pPr>
            <a:lvl8pPr>
              <a:defRPr sz="1412"/>
            </a:lvl8pPr>
            <a:lvl9pPr>
              <a:defRPr sz="14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606" y="1535206"/>
            <a:ext cx="4040909" cy="640136"/>
          </a:xfrm>
          <a:prstGeom prst="rect">
            <a:avLst/>
          </a:prstGeom>
        </p:spPr>
        <p:txBody>
          <a:bodyPr vert="horz" lIns="91255" tIns="45626" rIns="91255" bIns="45626" anchor="b"/>
          <a:lstStyle>
            <a:lvl1pPr marL="0" indent="0">
              <a:buNone/>
              <a:defRPr sz="2206" b="1"/>
            </a:lvl1pPr>
            <a:lvl2pPr marL="402584" indent="0">
              <a:buNone/>
              <a:defRPr sz="1765" b="1"/>
            </a:lvl2pPr>
            <a:lvl3pPr marL="805168" indent="0">
              <a:buNone/>
              <a:defRPr sz="1588" b="1"/>
            </a:lvl3pPr>
            <a:lvl4pPr marL="1207753" indent="0">
              <a:buNone/>
              <a:defRPr sz="1412" b="1"/>
            </a:lvl4pPr>
            <a:lvl5pPr marL="1610338" indent="0">
              <a:buNone/>
              <a:defRPr sz="1412" b="1"/>
            </a:lvl5pPr>
            <a:lvl6pPr marL="2012926" indent="0">
              <a:buNone/>
              <a:defRPr sz="1412" b="1"/>
            </a:lvl6pPr>
            <a:lvl7pPr marL="2415511" indent="0">
              <a:buNone/>
              <a:defRPr sz="1412" b="1"/>
            </a:lvl7pPr>
            <a:lvl8pPr marL="2818094" indent="0">
              <a:buNone/>
              <a:defRPr sz="1412" b="1"/>
            </a:lvl8pPr>
            <a:lvl9pPr marL="3220680" indent="0">
              <a:buNone/>
              <a:defRPr sz="1412" b="1"/>
            </a:lvl9pPr>
          </a:lstStyle>
          <a:p>
            <a:pPr lvl="0"/>
            <a:r>
              <a:rPr lang="en-US"/>
              <a:t>Click to edit Master text styles</a:t>
            </a:r>
          </a:p>
        </p:txBody>
      </p:sp>
      <p:sp>
        <p:nvSpPr>
          <p:cNvPr id="6" name="Content Placeholder 5"/>
          <p:cNvSpPr>
            <a:spLocks noGrp="1"/>
          </p:cNvSpPr>
          <p:nvPr>
            <p:ph sz="quarter" idx="4"/>
          </p:nvPr>
        </p:nvSpPr>
        <p:spPr>
          <a:xfrm>
            <a:off x="4645606" y="2175344"/>
            <a:ext cx="4040909" cy="3951474"/>
          </a:xfrm>
          <a:prstGeom prst="rect">
            <a:avLst/>
          </a:prstGeom>
        </p:spPr>
        <p:txBody>
          <a:bodyPr vert="horz" lIns="91255" tIns="45626" rIns="91255" bIns="45626"/>
          <a:lstStyle>
            <a:lvl1pPr>
              <a:defRPr sz="2206"/>
            </a:lvl1pPr>
            <a:lvl2pPr>
              <a:defRPr sz="1765"/>
            </a:lvl2pPr>
            <a:lvl3pPr>
              <a:defRPr sz="1588"/>
            </a:lvl3pPr>
            <a:lvl4pPr>
              <a:defRPr sz="1412"/>
            </a:lvl4pPr>
            <a:lvl5pPr>
              <a:defRPr sz="1412"/>
            </a:lvl5pPr>
            <a:lvl6pPr>
              <a:defRPr sz="1412"/>
            </a:lvl6pPr>
            <a:lvl7pPr>
              <a:defRPr sz="1412"/>
            </a:lvl7pPr>
            <a:lvl8pPr>
              <a:defRPr sz="1412"/>
            </a:lvl8pPr>
            <a:lvl9pPr>
              <a:defRPr sz="14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414373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507" y="274544"/>
            <a:ext cx="8229023" cy="1143000"/>
          </a:xfrm>
          <a:prstGeom prst="rect">
            <a:avLst/>
          </a:prstGeom>
        </p:spPr>
        <p:txBody>
          <a:bodyPr vert="horz" lIns="91255" tIns="45626" rIns="91255" bIns="45626"/>
          <a:lstStyle/>
          <a:p>
            <a:r>
              <a:rPr lang="en-US"/>
              <a:t>Click to edit Master title style</a:t>
            </a:r>
          </a:p>
        </p:txBody>
      </p:sp>
    </p:spTree>
    <p:extLst>
      <p:ext uri="{BB962C8B-B14F-4D97-AF65-F5344CB8AC3E}">
        <p14:creationId xmlns:p14="http://schemas.microsoft.com/office/powerpoint/2010/main" val="3849022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621526-1663-0B42-BB24-D838280797F3}" type="slidenum">
              <a:rPr lang="en-US"/>
              <a:pPr>
                <a:defRPr/>
              </a:pPr>
              <a:t>‹#›</a:t>
            </a:fld>
            <a:endParaRPr lang="en-US"/>
          </a:p>
        </p:txBody>
      </p:sp>
    </p:spTree>
    <p:extLst>
      <p:ext uri="{BB962C8B-B14F-4D97-AF65-F5344CB8AC3E}">
        <p14:creationId xmlns:p14="http://schemas.microsoft.com/office/powerpoint/2010/main" val="254023494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251360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95" y="273144"/>
            <a:ext cx="3007591" cy="1162610"/>
          </a:xfrm>
          <a:prstGeom prst="rect">
            <a:avLst/>
          </a:prstGeom>
        </p:spPr>
        <p:txBody>
          <a:bodyPr vert="horz" lIns="91255" tIns="45626" rIns="91255" bIns="45626" anchor="b"/>
          <a:lstStyle>
            <a:lvl1pPr algn="l">
              <a:defRPr sz="1765" b="1"/>
            </a:lvl1pPr>
          </a:lstStyle>
          <a:p>
            <a:r>
              <a:rPr lang="en-US"/>
              <a:t>Click to edit Master title style</a:t>
            </a:r>
          </a:p>
        </p:txBody>
      </p:sp>
      <p:sp>
        <p:nvSpPr>
          <p:cNvPr id="3" name="Content Placeholder 2"/>
          <p:cNvSpPr>
            <a:spLocks noGrp="1"/>
          </p:cNvSpPr>
          <p:nvPr>
            <p:ph idx="1"/>
          </p:nvPr>
        </p:nvSpPr>
        <p:spPr>
          <a:xfrm>
            <a:off x="3574762" y="273144"/>
            <a:ext cx="5111750" cy="5853672"/>
          </a:xfrm>
          <a:prstGeom prst="rect">
            <a:avLst/>
          </a:prstGeom>
        </p:spPr>
        <p:txBody>
          <a:bodyPr vert="horz" lIns="91255" tIns="45626" rIns="91255" bIns="45626"/>
          <a:lstStyle>
            <a:lvl1pPr>
              <a:defRPr sz="2824"/>
            </a:lvl1pPr>
            <a:lvl2pPr>
              <a:defRPr sz="2471"/>
            </a:lvl2pPr>
            <a:lvl3pPr>
              <a:defRPr sz="2206"/>
            </a:lvl3pPr>
            <a:lvl4pPr>
              <a:defRPr sz="1765"/>
            </a:lvl4pPr>
            <a:lvl5pPr>
              <a:defRPr sz="1765"/>
            </a:lvl5pPr>
            <a:lvl6pPr>
              <a:defRPr sz="1765"/>
            </a:lvl6pPr>
            <a:lvl7pPr>
              <a:defRPr sz="1765"/>
            </a:lvl7pPr>
            <a:lvl8pPr>
              <a:defRPr sz="1765"/>
            </a:lvl8pPr>
            <a:lvl9pPr>
              <a:defRPr sz="17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495" y="1435755"/>
            <a:ext cx="3007591" cy="4691062"/>
          </a:xfrm>
          <a:prstGeom prst="rect">
            <a:avLst/>
          </a:prstGeom>
        </p:spPr>
        <p:txBody>
          <a:bodyPr vert="horz" lIns="91255" tIns="45626" rIns="91255" bIns="45626"/>
          <a:lstStyle>
            <a:lvl1pPr marL="0" indent="0">
              <a:buNone/>
              <a:defRPr sz="1235"/>
            </a:lvl1pPr>
            <a:lvl2pPr marL="402584" indent="0">
              <a:buNone/>
              <a:defRPr sz="1059"/>
            </a:lvl2pPr>
            <a:lvl3pPr marL="805168" indent="0">
              <a:buNone/>
              <a:defRPr sz="882"/>
            </a:lvl3pPr>
            <a:lvl4pPr marL="1207753" indent="0">
              <a:buNone/>
              <a:defRPr sz="794"/>
            </a:lvl4pPr>
            <a:lvl5pPr marL="1610338" indent="0">
              <a:buNone/>
              <a:defRPr sz="794"/>
            </a:lvl5pPr>
            <a:lvl6pPr marL="2012926" indent="0">
              <a:buNone/>
              <a:defRPr sz="794"/>
            </a:lvl6pPr>
            <a:lvl7pPr marL="2415511" indent="0">
              <a:buNone/>
              <a:defRPr sz="794"/>
            </a:lvl7pPr>
            <a:lvl8pPr marL="2818094" indent="0">
              <a:buNone/>
              <a:defRPr sz="794"/>
            </a:lvl8pPr>
            <a:lvl9pPr marL="3220680" indent="0">
              <a:buNone/>
              <a:defRPr sz="794"/>
            </a:lvl9pPr>
          </a:lstStyle>
          <a:p>
            <a:pPr lvl="0"/>
            <a:r>
              <a:rPr lang="en-US"/>
              <a:t>Click to edit Master text styles</a:t>
            </a:r>
          </a:p>
        </p:txBody>
      </p:sp>
    </p:spTree>
    <p:extLst>
      <p:ext uri="{BB962C8B-B14F-4D97-AF65-F5344CB8AC3E}">
        <p14:creationId xmlns:p14="http://schemas.microsoft.com/office/powerpoint/2010/main" val="387684459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50" y="4800339"/>
            <a:ext cx="5486977" cy="567297"/>
          </a:xfrm>
          <a:prstGeom prst="rect">
            <a:avLst/>
          </a:prstGeom>
        </p:spPr>
        <p:txBody>
          <a:bodyPr vert="horz" lIns="91255" tIns="45626" rIns="91255" bIns="45626" anchor="b"/>
          <a:lstStyle>
            <a:lvl1pPr algn="l">
              <a:defRPr sz="1765" b="1"/>
            </a:lvl1pPr>
          </a:lstStyle>
          <a:p>
            <a:r>
              <a:rPr lang="en-US"/>
              <a:t>Click to edit Master title style</a:t>
            </a:r>
          </a:p>
        </p:txBody>
      </p:sp>
      <p:sp>
        <p:nvSpPr>
          <p:cNvPr id="3" name="Picture Placeholder 2"/>
          <p:cNvSpPr>
            <a:spLocks noGrp="1"/>
          </p:cNvSpPr>
          <p:nvPr>
            <p:ph type="pic" idx="1"/>
          </p:nvPr>
        </p:nvSpPr>
        <p:spPr>
          <a:xfrm>
            <a:off x="1792450" y="612122"/>
            <a:ext cx="5486977" cy="4115360"/>
          </a:xfrm>
          <a:prstGeom prst="rect">
            <a:avLst/>
          </a:prstGeom>
        </p:spPr>
        <p:txBody>
          <a:bodyPr vert="horz" lIns="91255" tIns="45626" rIns="91255" bIns="45626"/>
          <a:lstStyle>
            <a:lvl1pPr marL="0" indent="0">
              <a:buNone/>
              <a:defRPr sz="2824"/>
            </a:lvl1pPr>
            <a:lvl2pPr marL="402584" indent="0">
              <a:buNone/>
              <a:defRPr sz="2471"/>
            </a:lvl2pPr>
            <a:lvl3pPr marL="805168" indent="0">
              <a:buNone/>
              <a:defRPr sz="2206"/>
            </a:lvl3pPr>
            <a:lvl4pPr marL="1207753" indent="0">
              <a:buNone/>
              <a:defRPr sz="1765"/>
            </a:lvl4pPr>
            <a:lvl5pPr marL="1610338" indent="0">
              <a:buNone/>
              <a:defRPr sz="1765"/>
            </a:lvl5pPr>
            <a:lvl6pPr marL="2012926" indent="0">
              <a:buNone/>
              <a:defRPr sz="1765"/>
            </a:lvl6pPr>
            <a:lvl7pPr marL="2415511" indent="0">
              <a:buNone/>
              <a:defRPr sz="1765"/>
            </a:lvl7pPr>
            <a:lvl8pPr marL="2818094" indent="0">
              <a:buNone/>
              <a:defRPr sz="1765"/>
            </a:lvl8pPr>
            <a:lvl9pPr marL="3220680" indent="0">
              <a:buNone/>
              <a:defRPr sz="1765"/>
            </a:lvl9pPr>
          </a:lstStyle>
          <a:p>
            <a:pPr lvl="0"/>
            <a:endParaRPr lang="en-US" noProof="0"/>
          </a:p>
        </p:txBody>
      </p:sp>
      <p:sp>
        <p:nvSpPr>
          <p:cNvPr id="4" name="Text Placeholder 3"/>
          <p:cNvSpPr>
            <a:spLocks noGrp="1"/>
          </p:cNvSpPr>
          <p:nvPr>
            <p:ph type="body" sz="half" idx="2"/>
          </p:nvPr>
        </p:nvSpPr>
        <p:spPr>
          <a:xfrm>
            <a:off x="1792450" y="5367618"/>
            <a:ext cx="5486977" cy="804022"/>
          </a:xfrm>
          <a:prstGeom prst="rect">
            <a:avLst/>
          </a:prstGeom>
        </p:spPr>
        <p:txBody>
          <a:bodyPr vert="horz" lIns="91255" tIns="45626" rIns="91255" bIns="45626"/>
          <a:lstStyle>
            <a:lvl1pPr marL="0" indent="0">
              <a:buNone/>
              <a:defRPr sz="1235"/>
            </a:lvl1pPr>
            <a:lvl2pPr marL="402584" indent="0">
              <a:buNone/>
              <a:defRPr sz="1059"/>
            </a:lvl2pPr>
            <a:lvl3pPr marL="805168" indent="0">
              <a:buNone/>
              <a:defRPr sz="882"/>
            </a:lvl3pPr>
            <a:lvl4pPr marL="1207753" indent="0">
              <a:buNone/>
              <a:defRPr sz="794"/>
            </a:lvl4pPr>
            <a:lvl5pPr marL="1610338" indent="0">
              <a:buNone/>
              <a:defRPr sz="794"/>
            </a:lvl5pPr>
            <a:lvl6pPr marL="2012926" indent="0">
              <a:buNone/>
              <a:defRPr sz="794"/>
            </a:lvl6pPr>
            <a:lvl7pPr marL="2415511" indent="0">
              <a:buNone/>
              <a:defRPr sz="794"/>
            </a:lvl7pPr>
            <a:lvl8pPr marL="2818094" indent="0">
              <a:buNone/>
              <a:defRPr sz="794"/>
            </a:lvl8pPr>
            <a:lvl9pPr marL="3220680" indent="0">
              <a:buNone/>
              <a:defRPr sz="794"/>
            </a:lvl9pPr>
          </a:lstStyle>
          <a:p>
            <a:pPr lvl="0"/>
            <a:r>
              <a:rPr lang="en-US"/>
              <a:t>Click to edit Master text styles</a:t>
            </a:r>
          </a:p>
        </p:txBody>
      </p:sp>
    </p:spTree>
    <p:extLst>
      <p:ext uri="{BB962C8B-B14F-4D97-AF65-F5344CB8AC3E}">
        <p14:creationId xmlns:p14="http://schemas.microsoft.com/office/powerpoint/2010/main" val="173235994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507" y="274544"/>
            <a:ext cx="8229023" cy="1143000"/>
          </a:xfrm>
          <a:prstGeom prst="rect">
            <a:avLst/>
          </a:prstGeom>
        </p:spPr>
        <p:txBody>
          <a:bodyPr vert="horz" lIns="91255" tIns="45626" rIns="91255" bIns="45626"/>
          <a:lstStyle/>
          <a:p>
            <a:r>
              <a:rPr lang="en-US"/>
              <a:t>Click to edit Master title style</a:t>
            </a:r>
          </a:p>
        </p:txBody>
      </p:sp>
      <p:sp>
        <p:nvSpPr>
          <p:cNvPr id="3" name="Vertical Text Placeholder 2"/>
          <p:cNvSpPr>
            <a:spLocks noGrp="1"/>
          </p:cNvSpPr>
          <p:nvPr>
            <p:ph type="body" orient="vert" idx="1"/>
          </p:nvPr>
        </p:nvSpPr>
        <p:spPr>
          <a:xfrm>
            <a:off x="457507" y="1599643"/>
            <a:ext cx="8229023" cy="4527176"/>
          </a:xfrm>
          <a:prstGeom prst="rect">
            <a:avLst/>
          </a:prstGeom>
        </p:spPr>
        <p:txBody>
          <a:bodyPr vert="eaVert" lIns="91255" tIns="45626" rIns="91255" bIns="4562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114293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995" y="274545"/>
            <a:ext cx="2056535" cy="5852272"/>
          </a:xfrm>
          <a:prstGeom prst="rect">
            <a:avLst/>
          </a:prstGeom>
        </p:spPr>
        <p:txBody>
          <a:bodyPr vert="eaVert" lIns="91255" tIns="45626" rIns="91255" bIns="45626"/>
          <a:lstStyle/>
          <a:p>
            <a:r>
              <a:rPr lang="en-US"/>
              <a:t>Click to edit Master title style</a:t>
            </a:r>
          </a:p>
        </p:txBody>
      </p:sp>
      <p:sp>
        <p:nvSpPr>
          <p:cNvPr id="3" name="Vertical Text Placeholder 2"/>
          <p:cNvSpPr>
            <a:spLocks noGrp="1"/>
          </p:cNvSpPr>
          <p:nvPr>
            <p:ph type="body" orient="vert" idx="1"/>
          </p:nvPr>
        </p:nvSpPr>
        <p:spPr>
          <a:xfrm>
            <a:off x="457507" y="274545"/>
            <a:ext cx="6033943" cy="5852272"/>
          </a:xfrm>
          <a:prstGeom prst="rect">
            <a:avLst/>
          </a:prstGeom>
        </p:spPr>
        <p:txBody>
          <a:bodyPr vert="eaVert" lIns="91255" tIns="45626" rIns="91255" bIns="4562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9414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26" indent="0">
              <a:buNone/>
              <a:defRPr sz="2000" b="1"/>
            </a:lvl2pPr>
            <a:lvl3pPr marL="913455" indent="0">
              <a:buNone/>
              <a:defRPr sz="1800" b="1"/>
            </a:lvl3pPr>
            <a:lvl4pPr marL="1370172" indent="0">
              <a:buNone/>
              <a:defRPr sz="1600" b="1"/>
            </a:lvl4pPr>
            <a:lvl5pPr marL="1826907" indent="0">
              <a:buNone/>
              <a:defRPr sz="1600" b="1"/>
            </a:lvl5pPr>
            <a:lvl6pPr marL="2283619" indent="0">
              <a:buNone/>
              <a:defRPr sz="1600" b="1"/>
            </a:lvl6pPr>
            <a:lvl7pPr marL="2740344" indent="0">
              <a:buNone/>
              <a:defRPr sz="1600" b="1"/>
            </a:lvl7pPr>
            <a:lvl8pPr marL="3197066" indent="0">
              <a:buNone/>
              <a:defRPr sz="1600" b="1"/>
            </a:lvl8pPr>
            <a:lvl9pPr marL="365379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6726" indent="0">
              <a:buNone/>
              <a:defRPr sz="2000" b="1"/>
            </a:lvl2pPr>
            <a:lvl3pPr marL="913455" indent="0">
              <a:buNone/>
              <a:defRPr sz="1800" b="1"/>
            </a:lvl3pPr>
            <a:lvl4pPr marL="1370172" indent="0">
              <a:buNone/>
              <a:defRPr sz="1600" b="1"/>
            </a:lvl4pPr>
            <a:lvl5pPr marL="1826907" indent="0">
              <a:buNone/>
              <a:defRPr sz="1600" b="1"/>
            </a:lvl5pPr>
            <a:lvl6pPr marL="2283619" indent="0">
              <a:buNone/>
              <a:defRPr sz="1600" b="1"/>
            </a:lvl6pPr>
            <a:lvl7pPr marL="2740344" indent="0">
              <a:buNone/>
              <a:defRPr sz="1600" b="1"/>
            </a:lvl7pPr>
            <a:lvl8pPr marL="3197066" indent="0">
              <a:buNone/>
              <a:defRPr sz="1600" b="1"/>
            </a:lvl8pPr>
            <a:lvl9pPr marL="36537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0B4C67-BCB2-CF4A-96E9-9A2EBB870B4A}" type="slidenum">
              <a:rPr lang="en-US"/>
              <a:pPr>
                <a:defRPr/>
              </a:pPr>
              <a:t>‹#›</a:t>
            </a:fld>
            <a:endParaRPr lang="en-US"/>
          </a:p>
        </p:txBody>
      </p:sp>
    </p:spTree>
    <p:extLst>
      <p:ext uri="{BB962C8B-B14F-4D97-AF65-F5344CB8AC3E}">
        <p14:creationId xmlns:p14="http://schemas.microsoft.com/office/powerpoint/2010/main" val="1999434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ED746CD-8E19-EE4F-B7D1-A926C74F0E8F}" type="slidenum">
              <a:rPr lang="en-US"/>
              <a:pPr>
                <a:defRPr/>
              </a:pPr>
              <a:t>‹#›</a:t>
            </a:fld>
            <a:endParaRPr lang="en-US"/>
          </a:p>
        </p:txBody>
      </p:sp>
    </p:spTree>
    <p:extLst>
      <p:ext uri="{BB962C8B-B14F-4D97-AF65-F5344CB8AC3E}">
        <p14:creationId xmlns:p14="http://schemas.microsoft.com/office/powerpoint/2010/main" val="713012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6120C6-8B08-7D43-B34B-90F224A6E68B}" type="slidenum">
              <a:rPr lang="en-US"/>
              <a:pPr>
                <a:defRPr/>
              </a:pPr>
              <a:t>‹#›</a:t>
            </a:fld>
            <a:endParaRPr lang="en-US"/>
          </a:p>
        </p:txBody>
      </p:sp>
    </p:spTree>
    <p:extLst>
      <p:ext uri="{BB962C8B-B14F-4D97-AF65-F5344CB8AC3E}">
        <p14:creationId xmlns:p14="http://schemas.microsoft.com/office/powerpoint/2010/main" val="464528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58550B-3443-FB4B-BB34-AA6BFBE0EC61}" type="slidenum">
              <a:rPr lang="en-US"/>
              <a:pPr>
                <a:defRPr/>
              </a:pPr>
              <a:t>‹#›</a:t>
            </a:fld>
            <a:endParaRPr lang="en-US"/>
          </a:p>
        </p:txBody>
      </p:sp>
    </p:spTree>
    <p:extLst>
      <p:ext uri="{BB962C8B-B14F-4D97-AF65-F5344CB8AC3E}">
        <p14:creationId xmlns:p14="http://schemas.microsoft.com/office/powerpoint/2010/main" val="2533466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7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21" y="1435101"/>
            <a:ext cx="3008313" cy="4691063"/>
          </a:xfrm>
        </p:spPr>
        <p:txBody>
          <a:bodyPr/>
          <a:lstStyle>
            <a:lvl1pPr marL="0" indent="0">
              <a:buNone/>
              <a:defRPr sz="1400"/>
            </a:lvl1pPr>
            <a:lvl2pPr marL="456726" indent="0">
              <a:buNone/>
              <a:defRPr sz="1200"/>
            </a:lvl2pPr>
            <a:lvl3pPr marL="913455" indent="0">
              <a:buNone/>
              <a:defRPr sz="1000"/>
            </a:lvl3pPr>
            <a:lvl4pPr marL="1370172" indent="0">
              <a:buNone/>
              <a:defRPr sz="900"/>
            </a:lvl4pPr>
            <a:lvl5pPr marL="1826907" indent="0">
              <a:buNone/>
              <a:defRPr sz="900"/>
            </a:lvl5pPr>
            <a:lvl6pPr marL="2283619" indent="0">
              <a:buNone/>
              <a:defRPr sz="900"/>
            </a:lvl6pPr>
            <a:lvl7pPr marL="2740344" indent="0">
              <a:buNone/>
              <a:defRPr sz="900"/>
            </a:lvl7pPr>
            <a:lvl8pPr marL="3197066" indent="0">
              <a:buNone/>
              <a:defRPr sz="900"/>
            </a:lvl8pPr>
            <a:lvl9pPr marL="3653791"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1B1622-E29B-8B4E-9EE8-5036E5F3712F}" type="slidenum">
              <a:rPr lang="en-US"/>
              <a:pPr>
                <a:defRPr/>
              </a:pPr>
              <a:t>‹#›</a:t>
            </a:fld>
            <a:endParaRPr lang="en-US"/>
          </a:p>
        </p:txBody>
      </p:sp>
    </p:spTree>
    <p:extLst>
      <p:ext uri="{BB962C8B-B14F-4D97-AF65-F5344CB8AC3E}">
        <p14:creationId xmlns:p14="http://schemas.microsoft.com/office/powerpoint/2010/main" val="9862851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26" indent="0">
              <a:buNone/>
              <a:defRPr sz="2800"/>
            </a:lvl2pPr>
            <a:lvl3pPr marL="913455" indent="0">
              <a:buNone/>
              <a:defRPr sz="2400"/>
            </a:lvl3pPr>
            <a:lvl4pPr marL="1370172" indent="0">
              <a:buNone/>
              <a:defRPr sz="2000"/>
            </a:lvl4pPr>
            <a:lvl5pPr marL="1826907" indent="0">
              <a:buNone/>
              <a:defRPr sz="2000"/>
            </a:lvl5pPr>
            <a:lvl6pPr marL="2283619" indent="0">
              <a:buNone/>
              <a:defRPr sz="2000"/>
            </a:lvl6pPr>
            <a:lvl7pPr marL="2740344" indent="0">
              <a:buNone/>
              <a:defRPr sz="2000"/>
            </a:lvl7pPr>
            <a:lvl8pPr marL="3197066" indent="0">
              <a:buNone/>
              <a:defRPr sz="2000"/>
            </a:lvl8pPr>
            <a:lvl9pPr marL="3653791"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26" indent="0">
              <a:buNone/>
              <a:defRPr sz="1200"/>
            </a:lvl2pPr>
            <a:lvl3pPr marL="913455" indent="0">
              <a:buNone/>
              <a:defRPr sz="1000"/>
            </a:lvl3pPr>
            <a:lvl4pPr marL="1370172" indent="0">
              <a:buNone/>
              <a:defRPr sz="900"/>
            </a:lvl4pPr>
            <a:lvl5pPr marL="1826907" indent="0">
              <a:buNone/>
              <a:defRPr sz="900"/>
            </a:lvl5pPr>
            <a:lvl6pPr marL="2283619" indent="0">
              <a:buNone/>
              <a:defRPr sz="900"/>
            </a:lvl6pPr>
            <a:lvl7pPr marL="2740344" indent="0">
              <a:buNone/>
              <a:defRPr sz="900"/>
            </a:lvl7pPr>
            <a:lvl8pPr marL="3197066" indent="0">
              <a:buNone/>
              <a:defRPr sz="900"/>
            </a:lvl8pPr>
            <a:lvl9pPr marL="3653791"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D11105-AAD1-F54E-8DE0-C18EB50BBA1B}" type="slidenum">
              <a:rPr lang="en-US"/>
              <a:pPr>
                <a:defRPr/>
              </a:pPr>
              <a:t>‹#›</a:t>
            </a:fld>
            <a:endParaRPr lang="en-US"/>
          </a:p>
        </p:txBody>
      </p:sp>
    </p:spTree>
    <p:extLst>
      <p:ext uri="{BB962C8B-B14F-4D97-AF65-F5344CB8AC3E}">
        <p14:creationId xmlns:p14="http://schemas.microsoft.com/office/powerpoint/2010/main" val="2118733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6409B2-655E-FD49-8A7C-E7ED1596896B}" type="slidenum">
              <a:rPr lang="en-US"/>
              <a:pPr>
                <a:defRPr/>
              </a:pPr>
              <a:t>‹#›</a:t>
            </a:fld>
            <a:endParaRPr lang="en-US"/>
          </a:p>
        </p:txBody>
      </p:sp>
    </p:spTree>
    <p:extLst>
      <p:ext uri="{BB962C8B-B14F-4D97-AF65-F5344CB8AC3E}">
        <p14:creationId xmlns:p14="http://schemas.microsoft.com/office/powerpoint/2010/main" val="90125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9332A9-5BCA-3E4E-A79D-91DA622AB63A}" type="slidenum">
              <a:rPr lang="en-US"/>
              <a:pPr>
                <a:defRPr/>
              </a:pPr>
              <a:t>‹#›</a:t>
            </a:fld>
            <a:endParaRPr lang="en-US"/>
          </a:p>
        </p:txBody>
      </p:sp>
    </p:spTree>
    <p:extLst>
      <p:ext uri="{BB962C8B-B14F-4D97-AF65-F5344CB8AC3E}">
        <p14:creationId xmlns:p14="http://schemas.microsoft.com/office/powerpoint/2010/main" val="33938770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0AD8310-EEA4-6641-9202-5F6C21CFD061}" type="slidenum">
              <a:rPr lang="en-US"/>
              <a:pPr>
                <a:defRPr/>
              </a:pPr>
              <a:t>‹#›</a:t>
            </a:fld>
            <a:endParaRPr lang="en-US"/>
          </a:p>
        </p:txBody>
      </p:sp>
    </p:spTree>
    <p:extLst>
      <p:ext uri="{BB962C8B-B14F-4D97-AF65-F5344CB8AC3E}">
        <p14:creationId xmlns:p14="http://schemas.microsoft.com/office/powerpoint/2010/main" val="26898901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38162403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2055710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7099865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19466414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19050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6726" indent="0">
              <a:buNone/>
              <a:defRPr sz="1800"/>
            </a:lvl2pPr>
            <a:lvl3pPr marL="913455" indent="0">
              <a:buNone/>
              <a:defRPr sz="1600"/>
            </a:lvl3pPr>
            <a:lvl4pPr marL="1370172" indent="0">
              <a:buNone/>
              <a:defRPr sz="1400"/>
            </a:lvl4pPr>
            <a:lvl5pPr marL="1826907" indent="0">
              <a:buNone/>
              <a:defRPr sz="1400"/>
            </a:lvl5pPr>
            <a:lvl6pPr marL="2283619" indent="0">
              <a:buNone/>
              <a:defRPr sz="1400"/>
            </a:lvl6pPr>
            <a:lvl7pPr marL="2740344" indent="0">
              <a:buNone/>
              <a:defRPr sz="1400"/>
            </a:lvl7pPr>
            <a:lvl8pPr marL="3197066" indent="0">
              <a:buNone/>
              <a:defRPr sz="1400"/>
            </a:lvl8pPr>
            <a:lvl9pPr marL="3653791"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FDA08C-7148-3846-AD81-BD957C17960A}" type="slidenum">
              <a:rPr lang="en-US"/>
              <a:pPr>
                <a:defRPr/>
              </a:pPr>
              <a:t>‹#›</a:t>
            </a:fld>
            <a:endParaRPr lang="en-US"/>
          </a:p>
        </p:txBody>
      </p:sp>
    </p:spTree>
    <p:extLst>
      <p:ext uri="{BB962C8B-B14F-4D97-AF65-F5344CB8AC3E}">
        <p14:creationId xmlns:p14="http://schemas.microsoft.com/office/powerpoint/2010/main" val="18386896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40601219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12624141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6478615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32683188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25124785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9304777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17277779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3106779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15"/>
        <p:cNvGrpSpPr/>
        <p:nvPr/>
      </p:nvGrpSpPr>
      <p:grpSpPr>
        <a:xfrm>
          <a:off x="0" y="0"/>
          <a:ext cx="0" cy="0"/>
          <a:chOff x="0" y="0"/>
          <a:chExt cx="0" cy="0"/>
        </a:xfrm>
      </p:grpSpPr>
      <p:pic>
        <p:nvPicPr>
          <p:cNvPr id="4" name="Picture 3">
            <a:extLst>
              <a:ext uri="{FF2B5EF4-FFF2-40B4-BE49-F238E27FC236}">
                <a16:creationId xmlns:a16="http://schemas.microsoft.com/office/drawing/2014/main" id="{39CF810D-88DE-437E-84F3-1E2BEBE81C7E}"/>
              </a:ext>
            </a:extLst>
          </p:cNvPr>
          <p:cNvPicPr>
            <a:picLocks noChangeAspect="1"/>
          </p:cNvPicPr>
          <p:nvPr userDrawn="1"/>
        </p:nvPicPr>
        <p:blipFill>
          <a:blip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24449230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ED0946-513A-4FBA-BB7F-BCA9337761FB}"/>
              </a:ext>
            </a:extLst>
          </p:cNvPr>
          <p:cNvPicPr>
            <a:picLocks noChangeAspect="1"/>
          </p:cNvPicPr>
          <p:nvPr userDrawn="1"/>
        </p:nvPicPr>
        <p:blipFill>
          <a:blip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2382996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DFD999-6572-FF49-BEA1-0D059E856774}" type="slidenum">
              <a:rPr lang="en-US"/>
              <a:pPr>
                <a:defRPr/>
              </a:pPr>
              <a:t>‹#›</a:t>
            </a:fld>
            <a:endParaRPr lang="en-US"/>
          </a:p>
        </p:txBody>
      </p:sp>
    </p:spTree>
    <p:extLst>
      <p:ext uri="{BB962C8B-B14F-4D97-AF65-F5344CB8AC3E}">
        <p14:creationId xmlns:p14="http://schemas.microsoft.com/office/powerpoint/2010/main" val="30467781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D591B3-136F-4162-9919-272C3B956CAE}"/>
              </a:ext>
            </a:extLst>
          </p:cNvPr>
          <p:cNvPicPr>
            <a:picLocks noChangeAspect="1"/>
          </p:cNvPicPr>
          <p:nvPr userDrawn="1"/>
        </p:nvPicPr>
        <p:blipFill>
          <a:blip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42042732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15"/>
        <p:cNvGrpSpPr/>
        <p:nvPr/>
      </p:nvGrpSpPr>
      <p:grpSpPr>
        <a:xfrm>
          <a:off x="0" y="0"/>
          <a:ext cx="0" cy="0"/>
          <a:chOff x="0" y="0"/>
          <a:chExt cx="0" cy="0"/>
        </a:xfrm>
      </p:grpSpPr>
      <p:pic>
        <p:nvPicPr>
          <p:cNvPr id="3" name="Picture 2">
            <a:extLst>
              <a:ext uri="{FF2B5EF4-FFF2-40B4-BE49-F238E27FC236}">
                <a16:creationId xmlns:a16="http://schemas.microsoft.com/office/drawing/2014/main" id="{E15F3410-A192-4093-8FE3-BBF23E4276C3}"/>
              </a:ext>
            </a:extLst>
          </p:cNvPr>
          <p:cNvPicPr>
            <a:picLocks noChangeAspect="1"/>
          </p:cNvPicPr>
          <p:nvPr userDrawn="1"/>
        </p:nvPicPr>
        <p:blipFill>
          <a:blip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31523616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
        <p:cNvGrpSpPr/>
        <p:nvPr/>
      </p:nvGrpSpPr>
      <p:grpSpPr>
        <a:xfrm>
          <a:off x="0" y="0"/>
          <a:ext cx="0" cy="0"/>
          <a:chOff x="0" y="0"/>
          <a:chExt cx="0" cy="0"/>
        </a:xfrm>
      </p:grpSpPr>
      <p:pic>
        <p:nvPicPr>
          <p:cNvPr id="4" name="Picture 3">
            <a:extLst>
              <a:ext uri="{FF2B5EF4-FFF2-40B4-BE49-F238E27FC236}">
                <a16:creationId xmlns:a16="http://schemas.microsoft.com/office/drawing/2014/main" id="{FEA3FC65-DFE1-41BF-9200-6E90951E93E3}"/>
              </a:ext>
            </a:extLst>
          </p:cNvPr>
          <p:cNvPicPr>
            <a:picLocks noChangeAspect="1"/>
          </p:cNvPicPr>
          <p:nvPr userDrawn="1"/>
        </p:nvPicPr>
        <p:blipFill>
          <a:blip cstate="email">
            <a:extLst>
              <a:ext uri="{BEBA8EAE-BF5A-486C-A8C5-ECC9F3942E4B}">
                <a14:imgProps xmlns:a14="http://schemas.microsoft.com/office/drawing/2010/main">
                  <a14:imgLayer>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35778666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6D4896-AB9A-41E6-BFCC-8A92D7E39541}"/>
              </a:ext>
            </a:extLst>
          </p:cNvPr>
          <p:cNvPicPr>
            <a:picLocks noChangeAspect="1"/>
          </p:cNvPicPr>
          <p:nvPr userDrawn="1"/>
        </p:nvPicPr>
        <p:blipFill>
          <a:blip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18674001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EFB753-050F-423B-A85C-0A479F8584DA}"/>
              </a:ext>
            </a:extLst>
          </p:cNvPr>
          <p:cNvPicPr>
            <a:picLocks noChangeAspect="1"/>
          </p:cNvPicPr>
          <p:nvPr userDrawn="1"/>
        </p:nvPicPr>
        <p:blipFill>
          <a:blip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pic>
        <p:nvPicPr>
          <p:cNvPr id="6" name="Picture 5">
            <a:extLst>
              <a:ext uri="{FF2B5EF4-FFF2-40B4-BE49-F238E27FC236}">
                <a16:creationId xmlns:a16="http://schemas.microsoft.com/office/drawing/2014/main" id="{13E3D510-E373-4D22-9004-F977C0A36993}"/>
              </a:ext>
            </a:extLst>
          </p:cNvPr>
          <p:cNvPicPr>
            <a:picLocks noChangeAspect="1"/>
          </p:cNvPicPr>
          <p:nvPr userDrawn="1"/>
        </p:nvPicPr>
        <p:blipFill rotWithShape="1">
          <a:blip cstate="email">
            <a:clrChange>
              <a:clrFrom>
                <a:srgbClr val="880015"/>
              </a:clrFrom>
              <a:clrTo>
                <a:srgbClr val="880015">
                  <a:alpha val="0"/>
                </a:srgbClr>
              </a:clrTo>
            </a:clrChange>
            <a:extLst>
              <a:ext uri="{28A0092B-C50C-407E-A947-70E740481C1C}">
                <a14:useLocalDpi xmlns:a14="http://schemas.microsoft.com/office/drawing/2010/main"/>
              </a:ext>
            </a:extLst>
          </a:blip>
          <a:srcRect/>
          <a:stretch/>
        </p:blipFill>
        <p:spPr>
          <a:xfrm>
            <a:off x="0" y="4591050"/>
            <a:ext cx="9144000" cy="2266950"/>
          </a:xfrm>
          <a:prstGeom prst="rect">
            <a:avLst/>
          </a:prstGeom>
        </p:spPr>
      </p:pic>
    </p:spTree>
    <p:extLst>
      <p:ext uri="{BB962C8B-B14F-4D97-AF65-F5344CB8AC3E}">
        <p14:creationId xmlns:p14="http://schemas.microsoft.com/office/powerpoint/2010/main" val="39187440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CDBADC-7805-4739-860A-A5AE2795A3E1}"/>
              </a:ext>
            </a:extLst>
          </p:cNvPr>
          <p:cNvPicPr>
            <a:picLocks noChangeAspect="1"/>
          </p:cNvPicPr>
          <p:nvPr userDrawn="1"/>
        </p:nvPicPr>
        <p:blipFill>
          <a:blip cstate="email">
            <a:extLst>
              <a:ext uri="{28A0092B-C50C-407E-A947-70E740481C1C}">
                <a14:useLocalDpi xmlns:a14="http://schemas.microsoft.com/office/drawing/2010/main"/>
              </a:ext>
            </a:extLst>
          </a:blip>
          <a:stretch>
            <a:fillRect/>
          </a:stretch>
        </p:blipFill>
        <p:spPr>
          <a:xfrm>
            <a:off x="0" y="-1521"/>
            <a:ext cx="9141971" cy="6859521"/>
          </a:xfrm>
          <a:prstGeom prst="rect">
            <a:avLst/>
          </a:prstGeom>
        </p:spPr>
      </p:pic>
    </p:spTree>
    <p:extLst>
      <p:ext uri="{BB962C8B-B14F-4D97-AF65-F5344CB8AC3E}">
        <p14:creationId xmlns:p14="http://schemas.microsoft.com/office/powerpoint/2010/main" val="6925932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00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
        <p:cNvGrpSpPr/>
        <p:nvPr/>
      </p:nvGrpSpPr>
      <p:grpSpPr>
        <a:xfrm>
          <a:off x="0" y="0"/>
          <a:ext cx="0" cy="0"/>
          <a:chOff x="0" y="0"/>
          <a:chExt cx="0" cy="0"/>
        </a:xfrm>
      </p:grpSpPr>
      <p:pic>
        <p:nvPicPr>
          <p:cNvPr id="3" name="Picture 2">
            <a:extLst>
              <a:ext uri="{FF2B5EF4-FFF2-40B4-BE49-F238E27FC236}">
                <a16:creationId xmlns:a16="http://schemas.microsoft.com/office/drawing/2014/main" id="{74F0FB30-238E-4566-AA30-9EC7C5429E81}"/>
              </a:ext>
            </a:extLst>
          </p:cNvPr>
          <p:cNvPicPr>
            <a:picLocks noChangeAspect="1"/>
          </p:cNvPicPr>
          <p:nvPr userDrawn="1"/>
        </p:nvPicPr>
        <p:blipFill>
          <a:blip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1555131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4572000" cy="6858000"/>
          </a:xfrm>
          <a:prstGeom prst="rect">
            <a:avLst/>
          </a:prstGeom>
          <a:solidFill>
            <a:srgbClr val="CAE2C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nchor="ctr"/>
          <a:lstStyle/>
          <a:p>
            <a:pPr algn="ctr"/>
            <a:endParaRPr kumimoji="1" lang="en-US">
              <a:solidFill>
                <a:srgbClr val="003366"/>
              </a:solidFill>
            </a:endParaRPr>
          </a:p>
        </p:txBody>
      </p:sp>
      <p:sp>
        <p:nvSpPr>
          <p:cNvPr id="5" name="AutoShape 3"/>
          <p:cNvSpPr>
            <a:spLocks noChangeArrowheads="1"/>
          </p:cNvSpPr>
          <p:nvPr/>
        </p:nvSpPr>
        <p:spPr bwMode="auto">
          <a:xfrm>
            <a:off x="685800" y="990600"/>
            <a:ext cx="5181600" cy="1905000"/>
          </a:xfrm>
          <a:prstGeom prst="roundRect">
            <a:avLst>
              <a:gd name="adj" fmla="val 50000"/>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91376" tIns="45688" rIns="91376" bIns="45688" anchor="ctr"/>
          <a:lstStyle/>
          <a:p>
            <a:pPr algn="ctr"/>
            <a:endParaRPr kumimoji="1" lang="en-US">
              <a:solidFill>
                <a:srgbClr val="003366"/>
              </a:solidFill>
            </a:endParaRPr>
          </a:p>
        </p:txBody>
      </p:sp>
      <p:grpSp>
        <p:nvGrpSpPr>
          <p:cNvPr id="6" name="Group 15"/>
          <p:cNvGrpSpPr>
            <a:grpSpLocks/>
          </p:cNvGrpSpPr>
          <p:nvPr/>
        </p:nvGrpSpPr>
        <p:grpSpPr bwMode="auto">
          <a:xfrm>
            <a:off x="3632200" y="4889500"/>
            <a:ext cx="4876800" cy="319088"/>
            <a:chOff x="2288" y="3080"/>
            <a:chExt cx="3072" cy="201"/>
          </a:xfrm>
        </p:grpSpPr>
        <p:sp>
          <p:nvSpPr>
            <p:cNvPr id="7" name="AutoShape 6"/>
            <p:cNvSpPr>
              <a:spLocks noChangeArrowheads="1"/>
            </p:cNvSpPr>
            <p:nvPr/>
          </p:nvSpPr>
          <p:spPr bwMode="auto">
            <a:xfrm flipH="1">
              <a:off x="2288" y="3080"/>
              <a:ext cx="2914" cy="200"/>
            </a:xfrm>
            <a:prstGeom prst="roundRect">
              <a:avLst>
                <a:gd name="adj" fmla="val 0"/>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3366"/>
                </a:solidFill>
              </a:endParaRPr>
            </a:p>
          </p:txBody>
        </p:sp>
        <p:sp>
          <p:nvSpPr>
            <p:cNvPr id="8" name="AutoShape 7"/>
            <p:cNvSpPr>
              <a:spLocks noChangeArrowheads="1"/>
            </p:cNvSpPr>
            <p:nvPr/>
          </p:nvSpPr>
          <p:spPr bwMode="auto">
            <a:xfrm>
              <a:off x="5196" y="3080"/>
              <a:ext cx="164" cy="201"/>
            </a:xfrm>
            <a:prstGeom prst="flowChartDelay">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003366"/>
                </a:solidFill>
              </a:endParaRPr>
            </a:p>
          </p:txBody>
        </p:sp>
      </p:grpSp>
      <p:sp>
        <p:nvSpPr>
          <p:cNvPr id="8196" name="Rectangle 4"/>
          <p:cNvSpPr>
            <a:spLocks noGrp="1" noChangeArrowheads="1"/>
          </p:cNvSpPr>
          <p:nvPr>
            <p:ph type="subTitle" idx="1"/>
          </p:nvPr>
        </p:nvSpPr>
        <p:spPr>
          <a:xfrm>
            <a:off x="4673600" y="2927354"/>
            <a:ext cx="3657600" cy="1822450"/>
          </a:xfrm>
        </p:spPr>
        <p:txBody>
          <a:bodyPr anchor="b"/>
          <a:lstStyle>
            <a:lvl1pPr marL="0" indent="0">
              <a:buFont typeface="Wingdings" charset="2"/>
              <a:buNone/>
              <a:defRPr>
                <a:solidFill>
                  <a:schemeClr val="tx2"/>
                </a:solidFill>
              </a:defRPr>
            </a:lvl1pPr>
          </a:lstStyle>
          <a:p>
            <a:r>
              <a:rPr lang="en-US"/>
              <a:t>Click to edit Master subtitle style</a:t>
            </a:r>
          </a:p>
        </p:txBody>
      </p:sp>
      <p:sp>
        <p:nvSpPr>
          <p:cNvPr id="8203" name="Rectangle 11"/>
          <p:cNvSpPr>
            <a:spLocks noGrp="1" noChangeArrowheads="1"/>
          </p:cNvSpPr>
          <p:nvPr>
            <p:ph type="ctrTitle" sz="quarter"/>
          </p:nvPr>
        </p:nvSpPr>
        <p:spPr>
          <a:xfrm>
            <a:off x="936625" y="1425575"/>
            <a:ext cx="7772400" cy="1143000"/>
          </a:xfrm>
        </p:spPr>
        <p:txBody>
          <a:bodyPr anchor="ctr"/>
          <a:lstStyle>
            <a:lvl1pPr algn="ctr">
              <a:defRPr>
                <a:solidFill>
                  <a:schemeClr val="tx1"/>
                </a:solidFill>
              </a:defRPr>
            </a:lvl1pPr>
          </a:lstStyle>
          <a:p>
            <a:r>
              <a:rPr lang="en-US"/>
              <a:t>Click to edit Master title style</a:t>
            </a:r>
          </a:p>
        </p:txBody>
      </p:sp>
      <p:sp>
        <p:nvSpPr>
          <p:cNvPr id="9" name="Rectangle 8"/>
          <p:cNvSpPr>
            <a:spLocks noGrp="1" noChangeArrowheads="1"/>
          </p:cNvSpPr>
          <p:nvPr>
            <p:ph type="dt" sz="quarter" idx="10"/>
          </p:nvPr>
        </p:nvSpPr>
        <p:spPr>
          <a:xfrm>
            <a:off x="2667000" y="6549972"/>
            <a:ext cx="1905000" cy="308028"/>
          </a:xfrm>
        </p:spPr>
        <p:txBody>
          <a:bodyPr/>
          <a:lstStyle>
            <a:lvl1pPr eaLnBrk="0" hangingPunct="0">
              <a:defRPr>
                <a:solidFill>
                  <a:srgbClr val="FFFFFF"/>
                </a:solidFill>
              </a:defRPr>
            </a:lvl1pPr>
          </a:lstStyle>
          <a:p>
            <a:pPr>
              <a:defRPr/>
            </a:pPr>
            <a:endParaRPr lang="en-US"/>
          </a:p>
        </p:txBody>
      </p:sp>
      <p:sp>
        <p:nvSpPr>
          <p:cNvPr id="10" name="Rectangle 9"/>
          <p:cNvSpPr>
            <a:spLocks noGrp="1" noChangeArrowheads="1"/>
          </p:cNvSpPr>
          <p:nvPr>
            <p:ph type="ftr" sz="quarter" idx="11"/>
          </p:nvPr>
        </p:nvSpPr>
        <p:spPr>
          <a:xfrm>
            <a:off x="5195894" y="6549972"/>
            <a:ext cx="3279775" cy="308028"/>
          </a:xfrm>
        </p:spPr>
        <p:txBody>
          <a:bodyPr/>
          <a:lstStyle>
            <a:lvl1pPr algn="r" eaLnBrk="0" hangingPunct="0">
              <a:defRPr/>
            </a:lvl1pPr>
          </a:lstStyle>
          <a:p>
            <a:pPr>
              <a:defRPr/>
            </a:pPr>
            <a:endParaRPr lang="en-US"/>
          </a:p>
        </p:txBody>
      </p:sp>
      <p:sp>
        <p:nvSpPr>
          <p:cNvPr id="11" name="Rectangle 10"/>
          <p:cNvSpPr>
            <a:spLocks noGrp="1" noChangeArrowheads="1"/>
          </p:cNvSpPr>
          <p:nvPr>
            <p:ph type="sldNum" sz="quarter" idx="12"/>
          </p:nvPr>
        </p:nvSpPr>
        <p:spPr>
          <a:xfrm>
            <a:off x="9531" y="6356099"/>
            <a:ext cx="587375" cy="492378"/>
          </a:xfrm>
        </p:spPr>
        <p:txBody>
          <a:bodyPr anchorCtr="0"/>
          <a:lstStyle>
            <a:lvl1pPr eaLnBrk="0" hangingPunct="0">
              <a:defRPr/>
            </a:lvl1pPr>
          </a:lstStyle>
          <a:p>
            <a:pPr>
              <a:defRPr/>
            </a:pPr>
            <a:fld id="{3648C958-12DE-3946-A9E6-98A01D7DB3B6}" type="slidenum">
              <a:rPr lang="en-US"/>
              <a:pPr>
                <a:defRPr/>
              </a:pPr>
              <a:t>‹#›</a:t>
            </a:fld>
            <a:endParaRPr lang="en-US"/>
          </a:p>
        </p:txBody>
      </p:sp>
    </p:spTree>
    <p:extLst>
      <p:ext uri="{BB962C8B-B14F-4D97-AF65-F5344CB8AC3E}">
        <p14:creationId xmlns:p14="http://schemas.microsoft.com/office/powerpoint/2010/main" val="7354642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
          <p:cNvSpPr>
            <a:spLocks noGrp="1" noChangeArrowheads="1"/>
          </p:cNvSpPr>
          <p:nvPr>
            <p:ph type="sldNum" sz="quarter" idx="12"/>
          </p:nvPr>
        </p:nvSpPr>
        <p:spPr/>
        <p:txBody>
          <a:bodyPr/>
          <a:lstStyle>
            <a:lvl1pPr eaLnBrk="0" hangingPunct="0">
              <a:defRPr/>
            </a:lvl1pPr>
          </a:lstStyle>
          <a:p>
            <a:pPr>
              <a:defRPr/>
            </a:pPr>
            <a:fld id="{5CD5E526-007E-F44E-A2D0-E822CBFD2D0D}" type="slidenum">
              <a:rPr lang="en-US"/>
              <a:pPr>
                <a:defRPr/>
              </a:pPr>
              <a:t>‹#›</a:t>
            </a:fld>
            <a:endParaRPr lang="en-US"/>
          </a:p>
        </p:txBody>
      </p:sp>
    </p:spTree>
    <p:extLst>
      <p:ext uri="{BB962C8B-B14F-4D97-AF65-F5344CB8AC3E}">
        <p14:creationId xmlns:p14="http://schemas.microsoft.com/office/powerpoint/2010/main" val="3776764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26" indent="0">
              <a:buNone/>
              <a:defRPr sz="2000" b="1"/>
            </a:lvl2pPr>
            <a:lvl3pPr marL="913455" indent="0">
              <a:buNone/>
              <a:defRPr sz="1800" b="1"/>
            </a:lvl3pPr>
            <a:lvl4pPr marL="1370172" indent="0">
              <a:buNone/>
              <a:defRPr sz="1600" b="1"/>
            </a:lvl4pPr>
            <a:lvl5pPr marL="1826907" indent="0">
              <a:buNone/>
              <a:defRPr sz="1600" b="1"/>
            </a:lvl5pPr>
            <a:lvl6pPr marL="2283619" indent="0">
              <a:buNone/>
              <a:defRPr sz="1600" b="1"/>
            </a:lvl6pPr>
            <a:lvl7pPr marL="2740344" indent="0">
              <a:buNone/>
              <a:defRPr sz="1600" b="1"/>
            </a:lvl7pPr>
            <a:lvl8pPr marL="3197066" indent="0">
              <a:buNone/>
              <a:defRPr sz="1600" b="1"/>
            </a:lvl8pPr>
            <a:lvl9pPr marL="365379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6726" indent="0">
              <a:buNone/>
              <a:defRPr sz="2000" b="1"/>
            </a:lvl2pPr>
            <a:lvl3pPr marL="913455" indent="0">
              <a:buNone/>
              <a:defRPr sz="1800" b="1"/>
            </a:lvl3pPr>
            <a:lvl4pPr marL="1370172" indent="0">
              <a:buNone/>
              <a:defRPr sz="1600" b="1"/>
            </a:lvl4pPr>
            <a:lvl5pPr marL="1826907" indent="0">
              <a:buNone/>
              <a:defRPr sz="1600" b="1"/>
            </a:lvl5pPr>
            <a:lvl6pPr marL="2283619" indent="0">
              <a:buNone/>
              <a:defRPr sz="1600" b="1"/>
            </a:lvl6pPr>
            <a:lvl7pPr marL="2740344" indent="0">
              <a:buNone/>
              <a:defRPr sz="1600" b="1"/>
            </a:lvl7pPr>
            <a:lvl8pPr marL="3197066" indent="0">
              <a:buNone/>
              <a:defRPr sz="1600" b="1"/>
            </a:lvl8pPr>
            <a:lvl9pPr marL="36537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902DC1D-8C7A-4249-B63C-731CD264F660}" type="slidenum">
              <a:rPr lang="en-US"/>
              <a:pPr>
                <a:defRPr/>
              </a:pPr>
              <a:t>‹#›</a:t>
            </a:fld>
            <a:endParaRPr lang="en-US"/>
          </a:p>
        </p:txBody>
      </p:sp>
    </p:spTree>
    <p:extLst>
      <p:ext uri="{BB962C8B-B14F-4D97-AF65-F5344CB8AC3E}">
        <p14:creationId xmlns:p14="http://schemas.microsoft.com/office/powerpoint/2010/main" val="34612141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
          <p:cNvSpPr>
            <a:spLocks noGrp="1" noChangeArrowheads="1"/>
          </p:cNvSpPr>
          <p:nvPr>
            <p:ph type="sldNum" sz="quarter" idx="12"/>
          </p:nvPr>
        </p:nvSpPr>
        <p:spPr/>
        <p:txBody>
          <a:bodyPr/>
          <a:lstStyle>
            <a:lvl1pPr eaLnBrk="0" hangingPunct="0">
              <a:defRPr/>
            </a:lvl1pPr>
          </a:lstStyle>
          <a:p>
            <a:pPr>
              <a:defRPr/>
            </a:pPr>
            <a:fld id="{C3383F4C-975D-E041-8514-8E4D930F84A4}" type="slidenum">
              <a:rPr lang="en-US"/>
              <a:pPr>
                <a:defRPr/>
              </a:pPr>
              <a:t>‹#›</a:t>
            </a:fld>
            <a:endParaRPr lang="en-US"/>
          </a:p>
        </p:txBody>
      </p:sp>
    </p:spTree>
    <p:extLst>
      <p:ext uri="{BB962C8B-B14F-4D97-AF65-F5344CB8AC3E}">
        <p14:creationId xmlns:p14="http://schemas.microsoft.com/office/powerpoint/2010/main" val="6055124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0"/>
          <p:cNvSpPr>
            <a:spLocks noGrp="1" noChangeArrowheads="1"/>
          </p:cNvSpPr>
          <p:nvPr>
            <p:ph type="sldNum" sz="quarter" idx="12"/>
          </p:nvPr>
        </p:nvSpPr>
        <p:spPr/>
        <p:txBody>
          <a:bodyPr/>
          <a:lstStyle>
            <a:lvl1pPr eaLnBrk="0" hangingPunct="0">
              <a:defRPr/>
            </a:lvl1pPr>
          </a:lstStyle>
          <a:p>
            <a:pPr>
              <a:defRPr/>
            </a:pPr>
            <a:fld id="{DEEE58EA-59D6-D14E-8595-38C3FC1FBD9E}" type="slidenum">
              <a:rPr lang="en-US"/>
              <a:pPr>
                <a:defRPr/>
              </a:pPr>
              <a:t>‹#›</a:t>
            </a:fld>
            <a:endParaRPr lang="en-US"/>
          </a:p>
        </p:txBody>
      </p:sp>
    </p:spTree>
    <p:extLst>
      <p:ext uri="{BB962C8B-B14F-4D97-AF65-F5344CB8AC3E}">
        <p14:creationId xmlns:p14="http://schemas.microsoft.com/office/powerpoint/2010/main" val="40603591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10"/>
          <p:cNvSpPr>
            <a:spLocks noGrp="1" noChangeArrowheads="1"/>
          </p:cNvSpPr>
          <p:nvPr>
            <p:ph type="sldNum" sz="quarter" idx="12"/>
          </p:nvPr>
        </p:nvSpPr>
        <p:spPr/>
        <p:txBody>
          <a:bodyPr/>
          <a:lstStyle>
            <a:lvl1pPr eaLnBrk="0" hangingPunct="0">
              <a:defRPr/>
            </a:lvl1pPr>
          </a:lstStyle>
          <a:p>
            <a:pPr>
              <a:defRPr/>
            </a:pPr>
            <a:fld id="{84F34329-36FB-8045-A857-6B87ACF05743}" type="slidenum">
              <a:rPr lang="en-US"/>
              <a:pPr>
                <a:defRPr/>
              </a:pPr>
              <a:t>‹#›</a:t>
            </a:fld>
            <a:endParaRPr lang="en-US"/>
          </a:p>
        </p:txBody>
      </p:sp>
    </p:spTree>
    <p:extLst>
      <p:ext uri="{BB962C8B-B14F-4D97-AF65-F5344CB8AC3E}">
        <p14:creationId xmlns:p14="http://schemas.microsoft.com/office/powerpoint/2010/main" val="34392644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10"/>
          <p:cNvSpPr>
            <a:spLocks noGrp="1" noChangeArrowheads="1"/>
          </p:cNvSpPr>
          <p:nvPr>
            <p:ph type="sldNum" sz="quarter" idx="12"/>
          </p:nvPr>
        </p:nvSpPr>
        <p:spPr/>
        <p:txBody>
          <a:bodyPr/>
          <a:lstStyle>
            <a:lvl1pPr eaLnBrk="0" hangingPunct="0">
              <a:defRPr/>
            </a:lvl1pPr>
          </a:lstStyle>
          <a:p>
            <a:pPr>
              <a:defRPr/>
            </a:pPr>
            <a:fld id="{5053B6AF-E929-294A-A862-EBA6E7B5D9B9}" type="slidenum">
              <a:rPr lang="en-US"/>
              <a:pPr>
                <a:defRPr/>
              </a:pPr>
              <a:t>‹#›</a:t>
            </a:fld>
            <a:endParaRPr lang="en-US"/>
          </a:p>
        </p:txBody>
      </p:sp>
    </p:spTree>
    <p:extLst>
      <p:ext uri="{BB962C8B-B14F-4D97-AF65-F5344CB8AC3E}">
        <p14:creationId xmlns:p14="http://schemas.microsoft.com/office/powerpoint/2010/main" val="20384838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10"/>
          <p:cNvSpPr>
            <a:spLocks noGrp="1" noChangeArrowheads="1"/>
          </p:cNvSpPr>
          <p:nvPr>
            <p:ph type="sldNum" sz="quarter" idx="12"/>
          </p:nvPr>
        </p:nvSpPr>
        <p:spPr/>
        <p:txBody>
          <a:bodyPr/>
          <a:lstStyle>
            <a:lvl1pPr eaLnBrk="0" hangingPunct="0">
              <a:defRPr/>
            </a:lvl1pPr>
          </a:lstStyle>
          <a:p>
            <a:pPr>
              <a:defRPr/>
            </a:pPr>
            <a:fld id="{C2298EEC-5975-2044-AE96-C560D72AB1B9}" type="slidenum">
              <a:rPr lang="en-US"/>
              <a:pPr>
                <a:defRPr/>
              </a:pPr>
              <a:t>‹#›</a:t>
            </a:fld>
            <a:endParaRPr lang="en-US"/>
          </a:p>
        </p:txBody>
      </p:sp>
    </p:spTree>
    <p:extLst>
      <p:ext uri="{BB962C8B-B14F-4D97-AF65-F5344CB8AC3E}">
        <p14:creationId xmlns:p14="http://schemas.microsoft.com/office/powerpoint/2010/main" val="18698063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0"/>
          <p:cNvSpPr>
            <a:spLocks noGrp="1" noChangeArrowheads="1"/>
          </p:cNvSpPr>
          <p:nvPr>
            <p:ph type="sldNum" sz="quarter" idx="12"/>
          </p:nvPr>
        </p:nvSpPr>
        <p:spPr/>
        <p:txBody>
          <a:bodyPr/>
          <a:lstStyle>
            <a:lvl1pPr eaLnBrk="0" hangingPunct="0">
              <a:defRPr/>
            </a:lvl1pPr>
          </a:lstStyle>
          <a:p>
            <a:pPr>
              <a:defRPr/>
            </a:pPr>
            <a:fld id="{DE8481B0-56EC-E54C-8B69-C6049B09C6F1}" type="slidenum">
              <a:rPr lang="en-US"/>
              <a:pPr>
                <a:defRPr/>
              </a:pPr>
              <a:t>‹#›</a:t>
            </a:fld>
            <a:endParaRPr lang="en-US"/>
          </a:p>
        </p:txBody>
      </p:sp>
    </p:spTree>
    <p:extLst>
      <p:ext uri="{BB962C8B-B14F-4D97-AF65-F5344CB8AC3E}">
        <p14:creationId xmlns:p14="http://schemas.microsoft.com/office/powerpoint/2010/main" val="7653394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0"/>
          <p:cNvSpPr>
            <a:spLocks noGrp="1" noChangeArrowheads="1"/>
          </p:cNvSpPr>
          <p:nvPr>
            <p:ph type="sldNum" sz="quarter" idx="12"/>
          </p:nvPr>
        </p:nvSpPr>
        <p:spPr/>
        <p:txBody>
          <a:bodyPr/>
          <a:lstStyle>
            <a:lvl1pPr eaLnBrk="0" hangingPunct="0">
              <a:defRPr/>
            </a:lvl1pPr>
          </a:lstStyle>
          <a:p>
            <a:pPr>
              <a:defRPr/>
            </a:pPr>
            <a:fld id="{FE8D880C-F111-DE4E-BC69-B898C79D15EE}" type="slidenum">
              <a:rPr lang="en-US"/>
              <a:pPr>
                <a:defRPr/>
              </a:pPr>
              <a:t>‹#›</a:t>
            </a:fld>
            <a:endParaRPr lang="en-US"/>
          </a:p>
        </p:txBody>
      </p:sp>
    </p:spTree>
    <p:extLst>
      <p:ext uri="{BB962C8B-B14F-4D97-AF65-F5344CB8AC3E}">
        <p14:creationId xmlns:p14="http://schemas.microsoft.com/office/powerpoint/2010/main" val="14052941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
          <p:cNvSpPr>
            <a:spLocks noGrp="1" noChangeArrowheads="1"/>
          </p:cNvSpPr>
          <p:nvPr>
            <p:ph type="sldNum" sz="quarter" idx="12"/>
          </p:nvPr>
        </p:nvSpPr>
        <p:spPr/>
        <p:txBody>
          <a:bodyPr/>
          <a:lstStyle>
            <a:lvl1pPr eaLnBrk="0" hangingPunct="0">
              <a:defRPr/>
            </a:lvl1pPr>
          </a:lstStyle>
          <a:p>
            <a:pPr>
              <a:defRPr/>
            </a:pPr>
            <a:fld id="{3526472E-5335-254C-9C38-DD6A0E161E36}" type="slidenum">
              <a:rPr lang="en-US"/>
              <a:pPr>
                <a:defRPr/>
              </a:pPr>
              <a:t>‹#›</a:t>
            </a:fld>
            <a:endParaRPr lang="en-US"/>
          </a:p>
        </p:txBody>
      </p:sp>
    </p:spTree>
    <p:extLst>
      <p:ext uri="{BB962C8B-B14F-4D97-AF65-F5344CB8AC3E}">
        <p14:creationId xmlns:p14="http://schemas.microsoft.com/office/powerpoint/2010/main" val="6738646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762000"/>
            <a:ext cx="200025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762000"/>
            <a:ext cx="58483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
          <p:cNvSpPr>
            <a:spLocks noGrp="1" noChangeArrowheads="1"/>
          </p:cNvSpPr>
          <p:nvPr>
            <p:ph type="sldNum" sz="quarter" idx="12"/>
          </p:nvPr>
        </p:nvSpPr>
        <p:spPr/>
        <p:txBody>
          <a:bodyPr/>
          <a:lstStyle>
            <a:lvl1pPr eaLnBrk="0" hangingPunct="0">
              <a:defRPr/>
            </a:lvl1pPr>
          </a:lstStyle>
          <a:p>
            <a:pPr>
              <a:defRPr/>
            </a:pPr>
            <a:fld id="{F623026D-8A6D-534F-AE4E-0D05609DF2D7}" type="slidenum">
              <a:rPr lang="en-US"/>
              <a:pPr>
                <a:defRPr/>
              </a:pPr>
              <a:t>‹#›</a:t>
            </a:fld>
            <a:endParaRPr lang="en-US"/>
          </a:p>
        </p:txBody>
      </p:sp>
    </p:spTree>
    <p:extLst>
      <p:ext uri="{BB962C8B-B14F-4D97-AF65-F5344CB8AC3E}">
        <p14:creationId xmlns:p14="http://schemas.microsoft.com/office/powerpoint/2010/main" val="25294538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3"/>
            <a:ext cx="9144000" cy="6918325"/>
            <a:chOff x="0" y="0"/>
            <a:chExt cx="5760" cy="4358"/>
          </a:xfrm>
        </p:grpSpPr>
        <p:sp>
          <p:nvSpPr>
            <p:cNvPr id="5" name="Rectangle 3"/>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6" name="Freeform 4"/>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7" name="Freeform 5"/>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8" name="Freeform 6"/>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9" name="Freeform 7"/>
            <p:cNvSpPr>
              <a:spLocks/>
            </p:cNvSpPr>
            <p:nvPr/>
          </p:nvSpPr>
          <p:spPr bwMode="hidden">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10" name="Freeform 8"/>
            <p:cNvSpPr>
              <a:spLocks/>
            </p:cNvSpPr>
            <p:nvPr/>
          </p:nvSpPr>
          <p:spPr bwMode="white">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11" name="Freeform 9"/>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12" name="Freeform 10"/>
            <p:cNvSpPr>
              <a:spLocks/>
            </p:cNvSpPr>
            <p:nvPr/>
          </p:nvSpPr>
          <p:spPr bwMode="white">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grpSp>
      <p:sp>
        <p:nvSpPr>
          <p:cNvPr id="4107" name="Rectangle 11"/>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4108"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quarter" idx="10"/>
          </p:nvPr>
        </p:nvSpPr>
        <p:spPr/>
        <p:txBody>
          <a:bodyPr/>
          <a:lstStyle>
            <a:lvl1pPr>
              <a:spcBef>
                <a:spcPct val="0"/>
              </a:spcBef>
              <a:defRPr/>
            </a:lvl1pPr>
          </a:lstStyle>
          <a:p>
            <a:pPr>
              <a:defRPr/>
            </a:pPr>
            <a:endParaRPr lang="en-US"/>
          </a:p>
        </p:txBody>
      </p:sp>
      <p:sp>
        <p:nvSpPr>
          <p:cNvPr id="14" name="Rectangle 14"/>
          <p:cNvSpPr>
            <a:spLocks noGrp="1" noChangeArrowheads="1"/>
          </p:cNvSpPr>
          <p:nvPr>
            <p:ph type="ftr" sz="quarter" idx="11"/>
          </p:nvPr>
        </p:nvSpPr>
        <p:spPr/>
        <p:txBody>
          <a:bodyPr/>
          <a:lstStyle>
            <a:lvl1pPr>
              <a:spcBef>
                <a:spcPct val="0"/>
              </a:spcBef>
              <a:defRPr/>
            </a:lvl1pPr>
          </a:lstStyle>
          <a:p>
            <a:pPr>
              <a:defRPr/>
            </a:pPr>
            <a:endParaRPr lang="en-US"/>
          </a:p>
        </p:txBody>
      </p:sp>
      <p:sp>
        <p:nvSpPr>
          <p:cNvPr id="15" name="Rectangle 15"/>
          <p:cNvSpPr>
            <a:spLocks noGrp="1" noChangeArrowheads="1"/>
          </p:cNvSpPr>
          <p:nvPr>
            <p:ph type="sldNum" sz="quarter" idx="12"/>
          </p:nvPr>
        </p:nvSpPr>
        <p:spPr/>
        <p:txBody>
          <a:bodyPr/>
          <a:lstStyle>
            <a:lvl1pPr>
              <a:spcBef>
                <a:spcPct val="0"/>
              </a:spcBef>
              <a:defRPr/>
            </a:lvl1pPr>
          </a:lstStyle>
          <a:p>
            <a:pPr>
              <a:defRPr/>
            </a:pPr>
            <a:fld id="{20E50056-99BA-8C47-A241-B4F1E3C77A5F}" type="slidenum">
              <a:rPr lang="en-US"/>
              <a:pPr>
                <a:defRPr/>
              </a:pPr>
              <a:t>‹#›</a:t>
            </a:fld>
            <a:endParaRPr lang="en-US"/>
          </a:p>
        </p:txBody>
      </p:sp>
    </p:spTree>
    <p:extLst>
      <p:ext uri="{BB962C8B-B14F-4D97-AF65-F5344CB8AC3E}">
        <p14:creationId xmlns:p14="http://schemas.microsoft.com/office/powerpoint/2010/main" val="4102282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8EF48BB-F565-E847-990E-AE6D66287A12}" type="slidenum">
              <a:rPr lang="en-US"/>
              <a:pPr>
                <a:defRPr/>
              </a:pPr>
              <a:t>‹#›</a:t>
            </a:fld>
            <a:endParaRPr lang="en-US"/>
          </a:p>
        </p:txBody>
      </p:sp>
    </p:spTree>
    <p:extLst>
      <p:ext uri="{BB962C8B-B14F-4D97-AF65-F5344CB8AC3E}">
        <p14:creationId xmlns:p14="http://schemas.microsoft.com/office/powerpoint/2010/main" val="298390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DCCCC19A-64B4-434E-B753-C220D0948812}" type="slidenum">
              <a:rPr lang="en-US"/>
              <a:pPr>
                <a:defRPr/>
              </a:pPr>
              <a:t>‹#›</a:t>
            </a:fld>
            <a:endParaRPr lang="en-US"/>
          </a:p>
        </p:txBody>
      </p:sp>
    </p:spTree>
    <p:extLst>
      <p:ext uri="{BB962C8B-B14F-4D97-AF65-F5344CB8AC3E}">
        <p14:creationId xmlns:p14="http://schemas.microsoft.com/office/powerpoint/2010/main" val="41034862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E931E72F-5358-D24D-ADB1-011449E6E4F6}" type="slidenum">
              <a:rPr lang="en-US"/>
              <a:pPr>
                <a:defRPr/>
              </a:pPr>
              <a:t>‹#›</a:t>
            </a:fld>
            <a:endParaRPr lang="en-US"/>
          </a:p>
        </p:txBody>
      </p:sp>
    </p:spTree>
    <p:extLst>
      <p:ext uri="{BB962C8B-B14F-4D97-AF65-F5344CB8AC3E}">
        <p14:creationId xmlns:p14="http://schemas.microsoft.com/office/powerpoint/2010/main" val="13144374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AAC75CC1-B374-4B44-934E-90B7BF68E20D}" type="slidenum">
              <a:rPr lang="en-US"/>
              <a:pPr>
                <a:defRPr/>
              </a:pPr>
              <a:t>‹#›</a:t>
            </a:fld>
            <a:endParaRPr lang="en-US"/>
          </a:p>
        </p:txBody>
      </p:sp>
    </p:spTree>
    <p:extLst>
      <p:ext uri="{BB962C8B-B14F-4D97-AF65-F5344CB8AC3E}">
        <p14:creationId xmlns:p14="http://schemas.microsoft.com/office/powerpoint/2010/main" val="11039956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94D83A24-ECE0-234B-8022-B05E3FB62800}" type="slidenum">
              <a:rPr lang="en-US"/>
              <a:pPr>
                <a:defRPr/>
              </a:pPr>
              <a:t>‹#›</a:t>
            </a:fld>
            <a:endParaRPr lang="en-US"/>
          </a:p>
        </p:txBody>
      </p:sp>
    </p:spTree>
    <p:extLst>
      <p:ext uri="{BB962C8B-B14F-4D97-AF65-F5344CB8AC3E}">
        <p14:creationId xmlns:p14="http://schemas.microsoft.com/office/powerpoint/2010/main" val="14504135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pPr>
              <a:defRPr/>
            </a:pPr>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pPr>
              <a:defRPr/>
            </a:pPr>
            <a:fld id="{9D205FDB-349D-A84B-80E3-393E8EACF07D}" type="slidenum">
              <a:rPr lang="en-US"/>
              <a:pPr>
                <a:defRPr/>
              </a:pPr>
              <a:t>‹#›</a:t>
            </a:fld>
            <a:endParaRPr lang="en-US"/>
          </a:p>
        </p:txBody>
      </p:sp>
    </p:spTree>
    <p:extLst>
      <p:ext uri="{BB962C8B-B14F-4D97-AF65-F5344CB8AC3E}">
        <p14:creationId xmlns:p14="http://schemas.microsoft.com/office/powerpoint/2010/main" val="24179664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p>
        </p:txBody>
      </p:sp>
      <p:sp>
        <p:nvSpPr>
          <p:cNvPr id="3" name="Rectangle 13"/>
          <p:cNvSpPr>
            <a:spLocks noGrp="1" noChangeArrowheads="1"/>
          </p:cNvSpPr>
          <p:nvPr>
            <p:ph type="ftr" sz="quarter" idx="11"/>
          </p:nvPr>
        </p:nvSpPr>
        <p:spPr>
          <a:ln/>
        </p:spPr>
        <p:txBody>
          <a:bodyPr/>
          <a:lstStyle>
            <a:lvl1pPr>
              <a:defRPr/>
            </a:lvl1pPr>
          </a:lstStyle>
          <a:p>
            <a:pPr>
              <a:defRPr/>
            </a:pPr>
            <a:endParaRPr lang="en-US"/>
          </a:p>
        </p:txBody>
      </p:sp>
      <p:sp>
        <p:nvSpPr>
          <p:cNvPr id="4" name="Rectangle 14"/>
          <p:cNvSpPr>
            <a:spLocks noGrp="1" noChangeArrowheads="1"/>
          </p:cNvSpPr>
          <p:nvPr>
            <p:ph type="sldNum" sz="quarter" idx="12"/>
          </p:nvPr>
        </p:nvSpPr>
        <p:spPr>
          <a:ln/>
        </p:spPr>
        <p:txBody>
          <a:bodyPr/>
          <a:lstStyle>
            <a:lvl1pPr>
              <a:defRPr/>
            </a:lvl1pPr>
          </a:lstStyle>
          <a:p>
            <a:pPr>
              <a:defRPr/>
            </a:pPr>
            <a:fld id="{C51EB5A1-F2CB-444D-BF11-5094810219EE}" type="slidenum">
              <a:rPr lang="en-US"/>
              <a:pPr>
                <a:defRPr/>
              </a:pPr>
              <a:t>‹#›</a:t>
            </a:fld>
            <a:endParaRPr lang="en-US"/>
          </a:p>
        </p:txBody>
      </p:sp>
    </p:spTree>
    <p:extLst>
      <p:ext uri="{BB962C8B-B14F-4D97-AF65-F5344CB8AC3E}">
        <p14:creationId xmlns:p14="http://schemas.microsoft.com/office/powerpoint/2010/main" val="5547980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A58B7E32-1203-5347-BBA2-DE5F3B49F074}" type="slidenum">
              <a:rPr lang="en-US"/>
              <a:pPr>
                <a:defRPr/>
              </a:pPr>
              <a:t>‹#›</a:t>
            </a:fld>
            <a:endParaRPr lang="en-US"/>
          </a:p>
        </p:txBody>
      </p:sp>
    </p:spTree>
    <p:extLst>
      <p:ext uri="{BB962C8B-B14F-4D97-AF65-F5344CB8AC3E}">
        <p14:creationId xmlns:p14="http://schemas.microsoft.com/office/powerpoint/2010/main" val="14225301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70FF9258-6943-794E-A6EF-A1F4772721C0}" type="slidenum">
              <a:rPr lang="en-US"/>
              <a:pPr>
                <a:defRPr/>
              </a:pPr>
              <a:t>‹#›</a:t>
            </a:fld>
            <a:endParaRPr lang="en-US"/>
          </a:p>
        </p:txBody>
      </p:sp>
    </p:spTree>
    <p:extLst>
      <p:ext uri="{BB962C8B-B14F-4D97-AF65-F5344CB8AC3E}">
        <p14:creationId xmlns:p14="http://schemas.microsoft.com/office/powerpoint/2010/main" val="40970704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02951778-E8F7-D940-AAA0-DBAC061F2103}" type="slidenum">
              <a:rPr lang="en-US"/>
              <a:pPr>
                <a:defRPr/>
              </a:pPr>
              <a:t>‹#›</a:t>
            </a:fld>
            <a:endParaRPr lang="en-US"/>
          </a:p>
        </p:txBody>
      </p:sp>
    </p:spTree>
    <p:extLst>
      <p:ext uri="{BB962C8B-B14F-4D97-AF65-F5344CB8AC3E}">
        <p14:creationId xmlns:p14="http://schemas.microsoft.com/office/powerpoint/2010/main" val="14058027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BBB0F9F7-54A1-314A-AC09-7BC85747FCD3}" type="slidenum">
              <a:rPr lang="en-US"/>
              <a:pPr>
                <a:defRPr/>
              </a:pPr>
              <a:t>‹#›</a:t>
            </a:fld>
            <a:endParaRPr lang="en-US"/>
          </a:p>
        </p:txBody>
      </p:sp>
    </p:spTree>
    <p:extLst>
      <p:ext uri="{BB962C8B-B14F-4D97-AF65-F5344CB8AC3E}">
        <p14:creationId xmlns:p14="http://schemas.microsoft.com/office/powerpoint/2010/main" val="3357066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C6B065B-65A7-5141-89A6-A26064F05FF0}" type="slidenum">
              <a:rPr lang="en-US"/>
              <a:pPr>
                <a:defRPr/>
              </a:pPr>
              <a:t>‹#›</a:t>
            </a:fld>
            <a:endParaRPr lang="en-US"/>
          </a:p>
        </p:txBody>
      </p:sp>
    </p:spTree>
    <p:extLst>
      <p:ext uri="{BB962C8B-B14F-4D97-AF65-F5344CB8AC3E}">
        <p14:creationId xmlns:p14="http://schemas.microsoft.com/office/powerpoint/2010/main" val="38567999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4941EFAD-EDA9-EB4F-B35A-CB5FC434F649}" type="slidenum">
              <a:rPr lang="en-US"/>
              <a:pPr>
                <a:defRPr/>
              </a:pPr>
              <a:t>‹#›</a:t>
            </a:fld>
            <a:endParaRPr lang="en-US"/>
          </a:p>
        </p:txBody>
      </p:sp>
    </p:spTree>
    <p:extLst>
      <p:ext uri="{BB962C8B-B14F-4D97-AF65-F5344CB8AC3E}">
        <p14:creationId xmlns:p14="http://schemas.microsoft.com/office/powerpoint/2010/main" val="16963206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A3C6AAE0-85AD-0D4C-8D70-2E1806C468C6}" type="slidenum">
              <a:rPr lang="en-US"/>
              <a:pPr>
                <a:defRPr/>
              </a:pPr>
              <a:t>‹#›</a:t>
            </a:fld>
            <a:endParaRPr lang="en-US"/>
          </a:p>
        </p:txBody>
      </p:sp>
    </p:spTree>
    <p:extLst>
      <p:ext uri="{BB962C8B-B14F-4D97-AF65-F5344CB8AC3E}">
        <p14:creationId xmlns:p14="http://schemas.microsoft.com/office/powerpoint/2010/main" val="20579946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FFFFCC"/>
                </a:solidFill>
              </a:endParaRPr>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a:lvl1pPr>
          </a:lstStyle>
          <a:p>
            <a:pPr>
              <a:defRPr/>
            </a:pPr>
            <a:endParaRPr lang="en-US"/>
          </a:p>
        </p:txBody>
      </p:sp>
      <p:sp>
        <p:nvSpPr>
          <p:cNvPr id="10" name="Rectangle 10"/>
          <p:cNvSpPr>
            <a:spLocks noGrp="1" noChangeArrowheads="1"/>
          </p:cNvSpPr>
          <p:nvPr>
            <p:ph type="ftr" sz="quarter" idx="11"/>
          </p:nvPr>
        </p:nvSpPr>
        <p:spPr/>
        <p:txBody>
          <a:bodyPr/>
          <a:lstStyle>
            <a:lvl1pPr>
              <a:defRPr/>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pPr>
              <a:defRPr/>
            </a:pPr>
            <a:fld id="{521307F3-1278-6E48-8298-1C9FC309FE6B}" type="slidenum">
              <a:rPr lang="en-US"/>
              <a:pPr>
                <a:defRPr/>
              </a:pPr>
              <a:t>‹#›</a:t>
            </a:fld>
            <a:endParaRPr lang="en-US"/>
          </a:p>
        </p:txBody>
      </p:sp>
    </p:spTree>
    <p:extLst>
      <p:ext uri="{BB962C8B-B14F-4D97-AF65-F5344CB8AC3E}">
        <p14:creationId xmlns:p14="http://schemas.microsoft.com/office/powerpoint/2010/main" val="29648381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ABBE3EDD-20CF-D947-87D5-3D1F75801600}" type="slidenum">
              <a:rPr lang="en-US"/>
              <a:pPr>
                <a:defRPr/>
              </a:pPr>
              <a:t>‹#›</a:t>
            </a:fld>
            <a:endParaRPr lang="en-US"/>
          </a:p>
        </p:txBody>
      </p:sp>
    </p:spTree>
    <p:extLst>
      <p:ext uri="{BB962C8B-B14F-4D97-AF65-F5344CB8AC3E}">
        <p14:creationId xmlns:p14="http://schemas.microsoft.com/office/powerpoint/2010/main" val="5816847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887D2A9A-AAB1-284F-82ED-3C9D5B21C447}" type="slidenum">
              <a:rPr lang="en-US"/>
              <a:pPr>
                <a:defRPr/>
              </a:pPr>
              <a:t>‹#›</a:t>
            </a:fld>
            <a:endParaRPr lang="en-US"/>
          </a:p>
        </p:txBody>
      </p:sp>
    </p:spTree>
    <p:extLst>
      <p:ext uri="{BB962C8B-B14F-4D97-AF65-F5344CB8AC3E}">
        <p14:creationId xmlns:p14="http://schemas.microsoft.com/office/powerpoint/2010/main" val="7970587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BA000F7B-73A5-2649-B5B9-73CFEE77B70B}" type="slidenum">
              <a:rPr lang="en-US"/>
              <a:pPr>
                <a:defRPr/>
              </a:pPr>
              <a:t>‹#›</a:t>
            </a:fld>
            <a:endParaRPr lang="en-US"/>
          </a:p>
        </p:txBody>
      </p:sp>
    </p:spTree>
    <p:extLst>
      <p:ext uri="{BB962C8B-B14F-4D97-AF65-F5344CB8AC3E}">
        <p14:creationId xmlns:p14="http://schemas.microsoft.com/office/powerpoint/2010/main" val="18617159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4C7416DA-A73F-FE40-9461-7383BC9131C6}" type="slidenum">
              <a:rPr lang="en-US"/>
              <a:pPr>
                <a:defRPr/>
              </a:pPr>
              <a:t>‹#›</a:t>
            </a:fld>
            <a:endParaRPr lang="en-US"/>
          </a:p>
        </p:txBody>
      </p:sp>
    </p:spTree>
    <p:extLst>
      <p:ext uri="{BB962C8B-B14F-4D97-AF65-F5344CB8AC3E}">
        <p14:creationId xmlns:p14="http://schemas.microsoft.com/office/powerpoint/2010/main" val="29305631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5029B798-A178-6248-9E1C-5B7AAE136D4F}" type="slidenum">
              <a:rPr lang="en-US"/>
              <a:pPr>
                <a:defRPr/>
              </a:pPr>
              <a:t>‹#›</a:t>
            </a:fld>
            <a:endParaRPr lang="en-US"/>
          </a:p>
        </p:txBody>
      </p:sp>
    </p:spTree>
    <p:extLst>
      <p:ext uri="{BB962C8B-B14F-4D97-AF65-F5344CB8AC3E}">
        <p14:creationId xmlns:p14="http://schemas.microsoft.com/office/powerpoint/2010/main" val="36448461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33D0BE21-331D-E947-8A8F-DC3E65B5091A}" type="slidenum">
              <a:rPr lang="en-US"/>
              <a:pPr>
                <a:defRPr/>
              </a:pPr>
              <a:t>‹#›</a:t>
            </a:fld>
            <a:endParaRPr lang="en-US"/>
          </a:p>
        </p:txBody>
      </p:sp>
    </p:spTree>
    <p:extLst>
      <p:ext uri="{BB962C8B-B14F-4D97-AF65-F5344CB8AC3E}">
        <p14:creationId xmlns:p14="http://schemas.microsoft.com/office/powerpoint/2010/main" val="140803350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07D71CA7-F05F-364B-81D8-B79B1865D5E7}" type="slidenum">
              <a:rPr lang="en-US"/>
              <a:pPr>
                <a:defRPr/>
              </a:pPr>
              <a:t>‹#›</a:t>
            </a:fld>
            <a:endParaRPr lang="en-US"/>
          </a:p>
        </p:txBody>
      </p:sp>
    </p:spTree>
    <p:extLst>
      <p:ext uri="{BB962C8B-B14F-4D97-AF65-F5344CB8AC3E}">
        <p14:creationId xmlns:p14="http://schemas.microsoft.com/office/powerpoint/2010/main" val="412544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7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21" y="1435101"/>
            <a:ext cx="3008313" cy="4691063"/>
          </a:xfrm>
        </p:spPr>
        <p:txBody>
          <a:bodyPr/>
          <a:lstStyle>
            <a:lvl1pPr marL="0" indent="0">
              <a:buNone/>
              <a:defRPr sz="1400"/>
            </a:lvl1pPr>
            <a:lvl2pPr marL="456726" indent="0">
              <a:buNone/>
              <a:defRPr sz="1200"/>
            </a:lvl2pPr>
            <a:lvl3pPr marL="913455" indent="0">
              <a:buNone/>
              <a:defRPr sz="1000"/>
            </a:lvl3pPr>
            <a:lvl4pPr marL="1370172" indent="0">
              <a:buNone/>
              <a:defRPr sz="900"/>
            </a:lvl4pPr>
            <a:lvl5pPr marL="1826907" indent="0">
              <a:buNone/>
              <a:defRPr sz="900"/>
            </a:lvl5pPr>
            <a:lvl6pPr marL="2283619" indent="0">
              <a:buNone/>
              <a:defRPr sz="900"/>
            </a:lvl6pPr>
            <a:lvl7pPr marL="2740344" indent="0">
              <a:buNone/>
              <a:defRPr sz="900"/>
            </a:lvl7pPr>
            <a:lvl8pPr marL="3197066" indent="0">
              <a:buNone/>
              <a:defRPr sz="900"/>
            </a:lvl8pPr>
            <a:lvl9pPr marL="3653791"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DD306E-992C-1E4E-97A9-FEBBA540905D}" type="slidenum">
              <a:rPr lang="en-US"/>
              <a:pPr>
                <a:defRPr/>
              </a:pPr>
              <a:t>‹#›</a:t>
            </a:fld>
            <a:endParaRPr lang="en-US"/>
          </a:p>
        </p:txBody>
      </p:sp>
    </p:spTree>
    <p:extLst>
      <p:ext uri="{BB962C8B-B14F-4D97-AF65-F5344CB8AC3E}">
        <p14:creationId xmlns:p14="http://schemas.microsoft.com/office/powerpoint/2010/main" val="372339105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D98A679E-9294-4F41-BA42-FCF79D469944}" type="slidenum">
              <a:rPr lang="en-US"/>
              <a:pPr>
                <a:defRPr/>
              </a:pPr>
              <a:t>‹#›</a:t>
            </a:fld>
            <a:endParaRPr lang="en-US"/>
          </a:p>
        </p:txBody>
      </p:sp>
    </p:spTree>
    <p:extLst>
      <p:ext uri="{BB962C8B-B14F-4D97-AF65-F5344CB8AC3E}">
        <p14:creationId xmlns:p14="http://schemas.microsoft.com/office/powerpoint/2010/main" val="37428005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9E15A147-8867-3F4F-9F2F-BD56CBC77501}" type="slidenum">
              <a:rPr lang="en-US"/>
              <a:pPr>
                <a:defRPr/>
              </a:pPr>
              <a:t>‹#›</a:t>
            </a:fld>
            <a:endParaRPr lang="en-US"/>
          </a:p>
        </p:txBody>
      </p:sp>
    </p:spTree>
    <p:extLst>
      <p:ext uri="{BB962C8B-B14F-4D97-AF65-F5344CB8AC3E}">
        <p14:creationId xmlns:p14="http://schemas.microsoft.com/office/powerpoint/2010/main" val="29769470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55F4B2D4-8A9D-0D4E-A76D-BD156E5B75CF}" type="slidenum">
              <a:rPr lang="en-US"/>
              <a:pPr>
                <a:defRPr/>
              </a:pPr>
              <a:t>‹#›</a:t>
            </a:fld>
            <a:endParaRPr lang="en-US"/>
          </a:p>
        </p:txBody>
      </p:sp>
    </p:spTree>
    <p:extLst>
      <p:ext uri="{BB962C8B-B14F-4D97-AF65-F5344CB8AC3E}">
        <p14:creationId xmlns:p14="http://schemas.microsoft.com/office/powerpoint/2010/main" val="8491321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2057400"/>
            <a:ext cx="7772400" cy="4114800"/>
          </a:xfrm>
        </p:spPr>
        <p:txBody>
          <a:bodyPr/>
          <a:lstStyle/>
          <a:p>
            <a:pPr lvl="0"/>
            <a:endParaRPr lang="en-US" noProof="0"/>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4210A807-D99F-6D46-B2CE-0A9304AD9078}" type="slidenum">
              <a:rPr lang="en-US"/>
              <a:pPr>
                <a:defRPr/>
              </a:pPr>
              <a:t>‹#›</a:t>
            </a:fld>
            <a:endParaRPr lang="en-US"/>
          </a:p>
        </p:txBody>
      </p:sp>
    </p:spTree>
    <p:extLst>
      <p:ext uri="{BB962C8B-B14F-4D97-AF65-F5344CB8AC3E}">
        <p14:creationId xmlns:p14="http://schemas.microsoft.com/office/powerpoint/2010/main" val="27833121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Times New Roman" charset="0"/>
              </a:defRPr>
            </a:lvl1pPr>
          </a:lstStyle>
          <a:p>
            <a:pPr>
              <a:defRPr/>
            </a:pPr>
            <a:fld id="{276F7AB6-B3B8-3C49-8EF3-A1133FEACCA2}" type="slidenum">
              <a:rPr lang="en-US"/>
              <a:pPr>
                <a:defRPr/>
              </a:pPr>
              <a:t>‹#›</a:t>
            </a:fld>
            <a:endParaRPr lang="en-US"/>
          </a:p>
        </p:txBody>
      </p:sp>
    </p:spTree>
    <p:extLst>
      <p:ext uri="{BB962C8B-B14F-4D97-AF65-F5344CB8AC3E}">
        <p14:creationId xmlns:p14="http://schemas.microsoft.com/office/powerpoint/2010/main" val="26962601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6"/>
          <p:cNvSpPr>
            <a:spLocks noGrp="1" noChangeArrowheads="1"/>
          </p:cNvSpPr>
          <p:nvPr>
            <p:ph type="dt" sz="half" idx="10"/>
          </p:nvPr>
        </p:nvSpPr>
        <p:spPr>
          <a:ln/>
        </p:spPr>
        <p:txBody>
          <a:bodyPr/>
          <a:lstStyle>
            <a:lvl1pPr>
              <a:defRPr/>
            </a:lvl1pPr>
          </a:lstStyle>
          <a:p>
            <a:pPr>
              <a:defRPr/>
            </a:pPr>
            <a:endParaRPr lang="en-US"/>
          </a:p>
        </p:txBody>
      </p:sp>
      <p:sp>
        <p:nvSpPr>
          <p:cNvPr id="5" name="Rectangle 1037"/>
          <p:cNvSpPr>
            <a:spLocks noGrp="1" noChangeArrowheads="1"/>
          </p:cNvSpPr>
          <p:nvPr>
            <p:ph type="ftr" sz="quarter" idx="11"/>
          </p:nvPr>
        </p:nvSpPr>
        <p:spPr>
          <a:ln/>
        </p:spPr>
        <p:txBody>
          <a:bodyPr/>
          <a:lstStyle>
            <a:lvl1pPr>
              <a:defRPr/>
            </a:lvl1pPr>
          </a:lstStyle>
          <a:p>
            <a:pPr>
              <a:defRPr/>
            </a:pPr>
            <a:endParaRPr lang="en-US"/>
          </a:p>
        </p:txBody>
      </p:sp>
      <p:sp>
        <p:nvSpPr>
          <p:cNvPr id="6" name="Rectangle 1038"/>
          <p:cNvSpPr>
            <a:spLocks noGrp="1" noChangeArrowheads="1"/>
          </p:cNvSpPr>
          <p:nvPr>
            <p:ph type="sldNum" sz="quarter" idx="12"/>
          </p:nvPr>
        </p:nvSpPr>
        <p:spPr>
          <a:ln/>
        </p:spPr>
        <p:txBody>
          <a:bodyPr/>
          <a:lstStyle>
            <a:lvl1pPr>
              <a:defRPr/>
            </a:lvl1pPr>
          </a:lstStyle>
          <a:p>
            <a:pPr>
              <a:defRPr/>
            </a:pPr>
            <a:fld id="{910D7ECA-AA48-2249-814D-A9FB12259C6A}" type="slidenum">
              <a:rPr lang="en-US"/>
              <a:pPr>
                <a:defRPr/>
              </a:pPr>
              <a:t>‹#›</a:t>
            </a:fld>
            <a:endParaRPr lang="en-US"/>
          </a:p>
        </p:txBody>
      </p:sp>
    </p:spTree>
    <p:extLst>
      <p:ext uri="{BB962C8B-B14F-4D97-AF65-F5344CB8AC3E}">
        <p14:creationId xmlns:p14="http://schemas.microsoft.com/office/powerpoint/2010/main" val="342162790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6"/>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036"/>
          <p:cNvSpPr>
            <a:spLocks noGrp="1" noChangeArrowheads="1"/>
          </p:cNvSpPr>
          <p:nvPr>
            <p:ph type="dt" sz="half" idx="10"/>
          </p:nvPr>
        </p:nvSpPr>
        <p:spPr>
          <a:ln/>
        </p:spPr>
        <p:txBody>
          <a:bodyPr/>
          <a:lstStyle>
            <a:lvl1pPr>
              <a:defRPr/>
            </a:lvl1pPr>
          </a:lstStyle>
          <a:p>
            <a:pPr>
              <a:defRPr/>
            </a:pPr>
            <a:endParaRPr lang="en-US"/>
          </a:p>
        </p:txBody>
      </p:sp>
      <p:sp>
        <p:nvSpPr>
          <p:cNvPr id="7" name="Rectangle 1037"/>
          <p:cNvSpPr>
            <a:spLocks noGrp="1" noChangeArrowheads="1"/>
          </p:cNvSpPr>
          <p:nvPr>
            <p:ph type="ftr" sz="quarter" idx="11"/>
          </p:nvPr>
        </p:nvSpPr>
        <p:spPr>
          <a:ln/>
        </p:spPr>
        <p:txBody>
          <a:bodyPr/>
          <a:lstStyle>
            <a:lvl1pPr>
              <a:defRPr/>
            </a:lvl1pPr>
          </a:lstStyle>
          <a:p>
            <a:pPr>
              <a:defRPr/>
            </a:pPr>
            <a:endParaRPr lang="en-US"/>
          </a:p>
        </p:txBody>
      </p:sp>
      <p:sp>
        <p:nvSpPr>
          <p:cNvPr id="8" name="Rectangle 1038"/>
          <p:cNvSpPr>
            <a:spLocks noGrp="1" noChangeArrowheads="1"/>
          </p:cNvSpPr>
          <p:nvPr>
            <p:ph type="sldNum" sz="quarter" idx="12"/>
          </p:nvPr>
        </p:nvSpPr>
        <p:spPr>
          <a:ln/>
        </p:spPr>
        <p:txBody>
          <a:bodyPr/>
          <a:lstStyle>
            <a:lvl1pPr>
              <a:defRPr/>
            </a:lvl1pPr>
          </a:lstStyle>
          <a:p>
            <a:pPr>
              <a:defRPr/>
            </a:pPr>
            <a:fld id="{CA539CED-4EE3-1B41-B506-0DA6C3A1CBB1}" type="slidenum">
              <a:rPr lang="en-US"/>
              <a:pPr>
                <a:defRPr/>
              </a:pPr>
              <a:t>‹#›</a:t>
            </a:fld>
            <a:endParaRPr lang="en-US"/>
          </a:p>
        </p:txBody>
      </p:sp>
    </p:spTree>
    <p:extLst>
      <p:ext uri="{BB962C8B-B14F-4D97-AF65-F5344CB8AC3E}">
        <p14:creationId xmlns:p14="http://schemas.microsoft.com/office/powerpoint/2010/main" val="183178127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405929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6"/>
          <p:cNvSpPr>
            <a:spLocks noGrp="1" noChangeArrowheads="1"/>
          </p:cNvSpPr>
          <p:nvPr>
            <p:ph type="dt" sz="half" idx="10"/>
          </p:nvPr>
        </p:nvSpPr>
        <p:spPr>
          <a:ln/>
        </p:spPr>
        <p:txBody>
          <a:bodyPr/>
          <a:lstStyle>
            <a:lvl1pPr>
              <a:defRPr/>
            </a:lvl1pPr>
          </a:lstStyle>
          <a:p>
            <a:pPr>
              <a:defRPr/>
            </a:pPr>
            <a:endParaRPr lang="en-US"/>
          </a:p>
        </p:txBody>
      </p:sp>
      <p:sp>
        <p:nvSpPr>
          <p:cNvPr id="3" name="Rectangle 1037"/>
          <p:cNvSpPr>
            <a:spLocks noGrp="1" noChangeArrowheads="1"/>
          </p:cNvSpPr>
          <p:nvPr>
            <p:ph type="ftr" sz="quarter" idx="11"/>
          </p:nvPr>
        </p:nvSpPr>
        <p:spPr>
          <a:ln/>
        </p:spPr>
        <p:txBody>
          <a:bodyPr/>
          <a:lstStyle>
            <a:lvl1pPr>
              <a:defRPr/>
            </a:lvl1pPr>
          </a:lstStyle>
          <a:p>
            <a:pPr>
              <a:defRPr/>
            </a:pPr>
            <a:endParaRPr lang="en-US"/>
          </a:p>
        </p:txBody>
      </p:sp>
      <p:sp>
        <p:nvSpPr>
          <p:cNvPr id="4" name="Rectangle 1038"/>
          <p:cNvSpPr>
            <a:spLocks noGrp="1" noChangeArrowheads="1"/>
          </p:cNvSpPr>
          <p:nvPr>
            <p:ph type="sldNum" sz="quarter" idx="12"/>
          </p:nvPr>
        </p:nvSpPr>
        <p:spPr>
          <a:ln/>
        </p:spPr>
        <p:txBody>
          <a:bodyPr/>
          <a:lstStyle>
            <a:lvl1pPr>
              <a:defRPr/>
            </a:lvl1pPr>
          </a:lstStyle>
          <a:p>
            <a:pPr>
              <a:defRPr/>
            </a:pPr>
            <a:fld id="{73AF930A-929F-2749-AD28-DC25B18C046C}" type="slidenum">
              <a:rPr lang="en-US"/>
              <a:pPr>
                <a:defRPr/>
              </a:pPr>
              <a:t>‹#›</a:t>
            </a:fld>
            <a:endParaRPr lang="en-US"/>
          </a:p>
        </p:txBody>
      </p:sp>
    </p:spTree>
    <p:extLst>
      <p:ext uri="{BB962C8B-B14F-4D97-AF65-F5344CB8AC3E}">
        <p14:creationId xmlns:p14="http://schemas.microsoft.com/office/powerpoint/2010/main" val="87244323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6"/>
          <p:cNvSpPr>
            <a:spLocks noGrp="1" noChangeArrowheads="1"/>
          </p:cNvSpPr>
          <p:nvPr>
            <p:ph type="dt" sz="half" idx="10"/>
          </p:nvPr>
        </p:nvSpPr>
        <p:spPr>
          <a:ln/>
        </p:spPr>
        <p:txBody>
          <a:bodyPr/>
          <a:lstStyle>
            <a:lvl1pPr>
              <a:defRPr/>
            </a:lvl1pPr>
          </a:lstStyle>
          <a:p>
            <a:pPr>
              <a:defRPr/>
            </a:pPr>
            <a:endParaRPr lang="en-US"/>
          </a:p>
        </p:txBody>
      </p:sp>
      <p:sp>
        <p:nvSpPr>
          <p:cNvPr id="5" name="Rectangle 1037"/>
          <p:cNvSpPr>
            <a:spLocks noGrp="1" noChangeArrowheads="1"/>
          </p:cNvSpPr>
          <p:nvPr>
            <p:ph type="ftr" sz="quarter" idx="11"/>
          </p:nvPr>
        </p:nvSpPr>
        <p:spPr>
          <a:ln/>
        </p:spPr>
        <p:txBody>
          <a:bodyPr/>
          <a:lstStyle>
            <a:lvl1pPr>
              <a:defRPr/>
            </a:lvl1pPr>
          </a:lstStyle>
          <a:p>
            <a:pPr>
              <a:defRPr/>
            </a:pPr>
            <a:endParaRPr lang="en-US"/>
          </a:p>
        </p:txBody>
      </p:sp>
      <p:sp>
        <p:nvSpPr>
          <p:cNvPr id="6" name="Rectangle 1038"/>
          <p:cNvSpPr>
            <a:spLocks noGrp="1" noChangeArrowheads="1"/>
          </p:cNvSpPr>
          <p:nvPr>
            <p:ph type="sldNum" sz="quarter" idx="12"/>
          </p:nvPr>
        </p:nvSpPr>
        <p:spPr>
          <a:ln/>
        </p:spPr>
        <p:txBody>
          <a:bodyPr/>
          <a:lstStyle>
            <a:lvl1pPr>
              <a:defRPr/>
            </a:lvl1pPr>
          </a:lstStyle>
          <a:p>
            <a:pPr>
              <a:defRPr/>
            </a:pPr>
            <a:fld id="{4B607F6E-4AAF-0144-9416-95FDEDCCD1D6}" type="slidenum">
              <a:rPr lang="en-US"/>
              <a:pPr>
                <a:defRPr/>
              </a:pPr>
              <a:t>‹#›</a:t>
            </a:fld>
            <a:endParaRPr lang="en-US"/>
          </a:p>
        </p:txBody>
      </p:sp>
    </p:spTree>
    <p:extLst>
      <p:ext uri="{BB962C8B-B14F-4D97-AF65-F5344CB8AC3E}">
        <p14:creationId xmlns:p14="http://schemas.microsoft.com/office/powerpoint/2010/main" val="1284568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26" indent="0">
              <a:buNone/>
              <a:defRPr sz="2800"/>
            </a:lvl2pPr>
            <a:lvl3pPr marL="913455" indent="0">
              <a:buNone/>
              <a:defRPr sz="2400"/>
            </a:lvl3pPr>
            <a:lvl4pPr marL="1370172" indent="0">
              <a:buNone/>
              <a:defRPr sz="2000"/>
            </a:lvl4pPr>
            <a:lvl5pPr marL="1826907" indent="0">
              <a:buNone/>
              <a:defRPr sz="2000"/>
            </a:lvl5pPr>
            <a:lvl6pPr marL="2283619" indent="0">
              <a:buNone/>
              <a:defRPr sz="2000"/>
            </a:lvl6pPr>
            <a:lvl7pPr marL="2740344" indent="0">
              <a:buNone/>
              <a:defRPr sz="2000"/>
            </a:lvl7pPr>
            <a:lvl8pPr marL="3197066" indent="0">
              <a:buNone/>
              <a:defRPr sz="2000"/>
            </a:lvl8pPr>
            <a:lvl9pPr marL="3653791"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26" indent="0">
              <a:buNone/>
              <a:defRPr sz="1200"/>
            </a:lvl2pPr>
            <a:lvl3pPr marL="913455" indent="0">
              <a:buNone/>
              <a:defRPr sz="1000"/>
            </a:lvl3pPr>
            <a:lvl4pPr marL="1370172" indent="0">
              <a:buNone/>
              <a:defRPr sz="900"/>
            </a:lvl4pPr>
            <a:lvl5pPr marL="1826907" indent="0">
              <a:buNone/>
              <a:defRPr sz="900"/>
            </a:lvl5pPr>
            <a:lvl6pPr marL="2283619" indent="0">
              <a:buNone/>
              <a:defRPr sz="900"/>
            </a:lvl6pPr>
            <a:lvl7pPr marL="2740344" indent="0">
              <a:buNone/>
              <a:defRPr sz="900"/>
            </a:lvl7pPr>
            <a:lvl8pPr marL="3197066" indent="0">
              <a:buNone/>
              <a:defRPr sz="900"/>
            </a:lvl8pPr>
            <a:lvl9pPr marL="3653791"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6048E8-A159-5A4C-B064-36E2D20E6409}" type="slidenum">
              <a:rPr lang="en-US"/>
              <a:pPr>
                <a:defRPr/>
              </a:pPr>
              <a:t>‹#›</a:t>
            </a:fld>
            <a:endParaRPr lang="en-US"/>
          </a:p>
        </p:txBody>
      </p:sp>
    </p:spTree>
    <p:extLst>
      <p:ext uri="{BB962C8B-B14F-4D97-AF65-F5344CB8AC3E}">
        <p14:creationId xmlns:p14="http://schemas.microsoft.com/office/powerpoint/2010/main" val="28222632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6"/>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036"/>
          <p:cNvSpPr>
            <a:spLocks noGrp="1" noChangeArrowheads="1"/>
          </p:cNvSpPr>
          <p:nvPr>
            <p:ph type="dt" sz="half" idx="10"/>
          </p:nvPr>
        </p:nvSpPr>
        <p:spPr>
          <a:ln/>
        </p:spPr>
        <p:txBody>
          <a:bodyPr/>
          <a:lstStyle>
            <a:lvl1pPr>
              <a:defRPr/>
            </a:lvl1pPr>
          </a:lstStyle>
          <a:p>
            <a:pPr>
              <a:defRPr/>
            </a:pPr>
            <a:endParaRPr lang="en-US"/>
          </a:p>
        </p:txBody>
      </p:sp>
      <p:sp>
        <p:nvSpPr>
          <p:cNvPr id="7" name="Rectangle 1037"/>
          <p:cNvSpPr>
            <a:spLocks noGrp="1" noChangeArrowheads="1"/>
          </p:cNvSpPr>
          <p:nvPr>
            <p:ph type="ftr" sz="quarter" idx="11"/>
          </p:nvPr>
        </p:nvSpPr>
        <p:spPr>
          <a:ln/>
        </p:spPr>
        <p:txBody>
          <a:bodyPr/>
          <a:lstStyle>
            <a:lvl1pPr>
              <a:defRPr/>
            </a:lvl1pPr>
          </a:lstStyle>
          <a:p>
            <a:pPr>
              <a:defRPr/>
            </a:pPr>
            <a:endParaRPr lang="en-US"/>
          </a:p>
        </p:txBody>
      </p:sp>
      <p:sp>
        <p:nvSpPr>
          <p:cNvPr id="8" name="Rectangle 1038"/>
          <p:cNvSpPr>
            <a:spLocks noGrp="1" noChangeArrowheads="1"/>
          </p:cNvSpPr>
          <p:nvPr>
            <p:ph type="sldNum" sz="quarter" idx="12"/>
          </p:nvPr>
        </p:nvSpPr>
        <p:spPr>
          <a:ln/>
        </p:spPr>
        <p:txBody>
          <a:bodyPr/>
          <a:lstStyle>
            <a:lvl1pPr>
              <a:defRPr/>
            </a:lvl1pPr>
          </a:lstStyle>
          <a:p>
            <a:pPr>
              <a:defRPr/>
            </a:pPr>
            <a:fld id="{64F42A95-0E5E-014B-B560-1EB9F9599BA3}" type="slidenum">
              <a:rPr lang="en-US"/>
              <a:pPr>
                <a:defRPr/>
              </a:pPr>
              <a:t>‹#›</a:t>
            </a:fld>
            <a:endParaRPr lang="en-US"/>
          </a:p>
        </p:txBody>
      </p:sp>
    </p:spTree>
    <p:extLst>
      <p:ext uri="{BB962C8B-B14F-4D97-AF65-F5344CB8AC3E}">
        <p14:creationId xmlns:p14="http://schemas.microsoft.com/office/powerpoint/2010/main" val="367270911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6"/>
          <p:cNvSpPr>
            <a:spLocks noGrp="1" noChangeArrowheads="1"/>
          </p:cNvSpPr>
          <p:nvPr>
            <p:ph type="dt" sz="half" idx="10"/>
          </p:nvPr>
        </p:nvSpPr>
        <p:spPr>
          <a:ln/>
        </p:spPr>
        <p:txBody>
          <a:bodyPr/>
          <a:lstStyle>
            <a:lvl1pPr>
              <a:defRPr/>
            </a:lvl1pPr>
          </a:lstStyle>
          <a:p>
            <a:pPr>
              <a:defRPr/>
            </a:pPr>
            <a:endParaRPr lang="en-US"/>
          </a:p>
        </p:txBody>
      </p:sp>
      <p:sp>
        <p:nvSpPr>
          <p:cNvPr id="3" name="Rectangle 1037"/>
          <p:cNvSpPr>
            <a:spLocks noGrp="1" noChangeArrowheads="1"/>
          </p:cNvSpPr>
          <p:nvPr>
            <p:ph type="ftr" sz="quarter" idx="11"/>
          </p:nvPr>
        </p:nvSpPr>
        <p:spPr>
          <a:ln/>
        </p:spPr>
        <p:txBody>
          <a:bodyPr/>
          <a:lstStyle>
            <a:lvl1pPr>
              <a:defRPr/>
            </a:lvl1pPr>
          </a:lstStyle>
          <a:p>
            <a:pPr>
              <a:defRPr/>
            </a:pPr>
            <a:endParaRPr lang="en-US"/>
          </a:p>
        </p:txBody>
      </p:sp>
      <p:sp>
        <p:nvSpPr>
          <p:cNvPr id="4" name="Rectangle 1038"/>
          <p:cNvSpPr>
            <a:spLocks noGrp="1" noChangeArrowheads="1"/>
          </p:cNvSpPr>
          <p:nvPr>
            <p:ph type="sldNum" sz="quarter" idx="12"/>
          </p:nvPr>
        </p:nvSpPr>
        <p:spPr>
          <a:ln/>
        </p:spPr>
        <p:txBody>
          <a:bodyPr/>
          <a:lstStyle>
            <a:lvl1pPr>
              <a:defRPr/>
            </a:lvl1pPr>
          </a:lstStyle>
          <a:p>
            <a:pPr>
              <a:defRPr/>
            </a:pPr>
            <a:fld id="{30447DCC-0777-0F47-BAD2-15D79FB405F6}" type="slidenum">
              <a:rPr lang="en-US"/>
              <a:pPr>
                <a:defRPr/>
              </a:pPr>
              <a:t>‹#›</a:t>
            </a:fld>
            <a:endParaRPr lang="en-US"/>
          </a:p>
        </p:txBody>
      </p:sp>
    </p:spTree>
    <p:extLst>
      <p:ext uri="{BB962C8B-B14F-4D97-AF65-F5344CB8AC3E}">
        <p14:creationId xmlns:p14="http://schemas.microsoft.com/office/powerpoint/2010/main" val="328129786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3"/>
          <p:cNvSpPr>
            <a:spLocks noGrp="1" noChangeArrowheads="1"/>
          </p:cNvSpPr>
          <p:nvPr>
            <p:ph type="dt" sz="half" idx="10"/>
          </p:nvPr>
        </p:nvSpPr>
        <p:spPr>
          <a:ln/>
        </p:spPr>
        <p:txBody>
          <a:bodyPr/>
          <a:lstStyle>
            <a:lvl1pPr>
              <a:defRPr/>
            </a:lvl1pPr>
          </a:lstStyle>
          <a:p>
            <a:pPr>
              <a:defRPr/>
            </a:pPr>
            <a:endParaRPr lang="en-US"/>
          </a:p>
        </p:txBody>
      </p:sp>
      <p:sp>
        <p:nvSpPr>
          <p:cNvPr id="5" name="Rectangle 1034"/>
          <p:cNvSpPr>
            <a:spLocks noGrp="1" noChangeArrowheads="1"/>
          </p:cNvSpPr>
          <p:nvPr>
            <p:ph type="ftr" sz="quarter" idx="11"/>
          </p:nvPr>
        </p:nvSpPr>
        <p:spPr>
          <a:ln/>
        </p:spPr>
        <p:txBody>
          <a:bodyPr/>
          <a:lstStyle>
            <a:lvl1pPr>
              <a:defRPr/>
            </a:lvl1pPr>
          </a:lstStyle>
          <a:p>
            <a:pPr>
              <a:defRPr/>
            </a:pPr>
            <a:endParaRPr lang="en-US"/>
          </a:p>
        </p:txBody>
      </p:sp>
      <p:sp>
        <p:nvSpPr>
          <p:cNvPr id="6" name="Rectangle 1035"/>
          <p:cNvSpPr>
            <a:spLocks noGrp="1" noChangeArrowheads="1"/>
          </p:cNvSpPr>
          <p:nvPr>
            <p:ph type="sldNum" sz="quarter" idx="12"/>
          </p:nvPr>
        </p:nvSpPr>
        <p:spPr>
          <a:ln/>
        </p:spPr>
        <p:txBody>
          <a:bodyPr/>
          <a:lstStyle>
            <a:lvl1pPr>
              <a:defRPr/>
            </a:lvl1pPr>
          </a:lstStyle>
          <a:p>
            <a:pPr>
              <a:defRPr/>
            </a:pPr>
            <a:fld id="{41D87C34-E9E4-C646-8541-A73C4F4526EE}" type="slidenum">
              <a:rPr lang="en-US"/>
              <a:pPr>
                <a:defRPr/>
              </a:pPr>
              <a:t>‹#›</a:t>
            </a:fld>
            <a:endParaRPr lang="en-US"/>
          </a:p>
        </p:txBody>
      </p:sp>
    </p:spTree>
    <p:extLst>
      <p:ext uri="{BB962C8B-B14F-4D97-AF65-F5344CB8AC3E}">
        <p14:creationId xmlns:p14="http://schemas.microsoft.com/office/powerpoint/2010/main" val="144327064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602413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37C960C3-C098-8C49-87DA-292DA6F71F00}" type="slidenum">
              <a:rPr lang="en-GB"/>
              <a:pPr>
                <a:defRPr/>
              </a:pPr>
              <a:t>‹#›</a:t>
            </a:fld>
            <a:endParaRPr lang="en-GB"/>
          </a:p>
        </p:txBody>
      </p:sp>
    </p:spTree>
    <p:extLst>
      <p:ext uri="{BB962C8B-B14F-4D97-AF65-F5344CB8AC3E}">
        <p14:creationId xmlns:p14="http://schemas.microsoft.com/office/powerpoint/2010/main" val="222247372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37FD37-0D7B-8B45-865A-FFAA121A6C6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259257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16ABF0-01F8-D845-AEDE-A0CDCAB0B4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0371109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640772-611F-5F40-8D3D-B60C23DFFFD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1325550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7" name="Rectangle 6"/>
          <p:cNvSpPr>
            <a:spLocks noGrp="1" noChangeArrowheads="1"/>
          </p:cNvSpPr>
          <p:nvPr>
            <p:ph type="sldNum" sz="quarter" idx="12"/>
          </p:nvPr>
        </p:nvSpPr>
        <p:spPr>
          <a:ln/>
        </p:spPr>
        <p:txBody>
          <a:bodyPr/>
          <a:lstStyle>
            <a:lvl1pPr>
              <a:defRPr/>
            </a:lvl1pPr>
          </a:lstStyle>
          <a:p>
            <a:pPr>
              <a:defRPr/>
            </a:pPr>
            <a:fld id="{EC27E4F4-5F74-1841-B97A-DDFA18D75C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3656173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9" name="Rectangle 6"/>
          <p:cNvSpPr>
            <a:spLocks noGrp="1" noChangeArrowheads="1"/>
          </p:cNvSpPr>
          <p:nvPr>
            <p:ph type="sldNum" sz="quarter" idx="12"/>
          </p:nvPr>
        </p:nvSpPr>
        <p:spPr>
          <a:ln/>
        </p:spPr>
        <p:txBody>
          <a:bodyPr/>
          <a:lstStyle>
            <a:lvl1pPr>
              <a:defRPr/>
            </a:lvl1pPr>
          </a:lstStyle>
          <a:p>
            <a:pPr>
              <a:defRPr/>
            </a:pPr>
            <a:fld id="{9D519FDB-DACE-5E45-9E70-8744DD579BD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03355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87.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90.xml"/><Relationship Id="rId2" Type="http://schemas.openxmlformats.org/officeDocument/2006/relationships/slideLayout" Target="../slideLayouts/slideLayout89.xml"/><Relationship Id="rId1" Type="http://schemas.openxmlformats.org/officeDocument/2006/relationships/slideLayout" Target="../slideLayouts/slideLayout88.xm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91.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92.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93.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9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theme" Target="../theme/theme16.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10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18.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26.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theme" Target="../theme/theme19.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37.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theme" Target="../theme/theme20.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48.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theme" Target="../theme/theme21.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15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15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161.xml"/><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theme" Target="../theme/theme24.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theme" Target="../theme/theme4.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4.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90039"/>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41" tIns="45671" rIns="91341" bIns="45671" numCol="1" anchor="ctr" anchorCtr="0" compatLnSpc="1">
            <a:prstTxWarp prst="textNoShape">
              <a:avLst/>
            </a:prstTxWarp>
          </a:bodyPr>
          <a:lstStyle/>
          <a:p>
            <a:pPr lvl="0"/>
            <a:r>
              <a:rPr lang="en-US" dirty="0"/>
              <a:t>Click to edit Master title style</a:t>
            </a:r>
          </a:p>
        </p:txBody>
      </p:sp>
      <p:sp>
        <p:nvSpPr>
          <p:cNvPr id="542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41" tIns="45671" rIns="91341" bIns="4567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457201" y="6245226"/>
            <a:ext cx="2133600" cy="47625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3077" name="Rectangle 5"/>
          <p:cNvSpPr>
            <a:spLocks noGrp="1" noChangeArrowheads="1"/>
          </p:cNvSpPr>
          <p:nvPr>
            <p:ph type="ftr" sz="quarter" idx="3"/>
          </p:nvPr>
        </p:nvSpPr>
        <p:spPr bwMode="auto">
          <a:xfrm>
            <a:off x="3124200" y="6245226"/>
            <a:ext cx="2895600" cy="47625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3078" name="Rectangle 6"/>
          <p:cNvSpPr>
            <a:spLocks noGrp="1" noChangeArrowheads="1"/>
          </p:cNvSpPr>
          <p:nvPr>
            <p:ph type="sldNum" sz="quarter" idx="4"/>
          </p:nvPr>
        </p:nvSpPr>
        <p:spPr bwMode="auto">
          <a:xfrm>
            <a:off x="6553200" y="6245226"/>
            <a:ext cx="2133600" cy="47625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lgn="r" eaLnBrk="1" hangingPunct="1">
              <a:defRPr sz="1400"/>
            </a:lvl1pPr>
          </a:lstStyle>
          <a:p>
            <a:pPr>
              <a:defRPr/>
            </a:pPr>
            <a:fld id="{40DB43A0-EC8F-0B4A-ACD4-6B792E57F4D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561" r:id="rId1"/>
    <p:sldLayoutId id="2147487562" r:id="rId2"/>
    <p:sldLayoutId id="2147487563" r:id="rId3"/>
    <p:sldLayoutId id="2147487564" r:id="rId4"/>
    <p:sldLayoutId id="2147487565" r:id="rId5"/>
    <p:sldLayoutId id="2147487566" r:id="rId6"/>
    <p:sldLayoutId id="2147487567" r:id="rId7"/>
    <p:sldLayoutId id="2147487568" r:id="rId8"/>
    <p:sldLayoutId id="2147487569" r:id="rId9"/>
    <p:sldLayoutId id="2147487570" r:id="rId10"/>
    <p:sldLayoutId id="2147487571" r:id="rId11"/>
    <p:sldLayoutId id="2147487572" r:id="rId12"/>
  </p:sldLayoutIdLst>
  <p:txStyles>
    <p:titleStyle>
      <a:lvl1pPr algn="ctr" rtl="0" eaLnBrk="0" fontAlgn="base" hangingPunct="0">
        <a:spcBef>
          <a:spcPct val="0"/>
        </a:spcBef>
        <a:spcAft>
          <a:spcPct val="0"/>
        </a:spcAft>
        <a:defRPr sz="4400">
          <a:solidFill>
            <a:srgbClr val="F8F8EF"/>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5pPr>
      <a:lvl6pPr marL="456726" algn="ctr" rtl="0" fontAlgn="base">
        <a:spcBef>
          <a:spcPct val="0"/>
        </a:spcBef>
        <a:spcAft>
          <a:spcPct val="0"/>
        </a:spcAft>
        <a:defRPr sz="4400">
          <a:solidFill>
            <a:schemeClr val="tx2"/>
          </a:solidFill>
          <a:latin typeface="Arial" pitchFamily="-112" charset="0"/>
        </a:defRPr>
      </a:lvl6pPr>
      <a:lvl7pPr marL="913455" algn="ctr" rtl="0" fontAlgn="base">
        <a:spcBef>
          <a:spcPct val="0"/>
        </a:spcBef>
        <a:spcAft>
          <a:spcPct val="0"/>
        </a:spcAft>
        <a:defRPr sz="4400">
          <a:solidFill>
            <a:schemeClr val="tx2"/>
          </a:solidFill>
          <a:latin typeface="Arial" pitchFamily="-112" charset="0"/>
        </a:defRPr>
      </a:lvl7pPr>
      <a:lvl8pPr marL="1370172" algn="ctr" rtl="0" fontAlgn="base">
        <a:spcBef>
          <a:spcPct val="0"/>
        </a:spcBef>
        <a:spcAft>
          <a:spcPct val="0"/>
        </a:spcAft>
        <a:defRPr sz="4400">
          <a:solidFill>
            <a:schemeClr val="tx2"/>
          </a:solidFill>
          <a:latin typeface="Arial" pitchFamily="-112" charset="0"/>
        </a:defRPr>
      </a:lvl8pPr>
      <a:lvl9pPr marL="1826907" algn="ctr" rtl="0" fontAlgn="base">
        <a:spcBef>
          <a:spcPct val="0"/>
        </a:spcBef>
        <a:spcAft>
          <a:spcPct val="0"/>
        </a:spcAft>
        <a:defRPr sz="4400">
          <a:solidFill>
            <a:schemeClr val="tx2"/>
          </a:solidFill>
          <a:latin typeface="Arial" pitchFamily="-112" charset="0"/>
        </a:defRPr>
      </a:lvl9pPr>
    </p:titleStyle>
    <p:bodyStyle>
      <a:lvl1pPr marL="342543" indent="-342543" algn="l" rtl="0" eaLnBrk="0" fontAlgn="base" hangingPunct="0">
        <a:spcBef>
          <a:spcPct val="20000"/>
        </a:spcBef>
        <a:spcAft>
          <a:spcPct val="0"/>
        </a:spcAft>
        <a:buChar char="•"/>
        <a:defRPr sz="3200">
          <a:solidFill>
            <a:srgbClr val="F8F8EF"/>
          </a:solidFill>
          <a:effectLst>
            <a:outerShdw blurRad="38100" dist="38100" dir="2700000" algn="tl">
              <a:srgbClr val="000000">
                <a:alpha val="43137"/>
              </a:srgbClr>
            </a:outerShdw>
          </a:effectLst>
          <a:latin typeface="+mn-lt"/>
          <a:ea typeface="ＭＳ Ｐゴシック" charset="-128"/>
          <a:cs typeface="ＭＳ Ｐゴシック" charset="-128"/>
        </a:defRPr>
      </a:lvl1pPr>
      <a:lvl2pPr marL="742174" indent="-285456" algn="l" rtl="0" eaLnBrk="0" fontAlgn="base" hangingPunct="0">
        <a:spcBef>
          <a:spcPct val="20000"/>
        </a:spcBef>
        <a:spcAft>
          <a:spcPct val="0"/>
        </a:spcAft>
        <a:buChar char="–"/>
        <a:defRPr sz="2800">
          <a:solidFill>
            <a:srgbClr val="F8F8EF"/>
          </a:solidFill>
          <a:effectLst>
            <a:outerShdw blurRad="38100" dist="38100" dir="2700000" algn="tl">
              <a:srgbClr val="000000">
                <a:alpha val="43137"/>
              </a:srgbClr>
            </a:outerShdw>
          </a:effectLst>
          <a:latin typeface="+mn-lt"/>
          <a:ea typeface="ＭＳ Ｐゴシック" pitchFamily="-112" charset="-128"/>
        </a:defRPr>
      </a:lvl2pPr>
      <a:lvl3pPr marL="1141806" indent="-228363" algn="l" rtl="0" eaLnBrk="0" fontAlgn="base" hangingPunct="0">
        <a:spcBef>
          <a:spcPct val="20000"/>
        </a:spcBef>
        <a:spcAft>
          <a:spcPct val="0"/>
        </a:spcAft>
        <a:buChar char="•"/>
        <a:defRPr sz="2400">
          <a:solidFill>
            <a:srgbClr val="F8F8EF"/>
          </a:solidFill>
          <a:effectLst>
            <a:outerShdw blurRad="38100" dist="38100" dir="2700000" algn="tl">
              <a:srgbClr val="000000">
                <a:alpha val="43137"/>
              </a:srgbClr>
            </a:outerShdw>
          </a:effectLst>
          <a:latin typeface="+mn-lt"/>
          <a:ea typeface="ＭＳ Ｐゴシック" pitchFamily="-112" charset="-128"/>
        </a:defRPr>
      </a:lvl3pPr>
      <a:lvl4pPr marL="1598537" indent="-228363" algn="l" rtl="0" eaLnBrk="0" fontAlgn="base" hangingPunct="0">
        <a:spcBef>
          <a:spcPct val="20000"/>
        </a:spcBef>
        <a:spcAft>
          <a:spcPct val="0"/>
        </a:spcAft>
        <a:buChar char="–"/>
        <a:defRPr sz="2000">
          <a:solidFill>
            <a:srgbClr val="F8F8EF"/>
          </a:solidFill>
          <a:effectLst>
            <a:outerShdw blurRad="38100" dist="38100" dir="2700000" algn="tl">
              <a:srgbClr val="000000">
                <a:alpha val="43137"/>
              </a:srgbClr>
            </a:outerShdw>
          </a:effectLst>
          <a:latin typeface="+mn-lt"/>
          <a:ea typeface="ＭＳ Ｐゴシック" pitchFamily="-112" charset="-128"/>
        </a:defRPr>
      </a:lvl4pPr>
      <a:lvl5pPr marL="2055258" indent="-228363" algn="l" rtl="0" eaLnBrk="0" fontAlgn="base" hangingPunct="0">
        <a:spcBef>
          <a:spcPct val="20000"/>
        </a:spcBef>
        <a:spcAft>
          <a:spcPct val="0"/>
        </a:spcAft>
        <a:buChar char="»"/>
        <a:defRPr sz="2000">
          <a:solidFill>
            <a:srgbClr val="F8F8EF"/>
          </a:solidFill>
          <a:effectLst>
            <a:outerShdw blurRad="38100" dist="38100" dir="2700000" algn="tl">
              <a:srgbClr val="000000">
                <a:alpha val="43137"/>
              </a:srgbClr>
            </a:outerShdw>
          </a:effectLst>
          <a:latin typeface="+mn-lt"/>
          <a:ea typeface="ＭＳ Ｐゴシック" pitchFamily="-112" charset="-128"/>
        </a:defRPr>
      </a:lvl5pPr>
      <a:lvl6pPr marL="2511982" indent="-228363" algn="l" rtl="0" fontAlgn="base">
        <a:spcBef>
          <a:spcPct val="20000"/>
        </a:spcBef>
        <a:spcAft>
          <a:spcPct val="0"/>
        </a:spcAft>
        <a:buChar char="»"/>
        <a:defRPr sz="2000">
          <a:solidFill>
            <a:schemeClr val="tx1"/>
          </a:solidFill>
          <a:latin typeface="+mn-lt"/>
          <a:ea typeface="ＭＳ Ｐゴシック" pitchFamily="-112" charset="-128"/>
        </a:defRPr>
      </a:lvl6pPr>
      <a:lvl7pPr marL="2968711" indent="-228363" algn="l" rtl="0" fontAlgn="base">
        <a:spcBef>
          <a:spcPct val="20000"/>
        </a:spcBef>
        <a:spcAft>
          <a:spcPct val="0"/>
        </a:spcAft>
        <a:buChar char="»"/>
        <a:defRPr sz="2000">
          <a:solidFill>
            <a:schemeClr val="tx1"/>
          </a:solidFill>
          <a:latin typeface="+mn-lt"/>
          <a:ea typeface="ＭＳ Ｐゴシック" pitchFamily="-112" charset="-128"/>
        </a:defRPr>
      </a:lvl7pPr>
      <a:lvl8pPr marL="3425430" indent="-228363" algn="l" rtl="0" fontAlgn="base">
        <a:spcBef>
          <a:spcPct val="20000"/>
        </a:spcBef>
        <a:spcAft>
          <a:spcPct val="0"/>
        </a:spcAft>
        <a:buChar char="»"/>
        <a:defRPr sz="2000">
          <a:solidFill>
            <a:schemeClr val="tx1"/>
          </a:solidFill>
          <a:latin typeface="+mn-lt"/>
          <a:ea typeface="ＭＳ Ｐゴシック" pitchFamily="-112" charset="-128"/>
        </a:defRPr>
      </a:lvl8pPr>
      <a:lvl9pPr marL="3882160" indent="-228363"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6726" rtl="0" eaLnBrk="1" latinLnBrk="0" hangingPunct="1">
        <a:defRPr sz="1800" kern="1200">
          <a:solidFill>
            <a:schemeClr val="tx1"/>
          </a:solidFill>
          <a:latin typeface="+mn-lt"/>
          <a:ea typeface="+mn-ea"/>
          <a:cs typeface="+mn-cs"/>
        </a:defRPr>
      </a:lvl1pPr>
      <a:lvl2pPr marL="456726" algn="l" defTabSz="456726" rtl="0" eaLnBrk="1" latinLnBrk="0" hangingPunct="1">
        <a:defRPr sz="1800" kern="1200">
          <a:solidFill>
            <a:schemeClr val="tx1"/>
          </a:solidFill>
          <a:latin typeface="+mn-lt"/>
          <a:ea typeface="+mn-ea"/>
          <a:cs typeface="+mn-cs"/>
        </a:defRPr>
      </a:lvl2pPr>
      <a:lvl3pPr marL="913455" algn="l" defTabSz="456726" rtl="0" eaLnBrk="1" latinLnBrk="0" hangingPunct="1">
        <a:defRPr sz="1800" kern="1200">
          <a:solidFill>
            <a:schemeClr val="tx1"/>
          </a:solidFill>
          <a:latin typeface="+mn-lt"/>
          <a:ea typeface="+mn-ea"/>
          <a:cs typeface="+mn-cs"/>
        </a:defRPr>
      </a:lvl3pPr>
      <a:lvl4pPr marL="1370172" algn="l" defTabSz="456726" rtl="0" eaLnBrk="1" latinLnBrk="0" hangingPunct="1">
        <a:defRPr sz="1800" kern="1200">
          <a:solidFill>
            <a:schemeClr val="tx1"/>
          </a:solidFill>
          <a:latin typeface="+mn-lt"/>
          <a:ea typeface="+mn-ea"/>
          <a:cs typeface="+mn-cs"/>
        </a:defRPr>
      </a:lvl4pPr>
      <a:lvl5pPr marL="1826907" algn="l" defTabSz="456726" rtl="0" eaLnBrk="1" latinLnBrk="0" hangingPunct="1">
        <a:defRPr sz="1800" kern="1200">
          <a:solidFill>
            <a:schemeClr val="tx1"/>
          </a:solidFill>
          <a:latin typeface="+mn-lt"/>
          <a:ea typeface="+mn-ea"/>
          <a:cs typeface="+mn-cs"/>
        </a:defRPr>
      </a:lvl5pPr>
      <a:lvl6pPr marL="2283619" algn="l" defTabSz="456726" rtl="0" eaLnBrk="1" latinLnBrk="0" hangingPunct="1">
        <a:defRPr sz="1800" kern="1200">
          <a:solidFill>
            <a:schemeClr val="tx1"/>
          </a:solidFill>
          <a:latin typeface="+mn-lt"/>
          <a:ea typeface="+mn-ea"/>
          <a:cs typeface="+mn-cs"/>
        </a:defRPr>
      </a:lvl6pPr>
      <a:lvl7pPr marL="2740344" algn="l" defTabSz="456726" rtl="0" eaLnBrk="1" latinLnBrk="0" hangingPunct="1">
        <a:defRPr sz="1800" kern="1200">
          <a:solidFill>
            <a:schemeClr val="tx1"/>
          </a:solidFill>
          <a:latin typeface="+mn-lt"/>
          <a:ea typeface="+mn-ea"/>
          <a:cs typeface="+mn-cs"/>
        </a:defRPr>
      </a:lvl7pPr>
      <a:lvl8pPr marL="3197066" algn="l" defTabSz="456726" rtl="0" eaLnBrk="1" latinLnBrk="0" hangingPunct="1">
        <a:defRPr sz="1800" kern="1200">
          <a:solidFill>
            <a:schemeClr val="tx1"/>
          </a:solidFill>
          <a:latin typeface="+mn-lt"/>
          <a:ea typeface="+mn-ea"/>
          <a:cs typeface="+mn-cs"/>
        </a:defRPr>
      </a:lvl8pPr>
      <a:lvl9pPr marL="3653791" algn="l" defTabSz="456726"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03" tIns="41000" rIns="82003" bIns="41000" anchor="ctr"/>
          <a:lstStyle/>
          <a:p>
            <a:endParaRPr lang="en-US">
              <a:solidFill>
                <a:srgbClr val="000000"/>
              </a:solidFill>
              <a:ea typeface="MS Gothic" charset="0"/>
              <a:cs typeface="MS Gothic" charset="0"/>
            </a:endParaRPr>
          </a:p>
        </p:txBody>
      </p:sp>
      <p:sp>
        <p:nvSpPr>
          <p:cNvPr id="1026" name="Text Box 2"/>
          <p:cNvSpPr txBox="1">
            <a:spLocks noChangeArrowheads="1"/>
          </p:cNvSpPr>
          <p:nvPr/>
        </p:nvSpPr>
        <p:spPr bwMode="auto">
          <a:xfrm>
            <a:off x="757607" y="6562224"/>
            <a:ext cx="877157" cy="223255"/>
          </a:xfrm>
          <a:prstGeom prst="rect">
            <a:avLst/>
          </a:prstGeom>
          <a:noFill/>
          <a:ln w="9525">
            <a:noFill/>
            <a:round/>
            <a:headEnd/>
            <a:tailEnd/>
          </a:ln>
          <a:effectLst/>
        </p:spPr>
        <p:txBody>
          <a:bodyPr wrap="none" lIns="80709" tIns="41968" rIns="80709" bIns="41968"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eaLnBrk="1" hangingPunct="1">
              <a:spcBef>
                <a:spcPts val="500"/>
              </a:spcBef>
              <a:buClr>
                <a:srgbClr val="FFFFFF"/>
              </a:buClr>
              <a:buFont typeface="Arial" charset="0"/>
              <a:buNone/>
              <a:defRPr/>
            </a:pPr>
            <a:r>
              <a:rPr lang="en-GB" sz="800" b="1">
                <a:solidFill>
                  <a:srgbClr val="FFFFFF"/>
                </a:solidFill>
                <a:latin typeface="Arial" charset="0"/>
                <a:ea typeface="MS Gothic" charset="0"/>
                <a:cs typeface="MS Gothic" charset="0"/>
              </a:rPr>
              <a:t>© </a:t>
            </a:r>
            <a:r>
              <a:rPr lang="en-GB" sz="900" b="1">
                <a:solidFill>
                  <a:srgbClr val="FFFFFF"/>
                </a:solidFill>
                <a:latin typeface="Arial" charset="0"/>
                <a:ea typeface="MS Gothic" charset="0"/>
                <a:cs typeface="MS Gothic" charset="0"/>
              </a:rPr>
              <a:t>2006</a:t>
            </a:r>
            <a:r>
              <a:rPr lang="en-GB" sz="800" b="1">
                <a:solidFill>
                  <a:srgbClr val="FFFFFF"/>
                </a:solidFill>
                <a:latin typeface="Arial" charset="0"/>
                <a:ea typeface="MS Gothic" charset="0"/>
                <a:cs typeface="MS Gothic" charset="0"/>
              </a:rPr>
              <a:t> TBBMI</a:t>
            </a:r>
          </a:p>
        </p:txBody>
      </p:sp>
      <p:sp>
        <p:nvSpPr>
          <p:cNvPr id="59396" name="Rectangle 3"/>
          <p:cNvSpPr>
            <a:spLocks noChangeArrowheads="1"/>
          </p:cNvSpPr>
          <p:nvPr/>
        </p:nvSpPr>
        <p:spPr bwMode="auto">
          <a:xfrm>
            <a:off x="7848512" y="6547144"/>
            <a:ext cx="665348" cy="2232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9" tIns="41968" rIns="80709" bIns="41968" anchor="ctr">
            <a:spAutoFit/>
          </a:bodyPr>
          <a:lstStyle/>
          <a:p>
            <a:pPr algn="ctr">
              <a:buClr>
                <a:srgbClr val="FFFFFF"/>
              </a:buClr>
              <a:buFont typeface="Comic Sans MS" charset="0"/>
              <a:buNone/>
              <a:tabLst>
                <a:tab pos="0" algn="l"/>
                <a:tab pos="818574" algn="l"/>
                <a:tab pos="1638738" algn="l"/>
                <a:tab pos="2458899" algn="l"/>
                <a:tab pos="3279061" algn="l"/>
                <a:tab pos="4099223" algn="l"/>
                <a:tab pos="4919386" algn="l"/>
                <a:tab pos="5739547" algn="l"/>
                <a:tab pos="6559710" algn="l"/>
                <a:tab pos="7379872" algn="l"/>
                <a:tab pos="8200033" algn="l"/>
                <a:tab pos="9018609" algn="l"/>
              </a:tabLst>
            </a:pPr>
            <a:r>
              <a:rPr lang="en-GB" sz="900" b="1">
                <a:solidFill>
                  <a:srgbClr val="FFFFFF"/>
                </a:solidFill>
                <a:latin typeface="Comic Sans MS" charset="0"/>
                <a:ea typeface="MS Gothic" charset="0"/>
                <a:cs typeface="MS Gothic" charset="0"/>
              </a:rPr>
              <a:t>9.65.08.</a:t>
            </a:r>
          </a:p>
        </p:txBody>
      </p:sp>
      <p:sp>
        <p:nvSpPr>
          <p:cNvPr id="59397" name="Rectangle 4"/>
          <p:cNvSpPr>
            <a:spLocks noChangeArrowheads="1"/>
          </p:cNvSpPr>
          <p:nvPr/>
        </p:nvSpPr>
        <p:spPr bwMode="auto">
          <a:xfrm>
            <a:off x="461968" y="106363"/>
            <a:ext cx="4060825" cy="9917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1041" tIns="45520" rIns="91041" bIns="45520">
            <a:spAutoFit/>
          </a:bodyPr>
          <a:lstStyle/>
          <a:p>
            <a:pPr>
              <a:lnSpc>
                <a:spcPct val="125000"/>
              </a:lnSpc>
              <a:spcBef>
                <a:spcPts val="1350"/>
              </a:spcBef>
              <a:buClr>
                <a:srgbClr val="FFFF00"/>
              </a:buClr>
              <a:buFont typeface="Helvetica" charset="0"/>
              <a:buNone/>
              <a:tabLst>
                <a:tab pos="0" algn="l"/>
                <a:tab pos="818574" algn="l"/>
                <a:tab pos="1638738" algn="l"/>
                <a:tab pos="2458899" algn="l"/>
                <a:tab pos="3279061" algn="l"/>
                <a:tab pos="4099223" algn="l"/>
                <a:tab pos="4919386" algn="l"/>
                <a:tab pos="5739547" algn="l"/>
                <a:tab pos="6559710" algn="l"/>
                <a:tab pos="7379872" algn="l"/>
                <a:tab pos="8200033" algn="l"/>
                <a:tab pos="9018609" algn="l"/>
              </a:tabLst>
            </a:pPr>
            <a:r>
              <a:rPr lang="en-GB" b="1">
                <a:solidFill>
                  <a:srgbClr val="FFFF00"/>
                </a:solidFill>
                <a:latin typeface="Helvetica" charset="0"/>
                <a:ea typeface="MS Gothic" charset="0"/>
                <a:cs typeface="MS Gothic" charset="0"/>
              </a:rPr>
              <a:t>The  New Testament          Comes Together</a:t>
            </a:r>
          </a:p>
        </p:txBody>
      </p:sp>
    </p:spTree>
    <p:extLst>
      <p:ext uri="{BB962C8B-B14F-4D97-AF65-F5344CB8AC3E}">
        <p14:creationId xmlns:p14="http://schemas.microsoft.com/office/powerpoint/2010/main" val="2519334316"/>
      </p:ext>
    </p:extLst>
  </p:cSld>
  <p:clrMap bg1="lt1" tx1="dk1" bg2="lt2" tx2="dk2" accent1="accent1" accent2="accent2" accent3="accent3" accent4="accent4" accent5="accent5" accent6="accent6" hlink="hlink" folHlink="folHlink"/>
  <p:sldLayoutIdLst>
    <p:sldLayoutId id="2147488963" r:id="rId1"/>
  </p:sldLayoutIdLst>
  <p:txStyles>
    <p:titleStyle>
      <a:lvl1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00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007"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011"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001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315" indent="-336315" algn="l" defTabSz="409288"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325" indent="-280791" algn="l" defTabSz="409288"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4746" indent="-223681" algn="l" defTabSz="409288"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6871"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7402"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8667"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8670"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8675"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8679"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003" rtl="0" eaLnBrk="1" latinLnBrk="0" hangingPunct="1">
        <a:defRPr sz="1600" kern="1200">
          <a:solidFill>
            <a:schemeClr val="tx1"/>
          </a:solidFill>
          <a:latin typeface="+mn-lt"/>
          <a:ea typeface="+mn-ea"/>
          <a:cs typeface="+mn-cs"/>
        </a:defRPr>
      </a:lvl1pPr>
      <a:lvl2pPr marL="410003" algn="l" defTabSz="410003" rtl="0" eaLnBrk="1" latinLnBrk="0" hangingPunct="1">
        <a:defRPr sz="1600" kern="1200">
          <a:solidFill>
            <a:schemeClr val="tx1"/>
          </a:solidFill>
          <a:latin typeface="+mn-lt"/>
          <a:ea typeface="+mn-ea"/>
          <a:cs typeface="+mn-cs"/>
        </a:defRPr>
      </a:lvl2pPr>
      <a:lvl3pPr marL="820007" algn="l" defTabSz="410003" rtl="0" eaLnBrk="1" latinLnBrk="0" hangingPunct="1">
        <a:defRPr sz="1600" kern="1200">
          <a:solidFill>
            <a:schemeClr val="tx1"/>
          </a:solidFill>
          <a:latin typeface="+mn-lt"/>
          <a:ea typeface="+mn-ea"/>
          <a:cs typeface="+mn-cs"/>
        </a:defRPr>
      </a:lvl3pPr>
      <a:lvl4pPr marL="1230011" algn="l" defTabSz="410003" rtl="0" eaLnBrk="1" latinLnBrk="0" hangingPunct="1">
        <a:defRPr sz="1600" kern="1200">
          <a:solidFill>
            <a:schemeClr val="tx1"/>
          </a:solidFill>
          <a:latin typeface="+mn-lt"/>
          <a:ea typeface="+mn-ea"/>
          <a:cs typeface="+mn-cs"/>
        </a:defRPr>
      </a:lvl4pPr>
      <a:lvl5pPr marL="1640013" algn="l" defTabSz="410003" rtl="0" eaLnBrk="1" latinLnBrk="0" hangingPunct="1">
        <a:defRPr sz="1600" kern="1200">
          <a:solidFill>
            <a:schemeClr val="tx1"/>
          </a:solidFill>
          <a:latin typeface="+mn-lt"/>
          <a:ea typeface="+mn-ea"/>
          <a:cs typeface="+mn-cs"/>
        </a:defRPr>
      </a:lvl5pPr>
      <a:lvl6pPr marL="2050017" algn="l" defTabSz="410003" rtl="0" eaLnBrk="1" latinLnBrk="0" hangingPunct="1">
        <a:defRPr sz="1600" kern="1200">
          <a:solidFill>
            <a:schemeClr val="tx1"/>
          </a:solidFill>
          <a:latin typeface="+mn-lt"/>
          <a:ea typeface="+mn-ea"/>
          <a:cs typeface="+mn-cs"/>
        </a:defRPr>
      </a:lvl6pPr>
      <a:lvl7pPr marL="2460021" algn="l" defTabSz="410003" rtl="0" eaLnBrk="1" latinLnBrk="0" hangingPunct="1">
        <a:defRPr sz="1600" kern="1200">
          <a:solidFill>
            <a:schemeClr val="tx1"/>
          </a:solidFill>
          <a:latin typeface="+mn-lt"/>
          <a:ea typeface="+mn-ea"/>
          <a:cs typeface="+mn-cs"/>
        </a:defRPr>
      </a:lvl7pPr>
      <a:lvl8pPr marL="2870024" algn="l" defTabSz="410003" rtl="0" eaLnBrk="1" latinLnBrk="0" hangingPunct="1">
        <a:defRPr sz="1600" kern="1200">
          <a:solidFill>
            <a:schemeClr val="tx1"/>
          </a:solidFill>
          <a:latin typeface="+mn-lt"/>
          <a:ea typeface="+mn-ea"/>
          <a:cs typeface="+mn-cs"/>
        </a:defRPr>
      </a:lvl8pPr>
      <a:lvl9pPr marL="3280028" algn="l" defTabSz="410003" rtl="0" eaLnBrk="1" latinLnBrk="0" hangingPunct="1">
        <a:defRPr sz="1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0418" name="Group 1026"/>
          <p:cNvGrpSpPr>
            <a:grpSpLocks/>
          </p:cNvGrpSpPr>
          <p:nvPr/>
        </p:nvGrpSpPr>
        <p:grpSpPr bwMode="auto">
          <a:xfrm>
            <a:off x="0" y="3902075"/>
            <a:ext cx="3400425" cy="2949575"/>
            <a:chOff x="0" y="2458"/>
            <a:chExt cx="2142" cy="1858"/>
          </a:xfrm>
        </p:grpSpPr>
        <p:sp>
          <p:nvSpPr>
            <p:cNvPr id="78851"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2"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endParaRPr>
            </a:p>
          </p:txBody>
        </p:sp>
        <p:sp>
          <p:nvSpPr>
            <p:cNvPr id="78853"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4"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60428"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60429"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60430"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60419" name="Rectangle 1034"/>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ctr" anchorCtr="1" compatLnSpc="1">
            <a:prstTxWarp prst="textNoShape">
              <a:avLst/>
            </a:prstTxWarp>
          </a:bodyPr>
          <a:lstStyle/>
          <a:p>
            <a:pPr lvl="0"/>
            <a:r>
              <a:rPr lang="en-US"/>
              <a:t>Click to edit Master title style</a:t>
            </a:r>
          </a:p>
        </p:txBody>
      </p:sp>
      <p:sp>
        <p:nvSpPr>
          <p:cNvPr id="78859" name="Rectangle 103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036"/>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1"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2"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000">
                <a:solidFill>
                  <a:srgbClr val="FFFFFF"/>
                </a:solidFill>
                <a:effectLst>
                  <a:outerShdw blurRad="38100" dist="38100" dir="2700000" algn="tl">
                    <a:srgbClr val="010199"/>
                  </a:outerShdw>
                </a:effectLst>
                <a:latin typeface="Arial" charset="0"/>
              </a:defRPr>
            </a:lvl1pPr>
          </a:lstStyle>
          <a:p>
            <a:pPr>
              <a:defRPr/>
            </a:pPr>
            <a:fld id="{765E9B60-7F07-844D-9E1A-2E9F13B8548E}" type="slidenum">
              <a:rPr lang="en-US"/>
              <a:pPr>
                <a:defRPr/>
              </a:pPr>
              <a:t>‹#›</a:t>
            </a:fld>
            <a:endParaRPr lang="en-US"/>
          </a:p>
        </p:txBody>
      </p:sp>
    </p:spTree>
    <p:extLst>
      <p:ext uri="{BB962C8B-B14F-4D97-AF65-F5344CB8AC3E}">
        <p14:creationId xmlns:p14="http://schemas.microsoft.com/office/powerpoint/2010/main" val="2114705635"/>
      </p:ext>
    </p:extLst>
  </p:cSld>
  <p:clrMap bg1="dk2" tx1="lt1" bg2="dk1" tx2="lt2" accent1="accent1" accent2="accent2" accent3="accent3" accent4="accent4" accent5="accent5" accent6="accent6" hlink="hlink" folHlink="folHlink"/>
  <p:sldLayoutIdLst>
    <p:sldLayoutId id="2147488967" r:id="rId1"/>
    <p:sldLayoutId id="2147488968" r:id="rId2"/>
    <p:sldLayoutId id="2147488969" r:id="rId3"/>
  </p:sldLayoutIdLst>
  <p:txStyles>
    <p:titleStyle>
      <a:lvl1pPr algn="ctr"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5pPr>
      <a:lvl6pPr marL="45688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6pPr>
      <a:lvl7pPr marL="913758"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7pPr>
      <a:lvl8pPr marL="1370639"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8pPr>
      <a:lvl9pPr marL="1827517"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9pPr>
    </p:titleStyle>
    <p:bodyStyle>
      <a:lvl1pPr marL="342659" indent="-342659"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pitchFamily="-110" charset="-128"/>
          <a:cs typeface="ＭＳ Ｐゴシック" pitchFamily="-110" charset="-128"/>
        </a:defRPr>
      </a:lvl1pPr>
      <a:lvl2pPr marL="742428" indent="-285548"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2pPr>
      <a:lvl3pPr marL="1142199" indent="-228439"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3pPr>
      <a:lvl4pPr marL="1599077" indent="-228439"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4pPr>
      <a:lvl5pPr marL="2055957" indent="-228439"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5pPr>
      <a:lvl6pPr marL="2512836"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6pPr>
      <a:lvl7pPr marL="2969716"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7pPr>
      <a:lvl8pPr marL="3426595"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8pPr>
      <a:lvl9pPr marL="3883472"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4514" name="Group 1026"/>
          <p:cNvGrpSpPr>
            <a:grpSpLocks/>
          </p:cNvGrpSpPr>
          <p:nvPr/>
        </p:nvGrpSpPr>
        <p:grpSpPr bwMode="auto">
          <a:xfrm>
            <a:off x="0" y="3902075"/>
            <a:ext cx="3400425" cy="2949575"/>
            <a:chOff x="0" y="2458"/>
            <a:chExt cx="2142" cy="1858"/>
          </a:xfrm>
        </p:grpSpPr>
        <p:sp>
          <p:nvSpPr>
            <p:cNvPr id="78851"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2"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endParaRPr>
            </a:p>
          </p:txBody>
        </p:sp>
        <p:sp>
          <p:nvSpPr>
            <p:cNvPr id="78853"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4"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64524"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64525"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64526"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64515" name="Rectangle 1034"/>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ctr" anchorCtr="1" compatLnSpc="1">
            <a:prstTxWarp prst="textNoShape">
              <a:avLst/>
            </a:prstTxWarp>
          </a:bodyPr>
          <a:lstStyle/>
          <a:p>
            <a:pPr lvl="0"/>
            <a:r>
              <a:rPr lang="en-US"/>
              <a:t>Click to edit Master title style</a:t>
            </a:r>
          </a:p>
        </p:txBody>
      </p:sp>
      <p:sp>
        <p:nvSpPr>
          <p:cNvPr id="78859" name="Rectangle 103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036"/>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1"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2"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000">
                <a:solidFill>
                  <a:srgbClr val="FFFFFF"/>
                </a:solidFill>
                <a:effectLst>
                  <a:outerShdw blurRad="38100" dist="38100" dir="2700000" algn="tl">
                    <a:srgbClr val="010199"/>
                  </a:outerShdw>
                </a:effectLst>
                <a:latin typeface="Arial" charset="0"/>
              </a:defRPr>
            </a:lvl1pPr>
          </a:lstStyle>
          <a:p>
            <a:pPr>
              <a:defRPr/>
            </a:pPr>
            <a:fld id="{CC654772-EC27-AE4B-BA12-9292492C59B1}" type="slidenum">
              <a:rPr lang="en-US"/>
              <a:pPr>
                <a:defRPr/>
              </a:pPr>
              <a:t>‹#›</a:t>
            </a:fld>
            <a:endParaRPr lang="en-US"/>
          </a:p>
        </p:txBody>
      </p:sp>
    </p:spTree>
    <p:extLst>
      <p:ext uri="{BB962C8B-B14F-4D97-AF65-F5344CB8AC3E}">
        <p14:creationId xmlns:p14="http://schemas.microsoft.com/office/powerpoint/2010/main" val="34448301"/>
      </p:ext>
    </p:extLst>
  </p:cSld>
  <p:clrMap bg1="dk2" tx1="lt1" bg2="dk1" tx2="lt2" accent1="accent1" accent2="accent2" accent3="accent3" accent4="accent4" accent5="accent5" accent6="accent6" hlink="hlink" folHlink="folHlink"/>
  <p:sldLayoutIdLst>
    <p:sldLayoutId id="2147488971"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5pPr>
      <a:lvl6pPr marL="45688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6pPr>
      <a:lvl7pPr marL="913758"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7pPr>
      <a:lvl8pPr marL="1370639"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8pPr>
      <a:lvl9pPr marL="1827517"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9pPr>
    </p:titleStyle>
    <p:bodyStyle>
      <a:lvl1pPr marL="342659" indent="-342659"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pitchFamily="-110" charset="-128"/>
          <a:cs typeface="ＭＳ Ｐゴシック" pitchFamily="-110" charset="-128"/>
        </a:defRPr>
      </a:lvl1pPr>
      <a:lvl2pPr marL="742428" indent="-285548"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2pPr>
      <a:lvl3pPr marL="1142199" indent="-228439"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3pPr>
      <a:lvl4pPr marL="1599077" indent="-228439"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4pPr>
      <a:lvl5pPr marL="2055957" indent="-228439"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5pPr>
      <a:lvl6pPr marL="2512836"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6pPr>
      <a:lvl7pPr marL="2969716"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7pPr>
      <a:lvl8pPr marL="3426595"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8pPr>
      <a:lvl9pPr marL="3883472"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6562" name="Group 1026"/>
          <p:cNvGrpSpPr>
            <a:grpSpLocks/>
          </p:cNvGrpSpPr>
          <p:nvPr/>
        </p:nvGrpSpPr>
        <p:grpSpPr bwMode="auto">
          <a:xfrm>
            <a:off x="457200" y="992188"/>
            <a:ext cx="8153400" cy="1600200"/>
            <a:chOff x="288" y="625"/>
            <a:chExt cx="5136" cy="1008"/>
          </a:xfrm>
        </p:grpSpPr>
        <p:sp>
          <p:nvSpPr>
            <p:cNvPr id="66568" name="Arc 1027"/>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66569" name="Arc 1028"/>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66570" name="Arc 1029"/>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66571" name="AutoShape 1030"/>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FFFFCC"/>
                </a:solidFill>
              </a:endParaRPr>
            </a:p>
          </p:txBody>
        </p:sp>
      </p:grpSp>
      <p:sp>
        <p:nvSpPr>
          <p:cNvPr id="66563" name="Rectangle 1031"/>
          <p:cNvSpPr>
            <a:spLocks noGrp="1" noChangeArrowheads="1"/>
          </p:cNvSpPr>
          <p:nvPr>
            <p:ph type="title"/>
          </p:nvPr>
        </p:nvSpPr>
        <p:spPr bwMode="auto">
          <a:xfrm>
            <a:off x="381000" y="381000"/>
            <a:ext cx="84582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10" tIns="46005" rIns="92010" bIns="46005" numCol="1" anchor="b" anchorCtr="0" compatLnSpc="1">
            <a:prstTxWarp prst="textNoShape">
              <a:avLst/>
            </a:prstTxWarp>
          </a:bodyPr>
          <a:lstStyle/>
          <a:p>
            <a:pPr lvl="0"/>
            <a:r>
              <a:rPr lang="en-US"/>
              <a:t>Click to edit Master title style</a:t>
            </a:r>
          </a:p>
        </p:txBody>
      </p:sp>
      <p:sp>
        <p:nvSpPr>
          <p:cNvPr id="66564" name="Rectangle 1032"/>
          <p:cNvSpPr>
            <a:spLocks noGrp="1" noChangeArrowheads="1"/>
          </p:cNvSpPr>
          <p:nvPr>
            <p:ph type="body" idx="1"/>
          </p:nvPr>
        </p:nvSpPr>
        <p:spPr bwMode="auto">
          <a:xfrm>
            <a:off x="381000" y="2057400"/>
            <a:ext cx="84582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10" tIns="46005" rIns="92010" bIns="4600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5961" name="Rectangle 1033"/>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defRPr sz="1400">
                <a:solidFill>
                  <a:srgbClr val="FFFFCC"/>
                </a:solidFill>
                <a:latin typeface="Arial" charset="0"/>
                <a:ea typeface="+mn-ea"/>
                <a:cs typeface="+mn-cs"/>
              </a:defRPr>
            </a:lvl1pPr>
          </a:lstStyle>
          <a:p>
            <a:pPr>
              <a:defRPr/>
            </a:pPr>
            <a:endParaRPr lang="en-US"/>
          </a:p>
        </p:txBody>
      </p:sp>
      <p:sp>
        <p:nvSpPr>
          <p:cNvPr id="125962" name="Rectangle 1034"/>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ctr">
              <a:defRPr sz="1400">
                <a:solidFill>
                  <a:srgbClr val="FFFFCC"/>
                </a:solidFill>
                <a:latin typeface="Arial" charset="0"/>
                <a:ea typeface="+mn-ea"/>
                <a:cs typeface="+mn-cs"/>
              </a:defRPr>
            </a:lvl1pPr>
          </a:lstStyle>
          <a:p>
            <a:pPr>
              <a:defRPr/>
            </a:pPr>
            <a:endParaRPr lang="en-US"/>
          </a:p>
        </p:txBody>
      </p:sp>
      <p:sp>
        <p:nvSpPr>
          <p:cNvPr id="125963" name="Rectangle 1035"/>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r">
              <a:defRPr sz="1400">
                <a:solidFill>
                  <a:srgbClr val="FFFFCC"/>
                </a:solidFill>
                <a:latin typeface="Arial" charset="0"/>
              </a:defRPr>
            </a:lvl1pPr>
          </a:lstStyle>
          <a:p>
            <a:pPr>
              <a:defRPr/>
            </a:pPr>
            <a:fld id="{14B6C71D-7F85-3B49-AC62-385518A81A46}" type="slidenum">
              <a:rPr lang="en-US"/>
              <a:pPr>
                <a:defRPr/>
              </a:pPr>
              <a:t>‹#›</a:t>
            </a:fld>
            <a:endParaRPr lang="en-US"/>
          </a:p>
        </p:txBody>
      </p:sp>
    </p:spTree>
    <p:extLst>
      <p:ext uri="{BB962C8B-B14F-4D97-AF65-F5344CB8AC3E}">
        <p14:creationId xmlns:p14="http://schemas.microsoft.com/office/powerpoint/2010/main" val="1546197401"/>
      </p:ext>
    </p:extLst>
  </p:cSld>
  <p:clrMap bg1="dk2" tx1="lt1" bg2="dk1" tx2="lt2" accent1="accent1" accent2="accent2" accent3="accent3" accent4="accent4" accent5="accent5" accent6="accent6" hlink="hlink" folHlink="folHlink"/>
  <p:sldLayoutIdLst>
    <p:sldLayoutId id="2147488973" r:id="rId1"/>
  </p:sldLayoutIdLst>
  <p:txStyles>
    <p:titleStyle>
      <a:lvl1pPr algn="r" rtl="0" eaLnBrk="0" fontAlgn="base" hangingPunct="0">
        <a:spcBef>
          <a:spcPct val="0"/>
        </a:spcBef>
        <a:spcAft>
          <a:spcPct val="0"/>
        </a:spcAft>
        <a:defRPr sz="4400" b="1" i="1">
          <a:solidFill>
            <a:schemeClr val="tx2"/>
          </a:solidFill>
          <a:latin typeface="Arial"/>
          <a:ea typeface="ＭＳ Ｐゴシック" pitchFamily="-110" charset="-128"/>
          <a:cs typeface="Arial"/>
        </a:defRPr>
      </a:lvl1pPr>
      <a:lvl2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2pPr>
      <a:lvl3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3pPr>
      <a:lvl4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4pPr>
      <a:lvl5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5pPr>
      <a:lvl6pPr marL="456880" algn="r" rtl="0" fontAlgn="base">
        <a:spcBef>
          <a:spcPct val="0"/>
        </a:spcBef>
        <a:spcAft>
          <a:spcPct val="0"/>
        </a:spcAft>
        <a:defRPr sz="4400" i="1">
          <a:solidFill>
            <a:schemeClr val="tx2"/>
          </a:solidFill>
          <a:latin typeface="Times New Roman" pitchFamily="-108" charset="0"/>
        </a:defRPr>
      </a:lvl6pPr>
      <a:lvl7pPr marL="913758" algn="r" rtl="0" fontAlgn="base">
        <a:spcBef>
          <a:spcPct val="0"/>
        </a:spcBef>
        <a:spcAft>
          <a:spcPct val="0"/>
        </a:spcAft>
        <a:defRPr sz="4400" i="1">
          <a:solidFill>
            <a:schemeClr val="tx2"/>
          </a:solidFill>
          <a:latin typeface="Times New Roman" pitchFamily="-108" charset="0"/>
        </a:defRPr>
      </a:lvl7pPr>
      <a:lvl8pPr marL="1370639" algn="r" rtl="0" fontAlgn="base">
        <a:spcBef>
          <a:spcPct val="0"/>
        </a:spcBef>
        <a:spcAft>
          <a:spcPct val="0"/>
        </a:spcAft>
        <a:defRPr sz="4400" i="1">
          <a:solidFill>
            <a:schemeClr val="tx2"/>
          </a:solidFill>
          <a:latin typeface="Times New Roman" pitchFamily="-108" charset="0"/>
        </a:defRPr>
      </a:lvl8pPr>
      <a:lvl9pPr marL="1827517" algn="r" rtl="0" fontAlgn="base">
        <a:spcBef>
          <a:spcPct val="0"/>
        </a:spcBef>
        <a:spcAft>
          <a:spcPct val="0"/>
        </a:spcAft>
        <a:defRPr sz="4400" i="1">
          <a:solidFill>
            <a:schemeClr val="tx2"/>
          </a:solidFill>
          <a:latin typeface="Times New Roman" pitchFamily="-108" charset="0"/>
        </a:defRPr>
      </a:lvl9pPr>
    </p:titleStyle>
    <p:bodyStyle>
      <a:lvl1pPr marL="342659" indent="-342659" algn="l" rtl="0" eaLnBrk="0" fontAlgn="base" hangingPunct="0">
        <a:spcBef>
          <a:spcPct val="20000"/>
        </a:spcBef>
        <a:spcAft>
          <a:spcPct val="0"/>
        </a:spcAft>
        <a:buClr>
          <a:schemeClr val="tx2"/>
        </a:buClr>
        <a:buChar char="•"/>
        <a:defRPr sz="3200" b="1">
          <a:solidFill>
            <a:schemeClr val="tx1"/>
          </a:solidFill>
          <a:latin typeface="Arial"/>
          <a:ea typeface="ＭＳ Ｐゴシック" pitchFamily="-110" charset="-128"/>
          <a:cs typeface="Arial"/>
        </a:defRPr>
      </a:lvl1pPr>
      <a:lvl2pPr marL="742428" indent="-285548" algn="l" rtl="0" eaLnBrk="0" fontAlgn="base" hangingPunct="0">
        <a:spcBef>
          <a:spcPct val="20000"/>
        </a:spcBef>
        <a:spcAft>
          <a:spcPct val="0"/>
        </a:spcAft>
        <a:buClr>
          <a:schemeClr val="tx2"/>
        </a:buClr>
        <a:buChar char="–"/>
        <a:defRPr sz="2800" b="1">
          <a:solidFill>
            <a:schemeClr val="tx1"/>
          </a:solidFill>
          <a:latin typeface="Arial"/>
          <a:ea typeface="ＭＳ Ｐゴシック" pitchFamily="-108" charset="-128"/>
          <a:cs typeface="Arial"/>
        </a:defRPr>
      </a:lvl2pPr>
      <a:lvl3pPr marL="1142199" indent="-228439" algn="l" rtl="0" eaLnBrk="0" fontAlgn="base" hangingPunct="0">
        <a:spcBef>
          <a:spcPct val="20000"/>
        </a:spcBef>
        <a:spcAft>
          <a:spcPct val="0"/>
        </a:spcAft>
        <a:buClr>
          <a:schemeClr val="tx2"/>
        </a:buClr>
        <a:buChar char="•"/>
        <a:defRPr sz="2400" b="1">
          <a:solidFill>
            <a:schemeClr val="tx1"/>
          </a:solidFill>
          <a:latin typeface="Arial"/>
          <a:ea typeface="ＭＳ Ｐゴシック" pitchFamily="-108" charset="-128"/>
          <a:cs typeface="Arial"/>
        </a:defRPr>
      </a:lvl3pPr>
      <a:lvl4pPr marL="1599077" indent="-228439" algn="l" rtl="0" eaLnBrk="0" fontAlgn="base" hangingPunct="0">
        <a:spcBef>
          <a:spcPct val="20000"/>
        </a:spcBef>
        <a:spcAft>
          <a:spcPct val="0"/>
        </a:spcAft>
        <a:buClr>
          <a:schemeClr val="tx2"/>
        </a:buClr>
        <a:buChar char="–"/>
        <a:defRPr sz="2000" b="1">
          <a:solidFill>
            <a:schemeClr val="tx1"/>
          </a:solidFill>
          <a:latin typeface="Arial"/>
          <a:ea typeface="ＭＳ Ｐゴシック" pitchFamily="-108" charset="-128"/>
          <a:cs typeface="Arial"/>
        </a:defRPr>
      </a:lvl4pPr>
      <a:lvl5pPr marL="2055957" indent="-228439" algn="l" rtl="0" eaLnBrk="0" fontAlgn="base" hangingPunct="0">
        <a:spcBef>
          <a:spcPct val="20000"/>
        </a:spcBef>
        <a:spcAft>
          <a:spcPct val="0"/>
        </a:spcAft>
        <a:buClr>
          <a:schemeClr val="tx2"/>
        </a:buClr>
        <a:buChar char="•"/>
        <a:defRPr sz="2000" b="1">
          <a:solidFill>
            <a:schemeClr val="tx1"/>
          </a:solidFill>
          <a:latin typeface="Arial"/>
          <a:ea typeface="ＭＳ Ｐゴシック" pitchFamily="-108" charset="-128"/>
          <a:cs typeface="Arial"/>
        </a:defRPr>
      </a:lvl5pPr>
      <a:lvl6pPr marL="2512836" indent="-228439"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6pPr>
      <a:lvl7pPr marL="2969716" indent="-228439"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7pPr>
      <a:lvl8pPr marL="3426595" indent="-228439"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8pPr>
      <a:lvl9pPr marL="3883472" indent="-228439"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03" tIns="41000" rIns="82003" bIns="41000" anchor="ctr"/>
          <a:lstStyle/>
          <a:p>
            <a:endParaRPr lang="en-US">
              <a:solidFill>
                <a:srgbClr val="000000"/>
              </a:solidFill>
              <a:ea typeface="MS Gothic" charset="0"/>
              <a:cs typeface="MS Gothic" charset="0"/>
            </a:endParaRPr>
          </a:p>
        </p:txBody>
      </p:sp>
      <p:sp>
        <p:nvSpPr>
          <p:cNvPr id="1026" name="Text Box 2"/>
          <p:cNvSpPr txBox="1">
            <a:spLocks noChangeArrowheads="1"/>
          </p:cNvSpPr>
          <p:nvPr/>
        </p:nvSpPr>
        <p:spPr bwMode="auto">
          <a:xfrm>
            <a:off x="757607" y="6562224"/>
            <a:ext cx="877157" cy="223255"/>
          </a:xfrm>
          <a:prstGeom prst="rect">
            <a:avLst/>
          </a:prstGeom>
          <a:noFill/>
          <a:ln w="9525">
            <a:noFill/>
            <a:round/>
            <a:headEnd/>
            <a:tailEnd/>
          </a:ln>
          <a:effectLst/>
        </p:spPr>
        <p:txBody>
          <a:bodyPr wrap="none" lIns="80709" tIns="41968" rIns="80709" bIns="41968"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eaLnBrk="1" hangingPunct="1">
              <a:spcBef>
                <a:spcPts val="500"/>
              </a:spcBef>
              <a:buClr>
                <a:srgbClr val="FFFFFF"/>
              </a:buClr>
              <a:buFont typeface="Arial" charset="0"/>
              <a:buNone/>
              <a:defRPr/>
            </a:pPr>
            <a:r>
              <a:rPr lang="en-GB" sz="800" b="1">
                <a:solidFill>
                  <a:srgbClr val="FFFFFF"/>
                </a:solidFill>
                <a:latin typeface="Arial" charset="0"/>
                <a:ea typeface="MS Gothic" charset="0"/>
                <a:cs typeface="MS Gothic" charset="0"/>
              </a:rPr>
              <a:t>© </a:t>
            </a:r>
            <a:r>
              <a:rPr lang="en-GB" sz="900" b="1">
                <a:solidFill>
                  <a:srgbClr val="FFFFFF"/>
                </a:solidFill>
                <a:latin typeface="Arial" charset="0"/>
                <a:ea typeface="MS Gothic" charset="0"/>
                <a:cs typeface="MS Gothic" charset="0"/>
              </a:rPr>
              <a:t>2006</a:t>
            </a:r>
            <a:r>
              <a:rPr lang="en-GB" sz="800" b="1">
                <a:solidFill>
                  <a:srgbClr val="FFFFFF"/>
                </a:solidFill>
                <a:latin typeface="Arial" charset="0"/>
                <a:ea typeface="MS Gothic" charset="0"/>
                <a:cs typeface="MS Gothic" charset="0"/>
              </a:rPr>
              <a:t> TBBMI</a:t>
            </a:r>
          </a:p>
        </p:txBody>
      </p:sp>
      <p:sp>
        <p:nvSpPr>
          <p:cNvPr id="68612" name="Rectangle 3"/>
          <p:cNvSpPr>
            <a:spLocks noChangeArrowheads="1"/>
          </p:cNvSpPr>
          <p:nvPr/>
        </p:nvSpPr>
        <p:spPr bwMode="auto">
          <a:xfrm>
            <a:off x="7848512" y="6547144"/>
            <a:ext cx="665348" cy="2232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9" tIns="41968" rIns="80709" bIns="41968" anchor="ctr">
            <a:spAutoFit/>
          </a:bodyPr>
          <a:lstStyle/>
          <a:p>
            <a:pPr algn="ctr">
              <a:buClr>
                <a:srgbClr val="FFFFFF"/>
              </a:buClr>
              <a:buFont typeface="Comic Sans MS" charset="0"/>
              <a:buNone/>
              <a:tabLst>
                <a:tab pos="0" algn="l"/>
                <a:tab pos="818574" algn="l"/>
                <a:tab pos="1638738" algn="l"/>
                <a:tab pos="2458899" algn="l"/>
                <a:tab pos="3279061" algn="l"/>
                <a:tab pos="4099223" algn="l"/>
                <a:tab pos="4919386" algn="l"/>
                <a:tab pos="5739547" algn="l"/>
                <a:tab pos="6559710" algn="l"/>
                <a:tab pos="7379872" algn="l"/>
                <a:tab pos="8200033" algn="l"/>
                <a:tab pos="9018609" algn="l"/>
              </a:tabLst>
            </a:pPr>
            <a:r>
              <a:rPr lang="en-GB" sz="900" b="1">
                <a:solidFill>
                  <a:srgbClr val="FFFFFF"/>
                </a:solidFill>
                <a:latin typeface="Comic Sans MS" charset="0"/>
                <a:ea typeface="MS Gothic" charset="0"/>
                <a:cs typeface="MS Gothic" charset="0"/>
              </a:rPr>
              <a:t>9.65.08.</a:t>
            </a:r>
          </a:p>
        </p:txBody>
      </p:sp>
      <p:sp>
        <p:nvSpPr>
          <p:cNvPr id="68613" name="Rectangle 4"/>
          <p:cNvSpPr>
            <a:spLocks noChangeArrowheads="1"/>
          </p:cNvSpPr>
          <p:nvPr/>
        </p:nvSpPr>
        <p:spPr bwMode="auto">
          <a:xfrm>
            <a:off x="461968" y="106363"/>
            <a:ext cx="4060825" cy="9917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1041" tIns="45520" rIns="91041" bIns="45520">
            <a:spAutoFit/>
          </a:bodyPr>
          <a:lstStyle/>
          <a:p>
            <a:pPr>
              <a:lnSpc>
                <a:spcPct val="125000"/>
              </a:lnSpc>
              <a:spcBef>
                <a:spcPts val="1350"/>
              </a:spcBef>
              <a:buClr>
                <a:srgbClr val="FFFF00"/>
              </a:buClr>
              <a:buFont typeface="Helvetica" charset="0"/>
              <a:buNone/>
              <a:tabLst>
                <a:tab pos="0" algn="l"/>
                <a:tab pos="818574" algn="l"/>
                <a:tab pos="1638738" algn="l"/>
                <a:tab pos="2458899" algn="l"/>
                <a:tab pos="3279061" algn="l"/>
                <a:tab pos="4099223" algn="l"/>
                <a:tab pos="4919386" algn="l"/>
                <a:tab pos="5739547" algn="l"/>
                <a:tab pos="6559710" algn="l"/>
                <a:tab pos="7379872" algn="l"/>
                <a:tab pos="8200033" algn="l"/>
                <a:tab pos="9018609" algn="l"/>
              </a:tabLst>
            </a:pPr>
            <a:r>
              <a:rPr lang="en-GB" b="1">
                <a:solidFill>
                  <a:srgbClr val="FFFF00"/>
                </a:solidFill>
                <a:latin typeface="Helvetica" charset="0"/>
                <a:ea typeface="MS Gothic" charset="0"/>
                <a:cs typeface="MS Gothic" charset="0"/>
              </a:rPr>
              <a:t>The  New Testament          Comes Together</a:t>
            </a:r>
          </a:p>
        </p:txBody>
      </p:sp>
    </p:spTree>
    <p:extLst>
      <p:ext uri="{BB962C8B-B14F-4D97-AF65-F5344CB8AC3E}">
        <p14:creationId xmlns:p14="http://schemas.microsoft.com/office/powerpoint/2010/main" val="270387832"/>
      </p:ext>
    </p:extLst>
  </p:cSld>
  <p:clrMap bg1="lt1" tx1="dk1" bg2="lt2" tx2="dk2" accent1="accent1" accent2="accent2" accent3="accent3" accent4="accent4" accent5="accent5" accent6="accent6" hlink="hlink" folHlink="folHlink"/>
  <p:sldLayoutIdLst>
    <p:sldLayoutId id="2147488975" r:id="rId1"/>
  </p:sldLayoutIdLst>
  <p:txStyles>
    <p:titleStyle>
      <a:lvl1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00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007"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011"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001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315" indent="-336315" algn="l" defTabSz="409288"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325" indent="-280791" algn="l" defTabSz="409288"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4746" indent="-223681" algn="l" defTabSz="409288"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6871"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7402"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8667"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8670"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8675"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8679"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003" rtl="0" eaLnBrk="1" latinLnBrk="0" hangingPunct="1">
        <a:defRPr sz="1600" kern="1200">
          <a:solidFill>
            <a:schemeClr val="tx1"/>
          </a:solidFill>
          <a:latin typeface="+mn-lt"/>
          <a:ea typeface="+mn-ea"/>
          <a:cs typeface="+mn-cs"/>
        </a:defRPr>
      </a:lvl1pPr>
      <a:lvl2pPr marL="410003" algn="l" defTabSz="410003" rtl="0" eaLnBrk="1" latinLnBrk="0" hangingPunct="1">
        <a:defRPr sz="1600" kern="1200">
          <a:solidFill>
            <a:schemeClr val="tx1"/>
          </a:solidFill>
          <a:latin typeface="+mn-lt"/>
          <a:ea typeface="+mn-ea"/>
          <a:cs typeface="+mn-cs"/>
        </a:defRPr>
      </a:lvl2pPr>
      <a:lvl3pPr marL="820007" algn="l" defTabSz="410003" rtl="0" eaLnBrk="1" latinLnBrk="0" hangingPunct="1">
        <a:defRPr sz="1600" kern="1200">
          <a:solidFill>
            <a:schemeClr val="tx1"/>
          </a:solidFill>
          <a:latin typeface="+mn-lt"/>
          <a:ea typeface="+mn-ea"/>
          <a:cs typeface="+mn-cs"/>
        </a:defRPr>
      </a:lvl3pPr>
      <a:lvl4pPr marL="1230011" algn="l" defTabSz="410003" rtl="0" eaLnBrk="1" latinLnBrk="0" hangingPunct="1">
        <a:defRPr sz="1600" kern="1200">
          <a:solidFill>
            <a:schemeClr val="tx1"/>
          </a:solidFill>
          <a:latin typeface="+mn-lt"/>
          <a:ea typeface="+mn-ea"/>
          <a:cs typeface="+mn-cs"/>
        </a:defRPr>
      </a:lvl4pPr>
      <a:lvl5pPr marL="1640013" algn="l" defTabSz="410003" rtl="0" eaLnBrk="1" latinLnBrk="0" hangingPunct="1">
        <a:defRPr sz="1600" kern="1200">
          <a:solidFill>
            <a:schemeClr val="tx1"/>
          </a:solidFill>
          <a:latin typeface="+mn-lt"/>
          <a:ea typeface="+mn-ea"/>
          <a:cs typeface="+mn-cs"/>
        </a:defRPr>
      </a:lvl5pPr>
      <a:lvl6pPr marL="2050017" algn="l" defTabSz="410003" rtl="0" eaLnBrk="1" latinLnBrk="0" hangingPunct="1">
        <a:defRPr sz="1600" kern="1200">
          <a:solidFill>
            <a:schemeClr val="tx1"/>
          </a:solidFill>
          <a:latin typeface="+mn-lt"/>
          <a:ea typeface="+mn-ea"/>
          <a:cs typeface="+mn-cs"/>
        </a:defRPr>
      </a:lvl6pPr>
      <a:lvl7pPr marL="2460021" algn="l" defTabSz="410003" rtl="0" eaLnBrk="1" latinLnBrk="0" hangingPunct="1">
        <a:defRPr sz="1600" kern="1200">
          <a:solidFill>
            <a:schemeClr val="tx1"/>
          </a:solidFill>
          <a:latin typeface="+mn-lt"/>
          <a:ea typeface="+mn-ea"/>
          <a:cs typeface="+mn-cs"/>
        </a:defRPr>
      </a:lvl7pPr>
      <a:lvl8pPr marL="2870024" algn="l" defTabSz="410003" rtl="0" eaLnBrk="1" latinLnBrk="0" hangingPunct="1">
        <a:defRPr sz="1600" kern="1200">
          <a:solidFill>
            <a:schemeClr val="tx1"/>
          </a:solidFill>
          <a:latin typeface="+mn-lt"/>
          <a:ea typeface="+mn-ea"/>
          <a:cs typeface="+mn-cs"/>
        </a:defRPr>
      </a:lvl8pPr>
      <a:lvl9pPr marL="3280028" algn="l" defTabSz="410003" rtl="0" eaLnBrk="1" latinLnBrk="0" hangingPunct="1">
        <a:defRPr sz="16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a:srcRect/>
          <a:tile tx="0" ty="0" sx="100000" sy="100000" flip="none" algn="tl"/>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ctr" anchorCtr="0" compatLnSpc="1">
            <a:prstTxWarp prst="textNoShape">
              <a:avLst/>
            </a:prstTxWarp>
          </a:bodyPr>
          <a:lstStyle/>
          <a:p>
            <a:pPr lvl="0"/>
            <a:r>
              <a:rPr lang="en-GB"/>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400">
                <a:solidFill>
                  <a:srgbClr val="000000"/>
                </a:solidFill>
                <a:latin typeface="+mn-lt"/>
                <a:ea typeface="+mn-ea"/>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400">
                <a:solidFill>
                  <a:srgbClr val="000000"/>
                </a:solidFill>
                <a:latin typeface="+mn-lt"/>
                <a:ea typeface="+mn-ea"/>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400">
                <a:solidFill>
                  <a:srgbClr val="000000"/>
                </a:solidFill>
                <a:cs typeface="Times New Roman" charset="0"/>
              </a:defRPr>
            </a:lvl1pPr>
          </a:lstStyle>
          <a:p>
            <a:pPr>
              <a:defRPr/>
            </a:pPr>
            <a:fld id="{F3E0B065-6F85-1942-B475-8BA0555833B7}" type="slidenum">
              <a:rPr lang="en-GB"/>
              <a:pPr>
                <a:defRPr/>
              </a:pPr>
              <a:t>‹#›</a:t>
            </a:fld>
            <a:endParaRPr lang="en-GB"/>
          </a:p>
        </p:txBody>
      </p:sp>
    </p:spTree>
    <p:extLst>
      <p:ext uri="{BB962C8B-B14F-4D97-AF65-F5344CB8AC3E}">
        <p14:creationId xmlns:p14="http://schemas.microsoft.com/office/powerpoint/2010/main" val="1295787241"/>
      </p:ext>
    </p:extLst>
  </p:cSld>
  <p:clrMap bg1="lt1" tx1="dk1" bg2="lt2" tx2="dk2" accent1="accent1" accent2="accent2" accent3="accent3" accent4="accent4" accent5="accent5" accent6="accent6" hlink="hlink" folHlink="folHlink"/>
  <p:sldLayoutIdLst>
    <p:sldLayoutId id="2147488977"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5pPr>
      <a:lvl6pPr marL="456880" algn="ctr" rtl="0" fontAlgn="base">
        <a:spcBef>
          <a:spcPct val="0"/>
        </a:spcBef>
        <a:spcAft>
          <a:spcPct val="0"/>
        </a:spcAft>
        <a:defRPr sz="4400">
          <a:solidFill>
            <a:schemeClr val="tx2"/>
          </a:solidFill>
          <a:latin typeface="Times New Roman" charset="0"/>
          <a:ea typeface="Times New Roman" charset="0"/>
          <a:cs typeface="Times New Roman" charset="0"/>
        </a:defRPr>
      </a:lvl6pPr>
      <a:lvl7pPr marL="913758" algn="ctr" rtl="0" fontAlgn="base">
        <a:spcBef>
          <a:spcPct val="0"/>
        </a:spcBef>
        <a:spcAft>
          <a:spcPct val="0"/>
        </a:spcAft>
        <a:defRPr sz="4400">
          <a:solidFill>
            <a:schemeClr val="tx2"/>
          </a:solidFill>
          <a:latin typeface="Times New Roman" charset="0"/>
          <a:ea typeface="Times New Roman" charset="0"/>
          <a:cs typeface="Times New Roman" charset="0"/>
        </a:defRPr>
      </a:lvl7pPr>
      <a:lvl8pPr marL="1370639" algn="ctr" rtl="0" fontAlgn="base">
        <a:spcBef>
          <a:spcPct val="0"/>
        </a:spcBef>
        <a:spcAft>
          <a:spcPct val="0"/>
        </a:spcAft>
        <a:defRPr sz="4400">
          <a:solidFill>
            <a:schemeClr val="tx2"/>
          </a:solidFill>
          <a:latin typeface="Times New Roman" charset="0"/>
          <a:ea typeface="Times New Roman" charset="0"/>
          <a:cs typeface="Times New Roman" charset="0"/>
        </a:defRPr>
      </a:lvl8pPr>
      <a:lvl9pPr marL="1827517" algn="ctr" rtl="0" fontAlgn="base">
        <a:spcBef>
          <a:spcPct val="0"/>
        </a:spcBef>
        <a:spcAft>
          <a:spcPct val="0"/>
        </a:spcAft>
        <a:defRPr sz="4400">
          <a:solidFill>
            <a:schemeClr val="tx2"/>
          </a:solidFill>
          <a:latin typeface="Times New Roman" charset="0"/>
          <a:ea typeface="Times New Roman" charset="0"/>
          <a:cs typeface="Times New Roman" charset="0"/>
        </a:defRPr>
      </a:lvl9pPr>
    </p:titleStyle>
    <p:bodyStyle>
      <a:lvl1pPr marL="342659" indent="-342659"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428" indent="-285548" algn="l" rtl="0" eaLnBrk="0" fontAlgn="base" hangingPunct="0">
        <a:spcBef>
          <a:spcPct val="20000"/>
        </a:spcBef>
        <a:spcAft>
          <a:spcPct val="0"/>
        </a:spcAft>
        <a:buChar char="–"/>
        <a:defRPr sz="2800">
          <a:solidFill>
            <a:schemeClr val="tx1"/>
          </a:solidFill>
          <a:latin typeface="+mn-lt"/>
          <a:ea typeface="+mn-ea"/>
          <a:cs typeface="+mn-cs"/>
        </a:defRPr>
      </a:lvl2pPr>
      <a:lvl3pPr marL="1142199" indent="-228439" algn="l" rtl="0" eaLnBrk="0" fontAlgn="base" hangingPunct="0">
        <a:spcBef>
          <a:spcPct val="20000"/>
        </a:spcBef>
        <a:spcAft>
          <a:spcPct val="0"/>
        </a:spcAft>
        <a:buChar char="•"/>
        <a:defRPr sz="2400">
          <a:solidFill>
            <a:schemeClr val="tx1"/>
          </a:solidFill>
          <a:latin typeface="+mn-lt"/>
          <a:ea typeface="+mn-ea"/>
          <a:cs typeface="+mn-cs"/>
        </a:defRPr>
      </a:lvl3pPr>
      <a:lvl4pPr marL="1599077" indent="-228439" algn="l" rtl="0" eaLnBrk="0" fontAlgn="base" hangingPunct="0">
        <a:spcBef>
          <a:spcPct val="20000"/>
        </a:spcBef>
        <a:spcAft>
          <a:spcPct val="0"/>
        </a:spcAft>
        <a:buChar char="–"/>
        <a:defRPr sz="2000">
          <a:solidFill>
            <a:schemeClr val="tx1"/>
          </a:solidFill>
          <a:latin typeface="+mn-lt"/>
          <a:ea typeface="+mn-ea"/>
          <a:cs typeface="+mn-cs"/>
        </a:defRPr>
      </a:lvl4pPr>
      <a:lvl5pPr marL="2055957" indent="-228439" algn="l" rtl="0" eaLnBrk="0" fontAlgn="base" hangingPunct="0">
        <a:spcBef>
          <a:spcPct val="20000"/>
        </a:spcBef>
        <a:spcAft>
          <a:spcPct val="0"/>
        </a:spcAft>
        <a:buChar char="»"/>
        <a:defRPr sz="2000">
          <a:solidFill>
            <a:schemeClr val="tx1"/>
          </a:solidFill>
          <a:latin typeface="+mn-lt"/>
          <a:ea typeface="+mn-ea"/>
          <a:cs typeface="+mn-cs"/>
        </a:defRPr>
      </a:lvl5pPr>
      <a:lvl6pPr marL="2512836" indent="-228439" algn="l" rtl="0" fontAlgn="base">
        <a:spcBef>
          <a:spcPct val="20000"/>
        </a:spcBef>
        <a:spcAft>
          <a:spcPct val="0"/>
        </a:spcAft>
        <a:buChar char="»"/>
        <a:defRPr sz="2000">
          <a:solidFill>
            <a:schemeClr val="tx1"/>
          </a:solidFill>
          <a:latin typeface="+mn-lt"/>
          <a:ea typeface="+mn-ea"/>
          <a:cs typeface="+mn-cs"/>
        </a:defRPr>
      </a:lvl6pPr>
      <a:lvl7pPr marL="2969716" indent="-228439" algn="l" rtl="0" fontAlgn="base">
        <a:spcBef>
          <a:spcPct val="20000"/>
        </a:spcBef>
        <a:spcAft>
          <a:spcPct val="0"/>
        </a:spcAft>
        <a:buChar char="»"/>
        <a:defRPr sz="2000">
          <a:solidFill>
            <a:schemeClr val="tx1"/>
          </a:solidFill>
          <a:latin typeface="+mn-lt"/>
          <a:ea typeface="+mn-ea"/>
          <a:cs typeface="+mn-cs"/>
        </a:defRPr>
      </a:lvl7pPr>
      <a:lvl8pPr marL="3426595" indent="-228439" algn="l" rtl="0" fontAlgn="base">
        <a:spcBef>
          <a:spcPct val="20000"/>
        </a:spcBef>
        <a:spcAft>
          <a:spcPct val="0"/>
        </a:spcAft>
        <a:buChar char="»"/>
        <a:defRPr sz="2000">
          <a:solidFill>
            <a:schemeClr val="tx1"/>
          </a:solidFill>
          <a:latin typeface="+mn-lt"/>
          <a:ea typeface="+mn-ea"/>
          <a:cs typeface="+mn-cs"/>
        </a:defRPr>
      </a:lvl8pPr>
      <a:lvl9pPr marL="3883472" indent="-228439"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eaLnBrk="0" hangingPunct="0">
              <a:defRPr/>
            </a:pPr>
            <a:endParaRPr lang="en-US">
              <a:solidFill>
                <a:srgbClr val="FFFFFF"/>
              </a:solidFill>
              <a:latin typeface="Arial Black"/>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eaLnBrk="0" hangingPunct="0">
              <a:defRPr/>
            </a:pPr>
            <a:endParaRPr lang="en-US">
              <a:solidFill>
                <a:srgbClr val="FFFFFF"/>
              </a:solidFill>
              <a:latin typeface="Arial Black"/>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Black" charset="0"/>
              </a:defRPr>
            </a:lvl1pPr>
          </a:lstStyle>
          <a:p>
            <a:pPr eaLnBrk="0" hangingPunct="0">
              <a:defRPr/>
            </a:pPr>
            <a:fld id="{1F806A92-8B43-6C4A-B8A4-F5FB821168CC}" type="slidenum">
              <a:rPr lang="en-US">
                <a:solidFill>
                  <a:srgbClr val="FFFFFF"/>
                </a:solidFill>
              </a:rPr>
              <a:pPr eaLnBrk="0" hangingPunct="0">
                <a:defRPr/>
              </a:pPr>
              <a:t>‹#›</a:t>
            </a:fld>
            <a:endParaRPr lang="en-US">
              <a:solidFill>
                <a:srgbClr val="FFFFFF"/>
              </a:solidFill>
            </a:endParaRPr>
          </a:p>
        </p:txBody>
      </p:sp>
    </p:spTree>
    <p:extLst>
      <p:ext uri="{BB962C8B-B14F-4D97-AF65-F5344CB8AC3E}">
        <p14:creationId xmlns:p14="http://schemas.microsoft.com/office/powerpoint/2010/main" val="3942819270"/>
      </p:ext>
    </p:extLst>
  </p:cSld>
  <p:clrMap bg1="dk2" tx1="lt1" bg2="dk1" tx2="lt2" accent1="accent1" accent2="accent2" accent3="accent3" accent4="accent4" accent5="accent5" accent6="accent6" hlink="hlink" folHlink="folHlink"/>
  <p:sldLayoutIdLst>
    <p:sldLayoutId id="2147488994" r:id="rId1"/>
    <p:sldLayoutId id="2147488995" r:id="rId2"/>
    <p:sldLayoutId id="2147488996" r:id="rId3"/>
    <p:sldLayoutId id="2147488997" r:id="rId4"/>
    <p:sldLayoutId id="2147488998" r:id="rId5"/>
    <p:sldLayoutId id="2147488999" r:id="rId6"/>
    <p:sldLayoutId id="2147489000" r:id="rId7"/>
    <p:sldLayoutId id="2147489001" r:id="rId8"/>
    <p:sldLayoutId id="2147489002" r:id="rId9"/>
    <p:sldLayoutId id="2147489003" r:id="rId10"/>
    <p:sldLayoutId id="2147489004" r:id="rId11"/>
    <p:sldLayoutId id="2147489005" r:id="rId12"/>
  </p:sldLayoutIdLst>
  <p:txStyles>
    <p:title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Arial Black" pitchFamily="-105" charset="0"/>
        </a:defRPr>
      </a:lvl6pPr>
      <a:lvl7pPr marL="914400" algn="ctr" rtl="0" fontAlgn="base">
        <a:spcBef>
          <a:spcPct val="0"/>
        </a:spcBef>
        <a:spcAft>
          <a:spcPct val="0"/>
        </a:spcAft>
        <a:defRPr sz="4400">
          <a:solidFill>
            <a:schemeClr val="tx2"/>
          </a:solidFill>
          <a:latin typeface="Arial Black" pitchFamily="-105" charset="0"/>
        </a:defRPr>
      </a:lvl7pPr>
      <a:lvl8pPr marL="1371600" algn="ctr" rtl="0" fontAlgn="base">
        <a:spcBef>
          <a:spcPct val="0"/>
        </a:spcBef>
        <a:spcAft>
          <a:spcPct val="0"/>
        </a:spcAft>
        <a:defRPr sz="4400">
          <a:solidFill>
            <a:schemeClr val="tx2"/>
          </a:solidFill>
          <a:latin typeface="Arial Black" pitchFamily="-105" charset="0"/>
        </a:defRPr>
      </a:lvl8pPr>
      <a:lvl9pPr marL="1828800" algn="ctr" rtl="0" fontAlgn="base">
        <a:spcBef>
          <a:spcPct val="0"/>
        </a:spcBef>
        <a:spcAft>
          <a:spcPct val="0"/>
        </a:spcAft>
        <a:defRPr sz="4400">
          <a:solidFill>
            <a:schemeClr val="tx2"/>
          </a:solidFill>
          <a:latin typeface="Arial Black" pitchFamily="-10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03" tIns="41000" rIns="82003" bIns="41000" anchor="ctr"/>
          <a:lstStyle/>
          <a:p>
            <a:endParaRPr lang="en-US">
              <a:solidFill>
                <a:srgbClr val="000000"/>
              </a:solidFill>
              <a:ea typeface="MS Gothic" charset="0"/>
              <a:cs typeface="MS Gothic" charset="0"/>
            </a:endParaRPr>
          </a:p>
        </p:txBody>
      </p:sp>
    </p:spTree>
    <p:extLst>
      <p:ext uri="{BB962C8B-B14F-4D97-AF65-F5344CB8AC3E}">
        <p14:creationId xmlns:p14="http://schemas.microsoft.com/office/powerpoint/2010/main" val="2728869817"/>
      </p:ext>
    </p:extLst>
  </p:cSld>
  <p:clrMap bg1="lt1" tx1="dk1" bg2="lt2" tx2="dk2" accent1="accent1" accent2="accent2" accent3="accent3" accent4="accent4" accent5="accent5" accent6="accent6" hlink="hlink" folHlink="folHlink"/>
  <p:sldLayoutIdLst>
    <p:sldLayoutId id="2147489071" r:id="rId1"/>
  </p:sldLayoutIdLst>
  <p:txStyles>
    <p:titleStyle>
      <a:lvl1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00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007"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011"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001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315" indent="-336315" algn="l" defTabSz="409288"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325" indent="-280791" algn="l" defTabSz="409288"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4746" indent="-223681" algn="l" defTabSz="409288"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6871"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7402"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8667"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8670"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8675"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8679"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003" rtl="0" eaLnBrk="1" latinLnBrk="0" hangingPunct="1">
        <a:defRPr sz="1600" kern="1200">
          <a:solidFill>
            <a:schemeClr val="tx1"/>
          </a:solidFill>
          <a:latin typeface="+mn-lt"/>
          <a:ea typeface="+mn-ea"/>
          <a:cs typeface="+mn-cs"/>
        </a:defRPr>
      </a:lvl1pPr>
      <a:lvl2pPr marL="410003" algn="l" defTabSz="410003" rtl="0" eaLnBrk="1" latinLnBrk="0" hangingPunct="1">
        <a:defRPr sz="1600" kern="1200">
          <a:solidFill>
            <a:schemeClr val="tx1"/>
          </a:solidFill>
          <a:latin typeface="+mn-lt"/>
          <a:ea typeface="+mn-ea"/>
          <a:cs typeface="+mn-cs"/>
        </a:defRPr>
      </a:lvl2pPr>
      <a:lvl3pPr marL="820007" algn="l" defTabSz="410003" rtl="0" eaLnBrk="1" latinLnBrk="0" hangingPunct="1">
        <a:defRPr sz="1600" kern="1200">
          <a:solidFill>
            <a:schemeClr val="tx1"/>
          </a:solidFill>
          <a:latin typeface="+mn-lt"/>
          <a:ea typeface="+mn-ea"/>
          <a:cs typeface="+mn-cs"/>
        </a:defRPr>
      </a:lvl3pPr>
      <a:lvl4pPr marL="1230011" algn="l" defTabSz="410003" rtl="0" eaLnBrk="1" latinLnBrk="0" hangingPunct="1">
        <a:defRPr sz="1600" kern="1200">
          <a:solidFill>
            <a:schemeClr val="tx1"/>
          </a:solidFill>
          <a:latin typeface="+mn-lt"/>
          <a:ea typeface="+mn-ea"/>
          <a:cs typeface="+mn-cs"/>
        </a:defRPr>
      </a:lvl4pPr>
      <a:lvl5pPr marL="1640013" algn="l" defTabSz="410003" rtl="0" eaLnBrk="1" latinLnBrk="0" hangingPunct="1">
        <a:defRPr sz="1600" kern="1200">
          <a:solidFill>
            <a:schemeClr val="tx1"/>
          </a:solidFill>
          <a:latin typeface="+mn-lt"/>
          <a:ea typeface="+mn-ea"/>
          <a:cs typeface="+mn-cs"/>
        </a:defRPr>
      </a:lvl5pPr>
      <a:lvl6pPr marL="2050017" algn="l" defTabSz="410003" rtl="0" eaLnBrk="1" latinLnBrk="0" hangingPunct="1">
        <a:defRPr sz="1600" kern="1200">
          <a:solidFill>
            <a:schemeClr val="tx1"/>
          </a:solidFill>
          <a:latin typeface="+mn-lt"/>
          <a:ea typeface="+mn-ea"/>
          <a:cs typeface="+mn-cs"/>
        </a:defRPr>
      </a:lvl6pPr>
      <a:lvl7pPr marL="2460021" algn="l" defTabSz="410003" rtl="0" eaLnBrk="1" latinLnBrk="0" hangingPunct="1">
        <a:defRPr sz="1600" kern="1200">
          <a:solidFill>
            <a:schemeClr val="tx1"/>
          </a:solidFill>
          <a:latin typeface="+mn-lt"/>
          <a:ea typeface="+mn-ea"/>
          <a:cs typeface="+mn-cs"/>
        </a:defRPr>
      </a:lvl7pPr>
      <a:lvl8pPr marL="2870024" algn="l" defTabSz="410003" rtl="0" eaLnBrk="1" latinLnBrk="0" hangingPunct="1">
        <a:defRPr sz="1600" kern="1200">
          <a:solidFill>
            <a:schemeClr val="tx1"/>
          </a:solidFill>
          <a:latin typeface="+mn-lt"/>
          <a:ea typeface="+mn-ea"/>
          <a:cs typeface="+mn-cs"/>
        </a:defRPr>
      </a:lvl8pPr>
      <a:lvl9pPr marL="3280028" algn="l" defTabSz="410003" rtl="0" eaLnBrk="1" latinLnBrk="0" hangingPunct="1">
        <a:defRPr sz="16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3200400" cy="6858000"/>
            <a:chOff x="0" y="0"/>
            <a:chExt cx="2016" cy="4320"/>
          </a:xfrm>
          <a:solidFill>
            <a:schemeClr val="accent5"/>
          </a:solidFill>
        </p:grpSpPr>
        <p:sp>
          <p:nvSpPr>
            <p:cNvPr id="1036" name="Rectangle 3"/>
            <p:cNvSpPr>
              <a:spLocks noChangeArrowheads="1"/>
            </p:cNvSpPr>
            <p:nvPr/>
          </p:nvSpPr>
          <p:spPr bwMode="auto">
            <a:xfrm>
              <a:off x="0" y="0"/>
              <a:ext cx="480" cy="4320"/>
            </a:xfrm>
            <a:prstGeom prst="rect">
              <a:avLst/>
            </a:prstGeom>
            <a:grpFill/>
            <a:ln w="9525">
              <a:noFill/>
              <a:miter lim="800000"/>
              <a:headEnd/>
              <a:tailEnd/>
            </a:ln>
          </p:spPr>
          <p:txBody>
            <a:bodyPr wrap="none" anchor="ctr"/>
            <a:lstStyle/>
            <a:p>
              <a:pPr>
                <a:defRPr/>
              </a:pPr>
              <a:endParaRPr lang="en-US">
                <a:ea typeface="ＭＳ Ｐゴシック" charset="-128"/>
                <a:cs typeface="ＭＳ Ｐゴシック" charset="-128"/>
              </a:endParaRPr>
            </a:p>
          </p:txBody>
        </p:sp>
        <p:sp>
          <p:nvSpPr>
            <p:cNvPr id="1037" name="Rectangle 4"/>
            <p:cNvSpPr>
              <a:spLocks noChangeArrowheads="1"/>
            </p:cNvSpPr>
            <p:nvPr/>
          </p:nvSpPr>
          <p:spPr bwMode="auto">
            <a:xfrm>
              <a:off x="432" y="0"/>
              <a:ext cx="1584" cy="672"/>
            </a:xfrm>
            <a:prstGeom prst="rect">
              <a:avLst/>
            </a:prstGeom>
            <a:grpFill/>
            <a:ln w="9525">
              <a:noFill/>
              <a:miter lim="800000"/>
              <a:headEnd/>
              <a:tailEnd/>
            </a:ln>
          </p:spPr>
          <p:txBody>
            <a:bodyPr wrap="none" anchor="ctr"/>
            <a:lstStyle/>
            <a:p>
              <a:pPr>
                <a:defRPr/>
              </a:pPr>
              <a:endParaRPr lang="en-US">
                <a:ea typeface="ＭＳ Ｐゴシック" charset="-128"/>
                <a:cs typeface="ＭＳ Ｐゴシック" charset="-128"/>
              </a:endParaRPr>
            </a:p>
          </p:txBody>
        </p:sp>
      </p:grpSp>
      <p:sp>
        <p:nvSpPr>
          <p:cNvPr id="1027" name="AutoShape 5"/>
          <p:cNvSpPr>
            <a:spLocks noChangeArrowheads="1"/>
          </p:cNvSpPr>
          <p:nvPr/>
        </p:nvSpPr>
        <p:spPr bwMode="auto">
          <a:xfrm>
            <a:off x="762000" y="762000"/>
            <a:ext cx="5105400" cy="609600"/>
          </a:xfrm>
          <a:prstGeom prst="roundRect">
            <a:avLst>
              <a:gd name="adj" fmla="val 50000"/>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91376" tIns="45688" rIns="91376" bIns="45688" anchor="ctr"/>
          <a:lstStyle/>
          <a:p>
            <a:pPr algn="ctr"/>
            <a:endParaRPr kumimoji="1" lang="en-US"/>
          </a:p>
        </p:txBody>
      </p:sp>
      <p:sp>
        <p:nvSpPr>
          <p:cNvPr id="1028" name="Rectangle 6"/>
          <p:cNvSpPr>
            <a:spLocks noGrp="1" noChangeArrowheads="1"/>
          </p:cNvSpPr>
          <p:nvPr>
            <p:ph type="title"/>
          </p:nvPr>
        </p:nvSpPr>
        <p:spPr bwMode="auto">
          <a:xfrm>
            <a:off x="914400" y="762000"/>
            <a:ext cx="8001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b" anchorCtr="0" compatLnSpc="1">
            <a:prstTxWarp prst="textNoShape">
              <a:avLst/>
            </a:prstTxWarp>
          </a:bodyPr>
          <a:lstStyle/>
          <a:p>
            <a:pPr lvl="0"/>
            <a:r>
              <a:rPr lang="en-US"/>
              <a:t>Click to edit Master title style</a:t>
            </a:r>
          </a:p>
        </p:txBody>
      </p:sp>
      <p:sp>
        <p:nvSpPr>
          <p:cNvPr id="1029" name="Rectangle 7"/>
          <p:cNvSpPr>
            <a:spLocks noGrp="1" noChangeArrowheads="1"/>
          </p:cNvSpPr>
          <p:nvPr>
            <p:ph type="body" idx="1"/>
          </p:nvPr>
        </p:nvSpPr>
        <p:spPr bwMode="auto">
          <a:xfrm>
            <a:off x="914400" y="2362200"/>
            <a:ext cx="8001000" cy="373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6" name="Rectangle 8"/>
          <p:cNvSpPr>
            <a:spLocks noGrp="1" noChangeArrowheads="1"/>
          </p:cNvSpPr>
          <p:nvPr>
            <p:ph type="dt" sz="half" idx="2"/>
          </p:nvPr>
        </p:nvSpPr>
        <p:spPr bwMode="auto">
          <a:xfrm>
            <a:off x="7010400" y="6549972"/>
            <a:ext cx="1905000" cy="308028"/>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spAutoFit/>
          </a:bodyPr>
          <a:lstStyle>
            <a:lvl1pPr algn="r">
              <a:defRPr sz="1400">
                <a:latin typeface="+mn-lt"/>
                <a:ea typeface="+mn-ea"/>
                <a:cs typeface="+mn-cs"/>
              </a:defRPr>
            </a:lvl1pPr>
          </a:lstStyle>
          <a:p>
            <a:pPr>
              <a:defRPr/>
            </a:pPr>
            <a:endParaRPr lang="en-US"/>
          </a:p>
        </p:txBody>
      </p:sp>
      <p:sp>
        <p:nvSpPr>
          <p:cNvPr id="7177" name="Rectangle 9"/>
          <p:cNvSpPr>
            <a:spLocks noGrp="1" noChangeArrowheads="1"/>
          </p:cNvSpPr>
          <p:nvPr>
            <p:ph type="ftr" sz="quarter" idx="3"/>
          </p:nvPr>
        </p:nvSpPr>
        <p:spPr bwMode="auto">
          <a:xfrm>
            <a:off x="2936875" y="6526160"/>
            <a:ext cx="2895600" cy="308028"/>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spAutoFit/>
          </a:bodyPr>
          <a:lstStyle>
            <a:lvl1pPr algn="ctr">
              <a:defRPr sz="1400">
                <a:latin typeface="+mn-lt"/>
                <a:ea typeface="+mn-ea"/>
                <a:cs typeface="+mn-cs"/>
              </a:defRPr>
            </a:lvl1pPr>
          </a:lstStyle>
          <a:p>
            <a:pPr>
              <a:defRPr/>
            </a:pPr>
            <a:endParaRPr lang="en-US"/>
          </a:p>
        </p:txBody>
      </p:sp>
      <p:sp>
        <p:nvSpPr>
          <p:cNvPr id="7178" name="Rectangle 10"/>
          <p:cNvSpPr>
            <a:spLocks noGrp="1" noChangeArrowheads="1"/>
          </p:cNvSpPr>
          <p:nvPr>
            <p:ph type="sldNum" sz="quarter" idx="4"/>
          </p:nvPr>
        </p:nvSpPr>
        <p:spPr bwMode="auto">
          <a:xfrm>
            <a:off x="84144" y="6340224"/>
            <a:ext cx="587375" cy="492378"/>
          </a:xfrm>
          <a:prstGeom prst="rect">
            <a:avLst/>
          </a:prstGeom>
          <a:noFill/>
          <a:ln w="9525">
            <a:noFill/>
            <a:miter lim="800000"/>
            <a:headEnd/>
            <a:tailEnd/>
          </a:ln>
          <a:effectLst/>
        </p:spPr>
        <p:txBody>
          <a:bodyPr vert="horz" wrap="square" lIns="91376" tIns="45688" rIns="91376" bIns="45688" numCol="1" anchor="b" anchorCtr="1" compatLnSpc="1">
            <a:prstTxWarp prst="textNoShape">
              <a:avLst/>
            </a:prstTxWarp>
            <a:spAutoFit/>
          </a:bodyPr>
          <a:lstStyle>
            <a:lvl1pPr>
              <a:defRPr sz="2600" b="1">
                <a:solidFill>
                  <a:schemeClr val="bg1"/>
                </a:solidFill>
                <a:latin typeface="Arial" charset="0"/>
              </a:defRPr>
            </a:lvl1pPr>
          </a:lstStyle>
          <a:p>
            <a:pPr>
              <a:defRPr/>
            </a:pPr>
            <a:fld id="{31E6D7D5-22A4-6F4D-B726-C230C9366739}" type="slidenum">
              <a:rPr lang="en-US"/>
              <a:pPr>
                <a:defRPr/>
              </a:pPr>
              <a:t>‹#›</a:t>
            </a:fld>
            <a:endParaRPr lang="en-US"/>
          </a:p>
        </p:txBody>
      </p:sp>
      <p:grpSp>
        <p:nvGrpSpPr>
          <p:cNvPr id="1033" name="Group 11"/>
          <p:cNvGrpSpPr>
            <a:grpSpLocks/>
          </p:cNvGrpSpPr>
          <p:nvPr/>
        </p:nvGrpSpPr>
        <p:grpSpPr bwMode="auto">
          <a:xfrm>
            <a:off x="228600" y="1981200"/>
            <a:ext cx="7391400" cy="319088"/>
            <a:chOff x="144" y="1248"/>
            <a:chExt cx="4656" cy="201"/>
          </a:xfrm>
        </p:grpSpPr>
        <p:sp>
          <p:nvSpPr>
            <p:cNvPr id="1034" name="AutoShape 12"/>
            <p:cNvSpPr>
              <a:spLocks noChangeArrowheads="1"/>
            </p:cNvSpPr>
            <p:nvPr/>
          </p:nvSpPr>
          <p:spPr bwMode="auto">
            <a:xfrm>
              <a:off x="384" y="1248"/>
              <a:ext cx="4416" cy="200"/>
            </a:xfrm>
            <a:prstGeom prst="roundRect">
              <a:avLst>
                <a:gd name="adj" fmla="val 0"/>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35" name="AutoShape 13"/>
            <p:cNvSpPr>
              <a:spLocks noChangeArrowheads="1"/>
            </p:cNvSpPr>
            <p:nvPr/>
          </p:nvSpPr>
          <p:spPr bwMode="auto">
            <a:xfrm flipH="1">
              <a:off x="144" y="1248"/>
              <a:ext cx="248" cy="201"/>
            </a:xfrm>
            <a:prstGeom prst="flowChartDelay">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Tree>
    <p:extLst>
      <p:ext uri="{BB962C8B-B14F-4D97-AF65-F5344CB8AC3E}">
        <p14:creationId xmlns:p14="http://schemas.microsoft.com/office/powerpoint/2010/main" val="3840397752"/>
      </p:ext>
    </p:extLst>
  </p:cSld>
  <p:clrMap bg1="lt1" tx1="dk1" bg2="lt2" tx2="dk2" accent1="accent1" accent2="accent2" accent3="accent3" accent4="accent4" accent5="accent5" accent6="accent6" hlink="hlink" folHlink="folHlink"/>
  <p:sldLayoutIdLst>
    <p:sldLayoutId id="2147489073" r:id="rId1"/>
    <p:sldLayoutId id="2147489074" r:id="rId2"/>
    <p:sldLayoutId id="2147489075" r:id="rId3"/>
    <p:sldLayoutId id="2147489076" r:id="rId4"/>
    <p:sldLayoutId id="2147489077" r:id="rId5"/>
    <p:sldLayoutId id="2147489078" r:id="rId6"/>
    <p:sldLayoutId id="2147489079" r:id="rId7"/>
    <p:sldLayoutId id="2147489080" r:id="rId8"/>
    <p:sldLayoutId id="2147489081" r:id="rId9"/>
    <p:sldLayoutId id="2147489082" r:id="rId10"/>
    <p:sldLayoutId id="2147489083" r:id="rId11"/>
  </p:sldLayoutIdLst>
  <p:txStyles>
    <p:titleStyle>
      <a:lvl1pPr algn="l" rtl="0" eaLnBrk="0" fontAlgn="base" hangingPunct="0">
        <a:lnSpc>
          <a:spcPct val="90000"/>
        </a:lnSpc>
        <a:spcBef>
          <a:spcPct val="0"/>
        </a:spcBef>
        <a:spcAft>
          <a:spcPct val="0"/>
        </a:spcAft>
        <a:defRPr sz="3600" b="1">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5pPr>
      <a:lvl6pPr marL="456880" algn="l" rtl="0" fontAlgn="base">
        <a:lnSpc>
          <a:spcPct val="90000"/>
        </a:lnSpc>
        <a:spcBef>
          <a:spcPct val="0"/>
        </a:spcBef>
        <a:spcAft>
          <a:spcPct val="0"/>
        </a:spcAft>
        <a:defRPr sz="3600" b="1">
          <a:solidFill>
            <a:schemeClr val="tx2"/>
          </a:solidFill>
          <a:latin typeface="Arial" charset="0"/>
        </a:defRPr>
      </a:lvl6pPr>
      <a:lvl7pPr marL="913758" algn="l" rtl="0" fontAlgn="base">
        <a:lnSpc>
          <a:spcPct val="90000"/>
        </a:lnSpc>
        <a:spcBef>
          <a:spcPct val="0"/>
        </a:spcBef>
        <a:spcAft>
          <a:spcPct val="0"/>
        </a:spcAft>
        <a:defRPr sz="3600" b="1">
          <a:solidFill>
            <a:schemeClr val="tx2"/>
          </a:solidFill>
          <a:latin typeface="Arial" charset="0"/>
        </a:defRPr>
      </a:lvl7pPr>
      <a:lvl8pPr marL="1370639" algn="l" rtl="0" fontAlgn="base">
        <a:lnSpc>
          <a:spcPct val="90000"/>
        </a:lnSpc>
        <a:spcBef>
          <a:spcPct val="0"/>
        </a:spcBef>
        <a:spcAft>
          <a:spcPct val="0"/>
        </a:spcAft>
        <a:defRPr sz="3600" b="1">
          <a:solidFill>
            <a:schemeClr val="tx2"/>
          </a:solidFill>
          <a:latin typeface="Arial" charset="0"/>
        </a:defRPr>
      </a:lvl8pPr>
      <a:lvl9pPr marL="1827517" algn="l" rtl="0" fontAlgn="base">
        <a:lnSpc>
          <a:spcPct val="90000"/>
        </a:lnSpc>
        <a:spcBef>
          <a:spcPct val="0"/>
        </a:spcBef>
        <a:spcAft>
          <a:spcPct val="0"/>
        </a:spcAft>
        <a:defRPr sz="3600" b="1">
          <a:solidFill>
            <a:schemeClr val="tx2"/>
          </a:solidFill>
          <a:latin typeface="Arial" charset="0"/>
        </a:defRPr>
      </a:lvl9pPr>
    </p:titleStyle>
    <p:bodyStyle>
      <a:lvl1pPr marL="342659" indent="-342659" algn="l" rtl="0" eaLnBrk="0" fontAlgn="base" hangingPunct="0">
        <a:spcBef>
          <a:spcPct val="20000"/>
        </a:spcBef>
        <a:spcAft>
          <a:spcPct val="0"/>
        </a:spcAft>
        <a:buClr>
          <a:schemeClr val="tx1"/>
        </a:buClr>
        <a:buSzPct val="75000"/>
        <a:buFont typeface="Wingdings" charset="0"/>
        <a:buChar char="l"/>
        <a:defRPr sz="2800">
          <a:solidFill>
            <a:schemeClr val="tx1"/>
          </a:solidFill>
          <a:latin typeface="+mn-lt"/>
          <a:ea typeface="ＭＳ Ｐゴシック" charset="-128"/>
          <a:cs typeface="ＭＳ Ｐゴシック" charset="-128"/>
        </a:defRPr>
      </a:lvl1pPr>
      <a:lvl2pPr marL="742428" indent="-285548" algn="l" rtl="0" eaLnBrk="0" fontAlgn="base" hangingPunct="0">
        <a:spcBef>
          <a:spcPct val="20000"/>
        </a:spcBef>
        <a:spcAft>
          <a:spcPct val="0"/>
        </a:spcAft>
        <a:buClr>
          <a:schemeClr val="tx1"/>
        </a:buClr>
        <a:buSzPct val="75000"/>
        <a:buChar char="–"/>
        <a:defRPr sz="2400">
          <a:solidFill>
            <a:schemeClr val="tx1"/>
          </a:solidFill>
          <a:latin typeface="+mn-lt"/>
          <a:ea typeface="ＭＳ Ｐゴシック" charset="-128"/>
        </a:defRPr>
      </a:lvl2pPr>
      <a:lvl3pPr marL="1142199" indent="-228439"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128"/>
        </a:defRPr>
      </a:lvl3pPr>
      <a:lvl4pPr marL="1599077" indent="-228439" algn="l" rtl="0" eaLnBrk="0" fontAlgn="base" hangingPunct="0">
        <a:spcBef>
          <a:spcPct val="20000"/>
        </a:spcBef>
        <a:spcAft>
          <a:spcPct val="0"/>
        </a:spcAft>
        <a:buClr>
          <a:schemeClr val="tx1"/>
        </a:buClr>
        <a:buSzPct val="80000"/>
        <a:buChar char="–"/>
        <a:defRPr>
          <a:solidFill>
            <a:schemeClr val="tx1"/>
          </a:solidFill>
          <a:latin typeface="+mn-lt"/>
          <a:ea typeface="ＭＳ Ｐゴシック" charset="-128"/>
        </a:defRPr>
      </a:lvl4pPr>
      <a:lvl5pPr marL="2055957" indent="-228439" algn="l" rtl="0" eaLnBrk="0" fontAlgn="base" hangingPunct="0">
        <a:spcBef>
          <a:spcPct val="20000"/>
        </a:spcBef>
        <a:spcAft>
          <a:spcPct val="0"/>
        </a:spcAft>
        <a:buClr>
          <a:schemeClr val="tx1"/>
        </a:buClr>
        <a:buSzPct val="65000"/>
        <a:buFont typeface="Wingdings" charset="0"/>
        <a:buChar char="l"/>
        <a:defRPr>
          <a:solidFill>
            <a:schemeClr val="tx1"/>
          </a:solidFill>
          <a:latin typeface="+mn-lt"/>
          <a:ea typeface="ＭＳ Ｐゴシック" charset="-128"/>
        </a:defRPr>
      </a:lvl5pPr>
      <a:lvl6pPr marL="2512836"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6pPr>
      <a:lvl7pPr marL="2969716"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7pPr>
      <a:lvl8pPr marL="3426595"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8pPr>
      <a:lvl9pPr marL="3883472"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2882"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122892"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122893"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122894"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376" tIns="45688" rIns="91376" bIns="45688"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55F991D0-A1B2-9F42-90B3-8624B8ADF385}" type="slidenum">
              <a:rPr lang="en-US"/>
              <a:pPr>
                <a:defRPr/>
              </a:pPr>
              <a:t>‹#›</a:t>
            </a:fld>
            <a:endParaRPr lang="en-US"/>
          </a:p>
        </p:txBody>
      </p:sp>
    </p:spTree>
    <p:extLst>
      <p:ext uri="{BB962C8B-B14F-4D97-AF65-F5344CB8AC3E}">
        <p14:creationId xmlns:p14="http://schemas.microsoft.com/office/powerpoint/2010/main" val="3298601510"/>
      </p:ext>
    </p:extLst>
  </p:cSld>
  <p:clrMap bg1="dk2" tx1="lt1" bg2="dk1" tx2="lt2" accent1="accent1" accent2="accent2" accent3="accent3" accent4="accent4" accent5="accent5" accent6="accent6" hlink="hlink" folHlink="folHlink"/>
  <p:sldLayoutIdLst>
    <p:sldLayoutId id="2147489453" r:id="rId1"/>
    <p:sldLayoutId id="2147489454" r:id="rId2"/>
    <p:sldLayoutId id="2147489455" r:id="rId3"/>
    <p:sldLayoutId id="2147489456" r:id="rId4"/>
    <p:sldLayoutId id="2147489457" r:id="rId5"/>
    <p:sldLayoutId id="2147489458" r:id="rId6"/>
    <p:sldLayoutId id="2147489459" r:id="rId7"/>
    <p:sldLayoutId id="2147489460" r:id="rId8"/>
    <p:sldLayoutId id="2147489461" r:id="rId9"/>
    <p:sldLayoutId id="2147489462" r:id="rId10"/>
    <p:sldLayoutId id="214748946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688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3758"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0639"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7517"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659" indent="-342659"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428" indent="-285548"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199" indent="-228439"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599077" indent="-228439"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5957" indent="-228439"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2836"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69716"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6595"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3472"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41" tIns="45671" rIns="91341" bIns="45671" numCol="1" anchor="ctr" anchorCtr="0" compatLnSpc="1">
            <a:prstTxWarp prst="textNoShape">
              <a:avLst/>
            </a:prstTxWarp>
          </a:bodyPr>
          <a:lstStyle/>
          <a:p>
            <a:pPr lvl="0"/>
            <a:r>
              <a:rPr lang="en-US"/>
              <a:t>Click to edit Master title style</a:t>
            </a:r>
          </a:p>
        </p:txBody>
      </p:sp>
      <p:sp>
        <p:nvSpPr>
          <p:cNvPr id="14643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41" tIns="45671" rIns="91341" bIns="4567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defRPr sz="1400">
                <a:solidFill>
                  <a:srgbClr val="FFFFFF"/>
                </a:solidFill>
                <a:latin typeface="Arial Black"/>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lgn="ctr">
              <a:defRPr sz="1400">
                <a:solidFill>
                  <a:srgbClr val="FFFFFF"/>
                </a:solidFill>
                <a:latin typeface="Arial Black"/>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lgn="r">
              <a:defRPr sz="1400">
                <a:solidFill>
                  <a:srgbClr val="FFFFFF"/>
                </a:solidFill>
                <a:latin typeface="Arial Black" charset="0"/>
              </a:defRPr>
            </a:lvl1pPr>
          </a:lstStyle>
          <a:p>
            <a:pPr>
              <a:defRPr/>
            </a:pPr>
            <a:fld id="{8683164C-4DFD-D548-8730-597F2ADC5E3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7599" r:id="rId1"/>
    <p:sldLayoutId id="2147487600" r:id="rId2"/>
    <p:sldLayoutId id="2147487601" r:id="rId3"/>
    <p:sldLayoutId id="2147487602" r:id="rId4"/>
    <p:sldLayoutId id="2147487603" r:id="rId5"/>
    <p:sldLayoutId id="2147487604" r:id="rId6"/>
    <p:sldLayoutId id="2147487605" r:id="rId7"/>
    <p:sldLayoutId id="2147487606" r:id="rId8"/>
    <p:sldLayoutId id="2147487607" r:id="rId9"/>
    <p:sldLayoutId id="2147487608" r:id="rId10"/>
    <p:sldLayoutId id="2147487609" r:id="rId11"/>
    <p:sldLayoutId id="2147487610" r:id="rId12"/>
  </p:sldLayoutIdLst>
  <p:txStyles>
    <p:titleStyle>
      <a:lvl1pPr algn="ctr" rtl="0" eaLnBrk="0" fontAlgn="base" hangingPunct="0">
        <a:spcBef>
          <a:spcPct val="0"/>
        </a:spcBef>
        <a:spcAft>
          <a:spcPct val="0"/>
        </a:spcAft>
        <a:defRPr sz="4400">
          <a:solidFill>
            <a:schemeClr val="tx2"/>
          </a:solidFill>
          <a:latin typeface="Arial"/>
          <a:ea typeface="ＭＳ Ｐゴシック" pitchFamily="-105"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5pPr>
      <a:lvl6pPr marL="456726" algn="ctr" rtl="0" fontAlgn="base">
        <a:spcBef>
          <a:spcPct val="0"/>
        </a:spcBef>
        <a:spcAft>
          <a:spcPct val="0"/>
        </a:spcAft>
        <a:defRPr sz="4400">
          <a:solidFill>
            <a:schemeClr val="tx2"/>
          </a:solidFill>
          <a:latin typeface="Arial Black" pitchFamily="-105" charset="0"/>
        </a:defRPr>
      </a:lvl6pPr>
      <a:lvl7pPr marL="913455" algn="ctr" rtl="0" fontAlgn="base">
        <a:spcBef>
          <a:spcPct val="0"/>
        </a:spcBef>
        <a:spcAft>
          <a:spcPct val="0"/>
        </a:spcAft>
        <a:defRPr sz="4400">
          <a:solidFill>
            <a:schemeClr val="tx2"/>
          </a:solidFill>
          <a:latin typeface="Arial Black" pitchFamily="-105" charset="0"/>
        </a:defRPr>
      </a:lvl7pPr>
      <a:lvl8pPr marL="1370172" algn="ctr" rtl="0" fontAlgn="base">
        <a:spcBef>
          <a:spcPct val="0"/>
        </a:spcBef>
        <a:spcAft>
          <a:spcPct val="0"/>
        </a:spcAft>
        <a:defRPr sz="4400">
          <a:solidFill>
            <a:schemeClr val="tx2"/>
          </a:solidFill>
          <a:latin typeface="Arial Black" pitchFamily="-105" charset="0"/>
        </a:defRPr>
      </a:lvl8pPr>
      <a:lvl9pPr marL="1826907" algn="ctr" rtl="0" fontAlgn="base">
        <a:spcBef>
          <a:spcPct val="0"/>
        </a:spcBef>
        <a:spcAft>
          <a:spcPct val="0"/>
        </a:spcAft>
        <a:defRPr sz="4400">
          <a:solidFill>
            <a:schemeClr val="tx2"/>
          </a:solidFill>
          <a:latin typeface="Arial Black" pitchFamily="-105" charset="0"/>
        </a:defRPr>
      </a:lvl9pPr>
    </p:titleStyle>
    <p:bodyStyle>
      <a:lvl1pPr marL="342543" indent="-342543" algn="l" rtl="0" eaLnBrk="0" fontAlgn="base" hangingPunct="0">
        <a:spcBef>
          <a:spcPct val="20000"/>
        </a:spcBef>
        <a:spcAft>
          <a:spcPct val="0"/>
        </a:spcAft>
        <a:buChar char="•"/>
        <a:defRPr sz="3200">
          <a:solidFill>
            <a:schemeClr val="tx1"/>
          </a:solidFill>
          <a:latin typeface="Arial"/>
          <a:ea typeface="ＭＳ Ｐゴシック" pitchFamily="-105" charset="-128"/>
          <a:cs typeface="Arial"/>
        </a:defRPr>
      </a:lvl1pPr>
      <a:lvl2pPr marL="742174" indent="-285456" algn="l" rtl="0" eaLnBrk="0" fontAlgn="base" hangingPunct="0">
        <a:spcBef>
          <a:spcPct val="20000"/>
        </a:spcBef>
        <a:spcAft>
          <a:spcPct val="0"/>
        </a:spcAft>
        <a:buChar char="–"/>
        <a:defRPr sz="2800">
          <a:solidFill>
            <a:schemeClr val="tx1"/>
          </a:solidFill>
          <a:latin typeface="Arial"/>
          <a:ea typeface="ＭＳ Ｐゴシック" pitchFamily="-105" charset="-128"/>
          <a:cs typeface="Arial"/>
        </a:defRPr>
      </a:lvl2pPr>
      <a:lvl3pPr marL="1141806" indent="-228363" algn="l" rtl="0" eaLnBrk="0" fontAlgn="base" hangingPunct="0">
        <a:spcBef>
          <a:spcPct val="20000"/>
        </a:spcBef>
        <a:spcAft>
          <a:spcPct val="0"/>
        </a:spcAft>
        <a:buChar char="•"/>
        <a:defRPr sz="2400">
          <a:solidFill>
            <a:schemeClr val="tx1"/>
          </a:solidFill>
          <a:latin typeface="Arial"/>
          <a:ea typeface="ＭＳ Ｐゴシック" pitchFamily="-105" charset="-128"/>
          <a:cs typeface="Arial"/>
        </a:defRPr>
      </a:lvl3pPr>
      <a:lvl4pPr marL="1598537" indent="-228363" algn="l" rtl="0" eaLnBrk="0" fontAlgn="base" hangingPunct="0">
        <a:spcBef>
          <a:spcPct val="20000"/>
        </a:spcBef>
        <a:spcAft>
          <a:spcPct val="0"/>
        </a:spcAft>
        <a:buChar char="–"/>
        <a:defRPr sz="2000">
          <a:solidFill>
            <a:schemeClr val="tx1"/>
          </a:solidFill>
          <a:latin typeface="Arial"/>
          <a:ea typeface="ＭＳ Ｐゴシック" pitchFamily="-105" charset="-128"/>
          <a:cs typeface="Arial"/>
        </a:defRPr>
      </a:lvl4pPr>
      <a:lvl5pPr marL="2055258" indent="-228363" algn="l" rtl="0" eaLnBrk="0" fontAlgn="base" hangingPunct="0">
        <a:spcBef>
          <a:spcPct val="20000"/>
        </a:spcBef>
        <a:spcAft>
          <a:spcPct val="0"/>
        </a:spcAft>
        <a:buChar char="»"/>
        <a:defRPr sz="2000">
          <a:solidFill>
            <a:schemeClr val="tx1"/>
          </a:solidFill>
          <a:latin typeface="Arial"/>
          <a:ea typeface="ＭＳ Ｐゴシック" pitchFamily="-105" charset="-128"/>
          <a:cs typeface="Arial"/>
        </a:defRPr>
      </a:lvl5pPr>
      <a:lvl6pPr marL="2511982" indent="-228363" algn="l" rtl="0" fontAlgn="base">
        <a:spcBef>
          <a:spcPct val="20000"/>
        </a:spcBef>
        <a:spcAft>
          <a:spcPct val="0"/>
        </a:spcAft>
        <a:buChar char="»"/>
        <a:defRPr sz="2000">
          <a:solidFill>
            <a:schemeClr val="tx1"/>
          </a:solidFill>
          <a:latin typeface="+mn-lt"/>
          <a:ea typeface="ＭＳ Ｐゴシック" pitchFamily="-105" charset="-128"/>
        </a:defRPr>
      </a:lvl6pPr>
      <a:lvl7pPr marL="2968711" indent="-228363" algn="l" rtl="0" fontAlgn="base">
        <a:spcBef>
          <a:spcPct val="20000"/>
        </a:spcBef>
        <a:spcAft>
          <a:spcPct val="0"/>
        </a:spcAft>
        <a:buChar char="»"/>
        <a:defRPr sz="2000">
          <a:solidFill>
            <a:schemeClr val="tx1"/>
          </a:solidFill>
          <a:latin typeface="+mn-lt"/>
          <a:ea typeface="ＭＳ Ｐゴシック" pitchFamily="-105" charset="-128"/>
        </a:defRPr>
      </a:lvl7pPr>
      <a:lvl8pPr marL="3425430" indent="-228363" algn="l" rtl="0" fontAlgn="base">
        <a:spcBef>
          <a:spcPct val="20000"/>
        </a:spcBef>
        <a:spcAft>
          <a:spcPct val="0"/>
        </a:spcAft>
        <a:buChar char="»"/>
        <a:defRPr sz="2000">
          <a:solidFill>
            <a:schemeClr val="tx1"/>
          </a:solidFill>
          <a:latin typeface="+mn-lt"/>
          <a:ea typeface="ＭＳ Ｐゴシック" pitchFamily="-105" charset="-128"/>
        </a:defRPr>
      </a:lvl8pPr>
      <a:lvl9pPr marL="3882160" indent="-228363"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6726" rtl="0" eaLnBrk="1" latinLnBrk="0" hangingPunct="1">
        <a:defRPr sz="1800" kern="1200">
          <a:solidFill>
            <a:schemeClr val="tx1"/>
          </a:solidFill>
          <a:latin typeface="+mn-lt"/>
          <a:ea typeface="+mn-ea"/>
          <a:cs typeface="+mn-cs"/>
        </a:defRPr>
      </a:lvl1pPr>
      <a:lvl2pPr marL="456726" algn="l" defTabSz="456726" rtl="0" eaLnBrk="1" latinLnBrk="0" hangingPunct="1">
        <a:defRPr sz="1800" kern="1200">
          <a:solidFill>
            <a:schemeClr val="tx1"/>
          </a:solidFill>
          <a:latin typeface="+mn-lt"/>
          <a:ea typeface="+mn-ea"/>
          <a:cs typeface="+mn-cs"/>
        </a:defRPr>
      </a:lvl2pPr>
      <a:lvl3pPr marL="913455" algn="l" defTabSz="456726" rtl="0" eaLnBrk="1" latinLnBrk="0" hangingPunct="1">
        <a:defRPr sz="1800" kern="1200">
          <a:solidFill>
            <a:schemeClr val="tx1"/>
          </a:solidFill>
          <a:latin typeface="+mn-lt"/>
          <a:ea typeface="+mn-ea"/>
          <a:cs typeface="+mn-cs"/>
        </a:defRPr>
      </a:lvl3pPr>
      <a:lvl4pPr marL="1370172" algn="l" defTabSz="456726" rtl="0" eaLnBrk="1" latinLnBrk="0" hangingPunct="1">
        <a:defRPr sz="1800" kern="1200">
          <a:solidFill>
            <a:schemeClr val="tx1"/>
          </a:solidFill>
          <a:latin typeface="+mn-lt"/>
          <a:ea typeface="+mn-ea"/>
          <a:cs typeface="+mn-cs"/>
        </a:defRPr>
      </a:lvl4pPr>
      <a:lvl5pPr marL="1826907" algn="l" defTabSz="456726" rtl="0" eaLnBrk="1" latinLnBrk="0" hangingPunct="1">
        <a:defRPr sz="1800" kern="1200">
          <a:solidFill>
            <a:schemeClr val="tx1"/>
          </a:solidFill>
          <a:latin typeface="+mn-lt"/>
          <a:ea typeface="+mn-ea"/>
          <a:cs typeface="+mn-cs"/>
        </a:defRPr>
      </a:lvl5pPr>
      <a:lvl6pPr marL="2283619" algn="l" defTabSz="456726" rtl="0" eaLnBrk="1" latinLnBrk="0" hangingPunct="1">
        <a:defRPr sz="1800" kern="1200">
          <a:solidFill>
            <a:schemeClr val="tx1"/>
          </a:solidFill>
          <a:latin typeface="+mn-lt"/>
          <a:ea typeface="+mn-ea"/>
          <a:cs typeface="+mn-cs"/>
        </a:defRPr>
      </a:lvl6pPr>
      <a:lvl7pPr marL="2740344" algn="l" defTabSz="456726" rtl="0" eaLnBrk="1" latinLnBrk="0" hangingPunct="1">
        <a:defRPr sz="1800" kern="1200">
          <a:solidFill>
            <a:schemeClr val="tx1"/>
          </a:solidFill>
          <a:latin typeface="+mn-lt"/>
          <a:ea typeface="+mn-ea"/>
          <a:cs typeface="+mn-cs"/>
        </a:defRPr>
      </a:lvl7pPr>
      <a:lvl8pPr marL="3197066" algn="l" defTabSz="456726" rtl="0" eaLnBrk="1" latinLnBrk="0" hangingPunct="1">
        <a:defRPr sz="1800" kern="1200">
          <a:solidFill>
            <a:schemeClr val="tx1"/>
          </a:solidFill>
          <a:latin typeface="+mn-lt"/>
          <a:ea typeface="+mn-ea"/>
          <a:cs typeface="+mn-cs"/>
        </a:defRPr>
      </a:lvl8pPr>
      <a:lvl9pPr marL="3653791" algn="l" defTabSz="456726"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5" charset="0"/>
                <a:ea typeface="+mn-ea"/>
                <a:cs typeface="+mn-cs"/>
              </a:defRPr>
            </a:lvl1pPr>
          </a:lstStyle>
          <a:p>
            <a:pPr>
              <a:defRPr/>
            </a:pPr>
            <a:endParaRPr lang="en-US"/>
          </a:p>
        </p:txBody>
      </p:sp>
      <p:sp>
        <p:nvSpPr>
          <p:cNvPr id="6041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ADA15877-30F0-C249-9DD8-BD5A90151C02}" type="slidenum">
              <a:rPr lang="en-US"/>
              <a:pPr>
                <a:defRPr/>
              </a:pPr>
              <a:t>‹#›</a:t>
            </a:fld>
            <a:endParaRPr lang="en-US"/>
          </a:p>
        </p:txBody>
      </p:sp>
      <p:grpSp>
        <p:nvGrpSpPr>
          <p:cNvPr id="39940" name="Group 4"/>
          <p:cNvGrpSpPr>
            <a:grpSpLocks/>
          </p:cNvGrpSpPr>
          <p:nvPr/>
        </p:nvGrpSpPr>
        <p:grpSpPr bwMode="auto">
          <a:xfrm>
            <a:off x="0" y="0"/>
            <a:ext cx="9140825" cy="6850063"/>
            <a:chOff x="0" y="0"/>
            <a:chExt cx="5758" cy="4315"/>
          </a:xfrm>
        </p:grpSpPr>
        <p:grpSp>
          <p:nvGrpSpPr>
            <p:cNvPr id="39944" name="Group 5"/>
            <p:cNvGrpSpPr>
              <a:grpSpLocks/>
            </p:cNvGrpSpPr>
            <p:nvPr userDrawn="1"/>
          </p:nvGrpSpPr>
          <p:grpSpPr bwMode="auto">
            <a:xfrm>
              <a:off x="1728" y="2230"/>
              <a:ext cx="4027" cy="2085"/>
              <a:chOff x="1728" y="2230"/>
              <a:chExt cx="4027" cy="2085"/>
            </a:xfrm>
          </p:grpSpPr>
          <p:sp>
            <p:nvSpPr>
              <p:cNvPr id="6042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latin typeface="Times New Roman" pitchFamily="-105" charset="0"/>
                  <a:ea typeface="+mn-ea"/>
                  <a:cs typeface="+mn-cs"/>
                </a:endParaRPr>
              </a:p>
            </p:txBody>
          </p:sp>
          <p:sp>
            <p:nvSpPr>
              <p:cNvPr id="6042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latin typeface="Times New Roman" pitchFamily="-105" charset="0"/>
                  <a:ea typeface="+mn-ea"/>
                  <a:cs typeface="+mn-cs"/>
                </a:endParaRPr>
              </a:p>
            </p:txBody>
          </p:sp>
          <p:sp>
            <p:nvSpPr>
              <p:cNvPr id="6042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latin typeface="Times New Roman" pitchFamily="-105" charset="0"/>
                  <a:ea typeface="+mn-ea"/>
                  <a:cs typeface="+mn-cs"/>
                </a:endParaRPr>
              </a:p>
            </p:txBody>
          </p:sp>
          <p:sp>
            <p:nvSpPr>
              <p:cNvPr id="39950"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042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latin typeface="Times New Roman" pitchFamily="-105" charset="0"/>
                  <a:ea typeface="+mn-ea"/>
                  <a:cs typeface="+mn-cs"/>
                </a:endParaRPr>
              </a:p>
            </p:txBody>
          </p:sp>
        </p:grpSp>
        <p:sp>
          <p:nvSpPr>
            <p:cNvPr id="6042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Times New Roman" pitchFamily="-105" charset="0"/>
                <a:ea typeface="+mn-ea"/>
                <a:cs typeface="+mn-cs"/>
              </a:endParaRPr>
            </a:p>
          </p:txBody>
        </p:sp>
        <p:sp>
          <p:nvSpPr>
            <p:cNvPr id="39946" name="Freeform 12"/>
            <p:cNvSpPr>
              <a:spLocks/>
            </p:cNvSpPr>
            <p:nvPr/>
          </p:nvSpPr>
          <p:spPr bwMode="hidden">
            <a:xfrm>
              <a:off x="0" y="0"/>
              <a:ext cx="5758" cy="1776"/>
            </a:xfrm>
            <a:custGeom>
              <a:avLst/>
              <a:gdLst>
                <a:gd name="T0" fmla="*/ 0 w 5740"/>
                <a:gd name="T1" fmla="*/ 0 h 1906"/>
                <a:gd name="T2" fmla="*/ 0 w 5740"/>
                <a:gd name="T3" fmla="*/ 9 h 1906"/>
                <a:gd name="T4" fmla="*/ 7259 w 5740"/>
                <a:gd name="T5" fmla="*/ 9 h 1906"/>
                <a:gd name="T6" fmla="*/ 7259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6042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3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pitchFamily="-105" charset="0"/>
                <a:ea typeface="+mn-ea"/>
                <a:cs typeface="+mn-cs"/>
              </a:defRPr>
            </a:lvl1pPr>
          </a:lstStyle>
          <a:p>
            <a:pPr>
              <a:defRPr/>
            </a:pPr>
            <a:endParaRPr lang="en-US"/>
          </a:p>
        </p:txBody>
      </p:sp>
      <p:sp>
        <p:nvSpPr>
          <p:cNvPr id="6043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4323915"/>
      </p:ext>
    </p:extLst>
  </p:cSld>
  <p:clrMap bg1="dk2" tx1="lt1" bg2="dk1" tx2="lt2" accent1="accent1" accent2="accent2" accent3="accent3" accent4="accent4" accent5="accent5" accent6="accent6" hlink="hlink" folHlink="folHlink"/>
  <p:sldLayoutIdLst>
    <p:sldLayoutId id="2147489465" r:id="rId1"/>
    <p:sldLayoutId id="2147489466" r:id="rId2"/>
    <p:sldLayoutId id="2147489467" r:id="rId3"/>
    <p:sldLayoutId id="2147489468" r:id="rId4"/>
    <p:sldLayoutId id="2147489469" r:id="rId5"/>
    <p:sldLayoutId id="2147489470" r:id="rId6"/>
    <p:sldLayoutId id="2147489471" r:id="rId7"/>
    <p:sldLayoutId id="2147489472" r:id="rId8"/>
    <p:sldLayoutId id="2147489473" r:id="rId9"/>
    <p:sldLayoutId id="2147489474" r:id="rId10"/>
    <p:sldLayoutId id="2147489475"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8"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8"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8"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8" charset="0"/>
          <a:ea typeface="ＭＳ Ｐゴシック" pitchFamily="-105" charset="-128"/>
          <a:cs typeface="ＭＳ Ｐゴシック" pitchFamily="-105"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ＭＳ Ｐゴシック" pitchFamily="-108" charset="-128"/>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ＭＳ Ｐゴシック" pitchFamily="-108" charset="-128"/>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pitchFamily="-108" charset="-128"/>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pitchFamily="-108" charset="-128"/>
        </a:defRPr>
      </a:lvl5pPr>
      <a:lvl6pPr marL="25146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6pPr>
      <a:lvl7pPr marL="29718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7pPr>
      <a:lvl8pPr marL="34290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8pPr>
      <a:lvl9pPr marL="38862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261" tIns="45631" rIns="91261" bIns="45631"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261" tIns="45631" rIns="91261" bIns="456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6" name="Rectangle 4"/>
          <p:cNvSpPr>
            <a:spLocks noGrp="1" noChangeArrowheads="1"/>
          </p:cNvSpPr>
          <p:nvPr>
            <p:ph type="dt" sz="half" idx="2"/>
          </p:nvPr>
        </p:nvSpPr>
        <p:spPr bwMode="auto">
          <a:xfrm>
            <a:off x="457201" y="6245226"/>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261" tIns="45631" rIns="91261" bIns="45631" numCol="1" anchor="t" anchorCtr="0" compatLnSpc="1">
            <a:prstTxWarp prst="textNoShape">
              <a:avLst/>
            </a:prstTxWarp>
          </a:bodyPr>
          <a:lstStyle>
            <a:lvl1pPr eaLnBrk="1" hangingPunct="1">
              <a:defRPr sz="1400">
                <a:solidFill>
                  <a:srgbClr val="000000"/>
                </a:solidFill>
                <a:latin typeface="Arial" charset="0"/>
              </a:defRPr>
            </a:lvl1pPr>
          </a:lstStyle>
          <a:p>
            <a:pPr>
              <a:defRPr/>
            </a:pPr>
            <a:endParaRPr lang="en-US"/>
          </a:p>
        </p:txBody>
      </p:sp>
      <p:sp>
        <p:nvSpPr>
          <p:cNvPr id="13317" name="Rectangle 5"/>
          <p:cNvSpPr>
            <a:spLocks noGrp="1" noChangeArrowheads="1"/>
          </p:cNvSpPr>
          <p:nvPr>
            <p:ph type="ftr" sz="quarter" idx="3"/>
          </p:nvPr>
        </p:nvSpPr>
        <p:spPr bwMode="auto">
          <a:xfrm>
            <a:off x="3124200" y="6245226"/>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261" tIns="45631" rIns="91261" bIns="45631"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en-US"/>
          </a:p>
        </p:txBody>
      </p:sp>
      <p:sp>
        <p:nvSpPr>
          <p:cNvPr id="13318" name="Rectangle 6"/>
          <p:cNvSpPr>
            <a:spLocks noGrp="1" noChangeArrowheads="1"/>
          </p:cNvSpPr>
          <p:nvPr>
            <p:ph type="sldNum" sz="quarter" idx="4"/>
          </p:nvPr>
        </p:nvSpPr>
        <p:spPr bwMode="auto">
          <a:xfrm>
            <a:off x="6553200" y="6245226"/>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261" tIns="45631" rIns="91261" bIns="45631" numCol="1" anchor="t" anchorCtr="0" compatLnSpc="1">
            <a:prstTxWarp prst="textNoShape">
              <a:avLst/>
            </a:prstTxWarp>
          </a:bodyPr>
          <a:lstStyle>
            <a:lvl1pPr algn="r" eaLnBrk="1" hangingPunct="1">
              <a:defRPr sz="1400">
                <a:solidFill>
                  <a:srgbClr val="000000"/>
                </a:solidFill>
                <a:latin typeface="Arial" charset="0"/>
              </a:defRPr>
            </a:lvl1pPr>
          </a:lstStyle>
          <a:p>
            <a:pPr>
              <a:defRPr/>
            </a:pPr>
            <a:fld id="{40DB43A0-EC8F-0B4A-ACD4-6B792E57F4DC}" type="slidenum">
              <a:rPr lang="en-US" smtClean="0"/>
              <a:pPr>
                <a:defRPr/>
              </a:pPr>
              <a:t>‹#›</a:t>
            </a:fld>
            <a:endParaRPr lang="en-US"/>
          </a:p>
        </p:txBody>
      </p:sp>
    </p:spTree>
    <p:extLst>
      <p:ext uri="{BB962C8B-B14F-4D97-AF65-F5344CB8AC3E}">
        <p14:creationId xmlns:p14="http://schemas.microsoft.com/office/powerpoint/2010/main" val="759474329"/>
      </p:ext>
    </p:extLst>
  </p:cSld>
  <p:clrMap bg1="lt1" tx1="dk1" bg2="lt2" tx2="dk2" accent1="accent1" accent2="accent2" accent3="accent3" accent4="accent4" accent5="accent5" accent6="accent6" hlink="hlink" folHlink="folHlink"/>
  <p:sldLayoutIdLst>
    <p:sldLayoutId id="2147489477" r:id="rId1"/>
    <p:sldLayoutId id="2147489478" r:id="rId2"/>
    <p:sldLayoutId id="2147489479" r:id="rId3"/>
    <p:sldLayoutId id="2147489480" r:id="rId4"/>
    <p:sldLayoutId id="2147489481" r:id="rId5"/>
    <p:sldLayoutId id="2147489482" r:id="rId6"/>
    <p:sldLayoutId id="2147489483" r:id="rId7"/>
    <p:sldLayoutId id="2147489484" r:id="rId8"/>
    <p:sldLayoutId id="2147489485" r:id="rId9"/>
    <p:sldLayoutId id="2147489486" r:id="rId10"/>
    <p:sldLayoutId id="2147489487"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6343" algn="ctr" rtl="0" fontAlgn="base">
        <a:spcBef>
          <a:spcPct val="0"/>
        </a:spcBef>
        <a:spcAft>
          <a:spcPct val="0"/>
        </a:spcAft>
        <a:defRPr sz="4400">
          <a:solidFill>
            <a:schemeClr val="tx2"/>
          </a:solidFill>
          <a:latin typeface="Arial" charset="0"/>
          <a:ea typeface="ＭＳ Ｐゴシック" charset="0"/>
        </a:defRPr>
      </a:lvl6pPr>
      <a:lvl7pPr marL="912690" algn="ctr" rtl="0" fontAlgn="base">
        <a:spcBef>
          <a:spcPct val="0"/>
        </a:spcBef>
        <a:spcAft>
          <a:spcPct val="0"/>
        </a:spcAft>
        <a:defRPr sz="4400">
          <a:solidFill>
            <a:schemeClr val="tx2"/>
          </a:solidFill>
          <a:latin typeface="Arial" charset="0"/>
          <a:ea typeface="ＭＳ Ｐゴシック" charset="0"/>
        </a:defRPr>
      </a:lvl7pPr>
      <a:lvl8pPr marL="1369016" algn="ctr" rtl="0" fontAlgn="base">
        <a:spcBef>
          <a:spcPct val="0"/>
        </a:spcBef>
        <a:spcAft>
          <a:spcPct val="0"/>
        </a:spcAft>
        <a:defRPr sz="4400">
          <a:solidFill>
            <a:schemeClr val="tx2"/>
          </a:solidFill>
          <a:latin typeface="Arial" charset="0"/>
          <a:ea typeface="ＭＳ Ｐゴシック" charset="0"/>
        </a:defRPr>
      </a:lvl8pPr>
      <a:lvl9pPr marL="1825374" algn="ctr" rtl="0" fontAlgn="base">
        <a:spcBef>
          <a:spcPct val="0"/>
        </a:spcBef>
        <a:spcAft>
          <a:spcPct val="0"/>
        </a:spcAft>
        <a:defRPr sz="4400">
          <a:solidFill>
            <a:schemeClr val="tx2"/>
          </a:solidFill>
          <a:latin typeface="Arial" charset="0"/>
          <a:ea typeface="ＭＳ Ｐゴシック" charset="0"/>
        </a:defRPr>
      </a:lvl9pPr>
    </p:titleStyle>
    <p:bodyStyle>
      <a:lvl1pPr marL="342254" indent="-342254"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1546" indent="-285218" algn="l" rtl="0" eaLnBrk="0" fontAlgn="base" hangingPunct="0">
        <a:spcBef>
          <a:spcPct val="20000"/>
        </a:spcBef>
        <a:spcAft>
          <a:spcPct val="0"/>
        </a:spcAft>
        <a:buChar char="–"/>
        <a:defRPr sz="2800">
          <a:solidFill>
            <a:schemeClr val="tx1"/>
          </a:solidFill>
          <a:latin typeface="+mn-lt"/>
          <a:ea typeface="+mn-ea"/>
        </a:defRPr>
      </a:lvl2pPr>
      <a:lvl3pPr marL="1140839" indent="-228172" algn="l" rtl="0" eaLnBrk="0" fontAlgn="base" hangingPunct="0">
        <a:spcBef>
          <a:spcPct val="20000"/>
        </a:spcBef>
        <a:spcAft>
          <a:spcPct val="0"/>
        </a:spcAft>
        <a:buChar char="•"/>
        <a:defRPr sz="2400">
          <a:solidFill>
            <a:schemeClr val="tx1"/>
          </a:solidFill>
          <a:latin typeface="+mn-lt"/>
          <a:ea typeface="+mn-ea"/>
        </a:defRPr>
      </a:lvl3pPr>
      <a:lvl4pPr marL="1597194" indent="-228172" algn="l" rtl="0" eaLnBrk="0" fontAlgn="base" hangingPunct="0">
        <a:spcBef>
          <a:spcPct val="20000"/>
        </a:spcBef>
        <a:spcAft>
          <a:spcPct val="0"/>
        </a:spcAft>
        <a:buChar char="–"/>
        <a:defRPr sz="2000">
          <a:solidFill>
            <a:schemeClr val="tx1"/>
          </a:solidFill>
          <a:latin typeface="+mn-lt"/>
          <a:ea typeface="+mn-ea"/>
        </a:defRPr>
      </a:lvl4pPr>
      <a:lvl5pPr marL="2053524" indent="-228172" algn="l" rtl="0" eaLnBrk="0" fontAlgn="base" hangingPunct="0">
        <a:spcBef>
          <a:spcPct val="20000"/>
        </a:spcBef>
        <a:spcAft>
          <a:spcPct val="0"/>
        </a:spcAft>
        <a:buChar char="»"/>
        <a:defRPr sz="2000">
          <a:solidFill>
            <a:schemeClr val="tx1"/>
          </a:solidFill>
          <a:latin typeface="+mn-lt"/>
          <a:ea typeface="+mn-ea"/>
        </a:defRPr>
      </a:lvl5pPr>
      <a:lvl6pPr marL="2509864" indent="-228172" algn="l" rtl="0" fontAlgn="base">
        <a:spcBef>
          <a:spcPct val="20000"/>
        </a:spcBef>
        <a:spcAft>
          <a:spcPct val="0"/>
        </a:spcAft>
        <a:buChar char="»"/>
        <a:defRPr sz="2000">
          <a:solidFill>
            <a:schemeClr val="tx1"/>
          </a:solidFill>
          <a:latin typeface="+mn-lt"/>
          <a:ea typeface="+mn-ea"/>
        </a:defRPr>
      </a:lvl6pPr>
      <a:lvl7pPr marL="2966212" indent="-228172" algn="l" rtl="0" fontAlgn="base">
        <a:spcBef>
          <a:spcPct val="20000"/>
        </a:spcBef>
        <a:spcAft>
          <a:spcPct val="0"/>
        </a:spcAft>
        <a:buChar char="»"/>
        <a:defRPr sz="2000">
          <a:solidFill>
            <a:schemeClr val="tx1"/>
          </a:solidFill>
          <a:latin typeface="+mn-lt"/>
          <a:ea typeface="+mn-ea"/>
        </a:defRPr>
      </a:lvl7pPr>
      <a:lvl8pPr marL="3422541" indent="-228172" algn="l" rtl="0" fontAlgn="base">
        <a:spcBef>
          <a:spcPct val="20000"/>
        </a:spcBef>
        <a:spcAft>
          <a:spcPct val="0"/>
        </a:spcAft>
        <a:buChar char="»"/>
        <a:defRPr sz="2000">
          <a:solidFill>
            <a:schemeClr val="tx1"/>
          </a:solidFill>
          <a:latin typeface="+mn-lt"/>
          <a:ea typeface="+mn-ea"/>
        </a:defRPr>
      </a:lvl8pPr>
      <a:lvl9pPr marL="3878893" indent="-228172"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6343" rtl="0" eaLnBrk="1" latinLnBrk="0" hangingPunct="1">
        <a:defRPr sz="1800" kern="1200">
          <a:solidFill>
            <a:schemeClr val="tx1"/>
          </a:solidFill>
          <a:latin typeface="+mn-lt"/>
          <a:ea typeface="+mn-ea"/>
          <a:cs typeface="+mn-cs"/>
        </a:defRPr>
      </a:lvl1pPr>
      <a:lvl2pPr marL="456343" algn="l" defTabSz="456343" rtl="0" eaLnBrk="1" latinLnBrk="0" hangingPunct="1">
        <a:defRPr sz="1800" kern="1200">
          <a:solidFill>
            <a:schemeClr val="tx1"/>
          </a:solidFill>
          <a:latin typeface="+mn-lt"/>
          <a:ea typeface="+mn-ea"/>
          <a:cs typeface="+mn-cs"/>
        </a:defRPr>
      </a:lvl2pPr>
      <a:lvl3pPr marL="912690" algn="l" defTabSz="456343" rtl="0" eaLnBrk="1" latinLnBrk="0" hangingPunct="1">
        <a:defRPr sz="1800" kern="1200">
          <a:solidFill>
            <a:schemeClr val="tx1"/>
          </a:solidFill>
          <a:latin typeface="+mn-lt"/>
          <a:ea typeface="+mn-ea"/>
          <a:cs typeface="+mn-cs"/>
        </a:defRPr>
      </a:lvl3pPr>
      <a:lvl4pPr marL="1369016" algn="l" defTabSz="456343" rtl="0" eaLnBrk="1" latinLnBrk="0" hangingPunct="1">
        <a:defRPr sz="1800" kern="1200">
          <a:solidFill>
            <a:schemeClr val="tx1"/>
          </a:solidFill>
          <a:latin typeface="+mn-lt"/>
          <a:ea typeface="+mn-ea"/>
          <a:cs typeface="+mn-cs"/>
        </a:defRPr>
      </a:lvl4pPr>
      <a:lvl5pPr marL="1825374" algn="l" defTabSz="456343" rtl="0" eaLnBrk="1" latinLnBrk="0" hangingPunct="1">
        <a:defRPr sz="1800" kern="1200">
          <a:solidFill>
            <a:schemeClr val="tx1"/>
          </a:solidFill>
          <a:latin typeface="+mn-lt"/>
          <a:ea typeface="+mn-ea"/>
          <a:cs typeface="+mn-cs"/>
        </a:defRPr>
      </a:lvl5pPr>
      <a:lvl6pPr marL="2281697" algn="l" defTabSz="456343" rtl="0" eaLnBrk="1" latinLnBrk="0" hangingPunct="1">
        <a:defRPr sz="1800" kern="1200">
          <a:solidFill>
            <a:schemeClr val="tx1"/>
          </a:solidFill>
          <a:latin typeface="+mn-lt"/>
          <a:ea typeface="+mn-ea"/>
          <a:cs typeface="+mn-cs"/>
        </a:defRPr>
      </a:lvl6pPr>
      <a:lvl7pPr marL="2738032" algn="l" defTabSz="456343" rtl="0" eaLnBrk="1" latinLnBrk="0" hangingPunct="1">
        <a:defRPr sz="1800" kern="1200">
          <a:solidFill>
            <a:schemeClr val="tx1"/>
          </a:solidFill>
          <a:latin typeface="+mn-lt"/>
          <a:ea typeface="+mn-ea"/>
          <a:cs typeface="+mn-cs"/>
        </a:defRPr>
      </a:lvl7pPr>
      <a:lvl8pPr marL="3194368" algn="l" defTabSz="456343" rtl="0" eaLnBrk="1" latinLnBrk="0" hangingPunct="1">
        <a:defRPr sz="1800" kern="1200">
          <a:solidFill>
            <a:schemeClr val="tx1"/>
          </a:solidFill>
          <a:latin typeface="+mn-lt"/>
          <a:ea typeface="+mn-ea"/>
          <a:cs typeface="+mn-cs"/>
        </a:defRPr>
      </a:lvl8pPr>
      <a:lvl9pPr marL="3650712" algn="l" defTabSz="456343"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0584" tIns="40290" rIns="80584" bIns="40290" anchor="ctr"/>
          <a:lstStyle/>
          <a:p>
            <a:pPr defTabSz="805466" eaLnBrk="1" hangingPunct="1">
              <a:lnSpc>
                <a:spcPct val="100000"/>
              </a:lnSpc>
              <a:buClrTx/>
              <a:buSzTx/>
              <a:buFontTx/>
              <a:buNone/>
            </a:pPr>
            <a:endParaRPr lang="en-US" sz="2382">
              <a:solidFill>
                <a:srgbClr val="000000"/>
              </a:solidFill>
              <a:ea typeface="MS Gothic" charset="0"/>
              <a:cs typeface="MS Gothic" charset="0"/>
            </a:endParaRPr>
          </a:p>
        </p:txBody>
      </p:sp>
      <p:sp>
        <p:nvSpPr>
          <p:cNvPr id="1026" name="Text Box 2"/>
          <p:cNvSpPr txBox="1">
            <a:spLocks noChangeArrowheads="1"/>
          </p:cNvSpPr>
          <p:nvPr/>
        </p:nvSpPr>
        <p:spPr bwMode="auto">
          <a:xfrm>
            <a:off x="762851" y="6564291"/>
            <a:ext cx="867096" cy="219026"/>
          </a:xfrm>
          <a:prstGeom prst="rect">
            <a:avLst/>
          </a:prstGeom>
          <a:noFill/>
          <a:ln w="9525">
            <a:noFill/>
            <a:round/>
            <a:headEnd/>
            <a:tailEnd/>
          </a:ln>
          <a:effectLst/>
        </p:spPr>
        <p:txBody>
          <a:bodyPr wrap="none" lIns="79311" tIns="41239" rIns="79311" bIns="41239"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defTabSz="806207" eaLnBrk="1" hangingPunct="1">
              <a:lnSpc>
                <a:spcPct val="100000"/>
              </a:lnSpc>
              <a:spcBef>
                <a:spcPts val="491"/>
              </a:spcBef>
              <a:buClr>
                <a:srgbClr val="FFFFFF"/>
              </a:buClr>
              <a:buSzTx/>
              <a:buFont typeface="Arial" charset="0"/>
              <a:buNone/>
              <a:defRPr/>
            </a:pPr>
            <a:r>
              <a:rPr lang="en-GB" sz="794" b="1">
                <a:solidFill>
                  <a:srgbClr val="FFFFFF"/>
                </a:solidFill>
                <a:latin typeface="Arial" charset="0"/>
                <a:cs typeface="MS Gothic" charset="0"/>
              </a:rPr>
              <a:t>© </a:t>
            </a:r>
            <a:r>
              <a:rPr lang="en-GB" sz="882" b="1">
                <a:solidFill>
                  <a:srgbClr val="FFFFFF"/>
                </a:solidFill>
                <a:latin typeface="Arial" charset="0"/>
                <a:cs typeface="MS Gothic" charset="0"/>
              </a:rPr>
              <a:t>2006</a:t>
            </a:r>
            <a:r>
              <a:rPr lang="en-GB" sz="794" b="1">
                <a:solidFill>
                  <a:srgbClr val="FFFFFF"/>
                </a:solidFill>
                <a:latin typeface="Arial" charset="0"/>
                <a:cs typeface="MS Gothic" charset="0"/>
              </a:rPr>
              <a:t> TBBMI</a:t>
            </a:r>
          </a:p>
        </p:txBody>
      </p:sp>
      <p:sp>
        <p:nvSpPr>
          <p:cNvPr id="3076" name="Rectangle 3"/>
          <p:cNvSpPr>
            <a:spLocks noChangeArrowheads="1"/>
          </p:cNvSpPr>
          <p:nvPr/>
        </p:nvSpPr>
        <p:spPr bwMode="auto">
          <a:xfrm>
            <a:off x="7879297" y="6549583"/>
            <a:ext cx="604203" cy="2190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311" tIns="41239" rIns="79311" bIns="41239" anchor="ctr">
            <a:spAutoFit/>
          </a:bodyPr>
          <a:lstStyle/>
          <a:p>
            <a:pPr algn="ctr" defTabSz="805466" eaLnBrk="1" hangingPunct="1">
              <a:lnSpc>
                <a:spcPct val="100000"/>
              </a:lnSpc>
              <a:buClr>
                <a:srgbClr val="FFFFFF"/>
              </a:buClr>
              <a:buSzTx/>
              <a:buFont typeface="Comic Sans MS" charset="0"/>
              <a:buNone/>
              <a:tabLst>
                <a:tab pos="0" algn="l"/>
                <a:tab pos="804065" algn="l"/>
                <a:tab pos="1609531" algn="l"/>
                <a:tab pos="2414996" algn="l"/>
                <a:tab pos="3221863" algn="l"/>
                <a:tab pos="4027329" algn="l"/>
                <a:tab pos="4834196" algn="l"/>
                <a:tab pos="5639661" algn="l"/>
                <a:tab pos="6445127" algn="l"/>
                <a:tab pos="7251994" algn="l"/>
                <a:tab pos="8057459" algn="l"/>
                <a:tab pos="8861524" algn="l"/>
              </a:tabLst>
            </a:pPr>
            <a:r>
              <a:rPr lang="en-GB" sz="882" b="1">
                <a:solidFill>
                  <a:srgbClr val="FFFFFF"/>
                </a:solidFill>
                <a:latin typeface="Comic Sans MS" charset="0"/>
                <a:ea typeface="MS Gothic" charset="0"/>
                <a:cs typeface="MS Gothic" charset="0"/>
              </a:rPr>
              <a:t>9.65.08.</a:t>
            </a:r>
          </a:p>
        </p:txBody>
      </p:sp>
      <p:sp>
        <p:nvSpPr>
          <p:cNvPr id="6" name="Rectangle 4">
            <a:extLst>
              <a:ext uri="{FF2B5EF4-FFF2-40B4-BE49-F238E27FC236}">
                <a16:creationId xmlns:a16="http://schemas.microsoft.com/office/drawing/2014/main" id="{F2FF59BB-6E88-F906-16D2-01AEB6FB5111}"/>
              </a:ext>
            </a:extLst>
          </p:cNvPr>
          <p:cNvSpPr>
            <a:spLocks noChangeArrowheads="1"/>
          </p:cNvSpPr>
          <p:nvPr userDrawn="1"/>
        </p:nvSpPr>
        <p:spPr bwMode="auto">
          <a:xfrm>
            <a:off x="461818" y="106456"/>
            <a:ext cx="4061114" cy="8650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389" tIns="44695" rIns="89389" bIns="44695">
            <a:spAutoFit/>
          </a:bodyPr>
          <a:lstStyle/>
          <a:p>
            <a:pPr algn="l" rtl="1">
              <a:lnSpc>
                <a:spcPct val="125000"/>
              </a:lnSpc>
              <a:spcBef>
                <a:spcPts val="1324"/>
              </a:spcBef>
              <a:buClr>
                <a:srgbClr val="FFFF00"/>
              </a:buClr>
              <a:buFont typeface="Helvetica" charset="0"/>
              <a:buNone/>
              <a:tabLst>
                <a:tab pos="0" algn="l"/>
                <a:tab pos="801263" algn="l"/>
                <a:tab pos="1606730" algn="l"/>
                <a:tab pos="2412195" algn="l"/>
                <a:tab pos="3216260" algn="l"/>
                <a:tab pos="4021726" algn="l"/>
                <a:tab pos="4828593" algn="l"/>
                <a:tab pos="5634058" algn="l"/>
                <a:tab pos="6438123" algn="l"/>
                <a:tab pos="7243589" algn="l"/>
                <a:tab pos="8049054" algn="l"/>
                <a:tab pos="8855921" algn="l"/>
              </a:tabLst>
            </a:pPr>
            <a:r>
              <a:rPr lang="ar-JO" sz="2118" b="1" dirty="0">
                <a:solidFill>
                  <a:srgbClr val="FFFF00"/>
                </a:solidFill>
                <a:latin typeface="Arial" panose="020B0604020202020204" pitchFamily="34" charset="0"/>
                <a:cs typeface="Arial" panose="020B0604020202020204" pitchFamily="34" charset="0"/>
              </a:rPr>
              <a:t>العهد الجديد</a:t>
            </a:r>
            <a:br>
              <a:rPr lang="en-US" sz="2118" b="1" dirty="0">
                <a:solidFill>
                  <a:srgbClr val="FFFF00"/>
                </a:solidFill>
                <a:latin typeface="Arial" panose="020B0604020202020204" pitchFamily="34" charset="0"/>
                <a:cs typeface="Arial" panose="020B0604020202020204" pitchFamily="34" charset="0"/>
              </a:rPr>
            </a:br>
            <a:r>
              <a:rPr lang="ar-JO" sz="2118" b="1" dirty="0">
                <a:solidFill>
                  <a:srgbClr val="FFFF00"/>
                </a:solidFill>
                <a:latin typeface="Arial" panose="020B0604020202020204" pitchFamily="34" charset="0"/>
                <a:cs typeface="Arial" panose="020B0604020202020204" pitchFamily="34" charset="0"/>
              </a:rPr>
              <a:t>يجتمع معًا</a:t>
            </a:r>
            <a:endParaRPr lang="en-GB" sz="2118"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4927392"/>
      </p:ext>
    </p:extLst>
  </p:cSld>
  <p:clrMap bg1="lt1" tx1="dk1" bg2="lt2" tx2="dk2" accent1="accent1" accent2="accent2" accent3="accent3" accent4="accent4" accent5="accent5" accent6="accent6" hlink="hlink" folHlink="folHlink"/>
  <p:sldLayoutIdLst>
    <p:sldLayoutId id="2147489489" r:id="rId1"/>
  </p:sldLayoutIdLst>
  <p:txStyles>
    <p:titleStyle>
      <a:lvl1pPr algn="ctr" defTabSz="402033"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mj-lt"/>
          <a:ea typeface="ＭＳ Ｐゴシック" charset="0"/>
          <a:cs typeface="+mj-cs"/>
        </a:defRPr>
      </a:lvl1pPr>
      <a:lvl2pPr algn="ctr" defTabSz="402033"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2pPr>
      <a:lvl3pPr algn="ctr" defTabSz="402033"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3pPr>
      <a:lvl4pPr algn="ctr" defTabSz="402033"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4pPr>
      <a:lvl5pPr algn="ctr" defTabSz="402033"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5pPr>
      <a:lvl6pPr marL="402914" algn="ctr" defTabSz="402914"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6pPr>
      <a:lvl7pPr marL="805829" algn="ctr" defTabSz="402914"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7pPr>
      <a:lvl8pPr marL="1208743" algn="ctr" defTabSz="402914"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8pPr>
      <a:lvl9pPr marL="1611659" algn="ctr" defTabSz="402914"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9pPr>
    </p:titleStyle>
    <p:bodyStyle>
      <a:lvl1pPr marL="329191" indent="-329191" algn="l" defTabSz="402033" rtl="0" eaLnBrk="0" fontAlgn="base" hangingPunct="0">
        <a:lnSpc>
          <a:spcPct val="93000"/>
        </a:lnSpc>
        <a:spcBef>
          <a:spcPts val="772"/>
        </a:spcBef>
        <a:spcAft>
          <a:spcPct val="0"/>
        </a:spcAft>
        <a:buClr>
          <a:srgbClr val="000000"/>
        </a:buClr>
        <a:buSzPct val="100000"/>
        <a:buFont typeface="Times New Roman" charset="0"/>
        <a:buChar char="•"/>
        <a:defRPr sz="3088">
          <a:solidFill>
            <a:srgbClr val="000000"/>
          </a:solidFill>
          <a:latin typeface="+mn-lt"/>
          <a:ea typeface="ＭＳ Ｐゴシック" charset="0"/>
          <a:cs typeface="+mn-cs"/>
        </a:defRPr>
      </a:lvl1pPr>
      <a:lvl2pPr marL="718616" indent="-274559" algn="l" defTabSz="402033" rtl="0" eaLnBrk="0" fontAlgn="base" hangingPunct="0">
        <a:lnSpc>
          <a:spcPct val="93000"/>
        </a:lnSpc>
        <a:spcBef>
          <a:spcPts val="684"/>
        </a:spcBef>
        <a:spcAft>
          <a:spcPct val="0"/>
        </a:spcAft>
        <a:buClr>
          <a:srgbClr val="000000"/>
        </a:buClr>
        <a:buSzPct val="100000"/>
        <a:buFont typeface="Times New Roman" charset="0"/>
        <a:buChar char="–"/>
        <a:defRPr sz="2735">
          <a:solidFill>
            <a:srgbClr val="000000"/>
          </a:solidFill>
          <a:latin typeface="+mn-lt"/>
          <a:ea typeface="+mn-ea"/>
          <a:cs typeface="+mn-cs"/>
        </a:defRPr>
      </a:lvl2pPr>
      <a:lvl3pPr marL="1105240" indent="-218526" algn="l" defTabSz="402033" rtl="0" eaLnBrk="0" fontAlgn="base" hangingPunct="0">
        <a:lnSpc>
          <a:spcPct val="93000"/>
        </a:lnSpc>
        <a:spcBef>
          <a:spcPts val="574"/>
        </a:spcBef>
        <a:spcAft>
          <a:spcPct val="0"/>
        </a:spcAft>
        <a:buClr>
          <a:srgbClr val="000000"/>
        </a:buClr>
        <a:buSzPct val="100000"/>
        <a:buFont typeface="Times New Roman" charset="0"/>
        <a:buChar char="•"/>
        <a:defRPr sz="2294">
          <a:solidFill>
            <a:srgbClr val="000000"/>
          </a:solidFill>
          <a:latin typeface="+mn-lt"/>
          <a:ea typeface="+mn-ea"/>
          <a:cs typeface="+mn-cs"/>
        </a:defRPr>
      </a:lvl3pPr>
      <a:lvl4pPr marL="1549296" indent="-218526" algn="l" defTabSz="402033" rtl="0" eaLnBrk="0" fontAlgn="base" hangingPunct="0">
        <a:lnSpc>
          <a:spcPct val="93000"/>
        </a:lnSpc>
        <a:spcBef>
          <a:spcPts val="497"/>
        </a:spcBef>
        <a:spcAft>
          <a:spcPct val="0"/>
        </a:spcAft>
        <a:buClr>
          <a:srgbClr val="000000"/>
        </a:buClr>
        <a:buSzPct val="100000"/>
        <a:buFont typeface="Times New Roman" charset="0"/>
        <a:buChar char="–"/>
        <a:defRPr sz="1941">
          <a:solidFill>
            <a:srgbClr val="000000"/>
          </a:solidFill>
          <a:latin typeface="+mn-lt"/>
          <a:ea typeface="+mn-ea"/>
          <a:cs typeface="+mn-cs"/>
        </a:defRPr>
      </a:lvl4pPr>
      <a:lvl5pPr marL="1991952" indent="-218526" algn="l" defTabSz="402033" rtl="0" eaLnBrk="0" fontAlgn="base" hangingPunct="0">
        <a:lnSpc>
          <a:spcPct val="93000"/>
        </a:lnSpc>
        <a:spcBef>
          <a:spcPts val="497"/>
        </a:spcBef>
        <a:spcAft>
          <a:spcPct val="0"/>
        </a:spcAft>
        <a:buClr>
          <a:srgbClr val="000000"/>
        </a:buClr>
        <a:buSzPct val="100000"/>
        <a:buFont typeface="Times New Roman" charset="0"/>
        <a:buChar char="•"/>
        <a:defRPr sz="1941">
          <a:solidFill>
            <a:srgbClr val="000000"/>
          </a:solidFill>
          <a:latin typeface="+mn-lt"/>
          <a:ea typeface="+mn-ea"/>
          <a:cs typeface="+mn-cs"/>
        </a:defRPr>
      </a:lvl5pPr>
      <a:lvl6pPr marL="2396504" indent="-221043" algn="l" defTabSz="402914" rtl="0" eaLnBrk="0" fontAlgn="base" hangingPunct="0">
        <a:lnSpc>
          <a:spcPct val="93000"/>
        </a:lnSpc>
        <a:spcBef>
          <a:spcPts val="485"/>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6pPr>
      <a:lvl7pPr marL="2799418" indent="-221043" algn="l" defTabSz="402914" rtl="0" eaLnBrk="0" fontAlgn="base" hangingPunct="0">
        <a:lnSpc>
          <a:spcPct val="93000"/>
        </a:lnSpc>
        <a:spcBef>
          <a:spcPts val="485"/>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7pPr>
      <a:lvl8pPr marL="3202334" indent="-221043" algn="l" defTabSz="402914" rtl="0" eaLnBrk="0" fontAlgn="base" hangingPunct="0">
        <a:lnSpc>
          <a:spcPct val="93000"/>
        </a:lnSpc>
        <a:spcBef>
          <a:spcPts val="485"/>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8pPr>
      <a:lvl9pPr marL="3605248" indent="-221043" algn="l" defTabSz="402914" rtl="0" eaLnBrk="0" fontAlgn="base" hangingPunct="0">
        <a:lnSpc>
          <a:spcPct val="93000"/>
        </a:lnSpc>
        <a:spcBef>
          <a:spcPts val="485"/>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9pPr>
    </p:bodyStyle>
    <p:otherStyle>
      <a:defPPr>
        <a:defRPr lang="en-US"/>
      </a:defPPr>
      <a:lvl1pPr marL="0" algn="l" defTabSz="402914" rtl="0" eaLnBrk="1" latinLnBrk="0" hangingPunct="1">
        <a:defRPr sz="1588" kern="1200">
          <a:solidFill>
            <a:schemeClr val="tx1"/>
          </a:solidFill>
          <a:latin typeface="+mn-lt"/>
          <a:ea typeface="+mn-ea"/>
          <a:cs typeface="+mn-cs"/>
        </a:defRPr>
      </a:lvl1pPr>
      <a:lvl2pPr marL="402914" algn="l" defTabSz="402914" rtl="0" eaLnBrk="1" latinLnBrk="0" hangingPunct="1">
        <a:defRPr sz="1588" kern="1200">
          <a:solidFill>
            <a:schemeClr val="tx1"/>
          </a:solidFill>
          <a:latin typeface="+mn-lt"/>
          <a:ea typeface="+mn-ea"/>
          <a:cs typeface="+mn-cs"/>
        </a:defRPr>
      </a:lvl2pPr>
      <a:lvl3pPr marL="805829" algn="l" defTabSz="402914" rtl="0" eaLnBrk="1" latinLnBrk="0" hangingPunct="1">
        <a:defRPr sz="1588" kern="1200">
          <a:solidFill>
            <a:schemeClr val="tx1"/>
          </a:solidFill>
          <a:latin typeface="+mn-lt"/>
          <a:ea typeface="+mn-ea"/>
          <a:cs typeface="+mn-cs"/>
        </a:defRPr>
      </a:lvl3pPr>
      <a:lvl4pPr marL="1208743" algn="l" defTabSz="402914" rtl="0" eaLnBrk="1" latinLnBrk="0" hangingPunct="1">
        <a:defRPr sz="1588" kern="1200">
          <a:solidFill>
            <a:schemeClr val="tx1"/>
          </a:solidFill>
          <a:latin typeface="+mn-lt"/>
          <a:ea typeface="+mn-ea"/>
          <a:cs typeface="+mn-cs"/>
        </a:defRPr>
      </a:lvl4pPr>
      <a:lvl5pPr marL="1611659" algn="l" defTabSz="402914" rtl="0" eaLnBrk="1" latinLnBrk="0" hangingPunct="1">
        <a:defRPr sz="1588" kern="1200">
          <a:solidFill>
            <a:schemeClr val="tx1"/>
          </a:solidFill>
          <a:latin typeface="+mn-lt"/>
          <a:ea typeface="+mn-ea"/>
          <a:cs typeface="+mn-cs"/>
        </a:defRPr>
      </a:lvl5pPr>
      <a:lvl6pPr marL="2014574" algn="l" defTabSz="402914" rtl="0" eaLnBrk="1" latinLnBrk="0" hangingPunct="1">
        <a:defRPr sz="1588" kern="1200">
          <a:solidFill>
            <a:schemeClr val="tx1"/>
          </a:solidFill>
          <a:latin typeface="+mn-lt"/>
          <a:ea typeface="+mn-ea"/>
          <a:cs typeface="+mn-cs"/>
        </a:defRPr>
      </a:lvl6pPr>
      <a:lvl7pPr marL="2417489" algn="l" defTabSz="402914" rtl="0" eaLnBrk="1" latinLnBrk="0" hangingPunct="1">
        <a:defRPr sz="1588" kern="1200">
          <a:solidFill>
            <a:schemeClr val="tx1"/>
          </a:solidFill>
          <a:latin typeface="+mn-lt"/>
          <a:ea typeface="+mn-ea"/>
          <a:cs typeface="+mn-cs"/>
        </a:defRPr>
      </a:lvl7pPr>
      <a:lvl8pPr marL="2820402" algn="l" defTabSz="402914" rtl="0" eaLnBrk="1" latinLnBrk="0" hangingPunct="1">
        <a:defRPr sz="1588" kern="1200">
          <a:solidFill>
            <a:schemeClr val="tx1"/>
          </a:solidFill>
          <a:latin typeface="+mn-lt"/>
          <a:ea typeface="+mn-ea"/>
          <a:cs typeface="+mn-cs"/>
        </a:defRPr>
      </a:lvl8pPr>
      <a:lvl9pPr marL="3223316" algn="l" defTabSz="402914" rtl="0" eaLnBrk="1" latinLnBrk="0" hangingPunct="1">
        <a:defRPr sz="1588"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0601" tIns="40299" rIns="80601" bIns="40299" anchor="ctr"/>
          <a:lstStyle/>
          <a:p>
            <a:pPr defTabSz="805466" eaLnBrk="1" hangingPunct="1">
              <a:lnSpc>
                <a:spcPct val="100000"/>
              </a:lnSpc>
              <a:buClrTx/>
              <a:buSzTx/>
              <a:buFontTx/>
              <a:buNone/>
            </a:pPr>
            <a:endParaRPr lang="en-US" sz="2382">
              <a:solidFill>
                <a:srgbClr val="000000"/>
              </a:solidFill>
              <a:ea typeface="MS Gothic" charset="0"/>
              <a:cs typeface="MS Gothic" charset="0"/>
            </a:endParaRPr>
          </a:p>
        </p:txBody>
      </p:sp>
      <p:sp>
        <p:nvSpPr>
          <p:cNvPr id="1026" name="Text Box 2"/>
          <p:cNvSpPr txBox="1">
            <a:spLocks noChangeArrowheads="1"/>
          </p:cNvSpPr>
          <p:nvPr/>
        </p:nvSpPr>
        <p:spPr bwMode="auto">
          <a:xfrm>
            <a:off x="762831" y="6564280"/>
            <a:ext cx="867132" cy="219048"/>
          </a:xfrm>
          <a:prstGeom prst="rect">
            <a:avLst/>
          </a:prstGeom>
          <a:noFill/>
          <a:ln w="9525">
            <a:noFill/>
            <a:round/>
            <a:headEnd/>
            <a:tailEnd/>
          </a:ln>
          <a:effectLst/>
        </p:spPr>
        <p:txBody>
          <a:bodyPr wrap="none" lIns="79329" tIns="41250" rIns="79329" bIns="41250"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defTabSz="806490" eaLnBrk="1" hangingPunct="1">
              <a:lnSpc>
                <a:spcPct val="100000"/>
              </a:lnSpc>
              <a:spcBef>
                <a:spcPts val="491"/>
              </a:spcBef>
              <a:buClr>
                <a:srgbClr val="FFFFFF"/>
              </a:buClr>
              <a:buSzTx/>
              <a:buFont typeface="Arial" charset="0"/>
              <a:buNone/>
              <a:defRPr/>
            </a:pPr>
            <a:r>
              <a:rPr lang="en-GB" sz="794" b="1">
                <a:solidFill>
                  <a:srgbClr val="FFFFFF"/>
                </a:solidFill>
                <a:latin typeface="Arial" charset="0"/>
                <a:ea typeface="MS Gothic" charset="0"/>
                <a:cs typeface="MS Gothic" charset="0"/>
              </a:rPr>
              <a:t>© </a:t>
            </a:r>
            <a:r>
              <a:rPr lang="en-GB" sz="882" b="1">
                <a:solidFill>
                  <a:srgbClr val="FFFFFF"/>
                </a:solidFill>
                <a:latin typeface="Arial" charset="0"/>
                <a:ea typeface="MS Gothic" charset="0"/>
                <a:cs typeface="MS Gothic" charset="0"/>
              </a:rPr>
              <a:t>2006</a:t>
            </a:r>
            <a:r>
              <a:rPr lang="en-GB" sz="794" b="1">
                <a:solidFill>
                  <a:srgbClr val="FFFFFF"/>
                </a:solidFill>
                <a:latin typeface="Arial" charset="0"/>
                <a:ea typeface="MS Gothic" charset="0"/>
                <a:cs typeface="MS Gothic" charset="0"/>
              </a:rPr>
              <a:t> TBBMI</a:t>
            </a:r>
          </a:p>
        </p:txBody>
      </p:sp>
      <p:sp>
        <p:nvSpPr>
          <p:cNvPr id="4100" name="Rectangle 3"/>
          <p:cNvSpPr>
            <a:spLocks noChangeArrowheads="1"/>
          </p:cNvSpPr>
          <p:nvPr/>
        </p:nvSpPr>
        <p:spPr bwMode="auto">
          <a:xfrm>
            <a:off x="7879278" y="6549572"/>
            <a:ext cx="604240" cy="2190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329" tIns="41250" rIns="79329" bIns="41250" anchor="ctr">
            <a:spAutoFit/>
          </a:bodyPr>
          <a:lstStyle/>
          <a:p>
            <a:pPr algn="ctr" defTabSz="805466" eaLnBrk="1" hangingPunct="1">
              <a:lnSpc>
                <a:spcPct val="100000"/>
              </a:lnSpc>
              <a:buClr>
                <a:srgbClr val="FFFFFF"/>
              </a:buClr>
              <a:buSzTx/>
              <a:buFont typeface="Comic Sans MS" charset="0"/>
              <a:buNone/>
              <a:tabLst>
                <a:tab pos="0" algn="l"/>
                <a:tab pos="804065" algn="l"/>
                <a:tab pos="1609531" algn="l"/>
                <a:tab pos="2416398" algn="l"/>
                <a:tab pos="3221863" algn="l"/>
                <a:tab pos="4028730" algn="l"/>
                <a:tab pos="4834196" algn="l"/>
                <a:tab pos="5641062" algn="l"/>
                <a:tab pos="6446528" algn="l"/>
                <a:tab pos="7253394" algn="l"/>
                <a:tab pos="8058860" algn="l"/>
                <a:tab pos="8864326" algn="l"/>
              </a:tabLst>
            </a:pPr>
            <a:r>
              <a:rPr lang="en-GB" sz="882" b="1">
                <a:solidFill>
                  <a:srgbClr val="FFFFFF"/>
                </a:solidFill>
                <a:latin typeface="Comic Sans MS" charset="0"/>
                <a:ea typeface="MS Gothic" charset="0"/>
                <a:cs typeface="MS Gothic" charset="0"/>
              </a:rPr>
              <a:t>9.65.08.</a:t>
            </a:r>
          </a:p>
        </p:txBody>
      </p:sp>
      <p:sp>
        <p:nvSpPr>
          <p:cNvPr id="6" name="Rectangle 4">
            <a:extLst>
              <a:ext uri="{FF2B5EF4-FFF2-40B4-BE49-F238E27FC236}">
                <a16:creationId xmlns:a16="http://schemas.microsoft.com/office/drawing/2014/main" id="{C5236450-5F7A-7BB0-C5C5-B76739AAB479}"/>
              </a:ext>
            </a:extLst>
          </p:cNvPr>
          <p:cNvSpPr>
            <a:spLocks noChangeArrowheads="1"/>
          </p:cNvSpPr>
          <p:nvPr userDrawn="1"/>
        </p:nvSpPr>
        <p:spPr bwMode="auto">
          <a:xfrm>
            <a:off x="461818" y="106456"/>
            <a:ext cx="4061114" cy="8650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389" tIns="44695" rIns="89389" bIns="44695">
            <a:spAutoFit/>
          </a:bodyPr>
          <a:lstStyle/>
          <a:p>
            <a:pPr algn="l" rtl="1">
              <a:lnSpc>
                <a:spcPct val="125000"/>
              </a:lnSpc>
              <a:spcBef>
                <a:spcPts val="1324"/>
              </a:spcBef>
              <a:buClr>
                <a:srgbClr val="FFFF00"/>
              </a:buClr>
              <a:buFont typeface="Helvetica" charset="0"/>
              <a:buNone/>
              <a:tabLst>
                <a:tab pos="0" algn="l"/>
                <a:tab pos="801263" algn="l"/>
                <a:tab pos="1606730" algn="l"/>
                <a:tab pos="2412195" algn="l"/>
                <a:tab pos="3216260" algn="l"/>
                <a:tab pos="4021726" algn="l"/>
                <a:tab pos="4828593" algn="l"/>
                <a:tab pos="5634058" algn="l"/>
                <a:tab pos="6438123" algn="l"/>
                <a:tab pos="7243589" algn="l"/>
                <a:tab pos="8049054" algn="l"/>
                <a:tab pos="8855921" algn="l"/>
              </a:tabLst>
            </a:pPr>
            <a:r>
              <a:rPr lang="ar-JO" sz="2118" b="1" dirty="0">
                <a:solidFill>
                  <a:srgbClr val="FFFF00"/>
                </a:solidFill>
                <a:latin typeface="Arial" panose="020B0604020202020204" pitchFamily="34" charset="0"/>
                <a:cs typeface="Arial" panose="020B0604020202020204" pitchFamily="34" charset="0"/>
              </a:rPr>
              <a:t>العهد الجديد</a:t>
            </a:r>
            <a:br>
              <a:rPr lang="en-US" sz="2118" b="1" dirty="0">
                <a:solidFill>
                  <a:srgbClr val="FFFF00"/>
                </a:solidFill>
                <a:latin typeface="Arial" panose="020B0604020202020204" pitchFamily="34" charset="0"/>
                <a:cs typeface="Arial" panose="020B0604020202020204" pitchFamily="34" charset="0"/>
              </a:rPr>
            </a:br>
            <a:r>
              <a:rPr lang="ar-JO" sz="2118" b="1" dirty="0">
                <a:solidFill>
                  <a:srgbClr val="FFFF00"/>
                </a:solidFill>
                <a:latin typeface="Arial" panose="020B0604020202020204" pitchFamily="34" charset="0"/>
                <a:cs typeface="Arial" panose="020B0604020202020204" pitchFamily="34" charset="0"/>
              </a:rPr>
              <a:t>يجتمع معًا</a:t>
            </a:r>
            <a:endParaRPr lang="en-GB" sz="2118"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871906"/>
      </p:ext>
    </p:extLst>
  </p:cSld>
  <p:clrMap bg1="lt1" tx1="dk1" bg2="lt2" tx2="dk2" accent1="accent1" accent2="accent2" accent3="accent3" accent4="accent4" accent5="accent5" accent6="accent6" hlink="hlink" folHlink="folHlink"/>
  <p:sldLayoutIdLst>
    <p:sldLayoutId id="2147489491" r:id="rId1"/>
  </p:sldLayoutIdLst>
  <p:txStyles>
    <p:titleStyle>
      <a:lvl1pPr algn="ctr" defTabSz="402033"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mj-lt"/>
          <a:ea typeface="ＭＳ Ｐゴシック" charset="0"/>
          <a:cs typeface="+mj-cs"/>
        </a:defRPr>
      </a:lvl1pPr>
      <a:lvl2pPr algn="ctr" defTabSz="402033"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2pPr>
      <a:lvl3pPr algn="ctr" defTabSz="402033"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3pPr>
      <a:lvl4pPr algn="ctr" defTabSz="402033"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4pPr>
      <a:lvl5pPr algn="ctr" defTabSz="402033"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5pPr>
      <a:lvl6pPr marL="403008" algn="ctr" defTabSz="403008"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6pPr>
      <a:lvl7pPr marL="806018" algn="ctr" defTabSz="403008"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7pPr>
      <a:lvl8pPr marL="1209027" algn="ctr" defTabSz="403008"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8pPr>
      <a:lvl9pPr marL="1612035" algn="ctr" defTabSz="403008"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9pPr>
    </p:titleStyle>
    <p:bodyStyle>
      <a:lvl1pPr marL="329191" indent="-329191" algn="l" defTabSz="402033" rtl="0" eaLnBrk="0" fontAlgn="base" hangingPunct="0">
        <a:lnSpc>
          <a:spcPct val="93000"/>
        </a:lnSpc>
        <a:spcBef>
          <a:spcPts val="772"/>
        </a:spcBef>
        <a:spcAft>
          <a:spcPct val="0"/>
        </a:spcAft>
        <a:buClr>
          <a:srgbClr val="000000"/>
        </a:buClr>
        <a:buSzPct val="100000"/>
        <a:buFont typeface="Times New Roman" charset="0"/>
        <a:buChar char="•"/>
        <a:defRPr sz="3088">
          <a:solidFill>
            <a:srgbClr val="000000"/>
          </a:solidFill>
          <a:latin typeface="+mn-lt"/>
          <a:ea typeface="ＭＳ Ｐゴシック" charset="0"/>
          <a:cs typeface="+mn-cs"/>
        </a:defRPr>
      </a:lvl1pPr>
      <a:lvl2pPr marL="718616" indent="-275960" algn="l" defTabSz="402033" rtl="0" eaLnBrk="0" fontAlgn="base" hangingPunct="0">
        <a:lnSpc>
          <a:spcPct val="93000"/>
        </a:lnSpc>
        <a:spcBef>
          <a:spcPts val="684"/>
        </a:spcBef>
        <a:spcAft>
          <a:spcPct val="0"/>
        </a:spcAft>
        <a:buClr>
          <a:srgbClr val="000000"/>
        </a:buClr>
        <a:buSzPct val="100000"/>
        <a:buFont typeface="Times New Roman" charset="0"/>
        <a:buChar char="–"/>
        <a:defRPr sz="2735">
          <a:solidFill>
            <a:srgbClr val="000000"/>
          </a:solidFill>
          <a:latin typeface="+mn-lt"/>
          <a:ea typeface="+mn-ea"/>
          <a:cs typeface="+mn-cs"/>
        </a:defRPr>
      </a:lvl2pPr>
      <a:lvl3pPr marL="1105240" indent="-218526" algn="l" defTabSz="402033" rtl="0" eaLnBrk="0" fontAlgn="base" hangingPunct="0">
        <a:lnSpc>
          <a:spcPct val="93000"/>
        </a:lnSpc>
        <a:spcBef>
          <a:spcPts val="574"/>
        </a:spcBef>
        <a:spcAft>
          <a:spcPct val="0"/>
        </a:spcAft>
        <a:buClr>
          <a:srgbClr val="000000"/>
        </a:buClr>
        <a:buSzPct val="100000"/>
        <a:buFont typeface="Times New Roman" charset="0"/>
        <a:buChar char="•"/>
        <a:defRPr sz="2294">
          <a:solidFill>
            <a:srgbClr val="000000"/>
          </a:solidFill>
          <a:latin typeface="+mn-lt"/>
          <a:ea typeface="+mn-ea"/>
          <a:cs typeface="+mn-cs"/>
        </a:defRPr>
      </a:lvl3pPr>
      <a:lvl4pPr marL="1549296" indent="-218526" algn="l" defTabSz="402033" rtl="0" eaLnBrk="0" fontAlgn="base" hangingPunct="0">
        <a:lnSpc>
          <a:spcPct val="93000"/>
        </a:lnSpc>
        <a:spcBef>
          <a:spcPts val="497"/>
        </a:spcBef>
        <a:spcAft>
          <a:spcPct val="0"/>
        </a:spcAft>
        <a:buClr>
          <a:srgbClr val="000000"/>
        </a:buClr>
        <a:buSzPct val="100000"/>
        <a:buFont typeface="Times New Roman" charset="0"/>
        <a:buChar char="–"/>
        <a:defRPr sz="1941">
          <a:solidFill>
            <a:srgbClr val="000000"/>
          </a:solidFill>
          <a:latin typeface="+mn-lt"/>
          <a:ea typeface="+mn-ea"/>
          <a:cs typeface="+mn-cs"/>
        </a:defRPr>
      </a:lvl4pPr>
      <a:lvl5pPr marL="1991952" indent="-218526" algn="l" defTabSz="402033" rtl="0" eaLnBrk="0" fontAlgn="base" hangingPunct="0">
        <a:lnSpc>
          <a:spcPct val="93000"/>
        </a:lnSpc>
        <a:spcBef>
          <a:spcPts val="497"/>
        </a:spcBef>
        <a:spcAft>
          <a:spcPct val="0"/>
        </a:spcAft>
        <a:buClr>
          <a:srgbClr val="000000"/>
        </a:buClr>
        <a:buSzPct val="100000"/>
        <a:buFont typeface="Times New Roman" charset="0"/>
        <a:buChar char="•"/>
        <a:defRPr sz="1941">
          <a:solidFill>
            <a:srgbClr val="000000"/>
          </a:solidFill>
          <a:latin typeface="+mn-lt"/>
          <a:ea typeface="+mn-ea"/>
          <a:cs typeface="+mn-cs"/>
        </a:defRPr>
      </a:lvl5pPr>
      <a:lvl6pPr marL="2397064" indent="-221094" algn="l" defTabSz="403008" rtl="0" eaLnBrk="0" fontAlgn="base" hangingPunct="0">
        <a:lnSpc>
          <a:spcPct val="93000"/>
        </a:lnSpc>
        <a:spcBef>
          <a:spcPts val="485"/>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6pPr>
      <a:lvl7pPr marL="2800072" indent="-221094" algn="l" defTabSz="403008" rtl="0" eaLnBrk="0" fontAlgn="base" hangingPunct="0">
        <a:lnSpc>
          <a:spcPct val="93000"/>
        </a:lnSpc>
        <a:spcBef>
          <a:spcPts val="485"/>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7pPr>
      <a:lvl8pPr marL="3203083" indent="-221094" algn="l" defTabSz="403008" rtl="0" eaLnBrk="0" fontAlgn="base" hangingPunct="0">
        <a:lnSpc>
          <a:spcPct val="93000"/>
        </a:lnSpc>
        <a:spcBef>
          <a:spcPts val="485"/>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8pPr>
      <a:lvl9pPr marL="3606092" indent="-221094" algn="l" defTabSz="403008" rtl="0" eaLnBrk="0" fontAlgn="base" hangingPunct="0">
        <a:lnSpc>
          <a:spcPct val="93000"/>
        </a:lnSpc>
        <a:spcBef>
          <a:spcPts val="485"/>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9pPr>
    </p:bodyStyle>
    <p:otherStyle>
      <a:defPPr>
        <a:defRPr lang="en-US"/>
      </a:defPPr>
      <a:lvl1pPr marL="0" algn="l" defTabSz="403008" rtl="0" eaLnBrk="1" latinLnBrk="0" hangingPunct="1">
        <a:defRPr sz="1588" kern="1200">
          <a:solidFill>
            <a:schemeClr val="tx1"/>
          </a:solidFill>
          <a:latin typeface="+mn-lt"/>
          <a:ea typeface="+mn-ea"/>
          <a:cs typeface="+mn-cs"/>
        </a:defRPr>
      </a:lvl1pPr>
      <a:lvl2pPr marL="403008" algn="l" defTabSz="403008" rtl="0" eaLnBrk="1" latinLnBrk="0" hangingPunct="1">
        <a:defRPr sz="1588" kern="1200">
          <a:solidFill>
            <a:schemeClr val="tx1"/>
          </a:solidFill>
          <a:latin typeface="+mn-lt"/>
          <a:ea typeface="+mn-ea"/>
          <a:cs typeface="+mn-cs"/>
        </a:defRPr>
      </a:lvl2pPr>
      <a:lvl3pPr marL="806018" algn="l" defTabSz="403008" rtl="0" eaLnBrk="1" latinLnBrk="0" hangingPunct="1">
        <a:defRPr sz="1588" kern="1200">
          <a:solidFill>
            <a:schemeClr val="tx1"/>
          </a:solidFill>
          <a:latin typeface="+mn-lt"/>
          <a:ea typeface="+mn-ea"/>
          <a:cs typeface="+mn-cs"/>
        </a:defRPr>
      </a:lvl3pPr>
      <a:lvl4pPr marL="1209027" algn="l" defTabSz="403008" rtl="0" eaLnBrk="1" latinLnBrk="0" hangingPunct="1">
        <a:defRPr sz="1588" kern="1200">
          <a:solidFill>
            <a:schemeClr val="tx1"/>
          </a:solidFill>
          <a:latin typeface="+mn-lt"/>
          <a:ea typeface="+mn-ea"/>
          <a:cs typeface="+mn-cs"/>
        </a:defRPr>
      </a:lvl4pPr>
      <a:lvl5pPr marL="1612035" algn="l" defTabSz="403008" rtl="0" eaLnBrk="1" latinLnBrk="0" hangingPunct="1">
        <a:defRPr sz="1588" kern="1200">
          <a:solidFill>
            <a:schemeClr val="tx1"/>
          </a:solidFill>
          <a:latin typeface="+mn-lt"/>
          <a:ea typeface="+mn-ea"/>
          <a:cs typeface="+mn-cs"/>
        </a:defRPr>
      </a:lvl5pPr>
      <a:lvl6pPr marL="2015044" algn="l" defTabSz="403008" rtl="0" eaLnBrk="1" latinLnBrk="0" hangingPunct="1">
        <a:defRPr sz="1588" kern="1200">
          <a:solidFill>
            <a:schemeClr val="tx1"/>
          </a:solidFill>
          <a:latin typeface="+mn-lt"/>
          <a:ea typeface="+mn-ea"/>
          <a:cs typeface="+mn-cs"/>
        </a:defRPr>
      </a:lvl6pPr>
      <a:lvl7pPr marL="2418054" algn="l" defTabSz="403008" rtl="0" eaLnBrk="1" latinLnBrk="0" hangingPunct="1">
        <a:defRPr sz="1588" kern="1200">
          <a:solidFill>
            <a:schemeClr val="tx1"/>
          </a:solidFill>
          <a:latin typeface="+mn-lt"/>
          <a:ea typeface="+mn-ea"/>
          <a:cs typeface="+mn-cs"/>
        </a:defRPr>
      </a:lvl7pPr>
      <a:lvl8pPr marL="2821062" algn="l" defTabSz="403008" rtl="0" eaLnBrk="1" latinLnBrk="0" hangingPunct="1">
        <a:defRPr sz="1588" kern="1200">
          <a:solidFill>
            <a:schemeClr val="tx1"/>
          </a:solidFill>
          <a:latin typeface="+mn-lt"/>
          <a:ea typeface="+mn-ea"/>
          <a:cs typeface="+mn-cs"/>
        </a:defRPr>
      </a:lvl8pPr>
      <a:lvl9pPr marL="3224070" algn="l" defTabSz="403008" rtl="0" eaLnBrk="1" latinLnBrk="0" hangingPunct="1">
        <a:defRPr sz="1588"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0519" tIns="40258" rIns="80519" bIns="40258" anchor="ctr"/>
          <a:lstStyle/>
          <a:p>
            <a:endParaRPr lang="en-US" sz="2118">
              <a:ea typeface="MS Gothic" charset="0"/>
              <a:cs typeface="MS Gothic" charset="0"/>
            </a:endParaRPr>
          </a:p>
        </p:txBody>
      </p:sp>
      <p:sp>
        <p:nvSpPr>
          <p:cNvPr id="2" name="Text Box 2"/>
          <p:cNvSpPr txBox="1">
            <a:spLocks noChangeArrowheads="1"/>
          </p:cNvSpPr>
          <p:nvPr/>
        </p:nvSpPr>
        <p:spPr bwMode="auto">
          <a:xfrm>
            <a:off x="766521" y="6560822"/>
            <a:ext cx="866971" cy="218958"/>
          </a:xfrm>
          <a:prstGeom prst="rect">
            <a:avLst/>
          </a:prstGeom>
          <a:noFill/>
          <a:ln w="9525">
            <a:noFill/>
            <a:round/>
            <a:headEnd/>
            <a:tailEnd/>
          </a:ln>
          <a:effectLst/>
        </p:spPr>
        <p:txBody>
          <a:bodyPr wrap="none" lIns="79249" tIns="41205" rIns="79249" bIns="41205"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9880">
              <a:lnSpc>
                <a:spcPct val="100000"/>
              </a:lnSpc>
              <a:spcBef>
                <a:spcPts val="497"/>
              </a:spcBef>
              <a:buClr>
                <a:srgbClr val="FFFFFF"/>
              </a:buClr>
              <a:buFont typeface="Arial" charset="0"/>
              <a:buNone/>
              <a:defRPr/>
            </a:pPr>
            <a:r>
              <a:rPr lang="en-GB" sz="794" b="1">
                <a:solidFill>
                  <a:srgbClr val="FFFFFF"/>
                </a:solidFill>
                <a:latin typeface="Arial" charset="0"/>
              </a:rPr>
              <a:t>© </a:t>
            </a:r>
            <a:r>
              <a:rPr lang="en-GB" sz="882" b="1">
                <a:solidFill>
                  <a:srgbClr val="FFFFFF"/>
                </a:solidFill>
                <a:latin typeface="Arial" charset="0"/>
              </a:rPr>
              <a:t>2006</a:t>
            </a:r>
            <a:r>
              <a:rPr lang="en-GB" sz="794" b="1">
                <a:solidFill>
                  <a:srgbClr val="FFFFFF"/>
                </a:solidFill>
                <a:latin typeface="Arial" charset="0"/>
              </a:rPr>
              <a:t> TBBMI</a:t>
            </a:r>
          </a:p>
        </p:txBody>
      </p:sp>
      <p:sp>
        <p:nvSpPr>
          <p:cNvPr id="1028" name="Rectangle 3"/>
          <p:cNvSpPr>
            <a:spLocks noChangeArrowheads="1"/>
          </p:cNvSpPr>
          <p:nvPr/>
        </p:nvSpPr>
        <p:spPr bwMode="auto">
          <a:xfrm>
            <a:off x="7849052" y="6545415"/>
            <a:ext cx="604078" cy="2189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49" tIns="41205" rIns="79249" bIns="41205" anchor="ctr">
            <a:spAutoFit/>
          </a:bodyPr>
          <a:lstStyle/>
          <a:p>
            <a:pPr algn="ctr">
              <a:lnSpc>
                <a:spcPct val="100000"/>
              </a:lnSpc>
              <a:buClr>
                <a:srgbClr val="FFFFFF"/>
              </a:buClr>
              <a:buFont typeface="Comic Sans MS" charset="0"/>
              <a:buNone/>
              <a:tabLst>
                <a:tab pos="0" algn="l"/>
                <a:tab pos="801263" algn="l"/>
                <a:tab pos="1606730" algn="l"/>
                <a:tab pos="2412195" algn="l"/>
                <a:tab pos="3216260" algn="l"/>
                <a:tab pos="4021726" algn="l"/>
                <a:tab pos="4828593" algn="l"/>
                <a:tab pos="5634058" algn="l"/>
                <a:tab pos="6438123" algn="l"/>
                <a:tab pos="7243589" algn="l"/>
                <a:tab pos="8049054" algn="l"/>
                <a:tab pos="8855921" algn="l"/>
              </a:tabLst>
            </a:pPr>
            <a:r>
              <a:rPr lang="en-GB" sz="882" b="1">
                <a:solidFill>
                  <a:srgbClr val="FFFFFF"/>
                </a:solidFill>
                <a:latin typeface="Comic Sans MS" charset="0"/>
                <a:ea typeface="MS Gothic" charset="0"/>
                <a:cs typeface="MS Gothic" charset="0"/>
              </a:rPr>
              <a:t>9.65.08.</a:t>
            </a:r>
          </a:p>
        </p:txBody>
      </p:sp>
      <p:sp>
        <p:nvSpPr>
          <p:cNvPr id="1029" name="Rectangle 4"/>
          <p:cNvSpPr>
            <a:spLocks noChangeArrowheads="1"/>
          </p:cNvSpPr>
          <p:nvPr/>
        </p:nvSpPr>
        <p:spPr bwMode="auto">
          <a:xfrm>
            <a:off x="461818" y="106456"/>
            <a:ext cx="4061114" cy="8650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389" tIns="44695" rIns="89389" bIns="44695">
            <a:spAutoFit/>
          </a:bodyPr>
          <a:lstStyle/>
          <a:p>
            <a:pPr algn="l" rtl="1">
              <a:lnSpc>
                <a:spcPct val="125000"/>
              </a:lnSpc>
              <a:spcBef>
                <a:spcPts val="1324"/>
              </a:spcBef>
              <a:buClr>
                <a:srgbClr val="FFFF00"/>
              </a:buClr>
              <a:buFont typeface="Helvetica" charset="0"/>
              <a:buNone/>
              <a:tabLst>
                <a:tab pos="0" algn="l"/>
                <a:tab pos="801263" algn="l"/>
                <a:tab pos="1606730" algn="l"/>
                <a:tab pos="2412195" algn="l"/>
                <a:tab pos="3216260" algn="l"/>
                <a:tab pos="4021726" algn="l"/>
                <a:tab pos="4828593" algn="l"/>
                <a:tab pos="5634058" algn="l"/>
                <a:tab pos="6438123" algn="l"/>
                <a:tab pos="7243589" algn="l"/>
                <a:tab pos="8049054" algn="l"/>
                <a:tab pos="8855921" algn="l"/>
              </a:tabLst>
            </a:pPr>
            <a:r>
              <a:rPr lang="ar-JO" sz="2118" b="1" dirty="0">
                <a:solidFill>
                  <a:srgbClr val="FFFF00"/>
                </a:solidFill>
                <a:latin typeface="Arial" panose="020B0604020202020204" pitchFamily="34" charset="0"/>
                <a:cs typeface="Arial" panose="020B0604020202020204" pitchFamily="34" charset="0"/>
              </a:rPr>
              <a:t>العهد الجديد</a:t>
            </a:r>
            <a:br>
              <a:rPr lang="en-US" sz="2118" b="1" dirty="0">
                <a:solidFill>
                  <a:srgbClr val="FFFF00"/>
                </a:solidFill>
                <a:latin typeface="Arial" panose="020B0604020202020204" pitchFamily="34" charset="0"/>
                <a:cs typeface="Arial" panose="020B0604020202020204" pitchFamily="34" charset="0"/>
              </a:rPr>
            </a:br>
            <a:r>
              <a:rPr lang="ar-JO" sz="2118" b="1" dirty="0">
                <a:solidFill>
                  <a:srgbClr val="FFFF00"/>
                </a:solidFill>
                <a:latin typeface="Arial" panose="020B0604020202020204" pitchFamily="34" charset="0"/>
                <a:cs typeface="Arial" panose="020B0604020202020204" pitchFamily="34" charset="0"/>
              </a:rPr>
              <a:t>يجتمع معًا</a:t>
            </a:r>
            <a:endParaRPr lang="en-GB" sz="2118"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7698917"/>
      </p:ext>
    </p:extLst>
  </p:cSld>
  <p:clrMap bg1="lt1" tx1="dk1" bg2="lt2" tx2="dk2" accent1="accent1" accent2="accent2" accent3="accent3" accent4="accent4" accent5="accent5" accent6="accent6" hlink="hlink" folHlink="folHlink"/>
  <p:sldLayoutIdLst>
    <p:sldLayoutId id="2147489493" r:id="rId1"/>
    <p:sldLayoutId id="2147489494" r:id="rId2"/>
    <p:sldLayoutId id="2147489495" r:id="rId3"/>
    <p:sldLayoutId id="2147489496" r:id="rId4"/>
    <p:sldLayoutId id="2147489497" r:id="rId5"/>
    <p:sldLayoutId id="2147489498" r:id="rId6"/>
    <p:sldLayoutId id="2147489499" r:id="rId7"/>
    <p:sldLayoutId id="2147489500" r:id="rId8"/>
    <p:sldLayoutId id="2147489501" r:id="rId9"/>
    <p:sldLayoutId id="2147489502" r:id="rId10"/>
    <p:sldLayoutId id="2147489503" r:id="rId11"/>
  </p:sldLayoutIdLst>
  <p:txStyles>
    <p:titleStyle>
      <a:lvl1pPr algn="ctr" defTabSz="397830"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mj-lt"/>
          <a:ea typeface="ＭＳ Ｐゴシック" charset="0"/>
          <a:cs typeface="+mj-cs"/>
        </a:defRPr>
      </a:lvl1pPr>
      <a:lvl2pPr algn="ctr" defTabSz="397830"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2pPr>
      <a:lvl3pPr algn="ctr" defTabSz="397830"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3pPr>
      <a:lvl4pPr algn="ctr" defTabSz="397830"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4pPr>
      <a:lvl5pPr algn="ctr" defTabSz="397830"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5pPr>
      <a:lvl6pPr marL="402584" algn="ctr" defTabSz="402584"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6pPr>
      <a:lvl7pPr marL="805168" algn="ctr" defTabSz="402584"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7pPr>
      <a:lvl8pPr marL="1207753" algn="ctr" defTabSz="402584"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8pPr>
      <a:lvl9pPr marL="1610338" algn="ctr" defTabSz="402584"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9pPr>
    </p:titleStyle>
    <p:bodyStyle>
      <a:lvl1pPr marL="326389" indent="-326389" algn="l" defTabSz="397830" rtl="0" eaLnBrk="0" fontAlgn="base" hangingPunct="0">
        <a:lnSpc>
          <a:spcPct val="93000"/>
        </a:lnSpc>
        <a:spcBef>
          <a:spcPts val="772"/>
        </a:spcBef>
        <a:spcAft>
          <a:spcPct val="0"/>
        </a:spcAft>
        <a:buClr>
          <a:srgbClr val="000000"/>
        </a:buClr>
        <a:buSzPct val="100000"/>
        <a:buFont typeface="Times New Roman" charset="0"/>
        <a:buChar char="•"/>
        <a:defRPr sz="3088">
          <a:solidFill>
            <a:srgbClr val="000000"/>
          </a:solidFill>
          <a:latin typeface="+mn-lt"/>
          <a:ea typeface="ＭＳ Ｐゴシック" charset="0"/>
          <a:cs typeface="+mn-cs"/>
        </a:defRPr>
      </a:lvl1pPr>
      <a:lvl2pPr marL="714413" indent="-271757" algn="l" defTabSz="397830" rtl="0" eaLnBrk="0" fontAlgn="base" hangingPunct="0">
        <a:lnSpc>
          <a:spcPct val="93000"/>
        </a:lnSpc>
        <a:spcBef>
          <a:spcPts val="684"/>
        </a:spcBef>
        <a:spcAft>
          <a:spcPct val="0"/>
        </a:spcAft>
        <a:buClr>
          <a:srgbClr val="000000"/>
        </a:buClr>
        <a:buSzPct val="100000"/>
        <a:buFont typeface="Times New Roman" charset="0"/>
        <a:buChar char="–"/>
        <a:defRPr sz="2735">
          <a:solidFill>
            <a:srgbClr val="000000"/>
          </a:solidFill>
          <a:latin typeface="+mn-lt"/>
          <a:ea typeface="+mn-ea"/>
          <a:cs typeface="+mn-cs"/>
        </a:defRPr>
      </a:lvl2pPr>
      <a:lvl3pPr marL="1101037" indent="-215725" algn="l" defTabSz="397830" rtl="0" eaLnBrk="0" fontAlgn="base" hangingPunct="0">
        <a:lnSpc>
          <a:spcPct val="93000"/>
        </a:lnSpc>
        <a:spcBef>
          <a:spcPts val="574"/>
        </a:spcBef>
        <a:spcAft>
          <a:spcPct val="0"/>
        </a:spcAft>
        <a:buClr>
          <a:srgbClr val="000000"/>
        </a:buClr>
        <a:buSzPct val="100000"/>
        <a:buFont typeface="Times New Roman" charset="0"/>
        <a:buChar char="•"/>
        <a:defRPr sz="2294">
          <a:solidFill>
            <a:srgbClr val="000000"/>
          </a:solidFill>
          <a:latin typeface="+mn-lt"/>
          <a:ea typeface="+mn-ea"/>
          <a:cs typeface="+mn-cs"/>
        </a:defRPr>
      </a:lvl3pPr>
      <a:lvl4pPr marL="1545094" indent="-215725" algn="l" defTabSz="397830" rtl="0" eaLnBrk="0" fontAlgn="base" hangingPunct="0">
        <a:lnSpc>
          <a:spcPct val="93000"/>
        </a:lnSpc>
        <a:spcBef>
          <a:spcPts val="485"/>
        </a:spcBef>
        <a:spcAft>
          <a:spcPct val="0"/>
        </a:spcAft>
        <a:buClr>
          <a:srgbClr val="000000"/>
        </a:buClr>
        <a:buSzPct val="100000"/>
        <a:buFont typeface="Times New Roman" charset="0"/>
        <a:buChar char="–"/>
        <a:defRPr sz="1941">
          <a:solidFill>
            <a:srgbClr val="000000"/>
          </a:solidFill>
          <a:latin typeface="+mn-lt"/>
          <a:ea typeface="+mn-ea"/>
          <a:cs typeface="+mn-cs"/>
        </a:defRPr>
      </a:lvl4pPr>
      <a:lvl5pPr marL="1989150" indent="-215725" algn="l" defTabSz="397830" rtl="0" eaLnBrk="0" fontAlgn="base" hangingPunct="0">
        <a:lnSpc>
          <a:spcPct val="93000"/>
        </a:lnSpc>
        <a:spcBef>
          <a:spcPts val="485"/>
        </a:spcBef>
        <a:spcAft>
          <a:spcPct val="0"/>
        </a:spcAft>
        <a:buClr>
          <a:srgbClr val="000000"/>
        </a:buClr>
        <a:buSzPct val="100000"/>
        <a:buFont typeface="Times New Roman" charset="0"/>
        <a:buChar char="•"/>
        <a:defRPr sz="1941">
          <a:solidFill>
            <a:srgbClr val="000000"/>
          </a:solidFill>
          <a:latin typeface="+mn-lt"/>
          <a:ea typeface="+mn-ea"/>
          <a:cs typeface="+mn-cs"/>
        </a:defRPr>
      </a:lvl5pPr>
      <a:lvl6pPr marL="2394542" indent="-220862" algn="l" defTabSz="402584" rtl="0" eaLnBrk="0" fontAlgn="base" hangingPunct="0">
        <a:lnSpc>
          <a:spcPct val="93000"/>
        </a:lnSpc>
        <a:spcBef>
          <a:spcPts val="485"/>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6pPr>
      <a:lvl7pPr marL="2797126" indent="-220862" algn="l" defTabSz="402584" rtl="0" eaLnBrk="0" fontAlgn="base" hangingPunct="0">
        <a:lnSpc>
          <a:spcPct val="93000"/>
        </a:lnSpc>
        <a:spcBef>
          <a:spcPts val="485"/>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7pPr>
      <a:lvl8pPr marL="3199714" indent="-220862" algn="l" defTabSz="402584" rtl="0" eaLnBrk="0" fontAlgn="base" hangingPunct="0">
        <a:lnSpc>
          <a:spcPct val="93000"/>
        </a:lnSpc>
        <a:spcBef>
          <a:spcPts val="485"/>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8pPr>
      <a:lvl9pPr marL="3602296" indent="-220862" algn="l" defTabSz="402584" rtl="0" eaLnBrk="0" fontAlgn="base" hangingPunct="0">
        <a:lnSpc>
          <a:spcPct val="93000"/>
        </a:lnSpc>
        <a:spcBef>
          <a:spcPts val="485"/>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9pPr>
    </p:bodyStyle>
    <p:otherStyle>
      <a:defPPr>
        <a:defRPr lang="en-US"/>
      </a:defPPr>
      <a:lvl1pPr marL="0" algn="l" defTabSz="402584" rtl="0" eaLnBrk="1" latinLnBrk="0" hangingPunct="1">
        <a:defRPr sz="1588" kern="1200">
          <a:solidFill>
            <a:schemeClr val="tx1"/>
          </a:solidFill>
          <a:latin typeface="+mn-lt"/>
          <a:ea typeface="+mn-ea"/>
          <a:cs typeface="+mn-cs"/>
        </a:defRPr>
      </a:lvl1pPr>
      <a:lvl2pPr marL="402584" algn="l" defTabSz="402584" rtl="0" eaLnBrk="1" latinLnBrk="0" hangingPunct="1">
        <a:defRPr sz="1588" kern="1200">
          <a:solidFill>
            <a:schemeClr val="tx1"/>
          </a:solidFill>
          <a:latin typeface="+mn-lt"/>
          <a:ea typeface="+mn-ea"/>
          <a:cs typeface="+mn-cs"/>
        </a:defRPr>
      </a:lvl2pPr>
      <a:lvl3pPr marL="805168" algn="l" defTabSz="402584" rtl="0" eaLnBrk="1" latinLnBrk="0" hangingPunct="1">
        <a:defRPr sz="1588" kern="1200">
          <a:solidFill>
            <a:schemeClr val="tx1"/>
          </a:solidFill>
          <a:latin typeface="+mn-lt"/>
          <a:ea typeface="+mn-ea"/>
          <a:cs typeface="+mn-cs"/>
        </a:defRPr>
      </a:lvl3pPr>
      <a:lvl4pPr marL="1207753" algn="l" defTabSz="402584" rtl="0" eaLnBrk="1" latinLnBrk="0" hangingPunct="1">
        <a:defRPr sz="1588" kern="1200">
          <a:solidFill>
            <a:schemeClr val="tx1"/>
          </a:solidFill>
          <a:latin typeface="+mn-lt"/>
          <a:ea typeface="+mn-ea"/>
          <a:cs typeface="+mn-cs"/>
        </a:defRPr>
      </a:lvl4pPr>
      <a:lvl5pPr marL="1610338" algn="l" defTabSz="402584" rtl="0" eaLnBrk="1" latinLnBrk="0" hangingPunct="1">
        <a:defRPr sz="1588" kern="1200">
          <a:solidFill>
            <a:schemeClr val="tx1"/>
          </a:solidFill>
          <a:latin typeface="+mn-lt"/>
          <a:ea typeface="+mn-ea"/>
          <a:cs typeface="+mn-cs"/>
        </a:defRPr>
      </a:lvl5pPr>
      <a:lvl6pPr marL="2012926" algn="l" defTabSz="402584" rtl="0" eaLnBrk="1" latinLnBrk="0" hangingPunct="1">
        <a:defRPr sz="1588" kern="1200">
          <a:solidFill>
            <a:schemeClr val="tx1"/>
          </a:solidFill>
          <a:latin typeface="+mn-lt"/>
          <a:ea typeface="+mn-ea"/>
          <a:cs typeface="+mn-cs"/>
        </a:defRPr>
      </a:lvl6pPr>
      <a:lvl7pPr marL="2415511" algn="l" defTabSz="402584" rtl="0" eaLnBrk="1" latinLnBrk="0" hangingPunct="1">
        <a:defRPr sz="1588" kern="1200">
          <a:solidFill>
            <a:schemeClr val="tx1"/>
          </a:solidFill>
          <a:latin typeface="+mn-lt"/>
          <a:ea typeface="+mn-ea"/>
          <a:cs typeface="+mn-cs"/>
        </a:defRPr>
      </a:lvl7pPr>
      <a:lvl8pPr marL="2818094" algn="l" defTabSz="402584" rtl="0" eaLnBrk="1" latinLnBrk="0" hangingPunct="1">
        <a:defRPr sz="1588" kern="1200">
          <a:solidFill>
            <a:schemeClr val="tx1"/>
          </a:solidFill>
          <a:latin typeface="+mn-lt"/>
          <a:ea typeface="+mn-ea"/>
          <a:cs typeface="+mn-cs"/>
        </a:defRPr>
      </a:lvl8pPr>
      <a:lvl9pPr marL="3220680" algn="l" defTabSz="402584" rtl="0" eaLnBrk="1" latinLnBrk="0" hangingPunct="1">
        <a:defRPr sz="158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3913659072"/>
      </p:ext>
    </p:extLst>
  </p:cSld>
  <p:clrMap bg1="lt1" tx1="dk1" bg2="lt2" tx2="dk2" accent1="accent1" accent2="accent2" accent3="accent3" accent4="accent4" accent5="accent5" accent6="accent6" hlink="hlink" folHlink="folHlink"/>
  <p:sldLayoutIdLst>
    <p:sldLayoutId id="2147488578" r:id="rId1"/>
    <p:sldLayoutId id="2147488579" r:id="rId2"/>
    <p:sldLayoutId id="2147488580" r:id="rId3"/>
    <p:sldLayoutId id="2147488581" r:id="rId4"/>
    <p:sldLayoutId id="2147488582" r:id="rId5"/>
    <p:sldLayoutId id="2147488583" r:id="rId6"/>
    <p:sldLayoutId id="2147488584" r:id="rId7"/>
    <p:sldLayoutId id="2147488585" r:id="rId8"/>
    <p:sldLayoutId id="2147488586" r:id="rId9"/>
    <p:sldLayoutId id="2147488587" r:id="rId10"/>
    <p:sldLayoutId id="2147488588" r:id="rId11"/>
    <p:sldLayoutId id="2147488589" r:id="rId12"/>
    <p:sldLayoutId id="2147488590"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2944966"/>
      </p:ext>
    </p:extLst>
  </p:cSld>
  <p:clrMap bg1="lt1" tx1="dk1" bg2="lt2" tx2="dk2" accent1="accent1" accent2="accent2" accent3="accent3" accent4="accent4" accent5="accent5" accent6="accent6" hlink="hlink" folHlink="folHlink"/>
  <p:sldLayoutIdLst>
    <p:sldLayoutId id="2147488760" r:id="rId1"/>
    <p:sldLayoutId id="2147488761" r:id="rId2"/>
    <p:sldLayoutId id="2147488762" r:id="rId3"/>
    <p:sldLayoutId id="2147488763" r:id="rId4"/>
    <p:sldLayoutId id="2147488764" r:id="rId5"/>
    <p:sldLayoutId id="2147488765" r:id="rId6"/>
    <p:sldLayoutId id="2147488766" r:id="rId7"/>
    <p:sldLayoutId id="2147488767" r:id="rId8"/>
    <p:sldLayoutId id="2147488768" r:id="rId9"/>
    <p:sldLayoutId id="214748876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3200400" cy="6858000"/>
            <a:chOff x="0" y="0"/>
            <a:chExt cx="2016" cy="4320"/>
          </a:xfrm>
          <a:solidFill>
            <a:schemeClr val="accent5"/>
          </a:solidFill>
        </p:grpSpPr>
        <p:sp>
          <p:nvSpPr>
            <p:cNvPr id="1036" name="Rectangle 3"/>
            <p:cNvSpPr>
              <a:spLocks noChangeArrowheads="1"/>
            </p:cNvSpPr>
            <p:nvPr/>
          </p:nvSpPr>
          <p:spPr bwMode="auto">
            <a:xfrm>
              <a:off x="0" y="0"/>
              <a:ext cx="480" cy="4320"/>
            </a:xfrm>
            <a:prstGeom prst="rect">
              <a:avLst/>
            </a:prstGeom>
            <a:grpFill/>
            <a:ln w="9525">
              <a:noFill/>
              <a:miter lim="800000"/>
              <a:headEnd/>
              <a:tailEnd/>
            </a:ln>
          </p:spPr>
          <p:txBody>
            <a:bodyPr wrap="none" anchor="ctr"/>
            <a:lstStyle/>
            <a:p>
              <a:pPr>
                <a:defRPr/>
              </a:pPr>
              <a:endParaRPr lang="en-US">
                <a:solidFill>
                  <a:srgbClr val="003366"/>
                </a:solidFill>
                <a:ea typeface="ＭＳ Ｐゴシック" charset="-128"/>
                <a:cs typeface="ＭＳ Ｐゴシック" charset="-128"/>
              </a:endParaRPr>
            </a:p>
          </p:txBody>
        </p:sp>
        <p:sp>
          <p:nvSpPr>
            <p:cNvPr id="1037" name="Rectangle 4"/>
            <p:cNvSpPr>
              <a:spLocks noChangeArrowheads="1"/>
            </p:cNvSpPr>
            <p:nvPr/>
          </p:nvSpPr>
          <p:spPr bwMode="auto">
            <a:xfrm>
              <a:off x="432" y="0"/>
              <a:ext cx="1584" cy="672"/>
            </a:xfrm>
            <a:prstGeom prst="rect">
              <a:avLst/>
            </a:prstGeom>
            <a:grpFill/>
            <a:ln w="9525">
              <a:noFill/>
              <a:miter lim="800000"/>
              <a:headEnd/>
              <a:tailEnd/>
            </a:ln>
          </p:spPr>
          <p:txBody>
            <a:bodyPr wrap="none" anchor="ctr"/>
            <a:lstStyle/>
            <a:p>
              <a:pPr>
                <a:defRPr/>
              </a:pPr>
              <a:endParaRPr lang="en-US">
                <a:solidFill>
                  <a:srgbClr val="003366"/>
                </a:solidFill>
                <a:ea typeface="ＭＳ Ｐゴシック" charset="-128"/>
                <a:cs typeface="ＭＳ Ｐゴシック" charset="-128"/>
              </a:endParaRPr>
            </a:p>
          </p:txBody>
        </p:sp>
      </p:grpSp>
      <p:sp>
        <p:nvSpPr>
          <p:cNvPr id="116739" name="AutoShape 5"/>
          <p:cNvSpPr>
            <a:spLocks noChangeArrowheads="1"/>
          </p:cNvSpPr>
          <p:nvPr/>
        </p:nvSpPr>
        <p:spPr bwMode="auto">
          <a:xfrm>
            <a:off x="762000" y="762000"/>
            <a:ext cx="5105400" cy="609600"/>
          </a:xfrm>
          <a:prstGeom prst="roundRect">
            <a:avLst>
              <a:gd name="adj" fmla="val 50000"/>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91376" tIns="45688" rIns="91376" bIns="45688" anchor="ctr"/>
          <a:lstStyle/>
          <a:p>
            <a:pPr algn="ctr"/>
            <a:endParaRPr kumimoji="1" lang="en-US">
              <a:solidFill>
                <a:srgbClr val="003366"/>
              </a:solidFill>
            </a:endParaRPr>
          </a:p>
        </p:txBody>
      </p:sp>
      <p:sp>
        <p:nvSpPr>
          <p:cNvPr id="116740" name="Rectangle 6"/>
          <p:cNvSpPr>
            <a:spLocks noGrp="1" noChangeArrowheads="1"/>
          </p:cNvSpPr>
          <p:nvPr>
            <p:ph type="title"/>
          </p:nvPr>
        </p:nvSpPr>
        <p:spPr bwMode="auto">
          <a:xfrm>
            <a:off x="914400" y="762000"/>
            <a:ext cx="8001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b" anchorCtr="0" compatLnSpc="1">
            <a:prstTxWarp prst="textNoShape">
              <a:avLst/>
            </a:prstTxWarp>
          </a:bodyPr>
          <a:lstStyle/>
          <a:p>
            <a:pPr lvl="0"/>
            <a:r>
              <a:rPr lang="en-US"/>
              <a:t>Click to edit Master title style</a:t>
            </a:r>
          </a:p>
        </p:txBody>
      </p:sp>
      <p:sp>
        <p:nvSpPr>
          <p:cNvPr id="116741" name="Rectangle 7"/>
          <p:cNvSpPr>
            <a:spLocks noGrp="1" noChangeArrowheads="1"/>
          </p:cNvSpPr>
          <p:nvPr>
            <p:ph type="body" idx="1"/>
          </p:nvPr>
        </p:nvSpPr>
        <p:spPr bwMode="auto">
          <a:xfrm>
            <a:off x="914400" y="2362200"/>
            <a:ext cx="8001000" cy="373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6" name="Rectangle 8"/>
          <p:cNvSpPr>
            <a:spLocks noGrp="1" noChangeArrowheads="1"/>
          </p:cNvSpPr>
          <p:nvPr>
            <p:ph type="dt" sz="half" idx="2"/>
          </p:nvPr>
        </p:nvSpPr>
        <p:spPr bwMode="auto">
          <a:xfrm>
            <a:off x="7010400" y="6549972"/>
            <a:ext cx="1905000" cy="308028"/>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spAutoFit/>
          </a:bodyPr>
          <a:lstStyle>
            <a:lvl1pPr algn="r" eaLnBrk="1" hangingPunct="1">
              <a:defRPr sz="1400">
                <a:solidFill>
                  <a:srgbClr val="003366"/>
                </a:solidFill>
                <a:latin typeface="Arial"/>
                <a:ea typeface="+mn-ea"/>
                <a:cs typeface="+mn-cs"/>
              </a:defRPr>
            </a:lvl1pPr>
          </a:lstStyle>
          <a:p>
            <a:pPr>
              <a:defRPr/>
            </a:pPr>
            <a:endParaRPr lang="en-US"/>
          </a:p>
        </p:txBody>
      </p:sp>
      <p:sp>
        <p:nvSpPr>
          <p:cNvPr id="7177" name="Rectangle 9"/>
          <p:cNvSpPr>
            <a:spLocks noGrp="1" noChangeArrowheads="1"/>
          </p:cNvSpPr>
          <p:nvPr>
            <p:ph type="ftr" sz="quarter" idx="3"/>
          </p:nvPr>
        </p:nvSpPr>
        <p:spPr bwMode="auto">
          <a:xfrm>
            <a:off x="2936875" y="6526160"/>
            <a:ext cx="2895600" cy="308028"/>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spAutoFit/>
          </a:bodyPr>
          <a:lstStyle>
            <a:lvl1pPr algn="ctr" eaLnBrk="1" hangingPunct="1">
              <a:defRPr sz="1400">
                <a:solidFill>
                  <a:srgbClr val="003366"/>
                </a:solidFill>
                <a:latin typeface="Arial"/>
                <a:ea typeface="+mn-ea"/>
                <a:cs typeface="+mn-cs"/>
              </a:defRPr>
            </a:lvl1pPr>
          </a:lstStyle>
          <a:p>
            <a:pPr>
              <a:defRPr/>
            </a:pPr>
            <a:endParaRPr lang="en-US"/>
          </a:p>
        </p:txBody>
      </p:sp>
      <p:sp>
        <p:nvSpPr>
          <p:cNvPr id="7178" name="Rectangle 10"/>
          <p:cNvSpPr>
            <a:spLocks noGrp="1" noChangeArrowheads="1"/>
          </p:cNvSpPr>
          <p:nvPr>
            <p:ph type="sldNum" sz="quarter" idx="4"/>
          </p:nvPr>
        </p:nvSpPr>
        <p:spPr bwMode="auto">
          <a:xfrm>
            <a:off x="84144" y="6340224"/>
            <a:ext cx="587375" cy="492378"/>
          </a:xfrm>
          <a:prstGeom prst="rect">
            <a:avLst/>
          </a:prstGeom>
          <a:noFill/>
          <a:ln w="9525">
            <a:noFill/>
            <a:miter lim="800000"/>
            <a:headEnd/>
            <a:tailEnd/>
          </a:ln>
          <a:effectLst/>
        </p:spPr>
        <p:txBody>
          <a:bodyPr vert="horz" wrap="square" lIns="91376" tIns="45688" rIns="91376" bIns="45688" numCol="1" anchor="b" anchorCtr="1" compatLnSpc="1">
            <a:prstTxWarp prst="textNoShape">
              <a:avLst/>
            </a:prstTxWarp>
            <a:spAutoFit/>
          </a:bodyPr>
          <a:lstStyle>
            <a:lvl1pPr eaLnBrk="1" hangingPunct="1">
              <a:defRPr sz="2600" b="1">
                <a:solidFill>
                  <a:srgbClr val="FFFFFF"/>
                </a:solidFill>
                <a:latin typeface="Arial" charset="0"/>
              </a:defRPr>
            </a:lvl1pPr>
          </a:lstStyle>
          <a:p>
            <a:pPr>
              <a:defRPr/>
            </a:pPr>
            <a:fld id="{9152F2E3-5CB0-DD4A-B23B-FD37F965E4B7}" type="slidenum">
              <a:rPr lang="en-US"/>
              <a:pPr>
                <a:defRPr/>
              </a:pPr>
              <a:t>‹#›</a:t>
            </a:fld>
            <a:endParaRPr lang="en-US"/>
          </a:p>
        </p:txBody>
      </p:sp>
      <p:grpSp>
        <p:nvGrpSpPr>
          <p:cNvPr id="116745" name="Group 11"/>
          <p:cNvGrpSpPr>
            <a:grpSpLocks/>
          </p:cNvGrpSpPr>
          <p:nvPr/>
        </p:nvGrpSpPr>
        <p:grpSpPr bwMode="auto">
          <a:xfrm>
            <a:off x="228600" y="1981200"/>
            <a:ext cx="7391400" cy="319088"/>
            <a:chOff x="144" y="1248"/>
            <a:chExt cx="4656" cy="201"/>
          </a:xfrm>
        </p:grpSpPr>
        <p:sp>
          <p:nvSpPr>
            <p:cNvPr id="116746" name="AutoShape 12"/>
            <p:cNvSpPr>
              <a:spLocks noChangeArrowheads="1"/>
            </p:cNvSpPr>
            <p:nvPr/>
          </p:nvSpPr>
          <p:spPr bwMode="auto">
            <a:xfrm>
              <a:off x="384" y="1248"/>
              <a:ext cx="4416" cy="200"/>
            </a:xfrm>
            <a:prstGeom prst="roundRect">
              <a:avLst>
                <a:gd name="adj" fmla="val 0"/>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3366"/>
                </a:solidFill>
              </a:endParaRPr>
            </a:p>
          </p:txBody>
        </p:sp>
        <p:sp>
          <p:nvSpPr>
            <p:cNvPr id="116747" name="AutoShape 13"/>
            <p:cNvSpPr>
              <a:spLocks noChangeArrowheads="1"/>
            </p:cNvSpPr>
            <p:nvPr/>
          </p:nvSpPr>
          <p:spPr bwMode="auto">
            <a:xfrm flipH="1">
              <a:off x="144" y="1248"/>
              <a:ext cx="248" cy="201"/>
            </a:xfrm>
            <a:prstGeom prst="flowChartDelay">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003366"/>
                </a:solidFill>
              </a:endParaRPr>
            </a:p>
          </p:txBody>
        </p:sp>
      </p:grpSp>
    </p:spTree>
    <p:extLst>
      <p:ext uri="{BB962C8B-B14F-4D97-AF65-F5344CB8AC3E}">
        <p14:creationId xmlns:p14="http://schemas.microsoft.com/office/powerpoint/2010/main" val="3317997089"/>
      </p:ext>
    </p:extLst>
  </p:cSld>
  <p:clrMap bg1="lt1" tx1="dk1" bg2="lt2" tx2="dk2" accent1="accent1" accent2="accent2" accent3="accent3" accent4="accent4" accent5="accent5" accent6="accent6" hlink="hlink" folHlink="folHlink"/>
  <p:sldLayoutIdLst>
    <p:sldLayoutId id="2147488890" r:id="rId1"/>
    <p:sldLayoutId id="2147488891" r:id="rId2"/>
    <p:sldLayoutId id="2147488892" r:id="rId3"/>
    <p:sldLayoutId id="2147488893" r:id="rId4"/>
    <p:sldLayoutId id="2147488894" r:id="rId5"/>
    <p:sldLayoutId id="2147488895" r:id="rId6"/>
    <p:sldLayoutId id="2147488896" r:id="rId7"/>
    <p:sldLayoutId id="2147488897" r:id="rId8"/>
    <p:sldLayoutId id="2147488898" r:id="rId9"/>
    <p:sldLayoutId id="2147488899" r:id="rId10"/>
    <p:sldLayoutId id="2147488900" r:id="rId11"/>
  </p:sldLayoutIdLst>
  <p:txStyles>
    <p:titleStyle>
      <a:lvl1pPr algn="l" rtl="0" eaLnBrk="0" fontAlgn="base" hangingPunct="0">
        <a:lnSpc>
          <a:spcPct val="90000"/>
        </a:lnSpc>
        <a:spcBef>
          <a:spcPct val="0"/>
        </a:spcBef>
        <a:spcAft>
          <a:spcPct val="0"/>
        </a:spcAft>
        <a:defRPr sz="3600" b="1">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5pPr>
      <a:lvl6pPr marL="456880" algn="l" rtl="0" fontAlgn="base">
        <a:lnSpc>
          <a:spcPct val="90000"/>
        </a:lnSpc>
        <a:spcBef>
          <a:spcPct val="0"/>
        </a:spcBef>
        <a:spcAft>
          <a:spcPct val="0"/>
        </a:spcAft>
        <a:defRPr sz="3600" b="1">
          <a:solidFill>
            <a:schemeClr val="tx2"/>
          </a:solidFill>
          <a:latin typeface="Arial" charset="0"/>
        </a:defRPr>
      </a:lvl6pPr>
      <a:lvl7pPr marL="913758" algn="l" rtl="0" fontAlgn="base">
        <a:lnSpc>
          <a:spcPct val="90000"/>
        </a:lnSpc>
        <a:spcBef>
          <a:spcPct val="0"/>
        </a:spcBef>
        <a:spcAft>
          <a:spcPct val="0"/>
        </a:spcAft>
        <a:defRPr sz="3600" b="1">
          <a:solidFill>
            <a:schemeClr val="tx2"/>
          </a:solidFill>
          <a:latin typeface="Arial" charset="0"/>
        </a:defRPr>
      </a:lvl7pPr>
      <a:lvl8pPr marL="1370639" algn="l" rtl="0" fontAlgn="base">
        <a:lnSpc>
          <a:spcPct val="90000"/>
        </a:lnSpc>
        <a:spcBef>
          <a:spcPct val="0"/>
        </a:spcBef>
        <a:spcAft>
          <a:spcPct val="0"/>
        </a:spcAft>
        <a:defRPr sz="3600" b="1">
          <a:solidFill>
            <a:schemeClr val="tx2"/>
          </a:solidFill>
          <a:latin typeface="Arial" charset="0"/>
        </a:defRPr>
      </a:lvl8pPr>
      <a:lvl9pPr marL="1827517" algn="l" rtl="0" fontAlgn="base">
        <a:lnSpc>
          <a:spcPct val="90000"/>
        </a:lnSpc>
        <a:spcBef>
          <a:spcPct val="0"/>
        </a:spcBef>
        <a:spcAft>
          <a:spcPct val="0"/>
        </a:spcAft>
        <a:defRPr sz="3600" b="1">
          <a:solidFill>
            <a:schemeClr val="tx2"/>
          </a:solidFill>
          <a:latin typeface="Arial" charset="0"/>
        </a:defRPr>
      </a:lvl9pPr>
    </p:titleStyle>
    <p:bodyStyle>
      <a:lvl1pPr marL="342659" indent="-342659" algn="l" rtl="0" eaLnBrk="0" fontAlgn="base" hangingPunct="0">
        <a:spcBef>
          <a:spcPct val="20000"/>
        </a:spcBef>
        <a:spcAft>
          <a:spcPct val="0"/>
        </a:spcAft>
        <a:buClr>
          <a:schemeClr val="tx1"/>
        </a:buClr>
        <a:buSzPct val="75000"/>
        <a:buFont typeface="Wingdings" charset="0"/>
        <a:buChar char="l"/>
        <a:defRPr sz="2800">
          <a:solidFill>
            <a:schemeClr val="tx1"/>
          </a:solidFill>
          <a:latin typeface="+mn-lt"/>
          <a:ea typeface="ＭＳ Ｐゴシック" charset="-128"/>
          <a:cs typeface="ＭＳ Ｐゴシック" charset="-128"/>
        </a:defRPr>
      </a:lvl1pPr>
      <a:lvl2pPr marL="742428" indent="-285548" algn="l" rtl="0" eaLnBrk="0" fontAlgn="base" hangingPunct="0">
        <a:spcBef>
          <a:spcPct val="20000"/>
        </a:spcBef>
        <a:spcAft>
          <a:spcPct val="0"/>
        </a:spcAft>
        <a:buClr>
          <a:schemeClr val="tx1"/>
        </a:buClr>
        <a:buSzPct val="75000"/>
        <a:buChar char="–"/>
        <a:defRPr sz="2400">
          <a:solidFill>
            <a:schemeClr val="tx1"/>
          </a:solidFill>
          <a:latin typeface="+mn-lt"/>
          <a:ea typeface="ＭＳ Ｐゴシック" charset="-128"/>
        </a:defRPr>
      </a:lvl2pPr>
      <a:lvl3pPr marL="1142199" indent="-228439"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128"/>
        </a:defRPr>
      </a:lvl3pPr>
      <a:lvl4pPr marL="1599077" indent="-228439" algn="l" rtl="0" eaLnBrk="0" fontAlgn="base" hangingPunct="0">
        <a:spcBef>
          <a:spcPct val="20000"/>
        </a:spcBef>
        <a:spcAft>
          <a:spcPct val="0"/>
        </a:spcAft>
        <a:buClr>
          <a:schemeClr val="tx1"/>
        </a:buClr>
        <a:buSzPct val="80000"/>
        <a:buChar char="–"/>
        <a:defRPr>
          <a:solidFill>
            <a:schemeClr val="tx1"/>
          </a:solidFill>
          <a:latin typeface="+mn-lt"/>
          <a:ea typeface="ＭＳ Ｐゴシック" charset="-128"/>
        </a:defRPr>
      </a:lvl4pPr>
      <a:lvl5pPr marL="2055957" indent="-228439" algn="l" rtl="0" eaLnBrk="0" fontAlgn="base" hangingPunct="0">
        <a:spcBef>
          <a:spcPct val="20000"/>
        </a:spcBef>
        <a:spcAft>
          <a:spcPct val="0"/>
        </a:spcAft>
        <a:buClr>
          <a:schemeClr val="tx1"/>
        </a:buClr>
        <a:buSzPct val="65000"/>
        <a:buFont typeface="Wingdings" charset="0"/>
        <a:buChar char="l"/>
        <a:defRPr>
          <a:solidFill>
            <a:schemeClr val="tx1"/>
          </a:solidFill>
          <a:latin typeface="+mn-lt"/>
          <a:ea typeface="ＭＳ Ｐゴシック" charset="-128"/>
        </a:defRPr>
      </a:lvl5pPr>
      <a:lvl6pPr marL="2512836"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6pPr>
      <a:lvl7pPr marL="2969716"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7pPr>
      <a:lvl8pPr marL="3426595"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8pPr>
      <a:lvl9pPr marL="3883472"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grpSp>
        <p:nvGrpSpPr>
          <p:cNvPr id="108546" name="Group 2"/>
          <p:cNvGrpSpPr>
            <a:grpSpLocks/>
          </p:cNvGrpSpPr>
          <p:nvPr/>
        </p:nvGrpSpPr>
        <p:grpSpPr bwMode="auto">
          <a:xfrm>
            <a:off x="0" y="3"/>
            <a:ext cx="9144000" cy="6918325"/>
            <a:chOff x="0" y="0"/>
            <a:chExt cx="5760" cy="4358"/>
          </a:xfrm>
        </p:grpSpPr>
        <p:sp>
          <p:nvSpPr>
            <p:cNvPr id="3075" name="Rectangle 3"/>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3076" name="Freeform 4"/>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3077" name="Freeform 5"/>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3078" name="Freeform 6"/>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3079" name="Freeform 7"/>
            <p:cNvSpPr>
              <a:spLocks/>
            </p:cNvSpPr>
            <p:nvPr/>
          </p:nvSpPr>
          <p:spPr bwMode="invGray">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3080" name="Freeform 8"/>
            <p:cNvSpPr>
              <a:spLocks/>
            </p:cNvSpPr>
            <p:nvPr/>
          </p:nvSpPr>
          <p:spPr bwMode="invGray">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3081" name="Freeform 9"/>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3082" name="Freeform 10"/>
            <p:cNvSpPr>
              <a:spLocks/>
            </p:cNvSpPr>
            <p:nvPr/>
          </p:nvSpPr>
          <p:spPr bwMode="invGray">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grpSp>
      <p:sp>
        <p:nvSpPr>
          <p:cNvPr id="108547" name="Rectangle 11"/>
          <p:cNvSpPr>
            <a:spLocks noGrp="1" noChangeArrowheads="1"/>
          </p:cNvSpPr>
          <p:nvPr>
            <p:ph type="title"/>
          </p:nvPr>
        </p:nvSpPr>
        <p:spPr bwMode="auto">
          <a:xfrm>
            <a:off x="0" y="609600"/>
            <a:ext cx="9144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ctr" anchorCtr="0" compatLnSpc="1">
            <a:prstTxWarp prst="textNoShape">
              <a:avLst/>
            </a:prstTxWarp>
          </a:bodyPr>
          <a:lstStyle/>
          <a:p>
            <a:pPr lvl="0"/>
            <a:r>
              <a:rPr lang="en-US"/>
              <a:t>Click to edit Master title style</a:t>
            </a:r>
          </a:p>
        </p:txBody>
      </p:sp>
      <p:sp>
        <p:nvSpPr>
          <p:cNvPr id="3084" name="Rectangle 12"/>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376" tIns="45688" rIns="91376" bIns="45688" numCol="1" anchor="b" anchorCtr="0" compatLnSpc="1">
            <a:prstTxWarp prst="textNoShape">
              <a:avLst/>
            </a:prstTxWarp>
          </a:bodyPr>
          <a:lstStyle>
            <a:lvl1pPr eaLnBrk="1" hangingPunct="1">
              <a:spcBef>
                <a:spcPct val="50000"/>
              </a:spcBef>
              <a:defRPr sz="1400">
                <a:solidFill>
                  <a:srgbClr val="FFFFCC"/>
                </a:solidFill>
                <a:latin typeface="Times New Roman"/>
                <a:ea typeface="ＭＳ Ｐゴシック" charset="-128"/>
                <a:cs typeface="ＭＳ Ｐゴシック" charset="-128"/>
              </a:defRPr>
            </a:lvl1pPr>
          </a:lstStyle>
          <a:p>
            <a:pPr>
              <a:defRPr/>
            </a:pPr>
            <a:endParaRPr lang="en-US"/>
          </a:p>
        </p:txBody>
      </p:sp>
      <p:sp>
        <p:nvSpPr>
          <p:cNvPr id="3085"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376" tIns="45688" rIns="91376" bIns="45688" numCol="1" anchor="b" anchorCtr="0" compatLnSpc="1">
            <a:prstTxWarp prst="textNoShape">
              <a:avLst/>
            </a:prstTxWarp>
          </a:bodyPr>
          <a:lstStyle>
            <a:lvl1pPr algn="ctr" eaLnBrk="1" hangingPunct="1">
              <a:spcBef>
                <a:spcPct val="50000"/>
              </a:spcBef>
              <a:defRPr sz="1400">
                <a:solidFill>
                  <a:srgbClr val="FFFFCC"/>
                </a:solidFill>
                <a:latin typeface="Times New Roman"/>
                <a:ea typeface="ＭＳ Ｐゴシック" charset="-128"/>
                <a:cs typeface="ＭＳ Ｐゴシック" charset="-128"/>
              </a:defRPr>
            </a:lvl1pPr>
          </a:lstStyle>
          <a:p>
            <a:pPr>
              <a:defRPr/>
            </a:pPr>
            <a:endParaRPr lang="en-US"/>
          </a:p>
        </p:txBody>
      </p:sp>
      <p:sp>
        <p:nvSpPr>
          <p:cNvPr id="3086"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376" tIns="45688" rIns="91376" bIns="45688" numCol="1" anchor="b" anchorCtr="0" compatLnSpc="1">
            <a:prstTxWarp prst="textNoShape">
              <a:avLst/>
            </a:prstTxWarp>
          </a:bodyPr>
          <a:lstStyle>
            <a:lvl1pPr algn="r" eaLnBrk="1" hangingPunct="1">
              <a:spcBef>
                <a:spcPct val="50000"/>
              </a:spcBef>
              <a:defRPr sz="1400">
                <a:solidFill>
                  <a:srgbClr val="FFFFCC"/>
                </a:solidFill>
                <a:latin typeface="Times New Roman" charset="0"/>
              </a:defRPr>
            </a:lvl1pPr>
          </a:lstStyle>
          <a:p>
            <a:pPr>
              <a:defRPr/>
            </a:pPr>
            <a:fld id="{75D963F1-9BF7-8D42-A866-FABD8DB0E299}" type="slidenum">
              <a:rPr lang="en-US"/>
              <a:pPr>
                <a:defRPr/>
              </a:pPr>
              <a:t>‹#›</a:t>
            </a:fld>
            <a:endParaRPr lang="en-US"/>
          </a:p>
        </p:txBody>
      </p:sp>
      <p:sp>
        <p:nvSpPr>
          <p:cNvPr id="108551" name="Rectangle 15"/>
          <p:cNvSpPr>
            <a:spLocks noGrp="1" noChangeArrowheads="1"/>
          </p:cNvSpPr>
          <p:nvPr>
            <p:ph type="body" idx="1"/>
          </p:nvPr>
        </p:nvSpPr>
        <p:spPr bwMode="auto">
          <a:xfrm>
            <a:off x="0" y="1981200"/>
            <a:ext cx="91440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5707448"/>
      </p:ext>
    </p:extLst>
  </p:cSld>
  <p:clrMap bg1="dk2" tx1="lt1" bg2="dk1" tx2="lt2" accent1="accent1" accent2="accent2" accent3="accent3" accent4="accent4" accent5="accent5" accent6="accent6" hlink="hlink" folHlink="folHlink"/>
  <p:sldLayoutIdLst>
    <p:sldLayoutId id="2147488902" r:id="rId1"/>
    <p:sldLayoutId id="2147488903" r:id="rId2"/>
    <p:sldLayoutId id="2147488904" r:id="rId3"/>
    <p:sldLayoutId id="2147488905" r:id="rId4"/>
    <p:sldLayoutId id="2147488906" r:id="rId5"/>
    <p:sldLayoutId id="2147488907" r:id="rId6"/>
    <p:sldLayoutId id="2147488908" r:id="rId7"/>
    <p:sldLayoutId id="2147488909" r:id="rId8"/>
    <p:sldLayoutId id="2147488910" r:id="rId9"/>
    <p:sldLayoutId id="2147488911" r:id="rId10"/>
    <p:sldLayoutId id="2147488912" r:id="rId11"/>
    <p:sldLayoutId id="2147488913" r:id="rId12"/>
    <p:sldLayoutId id="2147488914" r:id="rId13"/>
  </p:sldLayoutIdLst>
  <p:txStyles>
    <p:titleStyle>
      <a:lvl1pPr algn="ctr" rtl="0" eaLnBrk="0" fontAlgn="base" hangingPunct="0">
        <a:spcBef>
          <a:spcPct val="0"/>
        </a:spcBef>
        <a:spcAft>
          <a:spcPct val="0"/>
        </a:spcAft>
        <a:defRPr sz="4400">
          <a:solidFill>
            <a:srgbClr val="FFFFFF"/>
          </a:solidFill>
          <a:latin typeface="Arial"/>
          <a:ea typeface="ＭＳ Ｐゴシック" charset="0"/>
          <a:cs typeface="Arial"/>
        </a:defRPr>
      </a:lvl1pPr>
      <a:lvl2pPr algn="ctr" rtl="0" eaLnBrk="0" fontAlgn="base" hangingPunct="0">
        <a:spcBef>
          <a:spcPct val="0"/>
        </a:spcBef>
        <a:spcAft>
          <a:spcPct val="0"/>
        </a:spcAft>
        <a:defRPr sz="4400">
          <a:solidFill>
            <a:srgbClr val="FFFFFF"/>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rgbClr val="FFFFFF"/>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rgbClr val="FFFFFF"/>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rgbClr val="FFFFFF"/>
          </a:solidFill>
          <a:latin typeface="Arial" charset="0"/>
          <a:ea typeface="ＭＳ Ｐゴシック" charset="0"/>
          <a:cs typeface="ＭＳ Ｐゴシック" charset="0"/>
        </a:defRPr>
      </a:lvl5pPr>
      <a:lvl6pPr marL="456880" algn="ctr" rtl="0" fontAlgn="base">
        <a:spcBef>
          <a:spcPct val="0"/>
        </a:spcBef>
        <a:spcAft>
          <a:spcPct val="0"/>
        </a:spcAft>
        <a:defRPr sz="4400">
          <a:solidFill>
            <a:schemeClr val="tx2"/>
          </a:solidFill>
          <a:latin typeface="Times New Roman" charset="0"/>
        </a:defRPr>
      </a:lvl6pPr>
      <a:lvl7pPr marL="913758" algn="ctr" rtl="0" fontAlgn="base">
        <a:spcBef>
          <a:spcPct val="0"/>
        </a:spcBef>
        <a:spcAft>
          <a:spcPct val="0"/>
        </a:spcAft>
        <a:defRPr sz="4400">
          <a:solidFill>
            <a:schemeClr val="tx2"/>
          </a:solidFill>
          <a:latin typeface="Times New Roman" charset="0"/>
        </a:defRPr>
      </a:lvl7pPr>
      <a:lvl8pPr marL="1370639" algn="ctr" rtl="0" fontAlgn="base">
        <a:spcBef>
          <a:spcPct val="0"/>
        </a:spcBef>
        <a:spcAft>
          <a:spcPct val="0"/>
        </a:spcAft>
        <a:defRPr sz="4400">
          <a:solidFill>
            <a:schemeClr val="tx2"/>
          </a:solidFill>
          <a:latin typeface="Times New Roman" charset="0"/>
        </a:defRPr>
      </a:lvl8pPr>
      <a:lvl9pPr marL="1827517" algn="ctr" rtl="0" fontAlgn="base">
        <a:spcBef>
          <a:spcPct val="0"/>
        </a:spcBef>
        <a:spcAft>
          <a:spcPct val="0"/>
        </a:spcAft>
        <a:defRPr sz="4400">
          <a:solidFill>
            <a:schemeClr val="tx2"/>
          </a:solidFill>
          <a:latin typeface="Times New Roman" charset="0"/>
        </a:defRPr>
      </a:lvl9pPr>
    </p:titleStyle>
    <p:bodyStyle>
      <a:lvl1pPr marL="342659" indent="-342659" algn="l" rtl="0" eaLnBrk="0" fontAlgn="base" hangingPunct="0">
        <a:spcBef>
          <a:spcPct val="20000"/>
        </a:spcBef>
        <a:spcAft>
          <a:spcPct val="0"/>
        </a:spcAft>
        <a:buChar char="•"/>
        <a:defRPr sz="3200">
          <a:solidFill>
            <a:srgbClr val="FFFFFF"/>
          </a:solidFill>
          <a:latin typeface="Arial"/>
          <a:ea typeface="ＭＳ Ｐゴシック" charset="0"/>
          <a:cs typeface="Arial"/>
        </a:defRPr>
      </a:lvl1pPr>
      <a:lvl2pPr marL="742428" indent="-285548" algn="l" rtl="0" eaLnBrk="0" fontAlgn="base" hangingPunct="0">
        <a:spcBef>
          <a:spcPct val="20000"/>
        </a:spcBef>
        <a:spcAft>
          <a:spcPct val="0"/>
        </a:spcAft>
        <a:buChar char="–"/>
        <a:defRPr sz="2800">
          <a:solidFill>
            <a:srgbClr val="FFFFFF"/>
          </a:solidFill>
          <a:latin typeface="Arial"/>
          <a:ea typeface="ＭＳ Ｐゴシック" charset="-128"/>
          <a:cs typeface="Arial"/>
        </a:defRPr>
      </a:lvl2pPr>
      <a:lvl3pPr marL="1142199" indent="-228439" algn="l" rtl="0" eaLnBrk="0" fontAlgn="base" hangingPunct="0">
        <a:spcBef>
          <a:spcPct val="20000"/>
        </a:spcBef>
        <a:spcAft>
          <a:spcPct val="0"/>
        </a:spcAft>
        <a:buChar char="•"/>
        <a:defRPr sz="2400">
          <a:solidFill>
            <a:srgbClr val="FFFFFF"/>
          </a:solidFill>
          <a:latin typeface="Arial"/>
          <a:ea typeface="ＭＳ Ｐゴシック" charset="-128"/>
          <a:cs typeface="Arial"/>
        </a:defRPr>
      </a:lvl3pPr>
      <a:lvl4pPr marL="1599077" indent="-228439" algn="l" rtl="0" eaLnBrk="0" fontAlgn="base" hangingPunct="0">
        <a:spcBef>
          <a:spcPct val="20000"/>
        </a:spcBef>
        <a:spcAft>
          <a:spcPct val="0"/>
        </a:spcAft>
        <a:buChar char="–"/>
        <a:defRPr sz="2000">
          <a:solidFill>
            <a:srgbClr val="FFFFFF"/>
          </a:solidFill>
          <a:latin typeface="Arial"/>
          <a:ea typeface="ＭＳ Ｐゴシック" charset="-128"/>
          <a:cs typeface="Arial"/>
        </a:defRPr>
      </a:lvl4pPr>
      <a:lvl5pPr marL="2055957" indent="-228439" algn="l" rtl="0" eaLnBrk="0" fontAlgn="base" hangingPunct="0">
        <a:spcBef>
          <a:spcPct val="20000"/>
        </a:spcBef>
        <a:spcAft>
          <a:spcPct val="0"/>
        </a:spcAft>
        <a:buChar char="»"/>
        <a:defRPr sz="2000">
          <a:solidFill>
            <a:srgbClr val="FFFFFF"/>
          </a:solidFill>
          <a:latin typeface="Arial"/>
          <a:ea typeface="ＭＳ Ｐゴシック" charset="-128"/>
          <a:cs typeface="Arial"/>
        </a:defRPr>
      </a:lvl5pPr>
      <a:lvl6pPr marL="2512836" indent="-228439" algn="l" rtl="0" fontAlgn="base">
        <a:spcBef>
          <a:spcPct val="20000"/>
        </a:spcBef>
        <a:spcAft>
          <a:spcPct val="0"/>
        </a:spcAft>
        <a:buChar char="»"/>
        <a:defRPr sz="2000">
          <a:solidFill>
            <a:schemeClr val="tx1"/>
          </a:solidFill>
          <a:latin typeface="+mn-lt"/>
          <a:ea typeface="ＭＳ Ｐゴシック" charset="-128"/>
        </a:defRPr>
      </a:lvl6pPr>
      <a:lvl7pPr marL="2969716" indent="-228439" algn="l" rtl="0" fontAlgn="base">
        <a:spcBef>
          <a:spcPct val="20000"/>
        </a:spcBef>
        <a:spcAft>
          <a:spcPct val="0"/>
        </a:spcAft>
        <a:buChar char="»"/>
        <a:defRPr sz="2000">
          <a:solidFill>
            <a:schemeClr val="tx1"/>
          </a:solidFill>
          <a:latin typeface="+mn-lt"/>
          <a:ea typeface="ＭＳ Ｐゴシック" charset="-128"/>
        </a:defRPr>
      </a:lvl7pPr>
      <a:lvl8pPr marL="3426595" indent="-228439" algn="l" rtl="0" fontAlgn="base">
        <a:spcBef>
          <a:spcPct val="20000"/>
        </a:spcBef>
        <a:spcAft>
          <a:spcPct val="0"/>
        </a:spcAft>
        <a:buChar char="»"/>
        <a:defRPr sz="2000">
          <a:solidFill>
            <a:schemeClr val="tx1"/>
          </a:solidFill>
          <a:latin typeface="+mn-lt"/>
          <a:ea typeface="ＭＳ Ｐゴシック" charset="-128"/>
        </a:defRPr>
      </a:lvl8pPr>
      <a:lvl9pPr marL="3883472" indent="-228439"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8850" name="Group 2"/>
          <p:cNvGrpSpPr>
            <a:grpSpLocks/>
          </p:cNvGrpSpPr>
          <p:nvPr/>
        </p:nvGrpSpPr>
        <p:grpSpPr bwMode="auto">
          <a:xfrm>
            <a:off x="457200" y="992188"/>
            <a:ext cx="8153400" cy="1600200"/>
            <a:chOff x="288" y="625"/>
            <a:chExt cx="5136" cy="1008"/>
          </a:xfrm>
        </p:grpSpPr>
        <p:sp>
          <p:nvSpPr>
            <p:cNvPr id="78856"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78857"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78858"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78859"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FFFFCC"/>
                </a:solidFill>
              </a:endParaRPr>
            </a:p>
          </p:txBody>
        </p:sp>
      </p:grpSp>
      <p:sp>
        <p:nvSpPr>
          <p:cNvPr id="78851"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10" tIns="46005" rIns="92010" bIns="46005" numCol="1" anchor="b" anchorCtr="0" compatLnSpc="1">
            <a:prstTxWarp prst="textNoShape">
              <a:avLst/>
            </a:prstTxWarp>
          </a:bodyPr>
          <a:lstStyle/>
          <a:p>
            <a:pPr lvl="0"/>
            <a:r>
              <a:rPr lang="en-US"/>
              <a:t>Click to edit Master title style</a:t>
            </a:r>
          </a:p>
        </p:txBody>
      </p:sp>
      <p:sp>
        <p:nvSpPr>
          <p:cNvPr id="78852"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10" tIns="46005" rIns="92010" bIns="4600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defRPr sz="1400">
                <a:solidFill>
                  <a:srgbClr val="FFFFCC"/>
                </a:solidFill>
                <a:latin typeface="Arial" charset="0"/>
                <a:ea typeface="+mn-ea"/>
                <a:cs typeface="+mn-cs"/>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ctr">
              <a:defRPr sz="1400">
                <a:solidFill>
                  <a:srgbClr val="FFFFCC"/>
                </a:solidFill>
                <a:latin typeface="Arial" charset="0"/>
                <a:ea typeface="+mn-ea"/>
                <a:cs typeface="+mn-cs"/>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r">
              <a:defRPr sz="1400">
                <a:solidFill>
                  <a:srgbClr val="FFFFCC"/>
                </a:solidFill>
                <a:latin typeface="Arial" charset="0"/>
              </a:defRPr>
            </a:lvl1pPr>
          </a:lstStyle>
          <a:p>
            <a:pPr>
              <a:defRPr/>
            </a:pPr>
            <a:fld id="{1E7AAACD-A194-C748-9EA0-CC9110D5B0BD}" type="slidenum">
              <a:rPr lang="en-US"/>
              <a:pPr>
                <a:defRPr/>
              </a:pPr>
              <a:t>‹#›</a:t>
            </a:fld>
            <a:endParaRPr lang="en-US"/>
          </a:p>
        </p:txBody>
      </p:sp>
    </p:spTree>
    <p:extLst>
      <p:ext uri="{BB962C8B-B14F-4D97-AF65-F5344CB8AC3E}">
        <p14:creationId xmlns:p14="http://schemas.microsoft.com/office/powerpoint/2010/main" val="4248036126"/>
      </p:ext>
    </p:extLst>
  </p:cSld>
  <p:clrMap bg1="dk2" tx1="lt1" bg2="dk1" tx2="lt2" accent1="accent1" accent2="accent2" accent3="accent3" accent4="accent4" accent5="accent5" accent6="accent6" hlink="hlink" folHlink="folHlink"/>
  <p:sldLayoutIdLst>
    <p:sldLayoutId id="2147488916" r:id="rId1"/>
    <p:sldLayoutId id="2147488917" r:id="rId2"/>
    <p:sldLayoutId id="2147488918" r:id="rId3"/>
    <p:sldLayoutId id="2147488919" r:id="rId4"/>
    <p:sldLayoutId id="2147488920" r:id="rId5"/>
    <p:sldLayoutId id="2147488921" r:id="rId6"/>
    <p:sldLayoutId id="2147488922" r:id="rId7"/>
    <p:sldLayoutId id="2147488923" r:id="rId8"/>
    <p:sldLayoutId id="2147488924" r:id="rId9"/>
    <p:sldLayoutId id="2147488925" r:id="rId10"/>
    <p:sldLayoutId id="2147488926" r:id="rId11"/>
    <p:sldLayoutId id="2147488927" r:id="rId12"/>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6880" algn="r" rtl="0" fontAlgn="base">
        <a:spcBef>
          <a:spcPct val="0"/>
        </a:spcBef>
        <a:spcAft>
          <a:spcPct val="0"/>
        </a:spcAft>
        <a:defRPr sz="4400" i="1">
          <a:solidFill>
            <a:schemeClr val="tx2"/>
          </a:solidFill>
          <a:latin typeface="Times New Roman" charset="0"/>
        </a:defRPr>
      </a:lvl6pPr>
      <a:lvl7pPr marL="913758" algn="r" rtl="0" fontAlgn="base">
        <a:spcBef>
          <a:spcPct val="0"/>
        </a:spcBef>
        <a:spcAft>
          <a:spcPct val="0"/>
        </a:spcAft>
        <a:defRPr sz="4400" i="1">
          <a:solidFill>
            <a:schemeClr val="tx2"/>
          </a:solidFill>
          <a:latin typeface="Times New Roman" charset="0"/>
        </a:defRPr>
      </a:lvl7pPr>
      <a:lvl8pPr marL="1370639" algn="r" rtl="0" fontAlgn="base">
        <a:spcBef>
          <a:spcPct val="0"/>
        </a:spcBef>
        <a:spcAft>
          <a:spcPct val="0"/>
        </a:spcAft>
        <a:defRPr sz="4400" i="1">
          <a:solidFill>
            <a:schemeClr val="tx2"/>
          </a:solidFill>
          <a:latin typeface="Times New Roman" charset="0"/>
        </a:defRPr>
      </a:lvl8pPr>
      <a:lvl9pPr marL="1827517" algn="r" rtl="0" fontAlgn="base">
        <a:spcBef>
          <a:spcPct val="0"/>
        </a:spcBef>
        <a:spcAft>
          <a:spcPct val="0"/>
        </a:spcAft>
        <a:defRPr sz="4400" i="1">
          <a:solidFill>
            <a:schemeClr val="tx2"/>
          </a:solidFill>
          <a:latin typeface="Times New Roman" charset="0"/>
        </a:defRPr>
      </a:lvl9pPr>
    </p:titleStyle>
    <p:bodyStyle>
      <a:lvl1pPr marL="342659" indent="-342659"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428" indent="-285548"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2199" indent="-228439"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599077" indent="-228439"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5957" indent="-228439"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2836" indent="-228439" algn="l" rtl="0" fontAlgn="base">
        <a:spcBef>
          <a:spcPct val="20000"/>
        </a:spcBef>
        <a:spcAft>
          <a:spcPct val="0"/>
        </a:spcAft>
        <a:buClr>
          <a:schemeClr val="tx2"/>
        </a:buClr>
        <a:buChar char="•"/>
        <a:defRPr sz="2000">
          <a:solidFill>
            <a:schemeClr val="tx1"/>
          </a:solidFill>
          <a:latin typeface="+mn-lt"/>
          <a:ea typeface="Geneva" charset="-128"/>
        </a:defRPr>
      </a:lvl6pPr>
      <a:lvl7pPr marL="2969716" indent="-228439" algn="l" rtl="0" fontAlgn="base">
        <a:spcBef>
          <a:spcPct val="20000"/>
        </a:spcBef>
        <a:spcAft>
          <a:spcPct val="0"/>
        </a:spcAft>
        <a:buClr>
          <a:schemeClr val="tx2"/>
        </a:buClr>
        <a:buChar char="•"/>
        <a:defRPr sz="2000">
          <a:solidFill>
            <a:schemeClr val="tx1"/>
          </a:solidFill>
          <a:latin typeface="+mn-lt"/>
          <a:ea typeface="Geneva" charset="-128"/>
        </a:defRPr>
      </a:lvl7pPr>
      <a:lvl8pPr marL="3426595" indent="-228439" algn="l" rtl="0" fontAlgn="base">
        <a:spcBef>
          <a:spcPct val="20000"/>
        </a:spcBef>
        <a:spcAft>
          <a:spcPct val="0"/>
        </a:spcAft>
        <a:buClr>
          <a:schemeClr val="tx2"/>
        </a:buClr>
        <a:buChar char="•"/>
        <a:defRPr sz="2000">
          <a:solidFill>
            <a:schemeClr val="tx1"/>
          </a:solidFill>
          <a:latin typeface="+mn-lt"/>
          <a:ea typeface="Geneva" charset="-128"/>
        </a:defRPr>
      </a:lvl8pPr>
      <a:lvl9pPr marL="3883472" indent="-228439"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ctr" anchorCtr="0" compatLnSpc="1">
            <a:prstTxWarp prst="textNoShape">
              <a:avLst/>
            </a:prstTxWarp>
          </a:bodyPr>
          <a:lstStyle/>
          <a:p>
            <a:pPr lvl="0"/>
            <a:r>
              <a:rPr lang="en-US"/>
              <a:t>Click to edit Master title style</a:t>
            </a:r>
          </a:p>
        </p:txBody>
      </p:sp>
      <p:sp>
        <p:nvSpPr>
          <p:cNvPr id="313347"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400">
                <a:solidFill>
                  <a:srgbClr val="000000"/>
                </a:solidFill>
                <a:latin typeface="Arial"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400">
                <a:solidFill>
                  <a:srgbClr val="000000"/>
                </a:solidFill>
                <a:latin typeface="Arial"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400">
                <a:solidFill>
                  <a:srgbClr val="000000"/>
                </a:solidFill>
                <a:latin typeface="Arial" charset="0"/>
              </a:defRPr>
            </a:lvl1pPr>
          </a:lstStyle>
          <a:p>
            <a:pPr>
              <a:defRPr/>
            </a:pPr>
            <a:fld id="{2CB39461-21D7-4343-A12B-705CA23C8FA3}" type="slidenum">
              <a:rPr lang="en-US"/>
              <a:pPr>
                <a:defRPr/>
              </a:pPr>
              <a:t>‹#›</a:t>
            </a:fld>
            <a:endParaRPr lang="en-US"/>
          </a:p>
        </p:txBody>
      </p:sp>
    </p:spTree>
    <p:extLst>
      <p:ext uri="{BB962C8B-B14F-4D97-AF65-F5344CB8AC3E}">
        <p14:creationId xmlns:p14="http://schemas.microsoft.com/office/powerpoint/2010/main" val="1136742207"/>
      </p:ext>
    </p:extLst>
  </p:cSld>
  <p:clrMap bg1="lt1" tx1="dk1" bg2="lt2" tx2="dk2" accent1="accent1" accent2="accent2" accent3="accent3" accent4="accent4" accent5="accent5" accent6="accent6" hlink="hlink" folHlink="folHlink"/>
  <p:sldLayoutIdLst>
    <p:sldLayoutId id="2147488929" r:id="rId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6880" algn="ctr" rtl="0" fontAlgn="base">
        <a:spcBef>
          <a:spcPct val="0"/>
        </a:spcBef>
        <a:spcAft>
          <a:spcPct val="0"/>
        </a:spcAft>
        <a:defRPr sz="4400">
          <a:solidFill>
            <a:schemeClr val="tx2"/>
          </a:solidFill>
          <a:latin typeface="Arial" charset="0"/>
        </a:defRPr>
      </a:lvl6pPr>
      <a:lvl7pPr marL="913758" algn="ctr" rtl="0" fontAlgn="base">
        <a:spcBef>
          <a:spcPct val="0"/>
        </a:spcBef>
        <a:spcAft>
          <a:spcPct val="0"/>
        </a:spcAft>
        <a:defRPr sz="4400">
          <a:solidFill>
            <a:schemeClr val="tx2"/>
          </a:solidFill>
          <a:latin typeface="Arial" charset="0"/>
        </a:defRPr>
      </a:lvl7pPr>
      <a:lvl8pPr marL="1370639" algn="ctr" rtl="0" fontAlgn="base">
        <a:spcBef>
          <a:spcPct val="0"/>
        </a:spcBef>
        <a:spcAft>
          <a:spcPct val="0"/>
        </a:spcAft>
        <a:defRPr sz="4400">
          <a:solidFill>
            <a:schemeClr val="tx2"/>
          </a:solidFill>
          <a:latin typeface="Arial" charset="0"/>
        </a:defRPr>
      </a:lvl8pPr>
      <a:lvl9pPr marL="1827517" algn="ctr" rtl="0" fontAlgn="base">
        <a:spcBef>
          <a:spcPct val="0"/>
        </a:spcBef>
        <a:spcAft>
          <a:spcPct val="0"/>
        </a:spcAft>
        <a:defRPr sz="4400">
          <a:solidFill>
            <a:schemeClr val="tx2"/>
          </a:solidFill>
          <a:latin typeface="Arial" charset="0"/>
        </a:defRPr>
      </a:lvl9pPr>
    </p:titleStyle>
    <p:bodyStyle>
      <a:lvl1pPr marL="342659" indent="-342659"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428" indent="-285548" algn="l" rtl="0" eaLnBrk="0" fontAlgn="base" hangingPunct="0">
        <a:spcBef>
          <a:spcPct val="20000"/>
        </a:spcBef>
        <a:spcAft>
          <a:spcPct val="0"/>
        </a:spcAft>
        <a:buChar char="–"/>
        <a:defRPr sz="2800">
          <a:solidFill>
            <a:schemeClr val="tx1"/>
          </a:solidFill>
          <a:latin typeface="+mn-lt"/>
          <a:ea typeface="ＭＳ Ｐゴシック" charset="-128"/>
        </a:defRPr>
      </a:lvl2pPr>
      <a:lvl3pPr marL="1142199" indent="-228439" algn="l" rtl="0" eaLnBrk="0" fontAlgn="base" hangingPunct="0">
        <a:spcBef>
          <a:spcPct val="20000"/>
        </a:spcBef>
        <a:spcAft>
          <a:spcPct val="0"/>
        </a:spcAft>
        <a:buChar char="•"/>
        <a:defRPr sz="2400">
          <a:solidFill>
            <a:schemeClr val="tx1"/>
          </a:solidFill>
          <a:latin typeface="+mn-lt"/>
          <a:ea typeface="ＭＳ Ｐゴシック" charset="-128"/>
        </a:defRPr>
      </a:lvl3pPr>
      <a:lvl4pPr marL="1599077" indent="-228439" algn="l" rtl="0" eaLnBrk="0" fontAlgn="base" hangingPunct="0">
        <a:spcBef>
          <a:spcPct val="20000"/>
        </a:spcBef>
        <a:spcAft>
          <a:spcPct val="0"/>
        </a:spcAft>
        <a:buChar char="–"/>
        <a:defRPr sz="2000">
          <a:solidFill>
            <a:schemeClr val="tx1"/>
          </a:solidFill>
          <a:latin typeface="+mn-lt"/>
          <a:ea typeface="ＭＳ Ｐゴシック" charset="-128"/>
        </a:defRPr>
      </a:lvl4pPr>
      <a:lvl5pPr marL="2055957" indent="-228439" algn="l" rtl="0" eaLnBrk="0" fontAlgn="base" hangingPunct="0">
        <a:spcBef>
          <a:spcPct val="20000"/>
        </a:spcBef>
        <a:spcAft>
          <a:spcPct val="0"/>
        </a:spcAft>
        <a:buChar char="»"/>
        <a:defRPr sz="2000">
          <a:solidFill>
            <a:schemeClr val="tx1"/>
          </a:solidFill>
          <a:latin typeface="+mn-lt"/>
          <a:ea typeface="ＭＳ Ｐゴシック" charset="-128"/>
        </a:defRPr>
      </a:lvl5pPr>
      <a:lvl6pPr marL="2512836" indent="-228439" algn="l" rtl="0" fontAlgn="base">
        <a:spcBef>
          <a:spcPct val="20000"/>
        </a:spcBef>
        <a:spcAft>
          <a:spcPct val="0"/>
        </a:spcAft>
        <a:buChar char="»"/>
        <a:defRPr sz="2000">
          <a:solidFill>
            <a:schemeClr val="tx1"/>
          </a:solidFill>
          <a:latin typeface="+mn-lt"/>
          <a:ea typeface="ＭＳ Ｐゴシック" charset="-128"/>
        </a:defRPr>
      </a:lvl6pPr>
      <a:lvl7pPr marL="2969716" indent="-228439" algn="l" rtl="0" fontAlgn="base">
        <a:spcBef>
          <a:spcPct val="20000"/>
        </a:spcBef>
        <a:spcAft>
          <a:spcPct val="0"/>
        </a:spcAft>
        <a:buChar char="»"/>
        <a:defRPr sz="2000">
          <a:solidFill>
            <a:schemeClr val="tx1"/>
          </a:solidFill>
          <a:latin typeface="+mn-lt"/>
          <a:ea typeface="ＭＳ Ｐゴシック" charset="-128"/>
        </a:defRPr>
      </a:lvl7pPr>
      <a:lvl8pPr marL="3426595" indent="-228439" algn="l" rtl="0" fontAlgn="base">
        <a:spcBef>
          <a:spcPct val="20000"/>
        </a:spcBef>
        <a:spcAft>
          <a:spcPct val="0"/>
        </a:spcAft>
        <a:buChar char="»"/>
        <a:defRPr sz="2000">
          <a:solidFill>
            <a:schemeClr val="tx1"/>
          </a:solidFill>
          <a:latin typeface="+mn-lt"/>
          <a:ea typeface="ＭＳ Ｐゴシック" charset="-128"/>
        </a:defRPr>
      </a:lvl8pPr>
      <a:lvl9pPr marL="3883472" indent="-228439"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5298" name="Group 1026"/>
          <p:cNvGrpSpPr>
            <a:grpSpLocks/>
          </p:cNvGrpSpPr>
          <p:nvPr/>
        </p:nvGrpSpPr>
        <p:grpSpPr bwMode="auto">
          <a:xfrm>
            <a:off x="0" y="3902075"/>
            <a:ext cx="3400425" cy="2949575"/>
            <a:chOff x="0" y="2458"/>
            <a:chExt cx="2142" cy="1858"/>
          </a:xfrm>
        </p:grpSpPr>
        <p:sp>
          <p:nvSpPr>
            <p:cNvPr id="78851"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2"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endParaRPr>
            </a:p>
          </p:txBody>
        </p:sp>
        <p:sp>
          <p:nvSpPr>
            <p:cNvPr id="78853"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4"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55308"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55309"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55310"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78858" name="Rectangle 103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376" tIns="45688" rIns="91376" bIns="45688" numCol="1" anchor="ctr" anchorCtr="1" compatLnSpc="1">
            <a:prstTxWarp prst="textNoShape">
              <a:avLst/>
            </a:prstTxWarp>
          </a:bodyPr>
          <a:lstStyle/>
          <a:p>
            <a:pPr lvl="0"/>
            <a:r>
              <a:rPr lang="en-US"/>
              <a:t>Click to edit Master title style</a:t>
            </a:r>
          </a:p>
        </p:txBody>
      </p:sp>
      <p:sp>
        <p:nvSpPr>
          <p:cNvPr id="78859" name="Rectangle 103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036"/>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1"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2"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000">
                <a:solidFill>
                  <a:srgbClr val="FFFFFF"/>
                </a:solidFill>
                <a:effectLst>
                  <a:outerShdw blurRad="38100" dist="38100" dir="2700000" algn="tl">
                    <a:srgbClr val="010199"/>
                  </a:outerShdw>
                </a:effectLst>
                <a:latin typeface="Arial" charset="0"/>
              </a:defRPr>
            </a:lvl1pPr>
          </a:lstStyle>
          <a:p>
            <a:pPr>
              <a:defRPr/>
            </a:pPr>
            <a:fld id="{C8FD2D36-1A96-FD46-BDFE-EF9D73E9EDDE}" type="slidenum">
              <a:rPr lang="en-US"/>
              <a:pPr>
                <a:defRPr/>
              </a:pPr>
              <a:t>‹#›</a:t>
            </a:fld>
            <a:endParaRPr lang="en-US"/>
          </a:p>
        </p:txBody>
      </p:sp>
    </p:spTree>
    <p:extLst>
      <p:ext uri="{BB962C8B-B14F-4D97-AF65-F5344CB8AC3E}">
        <p14:creationId xmlns:p14="http://schemas.microsoft.com/office/powerpoint/2010/main" val="3455704065"/>
      </p:ext>
    </p:extLst>
  </p:cSld>
  <p:clrMap bg1="dk2" tx1="lt1" bg2="dk1" tx2="lt2" accent1="accent1" accent2="accent2" accent3="accent3" accent4="accent4" accent5="accent5" accent6="accent6" hlink="hlink" folHlink="folHlink"/>
  <p:sldLayoutIdLst>
    <p:sldLayoutId id="2147488958" r:id="rId1"/>
    <p:sldLayoutId id="2147488959" r:id="rId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5pPr>
      <a:lvl6pPr marL="45688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6pPr>
      <a:lvl7pPr marL="913758"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7pPr>
      <a:lvl8pPr marL="1370639"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8pPr>
      <a:lvl9pPr marL="1827517"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9pPr>
    </p:titleStyle>
    <p:bodyStyle>
      <a:lvl1pPr marL="342659" indent="-342659"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pitchFamily="-110" charset="-128"/>
          <a:cs typeface="ＭＳ Ｐゴシック" pitchFamily="-110" charset="-128"/>
        </a:defRPr>
      </a:lvl1pPr>
      <a:lvl2pPr marL="742428" indent="-285548"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2pPr>
      <a:lvl3pPr marL="1142199" indent="-228439"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3pPr>
      <a:lvl4pPr marL="1599077" indent="-228439"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4pPr>
      <a:lvl5pPr marL="2055957" indent="-228439"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5pPr>
      <a:lvl6pPr marL="2512836"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6pPr>
      <a:lvl7pPr marL="2969716"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7pPr>
      <a:lvl8pPr marL="3426595"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8pPr>
      <a:lvl9pPr marL="3883472"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5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5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5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5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5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53.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87.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60.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5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8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8.xml"/></Relationships>
</file>

<file path=ppt/slides/_rels/slide2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0.xml"/><Relationship Id="rId1" Type="http://schemas.openxmlformats.org/officeDocument/2006/relationships/slideLayout" Target="../slideLayouts/slideLayout91.xml"/><Relationship Id="rId4" Type="http://schemas.openxmlformats.org/officeDocument/2006/relationships/image" Target="../media/image14.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8.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93.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1.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8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9.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4.xml"/><Relationship Id="rId1" Type="http://schemas.openxmlformats.org/officeDocument/2006/relationships/slideLayout" Target="../slideLayouts/slideLayout95.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42.xml"/><Relationship Id="rId1" Type="http://schemas.openxmlformats.org/officeDocument/2006/relationships/themeOverride" Target="../theme/themeOverride1.xml"/></Relationships>
</file>

<file path=ppt/slides/_rels/slide3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5.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129.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5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5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5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0"/>
            <a:ext cx="9144000" cy="1802681"/>
          </a:xfrm>
          <a:effectLst/>
        </p:spPr>
        <p:txBody>
          <a:bodyPr/>
          <a:lstStyle/>
          <a:p>
            <a:pPr rtl="1" eaLnBrk="1" hangingPunct="1">
              <a:defRPr/>
            </a:pPr>
            <a:r>
              <a:rPr lang="ar-SA" sz="8000" b="1" dirty="0">
                <a:solidFill>
                  <a:srgbClr val="FFCC66"/>
                </a:solidFill>
                <a:effectLst>
                  <a:glow rad="355600">
                    <a:schemeClr val="tx1"/>
                  </a:glow>
                </a:effectLst>
                <a:latin typeface="Arial" panose="020B0604020202020204" pitchFamily="34" charset="0"/>
                <a:ea typeface="ＭＳ Ｐゴシック" charset="0"/>
                <a:cs typeface="Arial" panose="020B0604020202020204" pitchFamily="34" charset="0"/>
              </a:rPr>
              <a:t>الأناجيل</a:t>
            </a:r>
            <a:endParaRPr lang="en-US" sz="7200" dirty="0">
              <a:solidFill>
                <a:srgbClr val="FFCC66"/>
              </a:solidFill>
              <a:effectLst>
                <a:glow rad="355600">
                  <a:schemeClr val="tx1"/>
                </a:glow>
              </a:effectLst>
              <a:latin typeface="Arial" charset="0"/>
              <a:ea typeface="ＭＳ Ｐゴシック" charset="0"/>
              <a:cs typeface="ＭＳ Ｐゴシック" charset="0"/>
            </a:endParaRPr>
          </a:p>
        </p:txBody>
      </p:sp>
      <p:sp>
        <p:nvSpPr>
          <p:cNvPr id="5" name="Rectangle 4">
            <a:extLst>
              <a:ext uri="{FF2B5EF4-FFF2-40B4-BE49-F238E27FC236}">
                <a16:creationId xmlns:a16="http://schemas.microsoft.com/office/drawing/2014/main" id="{D108B272-7350-534C-90E4-1BD44A9A19F5}"/>
              </a:ext>
            </a:extLst>
          </p:cNvPr>
          <p:cNvSpPr>
            <a:spLocks noChangeArrowheads="1"/>
          </p:cNvSpPr>
          <p:nvPr/>
        </p:nvSpPr>
        <p:spPr bwMode="auto">
          <a:xfrm>
            <a:off x="0" y="6206786"/>
            <a:ext cx="9144000" cy="651214"/>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457200" rtl="0" eaLnBrk="1" fontAlgn="auto" latinLnBrk="0" hangingPunct="1">
              <a:lnSpc>
                <a:spcPct val="100000"/>
              </a:lnSpc>
              <a:spcBef>
                <a:spcPct val="20000"/>
              </a:spcBef>
              <a:spcAft>
                <a:spcPts val="0"/>
              </a:spcAft>
              <a:buClr>
                <a:srgbClr val="FFCC00"/>
              </a:buClr>
              <a:buSzPct val="70000"/>
              <a:buFont typeface="Wingdings" charset="0"/>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a:t>
            </a:r>
            <a:r>
              <a:rPr kumimoji="0" lang="ar-JO"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د. ريك جريفيث</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a:t>
            </a:r>
            <a:r>
              <a:rPr kumimoji="0" lang="ar-JO"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مؤسسة الدراسات اللاهوتية الأردنية</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BibleStudyDownloads.org</a:t>
            </a:r>
          </a:p>
        </p:txBody>
      </p:sp>
      <p:pic>
        <p:nvPicPr>
          <p:cNvPr id="3" name="Picture 2">
            <a:extLst>
              <a:ext uri="{FF2B5EF4-FFF2-40B4-BE49-F238E27FC236}">
                <a16:creationId xmlns:a16="http://schemas.microsoft.com/office/drawing/2014/main" id="{8B577E84-6E7C-893F-8FEF-9E13F820EDDC}"/>
              </a:ext>
            </a:extLst>
          </p:cNvPr>
          <p:cNvPicPr>
            <a:picLocks noChangeAspect="1"/>
          </p:cNvPicPr>
          <p:nvPr/>
        </p:nvPicPr>
        <p:blipFill>
          <a:blip r:embed="rId3"/>
          <a:stretch>
            <a:fillRect/>
          </a:stretch>
        </p:blipFill>
        <p:spPr>
          <a:xfrm>
            <a:off x="-15467" y="1822477"/>
            <a:ext cx="9159467" cy="4384309"/>
          </a:xfrm>
          <a:prstGeom prst="rect">
            <a:avLst/>
          </a:prstGeom>
        </p:spPr>
      </p:pic>
    </p:spTree>
    <p:extLst>
      <p:ext uri="{BB962C8B-B14F-4D97-AF65-F5344CB8AC3E}">
        <p14:creationId xmlns:p14="http://schemas.microsoft.com/office/powerpoint/2010/main" val="343976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9247" y="231122"/>
            <a:ext cx="8153680" cy="6402761"/>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87394" name="Rectangle 2"/>
          <p:cNvSpPr>
            <a:spLocks noChangeArrowheads="1"/>
          </p:cNvSpPr>
          <p:nvPr/>
        </p:nvSpPr>
        <p:spPr bwMode="auto">
          <a:xfrm>
            <a:off x="284349" y="6555442"/>
            <a:ext cx="1283074" cy="211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395" name="Rectangle 3"/>
          <p:cNvSpPr>
            <a:spLocks noChangeArrowheads="1"/>
          </p:cNvSpPr>
          <p:nvPr/>
        </p:nvSpPr>
        <p:spPr bwMode="auto">
          <a:xfrm>
            <a:off x="1241051" y="762001"/>
            <a:ext cx="6601666" cy="5454463"/>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396" name="AutoShape 4"/>
          <p:cNvSpPr>
            <a:spLocks noChangeArrowheads="1"/>
          </p:cNvSpPr>
          <p:nvPr/>
        </p:nvSpPr>
        <p:spPr bwMode="auto">
          <a:xfrm>
            <a:off x="4721879" y="889468"/>
            <a:ext cx="2914930" cy="2484904"/>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397" name="AutoShape 5"/>
          <p:cNvSpPr>
            <a:spLocks noChangeArrowheads="1"/>
          </p:cNvSpPr>
          <p:nvPr/>
        </p:nvSpPr>
        <p:spPr bwMode="auto">
          <a:xfrm>
            <a:off x="1434353" y="3564872"/>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398" name="AutoShape 6"/>
          <p:cNvSpPr>
            <a:spLocks noChangeArrowheads="1"/>
          </p:cNvSpPr>
          <p:nvPr/>
        </p:nvSpPr>
        <p:spPr bwMode="auto">
          <a:xfrm>
            <a:off x="4720478" y="3545261"/>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399" name="AutoShape 7"/>
          <p:cNvSpPr>
            <a:spLocks noChangeArrowheads="1"/>
          </p:cNvSpPr>
          <p:nvPr/>
        </p:nvSpPr>
        <p:spPr bwMode="auto">
          <a:xfrm>
            <a:off x="1432953" y="882463"/>
            <a:ext cx="2916331" cy="2486306"/>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37896" name="Group 8"/>
          <p:cNvGrpSpPr>
            <a:grpSpLocks/>
          </p:cNvGrpSpPr>
          <p:nvPr/>
        </p:nvGrpSpPr>
        <p:grpSpPr bwMode="auto">
          <a:xfrm>
            <a:off x="3940270" y="945497"/>
            <a:ext cx="3695141" cy="3315540"/>
            <a:chOff x="2717" y="675"/>
            <a:chExt cx="2638" cy="2367"/>
          </a:xfrm>
        </p:grpSpPr>
        <p:sp>
          <p:nvSpPr>
            <p:cNvPr id="187411" name="Rectangle 9"/>
            <p:cNvSpPr>
              <a:spLocks noChangeArrowheads="1"/>
            </p:cNvSpPr>
            <p:nvPr/>
          </p:nvSpPr>
          <p:spPr bwMode="auto">
            <a:xfrm>
              <a:off x="5073" y="675"/>
              <a:ext cx="210"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2</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412" name="Rectangle 10"/>
            <p:cNvSpPr>
              <a:spLocks noChangeArrowheads="1"/>
            </p:cNvSpPr>
            <p:nvPr/>
          </p:nvSpPr>
          <p:spPr bwMode="auto">
            <a:xfrm>
              <a:off x="2717" y="2598"/>
              <a:ext cx="279"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3</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413" name="Rectangle 11"/>
            <p:cNvSpPr>
              <a:spLocks noChangeArrowheads="1"/>
            </p:cNvSpPr>
            <p:nvPr/>
          </p:nvSpPr>
          <p:spPr bwMode="auto">
            <a:xfrm>
              <a:off x="5073" y="2587"/>
              <a:ext cx="282"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4</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414" name="Rectangle 12"/>
            <p:cNvSpPr>
              <a:spLocks noChangeArrowheads="1"/>
            </p:cNvSpPr>
            <p:nvPr/>
          </p:nvSpPr>
          <p:spPr bwMode="auto">
            <a:xfrm>
              <a:off x="2718" y="687"/>
              <a:ext cx="278"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8445" name="Rectangle 13"/>
          <p:cNvSpPr>
            <a:spLocks noChangeArrowheads="1"/>
          </p:cNvSpPr>
          <p:nvPr/>
        </p:nvSpPr>
        <p:spPr bwMode="auto">
          <a:xfrm>
            <a:off x="2354636" y="3692338"/>
            <a:ext cx="862855"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لوقا</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446" name="Rectangle 14"/>
          <p:cNvSpPr>
            <a:spLocks noChangeArrowheads="1"/>
          </p:cNvSpPr>
          <p:nvPr/>
        </p:nvSpPr>
        <p:spPr bwMode="auto">
          <a:xfrm>
            <a:off x="2378454" y="1004327"/>
            <a:ext cx="783008"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متى</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447" name="Rectangle 15"/>
          <p:cNvSpPr>
            <a:spLocks noChangeArrowheads="1"/>
          </p:cNvSpPr>
          <p:nvPr/>
        </p:nvSpPr>
        <p:spPr bwMode="auto">
          <a:xfrm>
            <a:off x="5558118" y="1025338"/>
            <a:ext cx="1976438"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مرقس</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448" name="Rectangle 16"/>
          <p:cNvSpPr>
            <a:spLocks noChangeArrowheads="1"/>
          </p:cNvSpPr>
          <p:nvPr/>
        </p:nvSpPr>
        <p:spPr bwMode="auto">
          <a:xfrm>
            <a:off x="5558118" y="3683934"/>
            <a:ext cx="1458169"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يوحنا</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405" name="Text Box 17"/>
          <p:cNvSpPr txBox="1">
            <a:spLocks noChangeArrowheads="1"/>
          </p:cNvSpPr>
          <p:nvPr/>
        </p:nvSpPr>
        <p:spPr bwMode="auto">
          <a:xfrm>
            <a:off x="8625059" y="7459"/>
            <a:ext cx="222654" cy="354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103"/>
              </a:spcBef>
              <a:buClr>
                <a:srgbClr val="FFA27C"/>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765">
                <a:solidFill>
                  <a:srgbClr val="FFA27C"/>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 </a:t>
            </a:r>
          </a:p>
        </p:txBody>
      </p:sp>
      <p:sp>
        <p:nvSpPr>
          <p:cNvPr id="187406" name="Text Box 18"/>
          <p:cNvSpPr txBox="1">
            <a:spLocks noChangeArrowheads="1"/>
          </p:cNvSpPr>
          <p:nvPr/>
        </p:nvSpPr>
        <p:spPr bwMode="auto">
          <a:xfrm>
            <a:off x="8641137" y="6132420"/>
            <a:ext cx="162485" cy="3235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defRPr/>
            </a:pPr>
            <a:endParaRPr lang="en-US" sz="2118">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407" name="Text Box 19"/>
          <p:cNvSpPr txBox="1">
            <a:spLocks noChangeArrowheads="1"/>
          </p:cNvSpPr>
          <p:nvPr/>
        </p:nvSpPr>
        <p:spPr bwMode="auto">
          <a:xfrm>
            <a:off x="8248520" y="6541888"/>
            <a:ext cx="285171" cy="219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55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88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16</a:t>
            </a:r>
          </a:p>
        </p:txBody>
      </p:sp>
      <p:sp>
        <p:nvSpPr>
          <p:cNvPr id="187408" name="Text Box 20"/>
          <p:cNvSpPr txBox="1">
            <a:spLocks noChangeArrowheads="1"/>
          </p:cNvSpPr>
          <p:nvPr/>
        </p:nvSpPr>
        <p:spPr bwMode="auto">
          <a:xfrm>
            <a:off x="8581311" y="6482197"/>
            <a:ext cx="261126" cy="300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88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41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3</a:t>
            </a:r>
          </a:p>
        </p:txBody>
      </p:sp>
      <p:sp>
        <p:nvSpPr>
          <p:cNvPr id="24" name="Title 23"/>
          <p:cNvSpPr>
            <a:spLocks noGrp="1"/>
          </p:cNvSpPr>
          <p:nvPr>
            <p:ph type="title" idx="4294967295"/>
          </p:nvPr>
        </p:nvSpPr>
        <p:spPr bwMode="auto">
          <a:xfrm>
            <a:off x="578504" y="228321"/>
            <a:ext cx="7986993" cy="609319"/>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80" tIns="44891" rIns="89780" bIns="44891"/>
          <a:lstStyle/>
          <a:p>
            <a:pPr>
              <a:defRPr/>
            </a:pPr>
            <a:r>
              <a:rPr lang="ar-JO" sz="2824" b="1" dirty="0">
                <a:solidFill>
                  <a:srgbClr val="FFEA1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تأطير الأناجيل...</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5" name="TextBox 24"/>
          <p:cNvSpPr txBox="1"/>
          <p:nvPr/>
        </p:nvSpPr>
        <p:spPr>
          <a:xfrm>
            <a:off x="8345582" y="1"/>
            <a:ext cx="541990" cy="416582"/>
          </a:xfrm>
          <a:prstGeom prst="rect">
            <a:avLst/>
          </a:prstGeom>
          <a:noFill/>
        </p:spPr>
        <p:txBody>
          <a:bodyPr wrap="none" lIns="89780" tIns="44891" rIns="89780" bIns="4489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898274" eaLnBrk="1" hangingPunct="1">
              <a:defRPr/>
            </a:pPr>
            <a:r>
              <a:rPr lang="ar-JO"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51أ</a:t>
            </a:r>
            <a:endParaRPr lang="en-US"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18446"/>
                                        </p:tgtEl>
                                        <p:attrNameLst>
                                          <p:attrName>style.visibility</p:attrName>
                                        </p:attrNameLst>
                                      </p:cBhvr>
                                      <p:to>
                                        <p:strVal val="visible"/>
                                      </p:to>
                                    </p:set>
                                    <p:anim calcmode="lin" valueType="num">
                                      <p:cBhvr>
                                        <p:cTn id="11" dur="500" fill="hold"/>
                                        <p:tgtEl>
                                          <p:spTgt spid="18446"/>
                                        </p:tgtEl>
                                        <p:attrNameLst>
                                          <p:attrName>ppt_w</p:attrName>
                                        </p:attrNameLst>
                                      </p:cBhvr>
                                      <p:tavLst>
                                        <p:tav tm="100000">
                                          <p:val>
                                            <p:fltVal val="0"/>
                                          </p:val>
                                        </p:tav>
                                        <p:tav>
                                          <p:val>
                                            <p:strVal val="#ppt_w"/>
                                          </p:val>
                                        </p:tav>
                                      </p:tavLst>
                                    </p:anim>
                                    <p:anim calcmode="lin" valueType="num">
                                      <p:cBhvr>
                                        <p:cTn id="12" dur="500" fill="hold"/>
                                        <p:tgtEl>
                                          <p:spTgt spid="18446"/>
                                        </p:tgtEl>
                                        <p:attrNameLst>
                                          <p:attrName>ppt_h</p:attrName>
                                        </p:attrNameLst>
                                      </p:cBhvr>
                                      <p:tavLst>
                                        <p:tav tm="100000">
                                          <p:val>
                                            <p:fltVal val="0"/>
                                          </p:val>
                                        </p:tav>
                                        <p:tav>
                                          <p:val>
                                            <p:strVal val="#ppt_h"/>
                                          </p:val>
                                        </p:tav>
                                      </p:tavLst>
                                    </p:anim>
                                    <p:anim calcmode="lin" valueType="num">
                                      <p:cBhvr>
                                        <p:cTn id="13" dur="500" fill="hold"/>
                                        <p:tgtEl>
                                          <p:spTgt spid="18446"/>
                                        </p:tgtEl>
                                        <p:attrNameLst>
                                          <p:attrName>ppt_x</p:attrName>
                                        </p:attrNameLst>
                                      </p:cBhvr>
                                      <p:tavLst>
                                        <p:tav tm="100000">
                                          <p:val>
                                            <p:fltVal val="0.5"/>
                                          </p:val>
                                        </p:tav>
                                        <p:tav>
                                          <p:val>
                                            <p:strVal val="#ppt_x"/>
                                          </p:val>
                                        </p:tav>
                                      </p:tavLst>
                                    </p:anim>
                                    <p:anim calcmode="lin" valueType="num">
                                      <p:cBhvr>
                                        <p:cTn id="14" dur="500" fill="hold"/>
                                        <p:tgtEl>
                                          <p:spTgt spid="18446"/>
                                        </p:tgtEl>
                                        <p:attrNameLst>
                                          <p:attrName>ppt_y</p:attrName>
                                        </p:attrNameLst>
                                      </p:cBhvr>
                                      <p:tavLst>
                                        <p:tav tm="100000">
                                          <p:val>
                                            <p:fltVal val="0.5"/>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528" fill="hold" nodeType="clickEffect">
                                  <p:stCondLst>
                                    <p:cond delay="0"/>
                                  </p:stCondLst>
                                  <p:childTnLst>
                                    <p:set>
                                      <p:cBhvr>
                                        <p:cTn id="18" dur="1" fill="hold">
                                          <p:stCondLst>
                                            <p:cond delay="0"/>
                                          </p:stCondLst>
                                        </p:cTn>
                                        <p:tgtEl>
                                          <p:spTgt spid="18447"/>
                                        </p:tgtEl>
                                        <p:attrNameLst>
                                          <p:attrName>style.visibility</p:attrName>
                                        </p:attrNameLst>
                                      </p:cBhvr>
                                      <p:to>
                                        <p:strVal val="visible"/>
                                      </p:to>
                                    </p:set>
                                    <p:anim calcmode="lin" valueType="num">
                                      <p:cBhvr>
                                        <p:cTn id="19" dur="500" fill="hold"/>
                                        <p:tgtEl>
                                          <p:spTgt spid="18447"/>
                                        </p:tgtEl>
                                        <p:attrNameLst>
                                          <p:attrName>ppt_w</p:attrName>
                                        </p:attrNameLst>
                                      </p:cBhvr>
                                      <p:tavLst>
                                        <p:tav tm="100000">
                                          <p:val>
                                            <p:fltVal val="0"/>
                                          </p:val>
                                        </p:tav>
                                        <p:tav>
                                          <p:val>
                                            <p:strVal val="#ppt_w"/>
                                          </p:val>
                                        </p:tav>
                                      </p:tavLst>
                                    </p:anim>
                                    <p:anim calcmode="lin" valueType="num">
                                      <p:cBhvr>
                                        <p:cTn id="20" dur="500" fill="hold"/>
                                        <p:tgtEl>
                                          <p:spTgt spid="18447"/>
                                        </p:tgtEl>
                                        <p:attrNameLst>
                                          <p:attrName>ppt_h</p:attrName>
                                        </p:attrNameLst>
                                      </p:cBhvr>
                                      <p:tavLst>
                                        <p:tav tm="100000">
                                          <p:val>
                                            <p:fltVal val="0"/>
                                          </p:val>
                                        </p:tav>
                                        <p:tav>
                                          <p:val>
                                            <p:strVal val="#ppt_h"/>
                                          </p:val>
                                        </p:tav>
                                      </p:tavLst>
                                    </p:anim>
                                    <p:anim calcmode="lin" valueType="num">
                                      <p:cBhvr>
                                        <p:cTn id="21" dur="500" fill="hold"/>
                                        <p:tgtEl>
                                          <p:spTgt spid="18447"/>
                                        </p:tgtEl>
                                        <p:attrNameLst>
                                          <p:attrName>ppt_x</p:attrName>
                                        </p:attrNameLst>
                                      </p:cBhvr>
                                      <p:tavLst>
                                        <p:tav tm="100000">
                                          <p:val>
                                            <p:fltVal val="0.5"/>
                                          </p:val>
                                        </p:tav>
                                        <p:tav>
                                          <p:val>
                                            <p:strVal val="#ppt_x"/>
                                          </p:val>
                                        </p:tav>
                                      </p:tavLst>
                                    </p:anim>
                                    <p:anim calcmode="lin" valueType="num">
                                      <p:cBhvr>
                                        <p:cTn id="22" dur="500" fill="hold"/>
                                        <p:tgtEl>
                                          <p:spTgt spid="18447"/>
                                        </p:tgtEl>
                                        <p:attrNameLst>
                                          <p:attrName>ppt_y</p:attrName>
                                        </p:attrNameLst>
                                      </p:cBhvr>
                                      <p:tavLst>
                                        <p:tav tm="100000">
                                          <p:val>
                                            <p:fltVal val="0.5"/>
                                          </p:val>
                                        </p:tav>
                                        <p:tav>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528" fill="hold" nodeType="clickEffect">
                                  <p:stCondLst>
                                    <p:cond delay="0"/>
                                  </p:stCondLst>
                                  <p:childTnLst>
                                    <p:set>
                                      <p:cBhvr>
                                        <p:cTn id="26" dur="1" fill="hold">
                                          <p:stCondLst>
                                            <p:cond delay="0"/>
                                          </p:stCondLst>
                                        </p:cTn>
                                        <p:tgtEl>
                                          <p:spTgt spid="18445"/>
                                        </p:tgtEl>
                                        <p:attrNameLst>
                                          <p:attrName>style.visibility</p:attrName>
                                        </p:attrNameLst>
                                      </p:cBhvr>
                                      <p:to>
                                        <p:strVal val="visible"/>
                                      </p:to>
                                    </p:set>
                                    <p:anim calcmode="lin" valueType="num">
                                      <p:cBhvr>
                                        <p:cTn id="27" dur="500" fill="hold"/>
                                        <p:tgtEl>
                                          <p:spTgt spid="18445"/>
                                        </p:tgtEl>
                                        <p:attrNameLst>
                                          <p:attrName>ppt_w</p:attrName>
                                        </p:attrNameLst>
                                      </p:cBhvr>
                                      <p:tavLst>
                                        <p:tav tm="100000">
                                          <p:val>
                                            <p:fltVal val="0"/>
                                          </p:val>
                                        </p:tav>
                                        <p:tav>
                                          <p:val>
                                            <p:strVal val="#ppt_w"/>
                                          </p:val>
                                        </p:tav>
                                      </p:tavLst>
                                    </p:anim>
                                    <p:anim calcmode="lin" valueType="num">
                                      <p:cBhvr>
                                        <p:cTn id="28" dur="500" fill="hold"/>
                                        <p:tgtEl>
                                          <p:spTgt spid="18445"/>
                                        </p:tgtEl>
                                        <p:attrNameLst>
                                          <p:attrName>ppt_h</p:attrName>
                                        </p:attrNameLst>
                                      </p:cBhvr>
                                      <p:tavLst>
                                        <p:tav tm="100000">
                                          <p:val>
                                            <p:fltVal val="0"/>
                                          </p:val>
                                        </p:tav>
                                        <p:tav>
                                          <p:val>
                                            <p:strVal val="#ppt_h"/>
                                          </p:val>
                                        </p:tav>
                                      </p:tavLst>
                                    </p:anim>
                                    <p:anim calcmode="lin" valueType="num">
                                      <p:cBhvr>
                                        <p:cTn id="29" dur="500" fill="hold"/>
                                        <p:tgtEl>
                                          <p:spTgt spid="18445"/>
                                        </p:tgtEl>
                                        <p:attrNameLst>
                                          <p:attrName>ppt_x</p:attrName>
                                        </p:attrNameLst>
                                      </p:cBhvr>
                                      <p:tavLst>
                                        <p:tav tm="100000">
                                          <p:val>
                                            <p:fltVal val="0.5"/>
                                          </p:val>
                                        </p:tav>
                                        <p:tav>
                                          <p:val>
                                            <p:strVal val="#ppt_x"/>
                                          </p:val>
                                        </p:tav>
                                      </p:tavLst>
                                    </p:anim>
                                    <p:anim calcmode="lin" valueType="num">
                                      <p:cBhvr>
                                        <p:cTn id="30" dur="500" fill="hold"/>
                                        <p:tgtEl>
                                          <p:spTgt spid="18445"/>
                                        </p:tgtEl>
                                        <p:attrNameLst>
                                          <p:attrName>ppt_y</p:attrName>
                                        </p:attrNameLst>
                                      </p:cBhvr>
                                      <p:tavLst>
                                        <p:tav tm="100000">
                                          <p:val>
                                            <p:fltVal val="0.5"/>
                                          </p:val>
                                        </p:tav>
                                        <p:tav>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528" fill="hold" nodeType="clickEffect">
                                  <p:stCondLst>
                                    <p:cond delay="0"/>
                                  </p:stCondLst>
                                  <p:childTnLst>
                                    <p:set>
                                      <p:cBhvr>
                                        <p:cTn id="34" dur="1" fill="hold">
                                          <p:stCondLst>
                                            <p:cond delay="0"/>
                                          </p:stCondLst>
                                        </p:cTn>
                                        <p:tgtEl>
                                          <p:spTgt spid="18448"/>
                                        </p:tgtEl>
                                        <p:attrNameLst>
                                          <p:attrName>style.visibility</p:attrName>
                                        </p:attrNameLst>
                                      </p:cBhvr>
                                      <p:to>
                                        <p:strVal val="visible"/>
                                      </p:to>
                                    </p:set>
                                    <p:anim calcmode="lin" valueType="num">
                                      <p:cBhvr>
                                        <p:cTn id="35" dur="500" fill="hold"/>
                                        <p:tgtEl>
                                          <p:spTgt spid="18448"/>
                                        </p:tgtEl>
                                        <p:attrNameLst>
                                          <p:attrName>ppt_w</p:attrName>
                                        </p:attrNameLst>
                                      </p:cBhvr>
                                      <p:tavLst>
                                        <p:tav tm="100000">
                                          <p:val>
                                            <p:fltVal val="0"/>
                                          </p:val>
                                        </p:tav>
                                        <p:tav>
                                          <p:val>
                                            <p:strVal val="#ppt_w"/>
                                          </p:val>
                                        </p:tav>
                                      </p:tavLst>
                                    </p:anim>
                                    <p:anim calcmode="lin" valueType="num">
                                      <p:cBhvr>
                                        <p:cTn id="36" dur="500" fill="hold"/>
                                        <p:tgtEl>
                                          <p:spTgt spid="18448"/>
                                        </p:tgtEl>
                                        <p:attrNameLst>
                                          <p:attrName>ppt_h</p:attrName>
                                        </p:attrNameLst>
                                      </p:cBhvr>
                                      <p:tavLst>
                                        <p:tav tm="100000">
                                          <p:val>
                                            <p:fltVal val="0"/>
                                          </p:val>
                                        </p:tav>
                                        <p:tav>
                                          <p:val>
                                            <p:strVal val="#ppt_h"/>
                                          </p:val>
                                        </p:tav>
                                      </p:tavLst>
                                    </p:anim>
                                    <p:anim calcmode="lin" valueType="num">
                                      <p:cBhvr>
                                        <p:cTn id="37" dur="500" fill="hold"/>
                                        <p:tgtEl>
                                          <p:spTgt spid="18448"/>
                                        </p:tgtEl>
                                        <p:attrNameLst>
                                          <p:attrName>ppt_x</p:attrName>
                                        </p:attrNameLst>
                                      </p:cBhvr>
                                      <p:tavLst>
                                        <p:tav tm="100000">
                                          <p:val>
                                            <p:fltVal val="0.5"/>
                                          </p:val>
                                        </p:tav>
                                        <p:tav>
                                          <p:val>
                                            <p:strVal val="#ppt_x"/>
                                          </p:val>
                                        </p:tav>
                                      </p:tavLst>
                                    </p:anim>
                                    <p:anim calcmode="lin" valueType="num">
                                      <p:cBhvr>
                                        <p:cTn id="38" dur="500" fill="hold"/>
                                        <p:tgtEl>
                                          <p:spTgt spid="18448"/>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9247" y="231122"/>
            <a:ext cx="8153680" cy="6402761"/>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88418" name="Rectangle 2"/>
          <p:cNvSpPr>
            <a:spLocks noChangeArrowheads="1"/>
          </p:cNvSpPr>
          <p:nvPr/>
        </p:nvSpPr>
        <p:spPr bwMode="auto">
          <a:xfrm>
            <a:off x="284349" y="6555442"/>
            <a:ext cx="1283074" cy="211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188419" name="Rectangle 3"/>
          <p:cNvSpPr>
            <a:spLocks noChangeArrowheads="1"/>
          </p:cNvSpPr>
          <p:nvPr/>
        </p:nvSpPr>
        <p:spPr bwMode="auto">
          <a:xfrm>
            <a:off x="1241051" y="762001"/>
            <a:ext cx="6601666" cy="5454463"/>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188420" name="AutoShape 4"/>
          <p:cNvSpPr>
            <a:spLocks noChangeArrowheads="1"/>
          </p:cNvSpPr>
          <p:nvPr/>
        </p:nvSpPr>
        <p:spPr bwMode="auto">
          <a:xfrm>
            <a:off x="4721879" y="889468"/>
            <a:ext cx="2914930" cy="2484904"/>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188421" name="AutoShape 5"/>
          <p:cNvSpPr>
            <a:spLocks noChangeArrowheads="1"/>
          </p:cNvSpPr>
          <p:nvPr/>
        </p:nvSpPr>
        <p:spPr bwMode="auto">
          <a:xfrm>
            <a:off x="1434353" y="3545261"/>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dirty="0">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188422" name="AutoShape 6"/>
          <p:cNvSpPr>
            <a:spLocks noChangeArrowheads="1"/>
          </p:cNvSpPr>
          <p:nvPr/>
        </p:nvSpPr>
        <p:spPr bwMode="auto">
          <a:xfrm>
            <a:off x="4720478" y="3545261"/>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188423" name="AutoShape 7"/>
          <p:cNvSpPr>
            <a:spLocks noChangeArrowheads="1"/>
          </p:cNvSpPr>
          <p:nvPr/>
        </p:nvSpPr>
        <p:spPr bwMode="auto">
          <a:xfrm>
            <a:off x="1432953" y="882463"/>
            <a:ext cx="2916331" cy="2486306"/>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grpSp>
        <p:nvGrpSpPr>
          <p:cNvPr id="39944" name="Group 8"/>
          <p:cNvGrpSpPr>
            <a:grpSpLocks/>
          </p:cNvGrpSpPr>
          <p:nvPr/>
        </p:nvGrpSpPr>
        <p:grpSpPr bwMode="auto">
          <a:xfrm>
            <a:off x="4027115" y="945497"/>
            <a:ext cx="3548062" cy="3315540"/>
            <a:chOff x="2779" y="675"/>
            <a:chExt cx="2533" cy="2367"/>
          </a:xfrm>
        </p:grpSpPr>
        <p:sp>
          <p:nvSpPr>
            <p:cNvPr id="188460" name="Rectangle 9"/>
            <p:cNvSpPr>
              <a:spLocks noChangeArrowheads="1"/>
            </p:cNvSpPr>
            <p:nvPr/>
          </p:nvSpPr>
          <p:spPr bwMode="auto">
            <a:xfrm>
              <a:off x="5028" y="675"/>
              <a:ext cx="252"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Helvetica" charset="0"/>
                  <a:ea typeface="MS Gothic" charset="0"/>
                  <a:cs typeface="MS Gothic" charset="0"/>
                </a:rPr>
                <a:t>2</a:t>
              </a:r>
              <a:endParaRPr lang="en-GB" sz="3530" b="1" dirty="0">
                <a:solidFill>
                  <a:srgbClr val="FAFD00"/>
                </a:solidFill>
                <a:effectLst>
                  <a:outerShdw blurRad="38100" dist="38100" dir="2700000" algn="tl">
                    <a:srgbClr val="000000">
                      <a:alpha val="43137"/>
                    </a:srgbClr>
                  </a:outerShdw>
                </a:effectLst>
                <a:latin typeface="Helvetica" charset="0"/>
                <a:ea typeface="MS Gothic" charset="0"/>
                <a:cs typeface="MS Gothic" charset="0"/>
              </a:endParaRPr>
            </a:p>
          </p:txBody>
        </p:sp>
        <p:sp>
          <p:nvSpPr>
            <p:cNvPr id="188461" name="Rectangle 10"/>
            <p:cNvSpPr>
              <a:spLocks noChangeArrowheads="1"/>
            </p:cNvSpPr>
            <p:nvPr/>
          </p:nvSpPr>
          <p:spPr bwMode="auto">
            <a:xfrm>
              <a:off x="2779" y="2598"/>
              <a:ext cx="230"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Helvetica" charset="0"/>
                  <a:ea typeface="MS Gothic" charset="0"/>
                  <a:cs typeface="MS Gothic" charset="0"/>
                </a:rPr>
                <a:t>3</a:t>
              </a:r>
              <a:endParaRPr lang="en-GB" sz="3530" b="1" dirty="0">
                <a:solidFill>
                  <a:srgbClr val="FAFD00"/>
                </a:solidFill>
                <a:effectLst>
                  <a:outerShdw blurRad="38100" dist="38100" dir="2700000" algn="tl">
                    <a:srgbClr val="000000">
                      <a:alpha val="43137"/>
                    </a:srgbClr>
                  </a:outerShdw>
                </a:effectLst>
                <a:latin typeface="Helvetica" charset="0"/>
                <a:ea typeface="MS Gothic" charset="0"/>
                <a:cs typeface="MS Gothic" charset="0"/>
              </a:endParaRPr>
            </a:p>
          </p:txBody>
        </p:sp>
        <p:sp>
          <p:nvSpPr>
            <p:cNvPr id="188462" name="Rectangle 11"/>
            <p:cNvSpPr>
              <a:spLocks noChangeArrowheads="1"/>
            </p:cNvSpPr>
            <p:nvPr/>
          </p:nvSpPr>
          <p:spPr bwMode="auto">
            <a:xfrm>
              <a:off x="5073" y="2587"/>
              <a:ext cx="239"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4</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8463" name="Rectangle 12"/>
            <p:cNvSpPr>
              <a:spLocks noChangeArrowheads="1"/>
            </p:cNvSpPr>
            <p:nvPr/>
          </p:nvSpPr>
          <p:spPr bwMode="auto">
            <a:xfrm>
              <a:off x="2779" y="687"/>
              <a:ext cx="217"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Helvetica" charset="0"/>
                  <a:ea typeface="MS Gothic" charset="0"/>
                  <a:cs typeface="MS Gothic" charset="0"/>
                </a:rPr>
                <a:t>1</a:t>
              </a:r>
              <a:endParaRPr lang="en-GB" sz="3530" b="1" dirty="0">
                <a:solidFill>
                  <a:srgbClr val="FAFD00"/>
                </a:solidFill>
                <a:effectLst>
                  <a:outerShdw blurRad="38100" dist="38100" dir="2700000" algn="tl">
                    <a:srgbClr val="000000">
                      <a:alpha val="43137"/>
                    </a:srgbClr>
                  </a:outerShdw>
                </a:effectLst>
                <a:latin typeface="Helvetica" charset="0"/>
                <a:ea typeface="MS Gothic" charset="0"/>
                <a:cs typeface="MS Gothic" charset="0"/>
              </a:endParaRPr>
            </a:p>
          </p:txBody>
        </p:sp>
      </p:grpSp>
      <p:sp>
        <p:nvSpPr>
          <p:cNvPr id="188425" name="Rectangle 13"/>
          <p:cNvSpPr>
            <a:spLocks noChangeArrowheads="1"/>
          </p:cNvSpPr>
          <p:nvPr/>
        </p:nvSpPr>
        <p:spPr bwMode="auto">
          <a:xfrm>
            <a:off x="2354637" y="3692338"/>
            <a:ext cx="1976437"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لوقا</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8426" name="Rectangle 14"/>
          <p:cNvSpPr>
            <a:spLocks noChangeArrowheads="1"/>
          </p:cNvSpPr>
          <p:nvPr/>
        </p:nvSpPr>
        <p:spPr bwMode="auto">
          <a:xfrm>
            <a:off x="2354636" y="1004327"/>
            <a:ext cx="1771930"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متى</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8427" name="Rectangle 15"/>
          <p:cNvSpPr>
            <a:spLocks noChangeArrowheads="1"/>
          </p:cNvSpPr>
          <p:nvPr/>
        </p:nvSpPr>
        <p:spPr bwMode="auto">
          <a:xfrm>
            <a:off x="5558118" y="1025338"/>
            <a:ext cx="1976438"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مرقس</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8428" name="Rectangle 16"/>
          <p:cNvSpPr>
            <a:spLocks noChangeArrowheads="1"/>
          </p:cNvSpPr>
          <p:nvPr/>
        </p:nvSpPr>
        <p:spPr bwMode="auto">
          <a:xfrm>
            <a:off x="5722004" y="3683934"/>
            <a:ext cx="1808349"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يوحنا</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3" name="Group 17"/>
          <p:cNvGrpSpPr>
            <a:grpSpLocks/>
          </p:cNvGrpSpPr>
          <p:nvPr/>
        </p:nvGrpSpPr>
        <p:grpSpPr bwMode="auto">
          <a:xfrm>
            <a:off x="1738313" y="1560420"/>
            <a:ext cx="2206158" cy="1180820"/>
            <a:chOff x="1145" y="1114"/>
            <a:chExt cx="1575" cy="843"/>
          </a:xfrm>
        </p:grpSpPr>
        <p:grpSp>
          <p:nvGrpSpPr>
            <p:cNvPr id="39975" name="Group 18"/>
            <p:cNvGrpSpPr>
              <a:grpSpLocks/>
            </p:cNvGrpSpPr>
            <p:nvPr/>
          </p:nvGrpSpPr>
          <p:grpSpPr bwMode="auto">
            <a:xfrm>
              <a:off x="1145" y="1176"/>
              <a:ext cx="1573" cy="781"/>
              <a:chOff x="1145" y="1176"/>
              <a:chExt cx="1573" cy="781"/>
            </a:xfrm>
          </p:grpSpPr>
          <p:sp>
            <p:nvSpPr>
              <p:cNvPr id="188457" name="Rectangle 19"/>
              <p:cNvSpPr>
                <a:spLocks noChangeArrowheads="1"/>
              </p:cNvSpPr>
              <p:nvPr/>
            </p:nvSpPr>
            <p:spPr bwMode="auto">
              <a:xfrm>
                <a:off x="1145" y="1176"/>
                <a:ext cx="157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algn="r" defTabSz="897920" rtl="1" eaLnBrk="1" hangingPunct="1">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 </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8458" name="Rectangle 20"/>
              <p:cNvSpPr>
                <a:spLocks noChangeArrowheads="1"/>
              </p:cNvSpPr>
              <p:nvPr/>
            </p:nvSpPr>
            <p:spPr bwMode="auto">
              <a:xfrm>
                <a:off x="1145" y="1530"/>
                <a:ext cx="58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188459" name="Rectangle 21"/>
              <p:cNvSpPr>
                <a:spLocks noChangeArrowheads="1"/>
              </p:cNvSpPr>
              <p:nvPr/>
            </p:nvSpPr>
            <p:spPr bwMode="auto">
              <a:xfrm>
                <a:off x="1145" y="1834"/>
                <a:ext cx="61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grpSp>
        <p:sp>
          <p:nvSpPr>
            <p:cNvPr id="188456" name="Rectangle 22"/>
            <p:cNvSpPr>
              <a:spLocks noChangeArrowheads="1"/>
            </p:cNvSpPr>
            <p:nvPr/>
          </p:nvSpPr>
          <p:spPr bwMode="auto">
            <a:xfrm>
              <a:off x="1496" y="1114"/>
              <a:ext cx="1224"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en-GB" sz="2206" b="1" dirty="0">
                  <a:solidFill>
                    <a:srgbClr val="FFEA18"/>
                  </a:solidFill>
                  <a:effectLst>
                    <a:outerShdw blurRad="38100" dist="38100" dir="2700000" algn="tl">
                      <a:srgbClr val="000000">
                        <a:alpha val="43137"/>
                      </a:srgbClr>
                    </a:outerShdw>
                  </a:effectLst>
                  <a:latin typeface="Helvetica" charset="0"/>
                  <a:ea typeface="MS Gothic" charset="0"/>
                  <a:cs typeface="MS Gothic" charset="0"/>
                </a:rPr>
                <a:t>   </a:t>
              </a: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اليهود</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5" name="Group 23"/>
          <p:cNvGrpSpPr>
            <a:grpSpLocks/>
          </p:cNvGrpSpPr>
          <p:nvPr/>
        </p:nvGrpSpPr>
        <p:grpSpPr bwMode="auto">
          <a:xfrm>
            <a:off x="5055256" y="1570225"/>
            <a:ext cx="2399460" cy="1182221"/>
            <a:chOff x="3513" y="1121"/>
            <a:chExt cx="1713" cy="844"/>
          </a:xfrm>
        </p:grpSpPr>
        <p:grpSp>
          <p:nvGrpSpPr>
            <p:cNvPr id="39970" name="Group 24"/>
            <p:cNvGrpSpPr>
              <a:grpSpLocks/>
            </p:cNvGrpSpPr>
            <p:nvPr/>
          </p:nvGrpSpPr>
          <p:grpSpPr bwMode="auto">
            <a:xfrm>
              <a:off x="3513" y="1184"/>
              <a:ext cx="1713" cy="781"/>
              <a:chOff x="3513" y="1184"/>
              <a:chExt cx="1713" cy="781"/>
            </a:xfrm>
          </p:grpSpPr>
          <p:sp>
            <p:nvSpPr>
              <p:cNvPr id="188452" name="Rectangle 25"/>
              <p:cNvSpPr>
                <a:spLocks noChangeArrowheads="1"/>
              </p:cNvSpPr>
              <p:nvPr/>
            </p:nvSpPr>
            <p:spPr bwMode="auto">
              <a:xfrm>
                <a:off x="4807" y="1184"/>
                <a:ext cx="419"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8453" name="Rectangle 26"/>
              <p:cNvSpPr>
                <a:spLocks noChangeArrowheads="1"/>
              </p:cNvSpPr>
              <p:nvPr/>
            </p:nvSpPr>
            <p:spPr bwMode="auto">
              <a:xfrm>
                <a:off x="3513" y="1538"/>
                <a:ext cx="58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188454" name="Rectangle 27"/>
              <p:cNvSpPr>
                <a:spLocks noChangeArrowheads="1"/>
              </p:cNvSpPr>
              <p:nvPr/>
            </p:nvSpPr>
            <p:spPr bwMode="auto">
              <a:xfrm>
                <a:off x="3513" y="1842"/>
                <a:ext cx="61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grpSp>
        <p:sp>
          <p:nvSpPr>
            <p:cNvPr id="188451" name="Rectangle 28"/>
            <p:cNvSpPr>
              <a:spLocks noChangeArrowheads="1"/>
            </p:cNvSpPr>
            <p:nvPr/>
          </p:nvSpPr>
          <p:spPr bwMode="auto">
            <a:xfrm>
              <a:off x="3848" y="1121"/>
              <a:ext cx="827"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الرومانيين</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7" name="Group 29"/>
          <p:cNvGrpSpPr>
            <a:grpSpLocks/>
          </p:cNvGrpSpPr>
          <p:nvPr/>
        </p:nvGrpSpPr>
        <p:grpSpPr bwMode="auto">
          <a:xfrm>
            <a:off x="1760724" y="4237225"/>
            <a:ext cx="2389654" cy="1182221"/>
            <a:chOff x="1161" y="3025"/>
            <a:chExt cx="1706" cy="844"/>
          </a:xfrm>
        </p:grpSpPr>
        <p:grpSp>
          <p:nvGrpSpPr>
            <p:cNvPr id="39965" name="Group 30"/>
            <p:cNvGrpSpPr>
              <a:grpSpLocks/>
            </p:cNvGrpSpPr>
            <p:nvPr/>
          </p:nvGrpSpPr>
          <p:grpSpPr bwMode="auto">
            <a:xfrm>
              <a:off x="1161" y="3088"/>
              <a:ext cx="1706" cy="781"/>
              <a:chOff x="1161" y="3088"/>
              <a:chExt cx="1706" cy="781"/>
            </a:xfrm>
          </p:grpSpPr>
          <p:sp>
            <p:nvSpPr>
              <p:cNvPr id="188447" name="Rectangle 31"/>
              <p:cNvSpPr>
                <a:spLocks noChangeArrowheads="1"/>
              </p:cNvSpPr>
              <p:nvPr/>
            </p:nvSpPr>
            <p:spPr bwMode="auto">
              <a:xfrm>
                <a:off x="2442" y="3088"/>
                <a:ext cx="425"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FEA18"/>
                  </a:solidFill>
                  <a:effectLst>
                    <a:outerShdw blurRad="38100" dist="38100" dir="2700000" algn="tl">
                      <a:srgbClr val="000000">
                        <a:alpha val="43137"/>
                      </a:srgbClr>
                    </a:outerShdw>
                  </a:effectLst>
                  <a:latin typeface="Helvetica" charset="0"/>
                  <a:ea typeface="MS Gothic" charset="0"/>
                  <a:cs typeface="MS Gothic" charset="0"/>
                </a:endParaRPr>
              </a:p>
            </p:txBody>
          </p:sp>
          <p:sp>
            <p:nvSpPr>
              <p:cNvPr id="188448" name="Rectangle 32"/>
              <p:cNvSpPr>
                <a:spLocks noChangeArrowheads="1"/>
              </p:cNvSpPr>
              <p:nvPr/>
            </p:nvSpPr>
            <p:spPr bwMode="auto">
              <a:xfrm>
                <a:off x="1161" y="3442"/>
                <a:ext cx="58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188449" name="Rectangle 33"/>
              <p:cNvSpPr>
                <a:spLocks noChangeArrowheads="1"/>
              </p:cNvSpPr>
              <p:nvPr/>
            </p:nvSpPr>
            <p:spPr bwMode="auto">
              <a:xfrm>
                <a:off x="1161" y="3746"/>
                <a:ext cx="61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grpSp>
        <p:sp>
          <p:nvSpPr>
            <p:cNvPr id="188446" name="Rectangle 34"/>
            <p:cNvSpPr>
              <a:spLocks noChangeArrowheads="1"/>
            </p:cNvSpPr>
            <p:nvPr/>
          </p:nvSpPr>
          <p:spPr bwMode="auto">
            <a:xfrm>
              <a:off x="1496" y="3025"/>
              <a:ext cx="1127"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اليونانيين</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9" name="Group 48"/>
          <p:cNvGrpSpPr>
            <a:grpSpLocks/>
          </p:cNvGrpSpPr>
          <p:nvPr/>
        </p:nvGrpSpPr>
        <p:grpSpPr bwMode="auto">
          <a:xfrm>
            <a:off x="4840942" y="4241426"/>
            <a:ext cx="3092824" cy="1178019"/>
            <a:chOff x="3360" y="3028"/>
            <a:chExt cx="2208" cy="841"/>
          </a:xfrm>
        </p:grpSpPr>
        <p:grpSp>
          <p:nvGrpSpPr>
            <p:cNvPr id="39960" name="Group 36"/>
            <p:cNvGrpSpPr>
              <a:grpSpLocks/>
            </p:cNvGrpSpPr>
            <p:nvPr/>
          </p:nvGrpSpPr>
          <p:grpSpPr bwMode="auto">
            <a:xfrm>
              <a:off x="3360" y="3088"/>
              <a:ext cx="1921" cy="781"/>
              <a:chOff x="3473" y="3088"/>
              <a:chExt cx="1669" cy="781"/>
            </a:xfrm>
          </p:grpSpPr>
          <p:sp>
            <p:nvSpPr>
              <p:cNvPr id="188442" name="Rectangle 37"/>
              <p:cNvSpPr>
                <a:spLocks noChangeArrowheads="1"/>
              </p:cNvSpPr>
              <p:nvPr/>
            </p:nvSpPr>
            <p:spPr bwMode="auto">
              <a:xfrm>
                <a:off x="4804" y="3088"/>
                <a:ext cx="338"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8443" name="Rectangle 38"/>
              <p:cNvSpPr>
                <a:spLocks noChangeArrowheads="1"/>
              </p:cNvSpPr>
              <p:nvPr/>
            </p:nvSpPr>
            <p:spPr bwMode="auto">
              <a:xfrm>
                <a:off x="3473" y="3442"/>
                <a:ext cx="58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188444" name="Rectangle 39"/>
              <p:cNvSpPr>
                <a:spLocks noChangeArrowheads="1"/>
              </p:cNvSpPr>
              <p:nvPr/>
            </p:nvSpPr>
            <p:spPr bwMode="auto">
              <a:xfrm>
                <a:off x="3473" y="3746"/>
                <a:ext cx="61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grpSp>
        <p:sp>
          <p:nvSpPr>
            <p:cNvPr id="188441" name="Rectangle 40"/>
            <p:cNvSpPr>
              <a:spLocks noChangeArrowheads="1"/>
            </p:cNvSpPr>
            <p:nvPr/>
          </p:nvSpPr>
          <p:spPr bwMode="auto">
            <a:xfrm>
              <a:off x="4061" y="3028"/>
              <a:ext cx="1507"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الكنيسة</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88433" name="Text Box 41"/>
          <p:cNvSpPr txBox="1">
            <a:spLocks noChangeArrowheads="1"/>
          </p:cNvSpPr>
          <p:nvPr/>
        </p:nvSpPr>
        <p:spPr bwMode="auto">
          <a:xfrm>
            <a:off x="8622655" y="7459"/>
            <a:ext cx="227463" cy="354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103"/>
              </a:spcBef>
              <a:buClr>
                <a:srgbClr val="FFA27C"/>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765">
                <a:solidFill>
                  <a:srgbClr val="FFA27C"/>
                </a:solidFill>
                <a:effectLst>
                  <a:outerShdw blurRad="38100" dist="38100" dir="2700000" algn="tl">
                    <a:srgbClr val="000000">
                      <a:alpha val="43137"/>
                    </a:srgbClr>
                  </a:outerShdw>
                </a:effectLst>
                <a:latin typeface="Comic Sans MS" charset="0"/>
                <a:ea typeface="MS Gothic" charset="0"/>
                <a:cs typeface="MS Gothic" charset="0"/>
              </a:rPr>
              <a:t> </a:t>
            </a:r>
          </a:p>
        </p:txBody>
      </p:sp>
      <p:sp>
        <p:nvSpPr>
          <p:cNvPr id="188434" name="Text Box 42"/>
          <p:cNvSpPr txBox="1">
            <a:spLocks noChangeArrowheads="1"/>
          </p:cNvSpPr>
          <p:nvPr/>
        </p:nvSpPr>
        <p:spPr bwMode="auto">
          <a:xfrm>
            <a:off x="7918357" y="6538633"/>
            <a:ext cx="162485" cy="215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defRPr/>
            </a:pPr>
            <a:endParaRPr lang="en-US" sz="2118">
              <a:solidFill>
                <a:srgbClr val="000000"/>
              </a:solidFill>
              <a:effectLst>
                <a:outerShdw blurRad="38100" dist="38100" dir="2700000" algn="tl">
                  <a:srgbClr val="000000">
                    <a:alpha val="43137"/>
                  </a:srgbClr>
                </a:outerShdw>
              </a:effectLst>
              <a:ea typeface="MS Gothic" charset="0"/>
              <a:cs typeface="MS Gothic" charset="0"/>
            </a:endParaRPr>
          </a:p>
        </p:txBody>
      </p:sp>
      <p:sp>
        <p:nvSpPr>
          <p:cNvPr id="188435" name="Text Box 43"/>
          <p:cNvSpPr txBox="1">
            <a:spLocks noChangeArrowheads="1"/>
          </p:cNvSpPr>
          <p:nvPr/>
        </p:nvSpPr>
        <p:spPr bwMode="auto">
          <a:xfrm>
            <a:off x="8531879" y="6124015"/>
            <a:ext cx="162485" cy="3221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defRPr/>
            </a:pPr>
            <a:endParaRPr lang="en-US" sz="2118">
              <a:solidFill>
                <a:srgbClr val="000000"/>
              </a:solidFill>
              <a:effectLst>
                <a:outerShdw blurRad="38100" dist="38100" dir="2700000" algn="tl">
                  <a:srgbClr val="000000">
                    <a:alpha val="43137"/>
                  </a:srgbClr>
                </a:outerShdw>
              </a:effectLst>
              <a:ea typeface="MS Gothic" charset="0"/>
              <a:cs typeface="MS Gothic" charset="0"/>
            </a:endParaRPr>
          </a:p>
        </p:txBody>
      </p:sp>
      <p:sp>
        <p:nvSpPr>
          <p:cNvPr id="188436" name="Text Box 44"/>
          <p:cNvSpPr txBox="1">
            <a:spLocks noChangeArrowheads="1"/>
          </p:cNvSpPr>
          <p:nvPr/>
        </p:nvSpPr>
        <p:spPr bwMode="auto">
          <a:xfrm>
            <a:off x="8249321" y="6541888"/>
            <a:ext cx="283568" cy="219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55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882" b="1">
                <a:solidFill>
                  <a:srgbClr val="FFFFFF"/>
                </a:solidFill>
                <a:effectLst>
                  <a:outerShdw blurRad="38100" dist="38100" dir="2700000" algn="tl">
                    <a:srgbClr val="000000">
                      <a:alpha val="43137"/>
                    </a:srgbClr>
                  </a:outerShdw>
                </a:effectLst>
                <a:latin typeface="Comic Sans MS" charset="0"/>
                <a:ea typeface="MS Gothic" charset="0"/>
                <a:cs typeface="MS Gothic" charset="0"/>
              </a:rPr>
              <a:t>17</a:t>
            </a:r>
          </a:p>
        </p:txBody>
      </p:sp>
      <p:sp>
        <p:nvSpPr>
          <p:cNvPr id="188437" name="Text Box 45"/>
          <p:cNvSpPr txBox="1">
            <a:spLocks noChangeArrowheads="1"/>
          </p:cNvSpPr>
          <p:nvPr/>
        </p:nvSpPr>
        <p:spPr bwMode="auto">
          <a:xfrm>
            <a:off x="8567895" y="6482197"/>
            <a:ext cx="273950" cy="300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88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412" b="1">
                <a:solidFill>
                  <a:srgbClr val="FFFFFF"/>
                </a:solidFill>
                <a:effectLst>
                  <a:outerShdw blurRad="38100" dist="38100" dir="2700000" algn="tl">
                    <a:srgbClr val="000000">
                      <a:alpha val="43137"/>
                    </a:srgbClr>
                  </a:outerShdw>
                </a:effectLst>
                <a:latin typeface="Comic Sans MS" charset="0"/>
                <a:ea typeface="MS Gothic" charset="0"/>
                <a:cs typeface="MS Gothic" charset="0"/>
              </a:rPr>
              <a:t>4</a:t>
            </a:r>
          </a:p>
        </p:txBody>
      </p:sp>
      <p:sp>
        <p:nvSpPr>
          <p:cNvPr id="48" name="Title 47"/>
          <p:cNvSpPr>
            <a:spLocks noGrp="1"/>
          </p:cNvSpPr>
          <p:nvPr>
            <p:ph type="title" idx="4294967295"/>
          </p:nvPr>
        </p:nvSpPr>
        <p:spPr bwMode="auto">
          <a:xfrm>
            <a:off x="578505" y="228321"/>
            <a:ext cx="7839915" cy="609319"/>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80" tIns="44891" rIns="89780" bIns="44891"/>
          <a:lstStyle/>
          <a:p>
            <a:pPr>
              <a:defRPr/>
            </a:pPr>
            <a:r>
              <a:rPr lang="ar-JO" sz="2824" b="1" dirty="0">
                <a:solidFill>
                  <a:srgbClr val="FFEA1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جمهور الأناجيل...</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0" name="TextBox 49"/>
          <p:cNvSpPr txBox="1"/>
          <p:nvPr/>
        </p:nvSpPr>
        <p:spPr>
          <a:xfrm>
            <a:off x="8345582" y="1"/>
            <a:ext cx="541990" cy="416582"/>
          </a:xfrm>
          <a:prstGeom prst="rect">
            <a:avLst/>
          </a:prstGeom>
          <a:noFill/>
        </p:spPr>
        <p:txBody>
          <a:bodyPr wrap="none" lIns="89780" tIns="44891" rIns="89780" bIns="4489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898274" eaLnBrk="1" hangingPunct="1">
              <a:defRPr/>
            </a:pPr>
            <a:r>
              <a:rPr lang="ar-JO"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51أ</a:t>
            </a:r>
            <a:endParaRPr lang="en-US"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iterate type="lt">
                                    <p:tmPct val="0"/>
                                  </p:iterate>
                                  <p:childTnLst>
                                    <p:set>
                                      <p:cBhvr>
                                        <p:cTn id="6" dur="1" fill="hold">
                                          <p:stCondLst>
                                            <p:cond delay="0"/>
                                          </p:stCondLst>
                                        </p:cTn>
                                        <p:tgtEl>
                                          <p:spTgt spid="48"/>
                                        </p:tgtEl>
                                        <p:attrNameLst>
                                          <p:attrName>style.visibility</p:attrName>
                                        </p:attrNameLst>
                                      </p:cBhvr>
                                      <p:to>
                                        <p:strVal val="visible"/>
                                      </p:to>
                                    </p:set>
                                    <p:animEffect transition="in" filter="dissolve">
                                      <p:cBhvr>
                                        <p:cTn id="7" dur="500"/>
                                        <p:tgtEl>
                                          <p:spTgt spid="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100000">
                                          <p:val>
                                            <p:fltVal val="0"/>
                                          </p:val>
                                        </p:tav>
                                        <p:tav>
                                          <p:val>
                                            <p:strVal val="#ppt_w"/>
                                          </p:val>
                                        </p:tav>
                                      </p:tavLst>
                                    </p:anim>
                                    <p:anim calcmode="lin" valueType="num">
                                      <p:cBhvr>
                                        <p:cTn id="13" dur="500" fill="hold"/>
                                        <p:tgtEl>
                                          <p:spTgt spid="3"/>
                                        </p:tgtEl>
                                        <p:attrNameLst>
                                          <p:attrName>ppt_h</p:attrName>
                                        </p:attrNameLst>
                                      </p:cBhvr>
                                      <p:tavLst>
                                        <p:tav tm="100000">
                                          <p:val>
                                            <p:fltVal val="0"/>
                                          </p:val>
                                        </p:tav>
                                        <p:tav>
                                          <p:val>
                                            <p:strVal val="#ppt_h"/>
                                          </p:val>
                                        </p:tav>
                                      </p:tavLst>
                                    </p:anim>
                                    <p:anim calcmode="lin" valueType="num">
                                      <p:cBhvr>
                                        <p:cTn id="14" dur="500" fill="hold"/>
                                        <p:tgtEl>
                                          <p:spTgt spid="3"/>
                                        </p:tgtEl>
                                        <p:attrNameLst>
                                          <p:attrName>ppt_x</p:attrName>
                                        </p:attrNameLst>
                                      </p:cBhvr>
                                      <p:tavLst>
                                        <p:tav tm="100000">
                                          <p:val>
                                            <p:fltVal val="0.5"/>
                                          </p:val>
                                        </p:tav>
                                        <p:tav>
                                          <p:val>
                                            <p:strVal val="#ppt_x"/>
                                          </p:val>
                                        </p:tav>
                                      </p:tavLst>
                                    </p:anim>
                                    <p:anim calcmode="lin" valueType="num">
                                      <p:cBhvr>
                                        <p:cTn id="15" dur="500" fill="hold"/>
                                        <p:tgtEl>
                                          <p:spTgt spid="3"/>
                                        </p:tgtEl>
                                        <p:attrNameLst>
                                          <p:attrName>ppt_y</p:attrName>
                                        </p:attrNameLst>
                                      </p:cBhvr>
                                      <p:tavLst>
                                        <p:tav tm="100000">
                                          <p:val>
                                            <p:fltVal val="0.5"/>
                                          </p:val>
                                        </p:tav>
                                        <p:tav>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52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100000">
                                          <p:val>
                                            <p:fltVal val="0"/>
                                          </p:val>
                                        </p:tav>
                                        <p:tav>
                                          <p:val>
                                            <p:strVal val="#ppt_w"/>
                                          </p:val>
                                        </p:tav>
                                      </p:tavLst>
                                    </p:anim>
                                    <p:anim calcmode="lin" valueType="num">
                                      <p:cBhvr>
                                        <p:cTn id="21" dur="500" fill="hold"/>
                                        <p:tgtEl>
                                          <p:spTgt spid="5"/>
                                        </p:tgtEl>
                                        <p:attrNameLst>
                                          <p:attrName>ppt_h</p:attrName>
                                        </p:attrNameLst>
                                      </p:cBhvr>
                                      <p:tavLst>
                                        <p:tav tm="100000">
                                          <p:val>
                                            <p:fltVal val="0"/>
                                          </p:val>
                                        </p:tav>
                                        <p:tav>
                                          <p:val>
                                            <p:strVal val="#ppt_h"/>
                                          </p:val>
                                        </p:tav>
                                      </p:tavLst>
                                    </p:anim>
                                    <p:anim calcmode="lin" valueType="num">
                                      <p:cBhvr>
                                        <p:cTn id="22" dur="500" fill="hold"/>
                                        <p:tgtEl>
                                          <p:spTgt spid="5"/>
                                        </p:tgtEl>
                                        <p:attrNameLst>
                                          <p:attrName>ppt_x</p:attrName>
                                        </p:attrNameLst>
                                      </p:cBhvr>
                                      <p:tavLst>
                                        <p:tav tm="100000">
                                          <p:val>
                                            <p:fltVal val="0.5"/>
                                          </p:val>
                                        </p:tav>
                                        <p:tav>
                                          <p:val>
                                            <p:strVal val="#ppt_x"/>
                                          </p:val>
                                        </p:tav>
                                      </p:tavLst>
                                    </p:anim>
                                    <p:anim calcmode="lin" valueType="num">
                                      <p:cBhvr>
                                        <p:cTn id="23" dur="500" fill="hold"/>
                                        <p:tgtEl>
                                          <p:spTgt spid="5"/>
                                        </p:tgtEl>
                                        <p:attrNameLst>
                                          <p:attrName>ppt_y</p:attrName>
                                        </p:attrNameLst>
                                      </p:cBhvr>
                                      <p:tavLst>
                                        <p:tav tm="100000">
                                          <p:val>
                                            <p:fltVal val="0.5"/>
                                          </p:val>
                                        </p:tav>
                                        <p:tav>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100000">
                                          <p:val>
                                            <p:fltVal val="0"/>
                                          </p:val>
                                        </p:tav>
                                        <p:tav>
                                          <p:val>
                                            <p:strVal val="#ppt_w"/>
                                          </p:val>
                                        </p:tav>
                                      </p:tavLst>
                                    </p:anim>
                                    <p:anim calcmode="lin" valueType="num">
                                      <p:cBhvr>
                                        <p:cTn id="29" dur="500" fill="hold"/>
                                        <p:tgtEl>
                                          <p:spTgt spid="7"/>
                                        </p:tgtEl>
                                        <p:attrNameLst>
                                          <p:attrName>ppt_h</p:attrName>
                                        </p:attrNameLst>
                                      </p:cBhvr>
                                      <p:tavLst>
                                        <p:tav tm="100000">
                                          <p:val>
                                            <p:fltVal val="0"/>
                                          </p:val>
                                        </p:tav>
                                        <p:tav>
                                          <p:val>
                                            <p:strVal val="#ppt_h"/>
                                          </p:val>
                                        </p:tav>
                                      </p:tavLst>
                                    </p:anim>
                                    <p:anim calcmode="lin" valueType="num">
                                      <p:cBhvr>
                                        <p:cTn id="30" dur="500" fill="hold"/>
                                        <p:tgtEl>
                                          <p:spTgt spid="7"/>
                                        </p:tgtEl>
                                        <p:attrNameLst>
                                          <p:attrName>ppt_x</p:attrName>
                                        </p:attrNameLst>
                                      </p:cBhvr>
                                      <p:tavLst>
                                        <p:tav tm="100000">
                                          <p:val>
                                            <p:fltVal val="0.5"/>
                                          </p:val>
                                        </p:tav>
                                        <p:tav>
                                          <p:val>
                                            <p:strVal val="#ppt_x"/>
                                          </p:val>
                                        </p:tav>
                                      </p:tavLst>
                                    </p:anim>
                                    <p:anim calcmode="lin" valueType="num">
                                      <p:cBhvr>
                                        <p:cTn id="31" dur="500" fill="hold"/>
                                        <p:tgtEl>
                                          <p:spTgt spid="7"/>
                                        </p:tgtEl>
                                        <p:attrNameLst>
                                          <p:attrName>ppt_y</p:attrName>
                                        </p:attrNameLst>
                                      </p:cBhvr>
                                      <p:tavLst>
                                        <p:tav tm="100000">
                                          <p:val>
                                            <p:fltVal val="0.5"/>
                                          </p:val>
                                        </p:tav>
                                        <p:tav>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AutoShape 1"/>
          <p:cNvSpPr>
            <a:spLocks noChangeArrowheads="1"/>
          </p:cNvSpPr>
          <p:nvPr/>
        </p:nvSpPr>
        <p:spPr bwMode="auto">
          <a:xfrm>
            <a:off x="4720478" y="3545261"/>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pic>
        <p:nvPicPr>
          <p:cNvPr id="4198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9247" y="231122"/>
            <a:ext cx="8153680" cy="6402761"/>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89443" name="Rectangle 3"/>
          <p:cNvSpPr>
            <a:spLocks noChangeArrowheads="1"/>
          </p:cNvSpPr>
          <p:nvPr/>
        </p:nvSpPr>
        <p:spPr bwMode="auto">
          <a:xfrm>
            <a:off x="284349" y="6555442"/>
            <a:ext cx="1283074" cy="211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44" name="Rectangle 4"/>
          <p:cNvSpPr>
            <a:spLocks noChangeArrowheads="1"/>
          </p:cNvSpPr>
          <p:nvPr/>
        </p:nvSpPr>
        <p:spPr bwMode="auto">
          <a:xfrm>
            <a:off x="1241051" y="762001"/>
            <a:ext cx="6601666" cy="5454463"/>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45" name="AutoShape 5"/>
          <p:cNvSpPr>
            <a:spLocks noChangeArrowheads="1"/>
          </p:cNvSpPr>
          <p:nvPr/>
        </p:nvSpPr>
        <p:spPr bwMode="auto">
          <a:xfrm>
            <a:off x="4721879" y="889468"/>
            <a:ext cx="2914930" cy="2484904"/>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46" name="AutoShape 6"/>
          <p:cNvSpPr>
            <a:spLocks noChangeArrowheads="1"/>
          </p:cNvSpPr>
          <p:nvPr/>
        </p:nvSpPr>
        <p:spPr bwMode="auto">
          <a:xfrm>
            <a:off x="1434353" y="3564872"/>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47" name="AutoShape 7"/>
          <p:cNvSpPr>
            <a:spLocks noChangeArrowheads="1"/>
          </p:cNvSpPr>
          <p:nvPr/>
        </p:nvSpPr>
        <p:spPr bwMode="auto">
          <a:xfrm>
            <a:off x="1432953" y="882463"/>
            <a:ext cx="2916331" cy="2486306"/>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41992" name="Group 8"/>
          <p:cNvGrpSpPr>
            <a:grpSpLocks/>
          </p:cNvGrpSpPr>
          <p:nvPr/>
        </p:nvGrpSpPr>
        <p:grpSpPr bwMode="auto">
          <a:xfrm>
            <a:off x="1505791" y="945497"/>
            <a:ext cx="3746966" cy="3315540"/>
            <a:chOff x="979" y="675"/>
            <a:chExt cx="2675" cy="2367"/>
          </a:xfrm>
        </p:grpSpPr>
        <p:sp>
          <p:nvSpPr>
            <p:cNvPr id="189501" name="Rectangle 9"/>
            <p:cNvSpPr>
              <a:spLocks noChangeArrowheads="1"/>
            </p:cNvSpPr>
            <p:nvPr/>
          </p:nvSpPr>
          <p:spPr bwMode="auto">
            <a:xfrm>
              <a:off x="3336" y="675"/>
              <a:ext cx="286"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502" name="Rectangle 10"/>
            <p:cNvSpPr>
              <a:spLocks noChangeArrowheads="1"/>
            </p:cNvSpPr>
            <p:nvPr/>
          </p:nvSpPr>
          <p:spPr bwMode="auto">
            <a:xfrm>
              <a:off x="989" y="2598"/>
              <a:ext cx="286"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503" name="Rectangle 11"/>
            <p:cNvSpPr>
              <a:spLocks noChangeArrowheads="1"/>
            </p:cNvSpPr>
            <p:nvPr/>
          </p:nvSpPr>
          <p:spPr bwMode="auto">
            <a:xfrm>
              <a:off x="3368" y="2587"/>
              <a:ext cx="286"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en-GB" sz="3530" b="1">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4</a:t>
              </a:r>
            </a:p>
          </p:txBody>
        </p:sp>
        <p:sp>
          <p:nvSpPr>
            <p:cNvPr id="189504" name="Rectangle 12"/>
            <p:cNvSpPr>
              <a:spLocks noChangeArrowheads="1"/>
            </p:cNvSpPr>
            <p:nvPr/>
          </p:nvSpPr>
          <p:spPr bwMode="auto">
            <a:xfrm>
              <a:off x="979" y="687"/>
              <a:ext cx="286"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89449" name="Rectangle 13"/>
          <p:cNvSpPr>
            <a:spLocks noChangeArrowheads="1"/>
          </p:cNvSpPr>
          <p:nvPr/>
        </p:nvSpPr>
        <p:spPr bwMode="auto">
          <a:xfrm>
            <a:off x="2624977" y="3692338"/>
            <a:ext cx="1706096"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لوقا</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50" name="Rectangle 14"/>
          <p:cNvSpPr>
            <a:spLocks noChangeArrowheads="1"/>
          </p:cNvSpPr>
          <p:nvPr/>
        </p:nvSpPr>
        <p:spPr bwMode="auto">
          <a:xfrm>
            <a:off x="2503114" y="1004327"/>
            <a:ext cx="1623452"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متى</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51" name="Rectangle 15"/>
          <p:cNvSpPr>
            <a:spLocks noChangeArrowheads="1"/>
          </p:cNvSpPr>
          <p:nvPr/>
        </p:nvSpPr>
        <p:spPr bwMode="auto">
          <a:xfrm>
            <a:off x="5558118" y="1025338"/>
            <a:ext cx="1976438"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مرقس</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52" name="Rectangle 16"/>
          <p:cNvSpPr>
            <a:spLocks noChangeArrowheads="1"/>
          </p:cNvSpPr>
          <p:nvPr/>
        </p:nvSpPr>
        <p:spPr bwMode="auto">
          <a:xfrm>
            <a:off x="5724805" y="3683934"/>
            <a:ext cx="1432952"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en-GB" sz="3177" b="1">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JOHN</a:t>
            </a:r>
          </a:p>
        </p:txBody>
      </p:sp>
      <p:sp>
        <p:nvSpPr>
          <p:cNvPr id="189453" name="Rectangle 17"/>
          <p:cNvSpPr>
            <a:spLocks noChangeArrowheads="1"/>
          </p:cNvSpPr>
          <p:nvPr/>
        </p:nvSpPr>
        <p:spPr bwMode="auto">
          <a:xfrm>
            <a:off x="2229971" y="1560419"/>
            <a:ext cx="1714500" cy="418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en-GB" sz="2206" b="1" dirty="0">
                <a:solidFill>
                  <a:srgbClr val="FFFF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   </a:t>
            </a:r>
            <a:r>
              <a:rPr lang="ar-JO" sz="2206"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اليهود</a:t>
            </a:r>
            <a:endParaRPr lang="en-GB" sz="2206"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54" name="Rectangle 18"/>
          <p:cNvSpPr>
            <a:spLocks noChangeArrowheads="1"/>
          </p:cNvSpPr>
          <p:nvPr/>
        </p:nvSpPr>
        <p:spPr bwMode="auto">
          <a:xfrm>
            <a:off x="5558118" y="1570225"/>
            <a:ext cx="2017059" cy="418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الرومانيين</a:t>
            </a:r>
            <a:endParaRPr lang="en-GB" sz="2206"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55" name="Rectangle 19"/>
          <p:cNvSpPr>
            <a:spLocks noChangeArrowheads="1"/>
          </p:cNvSpPr>
          <p:nvPr/>
        </p:nvSpPr>
        <p:spPr bwMode="auto">
          <a:xfrm>
            <a:off x="2417669" y="4237225"/>
            <a:ext cx="1820957" cy="418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اليونانيين</a:t>
            </a:r>
            <a:endParaRPr lang="en-GB" sz="2206"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56" name="Rectangle 20"/>
          <p:cNvSpPr>
            <a:spLocks noChangeArrowheads="1"/>
          </p:cNvSpPr>
          <p:nvPr/>
        </p:nvSpPr>
        <p:spPr bwMode="auto">
          <a:xfrm>
            <a:off x="5856475" y="4241427"/>
            <a:ext cx="1714500" cy="418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en-GB" sz="2206" b="1">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CHURCH</a:t>
            </a:r>
          </a:p>
        </p:txBody>
      </p:sp>
      <p:sp>
        <p:nvSpPr>
          <p:cNvPr id="189457" name="Rectangle 21"/>
          <p:cNvSpPr>
            <a:spLocks noChangeArrowheads="1"/>
          </p:cNvSpPr>
          <p:nvPr/>
        </p:nvSpPr>
        <p:spPr bwMode="auto">
          <a:xfrm>
            <a:off x="3682489" y="1647265"/>
            <a:ext cx="592555" cy="35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58" name="Rectangle 22"/>
          <p:cNvSpPr>
            <a:spLocks noChangeArrowheads="1"/>
          </p:cNvSpPr>
          <p:nvPr/>
        </p:nvSpPr>
        <p:spPr bwMode="auto">
          <a:xfrm>
            <a:off x="1738314" y="2568949"/>
            <a:ext cx="864253" cy="172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59" name="Rectangle 23"/>
          <p:cNvSpPr>
            <a:spLocks noChangeArrowheads="1"/>
          </p:cNvSpPr>
          <p:nvPr/>
        </p:nvSpPr>
        <p:spPr bwMode="auto">
          <a:xfrm>
            <a:off x="6998074" y="1658470"/>
            <a:ext cx="572901" cy="35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60" name="Rectangle 24"/>
          <p:cNvSpPr>
            <a:spLocks noChangeArrowheads="1"/>
          </p:cNvSpPr>
          <p:nvPr/>
        </p:nvSpPr>
        <p:spPr bwMode="auto">
          <a:xfrm>
            <a:off x="5055255" y="2580155"/>
            <a:ext cx="865654" cy="172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3" name="Group 25"/>
          <p:cNvGrpSpPr>
            <a:grpSpLocks/>
          </p:cNvGrpSpPr>
          <p:nvPr/>
        </p:nvGrpSpPr>
        <p:grpSpPr bwMode="auto">
          <a:xfrm>
            <a:off x="2582956" y="2070290"/>
            <a:ext cx="1690687" cy="423063"/>
            <a:chOff x="1748" y="1478"/>
            <a:chExt cx="1207" cy="303"/>
          </a:xfrm>
        </p:grpSpPr>
        <p:sp>
          <p:nvSpPr>
            <p:cNvPr id="189499" name="Rectangle 26"/>
            <p:cNvSpPr>
              <a:spLocks noChangeArrowheads="1"/>
            </p:cNvSpPr>
            <p:nvPr/>
          </p:nvSpPr>
          <p:spPr bwMode="auto">
            <a:xfrm>
              <a:off x="2532" y="1530"/>
              <a:ext cx="423" cy="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 :</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500" name="Rectangle 27"/>
            <p:cNvSpPr>
              <a:spLocks noChangeArrowheads="1"/>
            </p:cNvSpPr>
            <p:nvPr/>
          </p:nvSpPr>
          <p:spPr bwMode="auto">
            <a:xfrm>
              <a:off x="1748" y="1478"/>
              <a:ext cx="1156" cy="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ملك</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4" name="Group 28"/>
          <p:cNvGrpSpPr>
            <a:grpSpLocks/>
          </p:cNvGrpSpPr>
          <p:nvPr/>
        </p:nvGrpSpPr>
        <p:grpSpPr bwMode="auto">
          <a:xfrm>
            <a:off x="5920910" y="2064685"/>
            <a:ext cx="1650066" cy="439831"/>
            <a:chOff x="4131" y="1474"/>
            <a:chExt cx="1178" cy="314"/>
          </a:xfrm>
        </p:grpSpPr>
        <p:sp>
          <p:nvSpPr>
            <p:cNvPr id="189497" name="Rectangle 29"/>
            <p:cNvSpPr>
              <a:spLocks noChangeArrowheads="1"/>
            </p:cNvSpPr>
            <p:nvPr/>
          </p:nvSpPr>
          <p:spPr bwMode="auto">
            <a:xfrm>
              <a:off x="4900" y="1538"/>
              <a:ext cx="409"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98" name="Rectangle 30"/>
            <p:cNvSpPr>
              <a:spLocks noChangeArrowheads="1"/>
            </p:cNvSpPr>
            <p:nvPr/>
          </p:nvSpPr>
          <p:spPr bwMode="auto">
            <a:xfrm>
              <a:off x="4131" y="1474"/>
              <a:ext cx="1169"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خادم</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89463" name="Rectangle 31"/>
          <p:cNvSpPr>
            <a:spLocks noChangeArrowheads="1"/>
          </p:cNvSpPr>
          <p:nvPr/>
        </p:nvSpPr>
        <p:spPr bwMode="auto">
          <a:xfrm>
            <a:off x="3682489" y="4325470"/>
            <a:ext cx="591154" cy="35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64" name="Rectangle 32"/>
          <p:cNvSpPr>
            <a:spLocks noChangeArrowheads="1"/>
          </p:cNvSpPr>
          <p:nvPr/>
        </p:nvSpPr>
        <p:spPr bwMode="auto">
          <a:xfrm>
            <a:off x="1760725" y="5247155"/>
            <a:ext cx="864253" cy="172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5" name="Group 33"/>
          <p:cNvGrpSpPr>
            <a:grpSpLocks/>
          </p:cNvGrpSpPr>
          <p:nvPr/>
        </p:nvGrpSpPr>
        <p:grpSpPr bwMode="auto">
          <a:xfrm>
            <a:off x="2503114" y="4735899"/>
            <a:ext cx="1771931" cy="435669"/>
            <a:chOff x="1691" y="3381"/>
            <a:chExt cx="1265" cy="312"/>
          </a:xfrm>
        </p:grpSpPr>
        <p:sp>
          <p:nvSpPr>
            <p:cNvPr id="189495" name="Rectangle 34"/>
            <p:cNvSpPr>
              <a:spLocks noChangeArrowheads="1"/>
            </p:cNvSpPr>
            <p:nvPr/>
          </p:nvSpPr>
          <p:spPr bwMode="auto">
            <a:xfrm>
              <a:off x="2532" y="3442"/>
              <a:ext cx="424" cy="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96" name="Rectangle 35"/>
            <p:cNvSpPr>
              <a:spLocks noChangeArrowheads="1"/>
            </p:cNvSpPr>
            <p:nvPr/>
          </p:nvSpPr>
          <p:spPr bwMode="auto">
            <a:xfrm>
              <a:off x="1691" y="3381"/>
              <a:ext cx="1224" cy="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الله/إنسان</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89466" name="Rectangle 36"/>
          <p:cNvSpPr>
            <a:spLocks noChangeArrowheads="1"/>
          </p:cNvSpPr>
          <p:nvPr/>
        </p:nvSpPr>
        <p:spPr bwMode="auto">
          <a:xfrm>
            <a:off x="4999225" y="4325470"/>
            <a:ext cx="822231" cy="35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en-GB" sz="1765" b="1">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TO:</a:t>
            </a:r>
          </a:p>
        </p:txBody>
      </p:sp>
      <p:sp>
        <p:nvSpPr>
          <p:cNvPr id="189467" name="Rectangle 37"/>
          <p:cNvSpPr>
            <a:spLocks noChangeArrowheads="1"/>
          </p:cNvSpPr>
          <p:nvPr/>
        </p:nvSpPr>
        <p:spPr bwMode="auto">
          <a:xfrm>
            <a:off x="4999225" y="5247155"/>
            <a:ext cx="864253" cy="172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42012" name="Group 38"/>
          <p:cNvGrpSpPr>
            <a:grpSpLocks/>
          </p:cNvGrpSpPr>
          <p:nvPr/>
        </p:nvGrpSpPr>
        <p:grpSpPr bwMode="auto">
          <a:xfrm>
            <a:off x="4999225" y="4325470"/>
            <a:ext cx="864253" cy="1093975"/>
            <a:chOff x="3473" y="3088"/>
            <a:chExt cx="617" cy="781"/>
          </a:xfrm>
        </p:grpSpPr>
        <p:sp>
          <p:nvSpPr>
            <p:cNvPr id="189492" name="Rectangle 39"/>
            <p:cNvSpPr>
              <a:spLocks noChangeArrowheads="1"/>
            </p:cNvSpPr>
            <p:nvPr/>
          </p:nvSpPr>
          <p:spPr bwMode="auto">
            <a:xfrm>
              <a:off x="3473" y="3088"/>
              <a:ext cx="587"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en-GB" sz="1765" b="1">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TO:</a:t>
              </a:r>
            </a:p>
          </p:txBody>
        </p:sp>
        <p:sp>
          <p:nvSpPr>
            <p:cNvPr id="189493" name="Rectangle 40"/>
            <p:cNvSpPr>
              <a:spLocks noChangeArrowheads="1"/>
            </p:cNvSpPr>
            <p:nvPr/>
          </p:nvSpPr>
          <p:spPr bwMode="auto">
            <a:xfrm>
              <a:off x="3473" y="3442"/>
              <a:ext cx="58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94" name="Rectangle 41"/>
            <p:cNvSpPr>
              <a:spLocks noChangeArrowheads="1"/>
            </p:cNvSpPr>
            <p:nvPr/>
          </p:nvSpPr>
          <p:spPr bwMode="auto">
            <a:xfrm>
              <a:off x="3473" y="3746"/>
              <a:ext cx="61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89469" name="AutoShape 42"/>
          <p:cNvSpPr>
            <a:spLocks noChangeArrowheads="1"/>
          </p:cNvSpPr>
          <p:nvPr/>
        </p:nvSpPr>
        <p:spPr bwMode="auto">
          <a:xfrm>
            <a:off x="4720478" y="3545261"/>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42014" name="Group 43"/>
          <p:cNvGrpSpPr>
            <a:grpSpLocks/>
          </p:cNvGrpSpPr>
          <p:nvPr/>
        </p:nvGrpSpPr>
        <p:grpSpPr bwMode="auto">
          <a:xfrm>
            <a:off x="3997699" y="945497"/>
            <a:ext cx="3637709" cy="3315540"/>
            <a:chOff x="2758" y="675"/>
            <a:chExt cx="2597" cy="2367"/>
          </a:xfrm>
        </p:grpSpPr>
        <p:sp>
          <p:nvSpPr>
            <p:cNvPr id="189488" name="Rectangle 44"/>
            <p:cNvSpPr>
              <a:spLocks noChangeArrowheads="1"/>
            </p:cNvSpPr>
            <p:nvPr/>
          </p:nvSpPr>
          <p:spPr bwMode="auto">
            <a:xfrm>
              <a:off x="5069" y="675"/>
              <a:ext cx="286"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2</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89" name="Rectangle 45"/>
            <p:cNvSpPr>
              <a:spLocks noChangeArrowheads="1"/>
            </p:cNvSpPr>
            <p:nvPr/>
          </p:nvSpPr>
          <p:spPr bwMode="auto">
            <a:xfrm>
              <a:off x="2758" y="2598"/>
              <a:ext cx="267"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3</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90" name="Rectangle 46"/>
            <p:cNvSpPr>
              <a:spLocks noChangeArrowheads="1"/>
            </p:cNvSpPr>
            <p:nvPr/>
          </p:nvSpPr>
          <p:spPr bwMode="auto">
            <a:xfrm>
              <a:off x="5103" y="2587"/>
              <a:ext cx="252"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4</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91" name="Rectangle 47"/>
            <p:cNvSpPr>
              <a:spLocks noChangeArrowheads="1"/>
            </p:cNvSpPr>
            <p:nvPr/>
          </p:nvSpPr>
          <p:spPr bwMode="auto">
            <a:xfrm>
              <a:off x="2779" y="687"/>
              <a:ext cx="246"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algn="r" defTabSz="897920" rtl="1"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89471" name="Rectangle 48"/>
          <p:cNvSpPr>
            <a:spLocks noChangeArrowheads="1"/>
          </p:cNvSpPr>
          <p:nvPr/>
        </p:nvSpPr>
        <p:spPr bwMode="auto">
          <a:xfrm>
            <a:off x="5724805" y="3683934"/>
            <a:ext cx="1432952"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يوحنا</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42016" name="Group 65"/>
          <p:cNvGrpSpPr>
            <a:grpSpLocks/>
          </p:cNvGrpSpPr>
          <p:nvPr/>
        </p:nvGrpSpPr>
        <p:grpSpPr bwMode="auto">
          <a:xfrm>
            <a:off x="4997824" y="4241426"/>
            <a:ext cx="2574551" cy="1178019"/>
            <a:chOff x="3472" y="3028"/>
            <a:chExt cx="1838" cy="841"/>
          </a:xfrm>
        </p:grpSpPr>
        <p:grpSp>
          <p:nvGrpSpPr>
            <p:cNvPr id="42027" name="Group 50"/>
            <p:cNvGrpSpPr>
              <a:grpSpLocks/>
            </p:cNvGrpSpPr>
            <p:nvPr/>
          </p:nvGrpSpPr>
          <p:grpSpPr bwMode="auto">
            <a:xfrm>
              <a:off x="3472" y="3088"/>
              <a:ext cx="1838" cy="781"/>
              <a:chOff x="3473" y="3088"/>
              <a:chExt cx="1287" cy="781"/>
            </a:xfrm>
          </p:grpSpPr>
          <p:sp>
            <p:nvSpPr>
              <p:cNvPr id="189485" name="Rectangle 51"/>
              <p:cNvSpPr>
                <a:spLocks noChangeArrowheads="1"/>
              </p:cNvSpPr>
              <p:nvPr/>
            </p:nvSpPr>
            <p:spPr bwMode="auto">
              <a:xfrm>
                <a:off x="4449" y="3088"/>
                <a:ext cx="311"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86" name="Rectangle 52"/>
              <p:cNvSpPr>
                <a:spLocks noChangeArrowheads="1"/>
              </p:cNvSpPr>
              <p:nvPr/>
            </p:nvSpPr>
            <p:spPr bwMode="auto">
              <a:xfrm>
                <a:off x="3473" y="3442"/>
                <a:ext cx="58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87" name="Rectangle 53"/>
              <p:cNvSpPr>
                <a:spLocks noChangeArrowheads="1"/>
              </p:cNvSpPr>
              <p:nvPr/>
            </p:nvSpPr>
            <p:spPr bwMode="auto">
              <a:xfrm>
                <a:off x="3473" y="3746"/>
                <a:ext cx="61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89484" name="Rectangle 54"/>
            <p:cNvSpPr>
              <a:spLocks noChangeArrowheads="1"/>
            </p:cNvSpPr>
            <p:nvPr/>
          </p:nvSpPr>
          <p:spPr bwMode="auto">
            <a:xfrm>
              <a:off x="3989" y="3028"/>
              <a:ext cx="683"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الكنيسة</a:t>
              </a:r>
              <a:endParaRPr lang="en-GB" sz="2206"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10" name="Group 55"/>
          <p:cNvGrpSpPr>
            <a:grpSpLocks/>
          </p:cNvGrpSpPr>
          <p:nvPr/>
        </p:nvGrpSpPr>
        <p:grpSpPr bwMode="auto">
          <a:xfrm>
            <a:off x="5864879" y="4728888"/>
            <a:ext cx="1706096" cy="442633"/>
            <a:chOff x="4091" y="3376"/>
            <a:chExt cx="1218" cy="316"/>
          </a:xfrm>
        </p:grpSpPr>
        <p:sp>
          <p:nvSpPr>
            <p:cNvPr id="189481" name="Rectangle 56"/>
            <p:cNvSpPr>
              <a:spLocks noChangeArrowheads="1"/>
            </p:cNvSpPr>
            <p:nvPr/>
          </p:nvSpPr>
          <p:spPr bwMode="auto">
            <a:xfrm>
              <a:off x="4877" y="3442"/>
              <a:ext cx="43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82" name="Rectangle 57"/>
            <p:cNvSpPr>
              <a:spLocks noChangeArrowheads="1"/>
            </p:cNvSpPr>
            <p:nvPr/>
          </p:nvSpPr>
          <p:spPr bwMode="auto">
            <a:xfrm>
              <a:off x="4091" y="3376"/>
              <a:ext cx="744"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الله</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89474" name="Text Box 58"/>
          <p:cNvSpPr txBox="1">
            <a:spLocks noChangeArrowheads="1"/>
          </p:cNvSpPr>
          <p:nvPr/>
        </p:nvSpPr>
        <p:spPr bwMode="auto">
          <a:xfrm>
            <a:off x="8625059" y="7459"/>
            <a:ext cx="222654" cy="354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103"/>
              </a:spcBef>
              <a:buClr>
                <a:srgbClr val="FFA27C"/>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765">
                <a:solidFill>
                  <a:srgbClr val="FFA27C"/>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 </a:t>
            </a:r>
          </a:p>
        </p:txBody>
      </p:sp>
      <p:sp>
        <p:nvSpPr>
          <p:cNvPr id="189475" name="Text Box 59"/>
          <p:cNvSpPr txBox="1">
            <a:spLocks noChangeArrowheads="1"/>
          </p:cNvSpPr>
          <p:nvPr/>
        </p:nvSpPr>
        <p:spPr bwMode="auto">
          <a:xfrm>
            <a:off x="7918357" y="6538633"/>
            <a:ext cx="162485" cy="215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defRPr/>
            </a:pPr>
            <a:endParaRPr lang="en-US" sz="2118">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76" name="Text Box 60"/>
          <p:cNvSpPr txBox="1">
            <a:spLocks noChangeArrowheads="1"/>
          </p:cNvSpPr>
          <p:nvPr/>
        </p:nvSpPr>
        <p:spPr bwMode="auto">
          <a:xfrm>
            <a:off x="8666350" y="6129618"/>
            <a:ext cx="162485" cy="3235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defRPr/>
            </a:pPr>
            <a:endParaRPr lang="en-US" sz="2118">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77" name="Text Box 61"/>
          <p:cNvSpPr txBox="1">
            <a:spLocks noChangeArrowheads="1"/>
          </p:cNvSpPr>
          <p:nvPr/>
        </p:nvSpPr>
        <p:spPr bwMode="auto">
          <a:xfrm>
            <a:off x="8248520" y="6541888"/>
            <a:ext cx="285171" cy="219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55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88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18</a:t>
            </a:r>
          </a:p>
        </p:txBody>
      </p:sp>
      <p:sp>
        <p:nvSpPr>
          <p:cNvPr id="189478" name="Text Box 62"/>
          <p:cNvSpPr txBox="1">
            <a:spLocks noChangeArrowheads="1"/>
          </p:cNvSpPr>
          <p:nvPr/>
        </p:nvSpPr>
        <p:spPr bwMode="auto">
          <a:xfrm>
            <a:off x="8570805" y="6482198"/>
            <a:ext cx="261126" cy="300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88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41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4</a:t>
            </a:r>
          </a:p>
        </p:txBody>
      </p:sp>
      <p:sp>
        <p:nvSpPr>
          <p:cNvPr id="189479" name="Title 64"/>
          <p:cNvSpPr>
            <a:spLocks noGrp="1"/>
          </p:cNvSpPr>
          <p:nvPr>
            <p:ph type="title" idx="4294967295"/>
          </p:nvPr>
        </p:nvSpPr>
        <p:spPr bwMode="auto">
          <a:xfrm>
            <a:off x="578504" y="228321"/>
            <a:ext cx="7986993" cy="68636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80" tIns="44891" rIns="89780" bIns="44891"/>
          <a:lstStyle/>
          <a:p>
            <a:pPr>
              <a:defRPr/>
            </a:pPr>
            <a:r>
              <a:rPr lang="ar-JO" sz="2824" b="1" dirty="0">
                <a:solidFill>
                  <a:srgbClr val="FFEA1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تصوير يسوع كـ ...</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7" name="TextBox 66"/>
          <p:cNvSpPr txBox="1"/>
          <p:nvPr/>
        </p:nvSpPr>
        <p:spPr>
          <a:xfrm>
            <a:off x="8345582" y="1"/>
            <a:ext cx="541990" cy="416582"/>
          </a:xfrm>
          <a:prstGeom prst="rect">
            <a:avLst/>
          </a:prstGeom>
          <a:noFill/>
        </p:spPr>
        <p:txBody>
          <a:bodyPr wrap="none" lIns="89780" tIns="44891" rIns="89780" bIns="4489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898274" eaLnBrk="1" hangingPunct="1">
              <a:defRPr/>
            </a:pPr>
            <a:r>
              <a:rPr lang="ar-JO"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51أ</a:t>
            </a:r>
            <a:endParaRPr lang="en-US"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100000">
                                          <p:val>
                                            <p:fltVal val="0"/>
                                          </p:val>
                                        </p:tav>
                                        <p:tav>
                                          <p:val>
                                            <p:strVal val="#ppt_w"/>
                                          </p:val>
                                        </p:tav>
                                      </p:tavLst>
                                    </p:anim>
                                    <p:anim calcmode="lin" valueType="num">
                                      <p:cBhvr>
                                        <p:cTn id="8" dur="500" fill="hold"/>
                                        <p:tgtEl>
                                          <p:spTgt spid="3"/>
                                        </p:tgtEl>
                                        <p:attrNameLst>
                                          <p:attrName>ppt_h</p:attrName>
                                        </p:attrNameLst>
                                      </p:cBhvr>
                                      <p:tavLst>
                                        <p:tav tm="100000">
                                          <p:val>
                                            <p:fltVal val="0"/>
                                          </p:val>
                                        </p:tav>
                                        <p:tav>
                                          <p:val>
                                            <p:strVal val="#ppt_h"/>
                                          </p:val>
                                        </p:tav>
                                      </p:tavLst>
                                    </p:anim>
                                    <p:anim calcmode="lin" valueType="num">
                                      <p:cBhvr>
                                        <p:cTn id="9" dur="500" fill="hold"/>
                                        <p:tgtEl>
                                          <p:spTgt spid="3"/>
                                        </p:tgtEl>
                                        <p:attrNameLst>
                                          <p:attrName>ppt_x</p:attrName>
                                        </p:attrNameLst>
                                      </p:cBhvr>
                                      <p:tavLst>
                                        <p:tav tm="100000">
                                          <p:val>
                                            <p:fltVal val="0.5"/>
                                          </p:val>
                                        </p:tav>
                                        <p:tav>
                                          <p:val>
                                            <p:strVal val="#ppt_x"/>
                                          </p:val>
                                        </p:tav>
                                      </p:tavLst>
                                    </p:anim>
                                    <p:anim calcmode="lin" valueType="num">
                                      <p:cBhvr>
                                        <p:cTn id="10" dur="500" fill="hold"/>
                                        <p:tgtEl>
                                          <p:spTgt spid="3"/>
                                        </p:tgtEl>
                                        <p:attrNameLst>
                                          <p:attrName>ppt_y</p:attrName>
                                        </p:attrNameLst>
                                      </p:cBhvr>
                                      <p:tavLst>
                                        <p:tav tm="100000">
                                          <p:val>
                                            <p:fltVal val="0.5"/>
                                          </p:val>
                                        </p:tav>
                                        <p:tav>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100000">
                                          <p:val>
                                            <p:fltVal val="0"/>
                                          </p:val>
                                        </p:tav>
                                        <p:tav>
                                          <p:val>
                                            <p:strVal val="#ppt_w"/>
                                          </p:val>
                                        </p:tav>
                                      </p:tavLst>
                                    </p:anim>
                                    <p:anim calcmode="lin" valueType="num">
                                      <p:cBhvr>
                                        <p:cTn id="16" dur="500" fill="hold"/>
                                        <p:tgtEl>
                                          <p:spTgt spid="4"/>
                                        </p:tgtEl>
                                        <p:attrNameLst>
                                          <p:attrName>ppt_h</p:attrName>
                                        </p:attrNameLst>
                                      </p:cBhvr>
                                      <p:tavLst>
                                        <p:tav tm="100000">
                                          <p:val>
                                            <p:fltVal val="0"/>
                                          </p:val>
                                        </p:tav>
                                        <p:tav>
                                          <p:val>
                                            <p:strVal val="#ppt_h"/>
                                          </p:val>
                                        </p:tav>
                                      </p:tavLst>
                                    </p:anim>
                                    <p:anim calcmode="lin" valueType="num">
                                      <p:cBhvr>
                                        <p:cTn id="17" dur="500" fill="hold"/>
                                        <p:tgtEl>
                                          <p:spTgt spid="4"/>
                                        </p:tgtEl>
                                        <p:attrNameLst>
                                          <p:attrName>ppt_x</p:attrName>
                                        </p:attrNameLst>
                                      </p:cBhvr>
                                      <p:tavLst>
                                        <p:tav tm="100000">
                                          <p:val>
                                            <p:fltVal val="0.5"/>
                                          </p:val>
                                        </p:tav>
                                        <p:tav>
                                          <p:val>
                                            <p:strVal val="#ppt_x"/>
                                          </p:val>
                                        </p:tav>
                                      </p:tavLst>
                                    </p:anim>
                                    <p:anim calcmode="lin" valueType="num">
                                      <p:cBhvr>
                                        <p:cTn id="18" dur="500" fill="hold"/>
                                        <p:tgtEl>
                                          <p:spTgt spid="4"/>
                                        </p:tgtEl>
                                        <p:attrNameLst>
                                          <p:attrName>ppt_y</p:attrName>
                                        </p:attrNameLst>
                                      </p:cBhvr>
                                      <p:tavLst>
                                        <p:tav tm="100000">
                                          <p:val>
                                            <p:fltVal val="0.5"/>
                                          </p:val>
                                        </p:tav>
                                        <p:tav>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100000">
                                          <p:val>
                                            <p:fltVal val="0"/>
                                          </p:val>
                                        </p:tav>
                                        <p:tav>
                                          <p:val>
                                            <p:strVal val="#ppt_w"/>
                                          </p:val>
                                        </p:tav>
                                      </p:tavLst>
                                    </p:anim>
                                    <p:anim calcmode="lin" valueType="num">
                                      <p:cBhvr>
                                        <p:cTn id="24" dur="500" fill="hold"/>
                                        <p:tgtEl>
                                          <p:spTgt spid="5"/>
                                        </p:tgtEl>
                                        <p:attrNameLst>
                                          <p:attrName>ppt_h</p:attrName>
                                        </p:attrNameLst>
                                      </p:cBhvr>
                                      <p:tavLst>
                                        <p:tav tm="100000">
                                          <p:val>
                                            <p:fltVal val="0"/>
                                          </p:val>
                                        </p:tav>
                                        <p:tav>
                                          <p:val>
                                            <p:strVal val="#ppt_h"/>
                                          </p:val>
                                        </p:tav>
                                      </p:tavLst>
                                    </p:anim>
                                    <p:anim calcmode="lin" valueType="num">
                                      <p:cBhvr>
                                        <p:cTn id="25" dur="500" fill="hold"/>
                                        <p:tgtEl>
                                          <p:spTgt spid="5"/>
                                        </p:tgtEl>
                                        <p:attrNameLst>
                                          <p:attrName>ppt_x</p:attrName>
                                        </p:attrNameLst>
                                      </p:cBhvr>
                                      <p:tavLst>
                                        <p:tav tm="100000">
                                          <p:val>
                                            <p:fltVal val="0.5"/>
                                          </p:val>
                                        </p:tav>
                                        <p:tav>
                                          <p:val>
                                            <p:strVal val="#ppt_x"/>
                                          </p:val>
                                        </p:tav>
                                      </p:tavLst>
                                    </p:anim>
                                    <p:anim calcmode="lin" valueType="num">
                                      <p:cBhvr>
                                        <p:cTn id="26" dur="500" fill="hold"/>
                                        <p:tgtEl>
                                          <p:spTgt spid="5"/>
                                        </p:tgtEl>
                                        <p:attrNameLst>
                                          <p:attrName>ppt_y</p:attrName>
                                        </p:attrNameLst>
                                      </p:cBhvr>
                                      <p:tavLst>
                                        <p:tav tm="100000">
                                          <p:val>
                                            <p:fltVal val="0.5"/>
                                          </p:val>
                                        </p:tav>
                                        <p:tav>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100000">
                                          <p:val>
                                            <p:fltVal val="0"/>
                                          </p:val>
                                        </p:tav>
                                        <p:tav>
                                          <p:val>
                                            <p:strVal val="#ppt_w"/>
                                          </p:val>
                                        </p:tav>
                                      </p:tavLst>
                                    </p:anim>
                                    <p:anim calcmode="lin" valueType="num">
                                      <p:cBhvr>
                                        <p:cTn id="32" dur="500" fill="hold"/>
                                        <p:tgtEl>
                                          <p:spTgt spid="10"/>
                                        </p:tgtEl>
                                        <p:attrNameLst>
                                          <p:attrName>ppt_h</p:attrName>
                                        </p:attrNameLst>
                                      </p:cBhvr>
                                      <p:tavLst>
                                        <p:tav tm="100000">
                                          <p:val>
                                            <p:fltVal val="0"/>
                                          </p:val>
                                        </p:tav>
                                        <p:tav>
                                          <p:val>
                                            <p:strVal val="#ppt_h"/>
                                          </p:val>
                                        </p:tav>
                                      </p:tavLst>
                                    </p:anim>
                                    <p:anim calcmode="lin" valueType="num">
                                      <p:cBhvr>
                                        <p:cTn id="33" dur="500" fill="hold"/>
                                        <p:tgtEl>
                                          <p:spTgt spid="10"/>
                                        </p:tgtEl>
                                        <p:attrNameLst>
                                          <p:attrName>ppt_x</p:attrName>
                                        </p:attrNameLst>
                                      </p:cBhvr>
                                      <p:tavLst>
                                        <p:tav tm="100000">
                                          <p:val>
                                            <p:fltVal val="0.5"/>
                                          </p:val>
                                        </p:tav>
                                        <p:tav>
                                          <p:val>
                                            <p:strVal val="#ppt_x"/>
                                          </p:val>
                                        </p:tav>
                                      </p:tavLst>
                                    </p:anim>
                                    <p:anim calcmode="lin" valueType="num">
                                      <p:cBhvr>
                                        <p:cTn id="34" dur="500" fill="hold"/>
                                        <p:tgtEl>
                                          <p:spTgt spid="10"/>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9247" y="231122"/>
            <a:ext cx="8153680" cy="6402761"/>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90466" name="Rectangle 2"/>
          <p:cNvSpPr>
            <a:spLocks noChangeArrowheads="1"/>
          </p:cNvSpPr>
          <p:nvPr/>
        </p:nvSpPr>
        <p:spPr bwMode="auto">
          <a:xfrm>
            <a:off x="284349" y="6555442"/>
            <a:ext cx="1283074" cy="211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67" name="Rectangle 3"/>
          <p:cNvSpPr>
            <a:spLocks noChangeArrowheads="1"/>
          </p:cNvSpPr>
          <p:nvPr/>
        </p:nvSpPr>
        <p:spPr bwMode="auto">
          <a:xfrm>
            <a:off x="1241051" y="762001"/>
            <a:ext cx="6601666" cy="5454463"/>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68" name="AutoShape 4"/>
          <p:cNvSpPr>
            <a:spLocks noChangeArrowheads="1"/>
          </p:cNvSpPr>
          <p:nvPr/>
        </p:nvSpPr>
        <p:spPr bwMode="auto">
          <a:xfrm>
            <a:off x="4721879" y="889468"/>
            <a:ext cx="2914930" cy="2484904"/>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69" name="AutoShape 5"/>
          <p:cNvSpPr>
            <a:spLocks noChangeArrowheads="1"/>
          </p:cNvSpPr>
          <p:nvPr/>
        </p:nvSpPr>
        <p:spPr bwMode="auto">
          <a:xfrm>
            <a:off x="1434353" y="3564872"/>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70" name="AutoShape 6"/>
          <p:cNvSpPr>
            <a:spLocks noChangeArrowheads="1"/>
          </p:cNvSpPr>
          <p:nvPr/>
        </p:nvSpPr>
        <p:spPr bwMode="auto">
          <a:xfrm>
            <a:off x="1432953" y="882463"/>
            <a:ext cx="2916331" cy="2486306"/>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71" name="Rectangle 7"/>
          <p:cNvSpPr>
            <a:spLocks noChangeArrowheads="1"/>
          </p:cNvSpPr>
          <p:nvPr/>
        </p:nvSpPr>
        <p:spPr bwMode="auto">
          <a:xfrm>
            <a:off x="2524124" y="3692338"/>
            <a:ext cx="1806949"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لوقا</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72" name="Rectangle 8"/>
          <p:cNvSpPr>
            <a:spLocks noChangeArrowheads="1"/>
          </p:cNvSpPr>
          <p:nvPr/>
        </p:nvSpPr>
        <p:spPr bwMode="auto">
          <a:xfrm>
            <a:off x="2487706" y="1004327"/>
            <a:ext cx="1638860"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متى</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73" name="Rectangle 9"/>
          <p:cNvSpPr>
            <a:spLocks noChangeArrowheads="1"/>
          </p:cNvSpPr>
          <p:nvPr/>
        </p:nvSpPr>
        <p:spPr bwMode="auto">
          <a:xfrm>
            <a:off x="5799045" y="1025338"/>
            <a:ext cx="1735511"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مرقس</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74" name="Rectangle 10"/>
          <p:cNvSpPr>
            <a:spLocks noChangeArrowheads="1"/>
          </p:cNvSpPr>
          <p:nvPr/>
        </p:nvSpPr>
        <p:spPr bwMode="auto">
          <a:xfrm>
            <a:off x="2229971" y="1560419"/>
            <a:ext cx="1714500" cy="418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en-GB"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   </a:t>
            </a:r>
            <a:r>
              <a:rPr lang="ar-JO"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اليهود</a:t>
            </a:r>
            <a:endParaRPr lang="en-GB"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75" name="Rectangle 11"/>
          <p:cNvSpPr>
            <a:spLocks noChangeArrowheads="1"/>
          </p:cNvSpPr>
          <p:nvPr/>
        </p:nvSpPr>
        <p:spPr bwMode="auto">
          <a:xfrm>
            <a:off x="5744416" y="1570225"/>
            <a:ext cx="1830761" cy="418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الرومانيين</a:t>
            </a:r>
            <a:endParaRPr lang="en-GB"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76" name="Rectangle 12"/>
          <p:cNvSpPr>
            <a:spLocks noChangeArrowheads="1"/>
          </p:cNvSpPr>
          <p:nvPr/>
        </p:nvSpPr>
        <p:spPr bwMode="auto">
          <a:xfrm>
            <a:off x="2431677" y="4237225"/>
            <a:ext cx="1806949" cy="418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اليونانيين</a:t>
            </a:r>
            <a:endParaRPr lang="en-GB"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77" name="Rectangle 13"/>
          <p:cNvSpPr>
            <a:spLocks noChangeArrowheads="1"/>
          </p:cNvSpPr>
          <p:nvPr/>
        </p:nvSpPr>
        <p:spPr bwMode="auto">
          <a:xfrm>
            <a:off x="3699342" y="1647265"/>
            <a:ext cx="575703" cy="35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78" name="Rectangle 14"/>
          <p:cNvSpPr>
            <a:spLocks noChangeArrowheads="1"/>
          </p:cNvSpPr>
          <p:nvPr/>
        </p:nvSpPr>
        <p:spPr bwMode="auto">
          <a:xfrm>
            <a:off x="1738314" y="2568949"/>
            <a:ext cx="864253" cy="172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79" name="Rectangle 15"/>
          <p:cNvSpPr>
            <a:spLocks noChangeArrowheads="1"/>
          </p:cNvSpPr>
          <p:nvPr/>
        </p:nvSpPr>
        <p:spPr bwMode="auto">
          <a:xfrm>
            <a:off x="6914030" y="1658470"/>
            <a:ext cx="644338" cy="35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80" name="Rectangle 16"/>
          <p:cNvSpPr>
            <a:spLocks noChangeArrowheads="1"/>
          </p:cNvSpPr>
          <p:nvPr/>
        </p:nvSpPr>
        <p:spPr bwMode="auto">
          <a:xfrm>
            <a:off x="5055255" y="2580155"/>
            <a:ext cx="865654" cy="172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44049" name="Group 17"/>
          <p:cNvGrpSpPr>
            <a:grpSpLocks/>
          </p:cNvGrpSpPr>
          <p:nvPr/>
        </p:nvGrpSpPr>
        <p:grpSpPr bwMode="auto">
          <a:xfrm>
            <a:off x="2624979" y="2070290"/>
            <a:ext cx="1650066" cy="423063"/>
            <a:chOff x="1778" y="1478"/>
            <a:chExt cx="1178" cy="303"/>
          </a:xfrm>
        </p:grpSpPr>
        <p:sp>
          <p:nvSpPr>
            <p:cNvPr id="190521" name="Rectangle 18"/>
            <p:cNvSpPr>
              <a:spLocks noChangeArrowheads="1"/>
            </p:cNvSpPr>
            <p:nvPr/>
          </p:nvSpPr>
          <p:spPr bwMode="auto">
            <a:xfrm>
              <a:off x="2545" y="1530"/>
              <a:ext cx="411" cy="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522" name="Rectangle 19"/>
            <p:cNvSpPr>
              <a:spLocks noChangeArrowheads="1"/>
            </p:cNvSpPr>
            <p:nvPr/>
          </p:nvSpPr>
          <p:spPr bwMode="auto">
            <a:xfrm>
              <a:off x="1778" y="1478"/>
              <a:ext cx="1126" cy="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ملك</a:t>
              </a:r>
              <a:endParaRPr lang="en-GB"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44050" name="Group 20"/>
          <p:cNvGrpSpPr>
            <a:grpSpLocks/>
          </p:cNvGrpSpPr>
          <p:nvPr/>
        </p:nvGrpSpPr>
        <p:grpSpPr bwMode="auto">
          <a:xfrm>
            <a:off x="6209459" y="2064685"/>
            <a:ext cx="1348908" cy="439831"/>
            <a:chOff x="4337" y="1474"/>
            <a:chExt cx="963" cy="314"/>
          </a:xfrm>
        </p:grpSpPr>
        <p:sp>
          <p:nvSpPr>
            <p:cNvPr id="190519" name="Rectangle 21"/>
            <p:cNvSpPr>
              <a:spLocks noChangeArrowheads="1"/>
            </p:cNvSpPr>
            <p:nvPr/>
          </p:nvSpPr>
          <p:spPr bwMode="auto">
            <a:xfrm>
              <a:off x="4840" y="1538"/>
              <a:ext cx="46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520" name="Rectangle 22"/>
            <p:cNvSpPr>
              <a:spLocks noChangeArrowheads="1"/>
            </p:cNvSpPr>
            <p:nvPr/>
          </p:nvSpPr>
          <p:spPr bwMode="auto">
            <a:xfrm>
              <a:off x="4337" y="1474"/>
              <a:ext cx="963"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خادم</a:t>
              </a:r>
              <a:endParaRPr lang="en-GB"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90483" name="Rectangle 23"/>
          <p:cNvSpPr>
            <a:spLocks noChangeArrowheads="1"/>
          </p:cNvSpPr>
          <p:nvPr/>
        </p:nvSpPr>
        <p:spPr bwMode="auto">
          <a:xfrm>
            <a:off x="3699341" y="4325470"/>
            <a:ext cx="575703" cy="35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84" name="Rectangle 24"/>
          <p:cNvSpPr>
            <a:spLocks noChangeArrowheads="1"/>
          </p:cNvSpPr>
          <p:nvPr/>
        </p:nvSpPr>
        <p:spPr bwMode="auto">
          <a:xfrm>
            <a:off x="1760725" y="5247155"/>
            <a:ext cx="864253" cy="172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44053" name="Group 25"/>
          <p:cNvGrpSpPr>
            <a:grpSpLocks/>
          </p:cNvGrpSpPr>
          <p:nvPr/>
        </p:nvGrpSpPr>
        <p:grpSpPr bwMode="auto">
          <a:xfrm>
            <a:off x="2503115" y="4735899"/>
            <a:ext cx="1767728" cy="435669"/>
            <a:chOff x="1691" y="3381"/>
            <a:chExt cx="1262" cy="312"/>
          </a:xfrm>
        </p:grpSpPr>
        <p:sp>
          <p:nvSpPr>
            <p:cNvPr id="190517" name="Rectangle 26"/>
            <p:cNvSpPr>
              <a:spLocks noChangeArrowheads="1"/>
            </p:cNvSpPr>
            <p:nvPr/>
          </p:nvSpPr>
          <p:spPr bwMode="auto">
            <a:xfrm>
              <a:off x="2542" y="3442"/>
              <a:ext cx="411" cy="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518" name="Rectangle 27"/>
            <p:cNvSpPr>
              <a:spLocks noChangeArrowheads="1"/>
            </p:cNvSpPr>
            <p:nvPr/>
          </p:nvSpPr>
          <p:spPr bwMode="auto">
            <a:xfrm>
              <a:off x="1691" y="3381"/>
              <a:ext cx="1224" cy="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الله/الإنسان</a:t>
              </a:r>
              <a:endParaRPr lang="en-GB"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90486" name="Rectangle 28"/>
          <p:cNvSpPr>
            <a:spLocks noChangeArrowheads="1"/>
          </p:cNvSpPr>
          <p:nvPr/>
        </p:nvSpPr>
        <p:spPr bwMode="auto">
          <a:xfrm>
            <a:off x="4999225" y="5247155"/>
            <a:ext cx="864253" cy="172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5" name="Group 29"/>
          <p:cNvGrpSpPr>
            <a:grpSpLocks/>
          </p:cNvGrpSpPr>
          <p:nvPr/>
        </p:nvGrpSpPr>
        <p:grpSpPr bwMode="auto">
          <a:xfrm>
            <a:off x="2490507" y="2476499"/>
            <a:ext cx="1780334" cy="418820"/>
            <a:chOff x="1682" y="1768"/>
            <a:chExt cx="1271" cy="299"/>
          </a:xfrm>
        </p:grpSpPr>
        <p:sp>
          <p:nvSpPr>
            <p:cNvPr id="190515" name="Rectangle 30"/>
            <p:cNvSpPr>
              <a:spLocks noChangeArrowheads="1"/>
            </p:cNvSpPr>
            <p:nvPr/>
          </p:nvSpPr>
          <p:spPr bwMode="auto">
            <a:xfrm>
              <a:off x="2488" y="1826"/>
              <a:ext cx="465"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algn="ctr" defTabSz="897920" eaLnBrk="1" hangingPunct="1">
                <a:lnSpc>
                  <a:spcPct val="90000"/>
                </a:lnSpc>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مماذا:</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516" name="Rectangle 31"/>
            <p:cNvSpPr>
              <a:spLocks noChangeArrowheads="1"/>
            </p:cNvSpPr>
            <p:nvPr/>
          </p:nvSpPr>
          <p:spPr bwMode="auto">
            <a:xfrm>
              <a:off x="1682" y="1768"/>
              <a:ext cx="1224"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قال</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6" name="Group 32"/>
          <p:cNvGrpSpPr>
            <a:grpSpLocks/>
          </p:cNvGrpSpPr>
          <p:nvPr/>
        </p:nvGrpSpPr>
        <p:grpSpPr bwMode="auto">
          <a:xfrm>
            <a:off x="2559144" y="5144893"/>
            <a:ext cx="1771931" cy="418820"/>
            <a:chOff x="1731" y="3673"/>
            <a:chExt cx="1265" cy="299"/>
          </a:xfrm>
        </p:grpSpPr>
        <p:sp>
          <p:nvSpPr>
            <p:cNvPr id="190513" name="Rectangle 33"/>
            <p:cNvSpPr>
              <a:spLocks noChangeArrowheads="1"/>
            </p:cNvSpPr>
            <p:nvPr/>
          </p:nvSpPr>
          <p:spPr bwMode="auto">
            <a:xfrm>
              <a:off x="1731" y="3673"/>
              <a:ext cx="864"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شَعَرَ</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514" name="Rectangle 34"/>
            <p:cNvSpPr>
              <a:spLocks noChangeArrowheads="1"/>
            </p:cNvSpPr>
            <p:nvPr/>
          </p:nvSpPr>
          <p:spPr bwMode="auto">
            <a:xfrm>
              <a:off x="2542" y="3716"/>
              <a:ext cx="45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lnSpc>
                  <a:spcPct val="90000"/>
                </a:lnSpc>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7" name="Group 35"/>
          <p:cNvGrpSpPr>
            <a:grpSpLocks/>
          </p:cNvGrpSpPr>
          <p:nvPr/>
        </p:nvGrpSpPr>
        <p:grpSpPr bwMode="auto">
          <a:xfrm>
            <a:off x="6209459" y="2493306"/>
            <a:ext cx="1325097" cy="418820"/>
            <a:chOff x="4091" y="1780"/>
            <a:chExt cx="1192" cy="299"/>
          </a:xfrm>
        </p:grpSpPr>
        <p:sp>
          <p:nvSpPr>
            <p:cNvPr id="190511" name="Rectangle 36"/>
            <p:cNvSpPr>
              <a:spLocks noChangeArrowheads="1"/>
            </p:cNvSpPr>
            <p:nvPr/>
          </p:nvSpPr>
          <p:spPr bwMode="auto">
            <a:xfrm flipH="1">
              <a:off x="4709" y="1826"/>
              <a:ext cx="57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lnSpc>
                  <a:spcPct val="90000"/>
                </a:lnSpc>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512" name="Rectangle 37"/>
            <p:cNvSpPr>
              <a:spLocks noChangeArrowheads="1"/>
            </p:cNvSpPr>
            <p:nvPr/>
          </p:nvSpPr>
          <p:spPr bwMode="auto">
            <a:xfrm>
              <a:off x="4091" y="1780"/>
              <a:ext cx="807"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فعل</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90490" name="AutoShape 38"/>
          <p:cNvSpPr>
            <a:spLocks noChangeArrowheads="1"/>
          </p:cNvSpPr>
          <p:nvPr/>
        </p:nvSpPr>
        <p:spPr bwMode="auto">
          <a:xfrm>
            <a:off x="4720478" y="3545261"/>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44059" name="Group 39"/>
          <p:cNvGrpSpPr>
            <a:grpSpLocks/>
          </p:cNvGrpSpPr>
          <p:nvPr/>
        </p:nvGrpSpPr>
        <p:grpSpPr bwMode="auto">
          <a:xfrm>
            <a:off x="3997699" y="945497"/>
            <a:ext cx="3609694" cy="3315540"/>
            <a:chOff x="2758" y="675"/>
            <a:chExt cx="2577" cy="2367"/>
          </a:xfrm>
        </p:grpSpPr>
        <p:sp>
          <p:nvSpPr>
            <p:cNvPr id="190507" name="Rectangle 40"/>
            <p:cNvSpPr>
              <a:spLocks noChangeArrowheads="1"/>
            </p:cNvSpPr>
            <p:nvPr/>
          </p:nvSpPr>
          <p:spPr bwMode="auto">
            <a:xfrm>
              <a:off x="5014" y="675"/>
              <a:ext cx="321"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2</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508" name="Rectangle 41"/>
            <p:cNvSpPr>
              <a:spLocks noChangeArrowheads="1"/>
            </p:cNvSpPr>
            <p:nvPr/>
          </p:nvSpPr>
          <p:spPr bwMode="auto">
            <a:xfrm>
              <a:off x="2758" y="2598"/>
              <a:ext cx="238"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3</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509" name="Rectangle 42"/>
            <p:cNvSpPr>
              <a:spLocks noChangeArrowheads="1"/>
            </p:cNvSpPr>
            <p:nvPr/>
          </p:nvSpPr>
          <p:spPr bwMode="auto">
            <a:xfrm>
              <a:off x="5039" y="2587"/>
              <a:ext cx="296"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4</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510" name="Rectangle 43"/>
            <p:cNvSpPr>
              <a:spLocks noChangeArrowheads="1"/>
            </p:cNvSpPr>
            <p:nvPr/>
          </p:nvSpPr>
          <p:spPr bwMode="auto">
            <a:xfrm>
              <a:off x="2779" y="687"/>
              <a:ext cx="217"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90492" name="Rectangle 44"/>
          <p:cNvSpPr>
            <a:spLocks noChangeArrowheads="1"/>
          </p:cNvSpPr>
          <p:nvPr/>
        </p:nvSpPr>
        <p:spPr bwMode="auto">
          <a:xfrm>
            <a:off x="5724805" y="3683934"/>
            <a:ext cx="1432952"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يوحنا</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93" name="Rectangle 45"/>
          <p:cNvSpPr>
            <a:spLocks noChangeArrowheads="1"/>
          </p:cNvSpPr>
          <p:nvPr/>
        </p:nvSpPr>
        <p:spPr bwMode="auto">
          <a:xfrm>
            <a:off x="5712199" y="4241427"/>
            <a:ext cx="2759448" cy="418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الكنيسة</a:t>
            </a:r>
            <a:endParaRPr lang="en-GB"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94" name="Rectangle 46"/>
          <p:cNvSpPr>
            <a:spLocks noChangeArrowheads="1"/>
          </p:cNvSpPr>
          <p:nvPr/>
        </p:nvSpPr>
        <p:spPr bwMode="auto">
          <a:xfrm>
            <a:off x="6995273" y="4325470"/>
            <a:ext cx="619123" cy="35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44063" name="Group 47"/>
          <p:cNvGrpSpPr>
            <a:grpSpLocks/>
          </p:cNvGrpSpPr>
          <p:nvPr/>
        </p:nvGrpSpPr>
        <p:grpSpPr bwMode="auto">
          <a:xfrm>
            <a:off x="5864881" y="4728888"/>
            <a:ext cx="1710298" cy="442633"/>
            <a:chOff x="4091" y="3376"/>
            <a:chExt cx="1221" cy="316"/>
          </a:xfrm>
        </p:grpSpPr>
        <p:sp>
          <p:nvSpPr>
            <p:cNvPr id="190505" name="Rectangle 48"/>
            <p:cNvSpPr>
              <a:spLocks noChangeArrowheads="1"/>
            </p:cNvSpPr>
            <p:nvPr/>
          </p:nvSpPr>
          <p:spPr bwMode="auto">
            <a:xfrm>
              <a:off x="4898" y="3442"/>
              <a:ext cx="414"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506" name="Rectangle 49"/>
            <p:cNvSpPr>
              <a:spLocks noChangeArrowheads="1"/>
            </p:cNvSpPr>
            <p:nvPr/>
          </p:nvSpPr>
          <p:spPr bwMode="auto">
            <a:xfrm>
              <a:off x="4091" y="3376"/>
              <a:ext cx="744"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الله</a:t>
              </a:r>
              <a:endParaRPr lang="en-GB"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10" name="Group 50"/>
          <p:cNvGrpSpPr>
            <a:grpSpLocks/>
          </p:cNvGrpSpPr>
          <p:nvPr/>
        </p:nvGrpSpPr>
        <p:grpSpPr bwMode="auto">
          <a:xfrm>
            <a:off x="5867680" y="5144897"/>
            <a:ext cx="1714500" cy="418820"/>
            <a:chOff x="4093" y="3673"/>
            <a:chExt cx="1224" cy="299"/>
          </a:xfrm>
        </p:grpSpPr>
        <p:sp>
          <p:nvSpPr>
            <p:cNvPr id="190503" name="Rectangle 51"/>
            <p:cNvSpPr>
              <a:spLocks noChangeArrowheads="1"/>
            </p:cNvSpPr>
            <p:nvPr/>
          </p:nvSpPr>
          <p:spPr bwMode="auto">
            <a:xfrm>
              <a:off x="4093" y="3673"/>
              <a:ext cx="1224"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عنى</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504" name="Rectangle 52"/>
            <p:cNvSpPr>
              <a:spLocks noChangeArrowheads="1"/>
            </p:cNvSpPr>
            <p:nvPr/>
          </p:nvSpPr>
          <p:spPr bwMode="auto">
            <a:xfrm>
              <a:off x="4870" y="3715"/>
              <a:ext cx="44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lnSpc>
                  <a:spcPct val="90000"/>
                </a:lnSpc>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90497" name="Text Box 53"/>
          <p:cNvSpPr txBox="1">
            <a:spLocks noChangeArrowheads="1"/>
          </p:cNvSpPr>
          <p:nvPr/>
        </p:nvSpPr>
        <p:spPr bwMode="auto">
          <a:xfrm>
            <a:off x="8625059" y="7459"/>
            <a:ext cx="222654" cy="354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103"/>
              </a:spcBef>
              <a:buClr>
                <a:srgbClr val="FFA27C"/>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765">
                <a:solidFill>
                  <a:srgbClr val="FFA27C"/>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 </a:t>
            </a:r>
          </a:p>
        </p:txBody>
      </p:sp>
      <p:sp>
        <p:nvSpPr>
          <p:cNvPr id="190498" name="Text Box 54"/>
          <p:cNvSpPr txBox="1">
            <a:spLocks noChangeArrowheads="1"/>
          </p:cNvSpPr>
          <p:nvPr/>
        </p:nvSpPr>
        <p:spPr bwMode="auto">
          <a:xfrm>
            <a:off x="8494059" y="6261287"/>
            <a:ext cx="161085" cy="3235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defRPr/>
            </a:pPr>
            <a:endParaRPr lang="en-US" sz="2118">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99" name="Text Box 55"/>
          <p:cNvSpPr txBox="1">
            <a:spLocks noChangeArrowheads="1"/>
          </p:cNvSpPr>
          <p:nvPr/>
        </p:nvSpPr>
        <p:spPr bwMode="auto">
          <a:xfrm>
            <a:off x="8252723" y="6541888"/>
            <a:ext cx="285171" cy="219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55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88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19</a:t>
            </a:r>
          </a:p>
        </p:txBody>
      </p:sp>
      <p:sp>
        <p:nvSpPr>
          <p:cNvPr id="190500" name="Text Box 56"/>
          <p:cNvSpPr txBox="1">
            <a:spLocks noChangeArrowheads="1"/>
          </p:cNvSpPr>
          <p:nvPr/>
        </p:nvSpPr>
        <p:spPr bwMode="auto">
          <a:xfrm>
            <a:off x="8585622" y="6504929"/>
            <a:ext cx="248302" cy="273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77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235"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5</a:t>
            </a:r>
          </a:p>
        </p:txBody>
      </p:sp>
      <p:sp>
        <p:nvSpPr>
          <p:cNvPr id="59" name="Title 58"/>
          <p:cNvSpPr>
            <a:spLocks noGrp="1"/>
          </p:cNvSpPr>
          <p:nvPr>
            <p:ph type="title" idx="4294967295"/>
          </p:nvPr>
        </p:nvSpPr>
        <p:spPr bwMode="auto">
          <a:xfrm>
            <a:off x="578504" y="152681"/>
            <a:ext cx="7986993" cy="609319"/>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80" tIns="44891" rIns="89780" bIns="44891"/>
          <a:lstStyle/>
          <a:p>
            <a:pPr>
              <a:defRPr/>
            </a:pPr>
            <a:r>
              <a:rPr lang="ar-JO" sz="2824" b="1" dirty="0">
                <a:solidFill>
                  <a:srgbClr val="FFEA1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الرسالة الموجزة...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1" name="TextBox 60"/>
          <p:cNvSpPr txBox="1"/>
          <p:nvPr/>
        </p:nvSpPr>
        <p:spPr>
          <a:xfrm>
            <a:off x="8345582" y="1"/>
            <a:ext cx="541990" cy="416582"/>
          </a:xfrm>
          <a:prstGeom prst="rect">
            <a:avLst/>
          </a:prstGeom>
          <a:noFill/>
        </p:spPr>
        <p:txBody>
          <a:bodyPr wrap="none" lIns="89780" tIns="44891" rIns="89780" bIns="4489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898274" eaLnBrk="1" hangingPunct="1">
              <a:defRPr/>
            </a:pPr>
            <a:r>
              <a:rPr lang="ar-JO"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51أ</a:t>
            </a:r>
            <a:endParaRPr lang="en-US"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9"/>
                                        </p:tgtEl>
                                        <p:attrNameLst>
                                          <p:attrName>ppt_y</p:attrName>
                                        </p:attrNameLst>
                                      </p:cBhvr>
                                      <p:tavLst>
                                        <p:tav tm="0">
                                          <p:val>
                                            <p:strVal val="#ppt_y"/>
                                          </p:val>
                                        </p:tav>
                                        <p:tav tm="100000">
                                          <p:val>
                                            <p:strVal val="#ppt_y"/>
                                          </p:val>
                                        </p:tav>
                                      </p:tavLst>
                                    </p:anim>
                                    <p:anim calcmode="lin" valueType="num">
                                      <p:cBhvr>
                                        <p:cTn id="9" dur="5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528"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100000">
                                          <p:val>
                                            <p:fltVal val="0"/>
                                          </p:val>
                                        </p:tav>
                                        <p:tav>
                                          <p:val>
                                            <p:strVal val="#ppt_w"/>
                                          </p:val>
                                        </p:tav>
                                      </p:tavLst>
                                    </p:anim>
                                    <p:anim calcmode="lin" valueType="num">
                                      <p:cBhvr>
                                        <p:cTn id="17" dur="500" fill="hold"/>
                                        <p:tgtEl>
                                          <p:spTgt spid="5"/>
                                        </p:tgtEl>
                                        <p:attrNameLst>
                                          <p:attrName>ppt_h</p:attrName>
                                        </p:attrNameLst>
                                      </p:cBhvr>
                                      <p:tavLst>
                                        <p:tav tm="100000">
                                          <p:val>
                                            <p:fltVal val="0"/>
                                          </p:val>
                                        </p:tav>
                                        <p:tav>
                                          <p:val>
                                            <p:strVal val="#ppt_h"/>
                                          </p:val>
                                        </p:tav>
                                      </p:tavLst>
                                    </p:anim>
                                    <p:anim calcmode="lin" valueType="num">
                                      <p:cBhvr>
                                        <p:cTn id="18" dur="500" fill="hold"/>
                                        <p:tgtEl>
                                          <p:spTgt spid="5"/>
                                        </p:tgtEl>
                                        <p:attrNameLst>
                                          <p:attrName>ppt_x</p:attrName>
                                        </p:attrNameLst>
                                      </p:cBhvr>
                                      <p:tavLst>
                                        <p:tav tm="100000">
                                          <p:val>
                                            <p:fltVal val="0.5"/>
                                          </p:val>
                                        </p:tav>
                                        <p:tav>
                                          <p:val>
                                            <p:strVal val="#ppt_x"/>
                                          </p:val>
                                        </p:tav>
                                      </p:tavLst>
                                    </p:anim>
                                    <p:anim calcmode="lin" valueType="num">
                                      <p:cBhvr>
                                        <p:cTn id="19" dur="500" fill="hold"/>
                                        <p:tgtEl>
                                          <p:spTgt spid="5"/>
                                        </p:tgtEl>
                                        <p:attrNameLst>
                                          <p:attrName>ppt_y</p:attrName>
                                        </p:attrNameLst>
                                      </p:cBhvr>
                                      <p:tavLst>
                                        <p:tav tm="100000">
                                          <p:val>
                                            <p:fltVal val="0.5"/>
                                          </p:val>
                                        </p:tav>
                                        <p:tav>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528"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100000">
                                          <p:val>
                                            <p:fltVal val="0"/>
                                          </p:val>
                                        </p:tav>
                                        <p:tav>
                                          <p:val>
                                            <p:strVal val="#ppt_w"/>
                                          </p:val>
                                        </p:tav>
                                      </p:tavLst>
                                    </p:anim>
                                    <p:anim calcmode="lin" valueType="num">
                                      <p:cBhvr>
                                        <p:cTn id="25" dur="500" fill="hold"/>
                                        <p:tgtEl>
                                          <p:spTgt spid="7"/>
                                        </p:tgtEl>
                                        <p:attrNameLst>
                                          <p:attrName>ppt_h</p:attrName>
                                        </p:attrNameLst>
                                      </p:cBhvr>
                                      <p:tavLst>
                                        <p:tav tm="100000">
                                          <p:val>
                                            <p:fltVal val="0"/>
                                          </p:val>
                                        </p:tav>
                                        <p:tav>
                                          <p:val>
                                            <p:strVal val="#ppt_h"/>
                                          </p:val>
                                        </p:tav>
                                      </p:tavLst>
                                    </p:anim>
                                    <p:anim calcmode="lin" valueType="num">
                                      <p:cBhvr>
                                        <p:cTn id="26" dur="500" fill="hold"/>
                                        <p:tgtEl>
                                          <p:spTgt spid="7"/>
                                        </p:tgtEl>
                                        <p:attrNameLst>
                                          <p:attrName>ppt_x</p:attrName>
                                        </p:attrNameLst>
                                      </p:cBhvr>
                                      <p:tavLst>
                                        <p:tav tm="100000">
                                          <p:val>
                                            <p:fltVal val="0.5"/>
                                          </p:val>
                                        </p:tav>
                                        <p:tav>
                                          <p:val>
                                            <p:strVal val="#ppt_x"/>
                                          </p:val>
                                        </p:tav>
                                      </p:tavLst>
                                    </p:anim>
                                    <p:anim calcmode="lin" valueType="num">
                                      <p:cBhvr>
                                        <p:cTn id="27" dur="500" fill="hold"/>
                                        <p:tgtEl>
                                          <p:spTgt spid="7"/>
                                        </p:tgtEl>
                                        <p:attrNameLst>
                                          <p:attrName>ppt_y</p:attrName>
                                        </p:attrNameLst>
                                      </p:cBhvr>
                                      <p:tavLst>
                                        <p:tav tm="100000">
                                          <p:val>
                                            <p:fltVal val="0.5"/>
                                          </p:val>
                                        </p:tav>
                                        <p:tav>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528"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100000">
                                          <p:val>
                                            <p:fltVal val="0"/>
                                          </p:val>
                                        </p:tav>
                                        <p:tav>
                                          <p:val>
                                            <p:strVal val="#ppt_w"/>
                                          </p:val>
                                        </p:tav>
                                      </p:tavLst>
                                    </p:anim>
                                    <p:anim calcmode="lin" valueType="num">
                                      <p:cBhvr>
                                        <p:cTn id="33" dur="500" fill="hold"/>
                                        <p:tgtEl>
                                          <p:spTgt spid="6"/>
                                        </p:tgtEl>
                                        <p:attrNameLst>
                                          <p:attrName>ppt_h</p:attrName>
                                        </p:attrNameLst>
                                      </p:cBhvr>
                                      <p:tavLst>
                                        <p:tav tm="100000">
                                          <p:val>
                                            <p:fltVal val="0"/>
                                          </p:val>
                                        </p:tav>
                                        <p:tav>
                                          <p:val>
                                            <p:strVal val="#ppt_h"/>
                                          </p:val>
                                        </p:tav>
                                      </p:tavLst>
                                    </p:anim>
                                    <p:anim calcmode="lin" valueType="num">
                                      <p:cBhvr>
                                        <p:cTn id="34" dur="500" fill="hold"/>
                                        <p:tgtEl>
                                          <p:spTgt spid="6"/>
                                        </p:tgtEl>
                                        <p:attrNameLst>
                                          <p:attrName>ppt_x</p:attrName>
                                        </p:attrNameLst>
                                      </p:cBhvr>
                                      <p:tavLst>
                                        <p:tav tm="100000">
                                          <p:val>
                                            <p:fltVal val="0.5"/>
                                          </p:val>
                                        </p:tav>
                                        <p:tav>
                                          <p:val>
                                            <p:strVal val="#ppt_x"/>
                                          </p:val>
                                        </p:tav>
                                      </p:tavLst>
                                    </p:anim>
                                    <p:anim calcmode="lin" valueType="num">
                                      <p:cBhvr>
                                        <p:cTn id="35" dur="500" fill="hold"/>
                                        <p:tgtEl>
                                          <p:spTgt spid="6"/>
                                        </p:tgtEl>
                                        <p:attrNameLst>
                                          <p:attrName>ppt_y</p:attrName>
                                        </p:attrNameLst>
                                      </p:cBhvr>
                                      <p:tavLst>
                                        <p:tav tm="100000">
                                          <p:val>
                                            <p:fltVal val="0.5"/>
                                          </p:val>
                                        </p:tav>
                                        <p:tav>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528"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100000">
                                          <p:val>
                                            <p:fltVal val="0"/>
                                          </p:val>
                                        </p:tav>
                                        <p:tav>
                                          <p:val>
                                            <p:strVal val="#ppt_w"/>
                                          </p:val>
                                        </p:tav>
                                      </p:tavLst>
                                    </p:anim>
                                    <p:anim calcmode="lin" valueType="num">
                                      <p:cBhvr>
                                        <p:cTn id="41" dur="500" fill="hold"/>
                                        <p:tgtEl>
                                          <p:spTgt spid="10"/>
                                        </p:tgtEl>
                                        <p:attrNameLst>
                                          <p:attrName>ppt_h</p:attrName>
                                        </p:attrNameLst>
                                      </p:cBhvr>
                                      <p:tavLst>
                                        <p:tav tm="100000">
                                          <p:val>
                                            <p:fltVal val="0"/>
                                          </p:val>
                                        </p:tav>
                                        <p:tav>
                                          <p:val>
                                            <p:strVal val="#ppt_h"/>
                                          </p:val>
                                        </p:tav>
                                      </p:tavLst>
                                    </p:anim>
                                    <p:anim calcmode="lin" valueType="num">
                                      <p:cBhvr>
                                        <p:cTn id="42" dur="500" fill="hold"/>
                                        <p:tgtEl>
                                          <p:spTgt spid="10"/>
                                        </p:tgtEl>
                                        <p:attrNameLst>
                                          <p:attrName>ppt_x</p:attrName>
                                        </p:attrNameLst>
                                      </p:cBhvr>
                                      <p:tavLst>
                                        <p:tav tm="100000">
                                          <p:val>
                                            <p:fltVal val="0.5"/>
                                          </p:val>
                                        </p:tav>
                                        <p:tav>
                                          <p:val>
                                            <p:strVal val="#ppt_x"/>
                                          </p:val>
                                        </p:tav>
                                      </p:tavLst>
                                    </p:anim>
                                    <p:anim calcmode="lin" valueType="num">
                                      <p:cBhvr>
                                        <p:cTn id="43" dur="500" fill="hold"/>
                                        <p:tgtEl>
                                          <p:spTgt spid="10"/>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845" y="231122"/>
            <a:ext cx="8153681" cy="6402761"/>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91490" name="Rectangle 2"/>
          <p:cNvSpPr>
            <a:spLocks noChangeArrowheads="1"/>
          </p:cNvSpPr>
          <p:nvPr/>
        </p:nvSpPr>
        <p:spPr bwMode="auto">
          <a:xfrm>
            <a:off x="284349" y="6555442"/>
            <a:ext cx="1283074" cy="211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1515" name="Text Box 36"/>
          <p:cNvSpPr txBox="1">
            <a:spLocks noChangeArrowheads="1"/>
          </p:cNvSpPr>
          <p:nvPr/>
        </p:nvSpPr>
        <p:spPr bwMode="auto">
          <a:xfrm>
            <a:off x="8625059" y="7459"/>
            <a:ext cx="222654" cy="354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103"/>
              </a:spcBef>
              <a:buClr>
                <a:srgbClr val="FFA27C"/>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765">
                <a:solidFill>
                  <a:srgbClr val="FFA27C"/>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 </a:t>
            </a:r>
          </a:p>
        </p:txBody>
      </p:sp>
      <p:sp>
        <p:nvSpPr>
          <p:cNvPr id="191520" name="Text Box 46"/>
          <p:cNvSpPr txBox="1">
            <a:spLocks noChangeArrowheads="1"/>
          </p:cNvSpPr>
          <p:nvPr/>
        </p:nvSpPr>
        <p:spPr bwMode="auto">
          <a:xfrm>
            <a:off x="7918357" y="6538633"/>
            <a:ext cx="162485" cy="215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defRPr/>
            </a:pPr>
            <a:endParaRPr lang="en-US" sz="2118">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1521" name="Text Box 47"/>
          <p:cNvSpPr txBox="1">
            <a:spLocks noChangeArrowheads="1"/>
          </p:cNvSpPr>
          <p:nvPr/>
        </p:nvSpPr>
        <p:spPr bwMode="auto">
          <a:xfrm>
            <a:off x="8624328" y="6132420"/>
            <a:ext cx="162485" cy="3235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defRPr/>
            </a:pPr>
            <a:endParaRPr lang="en-US" sz="2118">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1522" name="Text Box 48"/>
          <p:cNvSpPr txBox="1">
            <a:spLocks noChangeArrowheads="1"/>
          </p:cNvSpPr>
          <p:nvPr/>
        </p:nvSpPr>
        <p:spPr bwMode="auto">
          <a:xfrm>
            <a:off x="8250621" y="6541888"/>
            <a:ext cx="285171" cy="219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55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88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20</a:t>
            </a:r>
          </a:p>
        </p:txBody>
      </p:sp>
      <p:sp>
        <p:nvSpPr>
          <p:cNvPr id="191523" name="Text Box 49"/>
          <p:cNvSpPr txBox="1">
            <a:spLocks noChangeArrowheads="1"/>
          </p:cNvSpPr>
          <p:nvPr/>
        </p:nvSpPr>
        <p:spPr bwMode="auto">
          <a:xfrm>
            <a:off x="8584813" y="6482198"/>
            <a:ext cx="261126" cy="300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88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41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3</a:t>
            </a:r>
          </a:p>
        </p:txBody>
      </p:sp>
      <p:sp>
        <p:nvSpPr>
          <p:cNvPr id="52" name="Title 51"/>
          <p:cNvSpPr>
            <a:spLocks noGrp="1"/>
          </p:cNvSpPr>
          <p:nvPr>
            <p:ph type="title" idx="4294967295"/>
          </p:nvPr>
        </p:nvSpPr>
        <p:spPr bwMode="auto">
          <a:xfrm>
            <a:off x="578504" y="228321"/>
            <a:ext cx="7986993" cy="609319"/>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80" tIns="44891" rIns="89780" bIns="44891"/>
          <a:lstStyle/>
          <a:p>
            <a:pPr>
              <a:defRPr/>
            </a:pPr>
            <a:r>
              <a:rPr lang="ar-JO" sz="2824" b="1" dirty="0">
                <a:solidFill>
                  <a:srgbClr val="FFEA1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تلك الكلمة التي تبدو غريبة...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4" name="TextBox 53"/>
          <p:cNvSpPr txBox="1"/>
          <p:nvPr/>
        </p:nvSpPr>
        <p:spPr>
          <a:xfrm>
            <a:off x="8345582" y="1"/>
            <a:ext cx="541990" cy="416582"/>
          </a:xfrm>
          <a:prstGeom prst="rect">
            <a:avLst/>
          </a:prstGeom>
          <a:noFill/>
        </p:spPr>
        <p:txBody>
          <a:bodyPr wrap="none" lIns="89780" tIns="44891" rIns="89780" bIns="4489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898274" eaLnBrk="1" hangingPunct="1">
              <a:defRPr/>
            </a:pPr>
            <a:r>
              <a:rPr lang="ar-JO"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51أ</a:t>
            </a:r>
            <a:endParaRPr lang="en-US"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3" name="Rectangle 3">
            <a:extLst>
              <a:ext uri="{FF2B5EF4-FFF2-40B4-BE49-F238E27FC236}">
                <a16:creationId xmlns:a16="http://schemas.microsoft.com/office/drawing/2014/main" id="{602B3C2A-5906-E086-842D-9085D692DB04}"/>
              </a:ext>
            </a:extLst>
          </p:cNvPr>
          <p:cNvSpPr>
            <a:spLocks noChangeArrowheads="1"/>
          </p:cNvSpPr>
          <p:nvPr/>
        </p:nvSpPr>
        <p:spPr bwMode="auto">
          <a:xfrm>
            <a:off x="1241051" y="762001"/>
            <a:ext cx="6601666" cy="5454463"/>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0566" tIns="40281" rIns="80566" bIns="40281" anchor="ctr"/>
          <a:lstStyle/>
          <a:p>
            <a:pPr defTabSz="897920" eaLnBrk="1" hangingPunct="1">
              <a:defRPr/>
            </a:pPr>
            <a:endParaRPr lang="en-US" sz="2382">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 name="AutoShape 4">
            <a:extLst>
              <a:ext uri="{FF2B5EF4-FFF2-40B4-BE49-F238E27FC236}">
                <a16:creationId xmlns:a16="http://schemas.microsoft.com/office/drawing/2014/main" id="{BB9E98A1-B154-C2CC-34E7-6D37A2D1B9EB}"/>
              </a:ext>
            </a:extLst>
          </p:cNvPr>
          <p:cNvSpPr>
            <a:spLocks noChangeArrowheads="1"/>
          </p:cNvSpPr>
          <p:nvPr/>
        </p:nvSpPr>
        <p:spPr bwMode="auto">
          <a:xfrm>
            <a:off x="4721879" y="889468"/>
            <a:ext cx="2914930" cy="2484904"/>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6" name="AutoShape 5">
            <a:extLst>
              <a:ext uri="{FF2B5EF4-FFF2-40B4-BE49-F238E27FC236}">
                <a16:creationId xmlns:a16="http://schemas.microsoft.com/office/drawing/2014/main" id="{AF641EBD-BAEE-82BA-5998-868A66913A8E}"/>
              </a:ext>
            </a:extLst>
          </p:cNvPr>
          <p:cNvSpPr>
            <a:spLocks noChangeArrowheads="1"/>
          </p:cNvSpPr>
          <p:nvPr/>
        </p:nvSpPr>
        <p:spPr bwMode="auto">
          <a:xfrm>
            <a:off x="1434353" y="3564872"/>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7" name="AutoShape 6">
            <a:extLst>
              <a:ext uri="{FF2B5EF4-FFF2-40B4-BE49-F238E27FC236}">
                <a16:creationId xmlns:a16="http://schemas.microsoft.com/office/drawing/2014/main" id="{FFA93732-DD84-895C-5D73-7E962A11F1DF}"/>
              </a:ext>
            </a:extLst>
          </p:cNvPr>
          <p:cNvSpPr>
            <a:spLocks noChangeArrowheads="1"/>
          </p:cNvSpPr>
          <p:nvPr/>
        </p:nvSpPr>
        <p:spPr bwMode="auto">
          <a:xfrm>
            <a:off x="1432953" y="882463"/>
            <a:ext cx="2916331" cy="2486306"/>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8" name="Rectangle 7">
            <a:extLst>
              <a:ext uri="{FF2B5EF4-FFF2-40B4-BE49-F238E27FC236}">
                <a16:creationId xmlns:a16="http://schemas.microsoft.com/office/drawing/2014/main" id="{8E4FD0EB-5F99-8F08-157E-209DB12BC54F}"/>
              </a:ext>
            </a:extLst>
          </p:cNvPr>
          <p:cNvSpPr>
            <a:spLocks noChangeArrowheads="1"/>
          </p:cNvSpPr>
          <p:nvPr/>
        </p:nvSpPr>
        <p:spPr bwMode="auto">
          <a:xfrm>
            <a:off x="2524124" y="3692338"/>
            <a:ext cx="1806949" cy="56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لوقا</a:t>
            </a:r>
            <a:endParaRPr lang="en-GB" sz="3177"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9" name="Rectangle 8">
            <a:extLst>
              <a:ext uri="{FF2B5EF4-FFF2-40B4-BE49-F238E27FC236}">
                <a16:creationId xmlns:a16="http://schemas.microsoft.com/office/drawing/2014/main" id="{E84EC54D-FF4C-6956-64DF-4F9D411C05DB}"/>
              </a:ext>
            </a:extLst>
          </p:cNvPr>
          <p:cNvSpPr>
            <a:spLocks noChangeArrowheads="1"/>
          </p:cNvSpPr>
          <p:nvPr/>
        </p:nvSpPr>
        <p:spPr bwMode="auto">
          <a:xfrm>
            <a:off x="2487706" y="1004327"/>
            <a:ext cx="1638860" cy="56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متى</a:t>
            </a:r>
            <a:endParaRPr lang="en-GB" sz="3177"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0" name="Rectangle 9">
            <a:extLst>
              <a:ext uri="{FF2B5EF4-FFF2-40B4-BE49-F238E27FC236}">
                <a16:creationId xmlns:a16="http://schemas.microsoft.com/office/drawing/2014/main" id="{057978CB-4117-97AD-3247-8F49C7EA3EAB}"/>
              </a:ext>
            </a:extLst>
          </p:cNvPr>
          <p:cNvSpPr>
            <a:spLocks noChangeArrowheads="1"/>
          </p:cNvSpPr>
          <p:nvPr/>
        </p:nvSpPr>
        <p:spPr bwMode="auto">
          <a:xfrm>
            <a:off x="5799045" y="1025338"/>
            <a:ext cx="1735511" cy="56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مرقس</a:t>
            </a:r>
            <a:endParaRPr lang="en-GB" sz="3177"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1" name="Rectangle 10">
            <a:extLst>
              <a:ext uri="{FF2B5EF4-FFF2-40B4-BE49-F238E27FC236}">
                <a16:creationId xmlns:a16="http://schemas.microsoft.com/office/drawing/2014/main" id="{9B64AF6B-52F0-1604-8FF7-F79046AD0A69}"/>
              </a:ext>
            </a:extLst>
          </p:cNvPr>
          <p:cNvSpPr>
            <a:spLocks noChangeArrowheads="1"/>
          </p:cNvSpPr>
          <p:nvPr/>
        </p:nvSpPr>
        <p:spPr bwMode="auto">
          <a:xfrm>
            <a:off x="2229971" y="1560419"/>
            <a:ext cx="1714500" cy="418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   </a:t>
            </a: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اليهود</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2" name="Rectangle 11">
            <a:extLst>
              <a:ext uri="{FF2B5EF4-FFF2-40B4-BE49-F238E27FC236}">
                <a16:creationId xmlns:a16="http://schemas.microsoft.com/office/drawing/2014/main" id="{C5A18D9D-A12C-D710-A8CE-8FF7D43883FF}"/>
              </a:ext>
            </a:extLst>
          </p:cNvPr>
          <p:cNvSpPr>
            <a:spLocks noChangeArrowheads="1"/>
          </p:cNvSpPr>
          <p:nvPr/>
        </p:nvSpPr>
        <p:spPr bwMode="auto">
          <a:xfrm>
            <a:off x="5744416" y="1570225"/>
            <a:ext cx="1830761" cy="418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الرومانيين</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3" name="Rectangle 12">
            <a:extLst>
              <a:ext uri="{FF2B5EF4-FFF2-40B4-BE49-F238E27FC236}">
                <a16:creationId xmlns:a16="http://schemas.microsoft.com/office/drawing/2014/main" id="{3AE17C6F-E34A-7422-BCAD-A0A44AFB5AF6}"/>
              </a:ext>
            </a:extLst>
          </p:cNvPr>
          <p:cNvSpPr>
            <a:spLocks noChangeArrowheads="1"/>
          </p:cNvSpPr>
          <p:nvPr/>
        </p:nvSpPr>
        <p:spPr bwMode="auto">
          <a:xfrm>
            <a:off x="2431677" y="4237225"/>
            <a:ext cx="1806949" cy="418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اليونانيين</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4" name="Rectangle 13">
            <a:extLst>
              <a:ext uri="{FF2B5EF4-FFF2-40B4-BE49-F238E27FC236}">
                <a16:creationId xmlns:a16="http://schemas.microsoft.com/office/drawing/2014/main" id="{45C1D543-ACAF-BE28-A680-56F91CF7C05B}"/>
              </a:ext>
            </a:extLst>
          </p:cNvPr>
          <p:cNvSpPr>
            <a:spLocks noChangeArrowheads="1"/>
          </p:cNvSpPr>
          <p:nvPr/>
        </p:nvSpPr>
        <p:spPr bwMode="auto">
          <a:xfrm>
            <a:off x="3699342" y="1647265"/>
            <a:ext cx="575703" cy="350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5" name="Rectangle 14">
            <a:extLst>
              <a:ext uri="{FF2B5EF4-FFF2-40B4-BE49-F238E27FC236}">
                <a16:creationId xmlns:a16="http://schemas.microsoft.com/office/drawing/2014/main" id="{8A14E110-B340-D407-6ED1-B8AF7EC41341}"/>
              </a:ext>
            </a:extLst>
          </p:cNvPr>
          <p:cNvSpPr>
            <a:spLocks noChangeArrowheads="1"/>
          </p:cNvSpPr>
          <p:nvPr/>
        </p:nvSpPr>
        <p:spPr bwMode="auto">
          <a:xfrm>
            <a:off x="1738314" y="2568949"/>
            <a:ext cx="864253" cy="172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6" name="Rectangle 15">
            <a:extLst>
              <a:ext uri="{FF2B5EF4-FFF2-40B4-BE49-F238E27FC236}">
                <a16:creationId xmlns:a16="http://schemas.microsoft.com/office/drawing/2014/main" id="{7119B688-F9EC-BE11-DA7C-BB1D1C66E76F}"/>
              </a:ext>
            </a:extLst>
          </p:cNvPr>
          <p:cNvSpPr>
            <a:spLocks noChangeArrowheads="1"/>
          </p:cNvSpPr>
          <p:nvPr/>
        </p:nvSpPr>
        <p:spPr bwMode="auto">
          <a:xfrm>
            <a:off x="6914030" y="1658470"/>
            <a:ext cx="644338" cy="350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7" name="Rectangle 16">
            <a:extLst>
              <a:ext uri="{FF2B5EF4-FFF2-40B4-BE49-F238E27FC236}">
                <a16:creationId xmlns:a16="http://schemas.microsoft.com/office/drawing/2014/main" id="{240D7841-551E-8BD6-363A-AB47FD6AFE58}"/>
              </a:ext>
            </a:extLst>
          </p:cNvPr>
          <p:cNvSpPr>
            <a:spLocks noChangeArrowheads="1"/>
          </p:cNvSpPr>
          <p:nvPr/>
        </p:nvSpPr>
        <p:spPr bwMode="auto">
          <a:xfrm>
            <a:off x="5055255" y="2580155"/>
            <a:ext cx="865654" cy="172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68" name="Group 17">
            <a:extLst>
              <a:ext uri="{FF2B5EF4-FFF2-40B4-BE49-F238E27FC236}">
                <a16:creationId xmlns:a16="http://schemas.microsoft.com/office/drawing/2014/main" id="{FFF83297-F123-C46F-3C32-AC23F7F8130E}"/>
              </a:ext>
            </a:extLst>
          </p:cNvPr>
          <p:cNvGrpSpPr>
            <a:grpSpLocks/>
          </p:cNvGrpSpPr>
          <p:nvPr/>
        </p:nvGrpSpPr>
        <p:grpSpPr bwMode="auto">
          <a:xfrm>
            <a:off x="2624979" y="2070290"/>
            <a:ext cx="1650066" cy="423063"/>
            <a:chOff x="1778" y="1478"/>
            <a:chExt cx="1178" cy="303"/>
          </a:xfrm>
        </p:grpSpPr>
        <p:sp>
          <p:nvSpPr>
            <p:cNvPr id="69" name="Rectangle 18">
              <a:extLst>
                <a:ext uri="{FF2B5EF4-FFF2-40B4-BE49-F238E27FC236}">
                  <a16:creationId xmlns:a16="http://schemas.microsoft.com/office/drawing/2014/main" id="{FABAD9F1-7EAF-B18F-99DE-3CB50E67B422}"/>
                </a:ext>
              </a:extLst>
            </p:cNvPr>
            <p:cNvSpPr>
              <a:spLocks noChangeArrowheads="1"/>
            </p:cNvSpPr>
            <p:nvPr/>
          </p:nvSpPr>
          <p:spPr bwMode="auto">
            <a:xfrm>
              <a:off x="2545" y="1530"/>
              <a:ext cx="411" cy="2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70" name="Rectangle 19">
              <a:extLst>
                <a:ext uri="{FF2B5EF4-FFF2-40B4-BE49-F238E27FC236}">
                  <a16:creationId xmlns:a16="http://schemas.microsoft.com/office/drawing/2014/main" id="{2687678B-E50D-A53B-16C2-0F2FF1EC8A53}"/>
                </a:ext>
              </a:extLst>
            </p:cNvPr>
            <p:cNvSpPr>
              <a:spLocks noChangeArrowheads="1"/>
            </p:cNvSpPr>
            <p:nvPr/>
          </p:nvSpPr>
          <p:spPr bwMode="auto">
            <a:xfrm>
              <a:off x="1778" y="1478"/>
              <a:ext cx="1126" cy="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ملك</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71" name="Group 20">
            <a:extLst>
              <a:ext uri="{FF2B5EF4-FFF2-40B4-BE49-F238E27FC236}">
                <a16:creationId xmlns:a16="http://schemas.microsoft.com/office/drawing/2014/main" id="{DBA85D19-9AA2-C65E-4D99-7713CB444A11}"/>
              </a:ext>
            </a:extLst>
          </p:cNvPr>
          <p:cNvGrpSpPr>
            <a:grpSpLocks/>
          </p:cNvGrpSpPr>
          <p:nvPr/>
        </p:nvGrpSpPr>
        <p:grpSpPr bwMode="auto">
          <a:xfrm>
            <a:off x="6209459" y="2064685"/>
            <a:ext cx="1348908" cy="439831"/>
            <a:chOff x="4337" y="1474"/>
            <a:chExt cx="963" cy="314"/>
          </a:xfrm>
        </p:grpSpPr>
        <p:sp>
          <p:nvSpPr>
            <p:cNvPr id="72" name="Rectangle 21">
              <a:extLst>
                <a:ext uri="{FF2B5EF4-FFF2-40B4-BE49-F238E27FC236}">
                  <a16:creationId xmlns:a16="http://schemas.microsoft.com/office/drawing/2014/main" id="{5D492E8A-7ACE-4E06-A85C-8FC6D18C3B4E}"/>
                </a:ext>
              </a:extLst>
            </p:cNvPr>
            <p:cNvSpPr>
              <a:spLocks noChangeArrowheads="1"/>
            </p:cNvSpPr>
            <p:nvPr/>
          </p:nvSpPr>
          <p:spPr bwMode="auto">
            <a:xfrm>
              <a:off x="4840" y="1538"/>
              <a:ext cx="460"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73" name="Rectangle 22">
              <a:extLst>
                <a:ext uri="{FF2B5EF4-FFF2-40B4-BE49-F238E27FC236}">
                  <a16:creationId xmlns:a16="http://schemas.microsoft.com/office/drawing/2014/main" id="{304DC199-5E52-A642-3BB4-FC19D9236E51}"/>
                </a:ext>
              </a:extLst>
            </p:cNvPr>
            <p:cNvSpPr>
              <a:spLocks noChangeArrowheads="1"/>
            </p:cNvSpPr>
            <p:nvPr/>
          </p:nvSpPr>
          <p:spPr bwMode="auto">
            <a:xfrm>
              <a:off x="4337" y="1474"/>
              <a:ext cx="963"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خادم</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74" name="Rectangle 23">
            <a:extLst>
              <a:ext uri="{FF2B5EF4-FFF2-40B4-BE49-F238E27FC236}">
                <a16:creationId xmlns:a16="http://schemas.microsoft.com/office/drawing/2014/main" id="{FEDFF96C-3C50-E0AB-7D8F-2A021F311270}"/>
              </a:ext>
            </a:extLst>
          </p:cNvPr>
          <p:cNvSpPr>
            <a:spLocks noChangeArrowheads="1"/>
          </p:cNvSpPr>
          <p:nvPr/>
        </p:nvSpPr>
        <p:spPr bwMode="auto">
          <a:xfrm>
            <a:off x="3699341" y="4325470"/>
            <a:ext cx="575703" cy="350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75" name="Rectangle 24">
            <a:extLst>
              <a:ext uri="{FF2B5EF4-FFF2-40B4-BE49-F238E27FC236}">
                <a16:creationId xmlns:a16="http://schemas.microsoft.com/office/drawing/2014/main" id="{68FC454F-9B61-884B-72DD-F717C32FEE1C}"/>
              </a:ext>
            </a:extLst>
          </p:cNvPr>
          <p:cNvSpPr>
            <a:spLocks noChangeArrowheads="1"/>
          </p:cNvSpPr>
          <p:nvPr/>
        </p:nvSpPr>
        <p:spPr bwMode="auto">
          <a:xfrm>
            <a:off x="1760725" y="5247155"/>
            <a:ext cx="864253" cy="172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76" name="Group 25">
            <a:extLst>
              <a:ext uri="{FF2B5EF4-FFF2-40B4-BE49-F238E27FC236}">
                <a16:creationId xmlns:a16="http://schemas.microsoft.com/office/drawing/2014/main" id="{1E06AE05-72E2-0162-2CFC-1BFD0B532145}"/>
              </a:ext>
            </a:extLst>
          </p:cNvPr>
          <p:cNvGrpSpPr>
            <a:grpSpLocks/>
          </p:cNvGrpSpPr>
          <p:nvPr/>
        </p:nvGrpSpPr>
        <p:grpSpPr bwMode="auto">
          <a:xfrm>
            <a:off x="2503115" y="4735899"/>
            <a:ext cx="1767728" cy="435669"/>
            <a:chOff x="1691" y="3381"/>
            <a:chExt cx="1262" cy="312"/>
          </a:xfrm>
        </p:grpSpPr>
        <p:sp>
          <p:nvSpPr>
            <p:cNvPr id="77" name="Rectangle 26">
              <a:extLst>
                <a:ext uri="{FF2B5EF4-FFF2-40B4-BE49-F238E27FC236}">
                  <a16:creationId xmlns:a16="http://schemas.microsoft.com/office/drawing/2014/main" id="{E12C2668-16D0-2DFA-7808-BC19E98AD234}"/>
                </a:ext>
              </a:extLst>
            </p:cNvPr>
            <p:cNvSpPr>
              <a:spLocks noChangeArrowheads="1"/>
            </p:cNvSpPr>
            <p:nvPr/>
          </p:nvSpPr>
          <p:spPr bwMode="auto">
            <a:xfrm>
              <a:off x="2542" y="3442"/>
              <a:ext cx="411" cy="2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78" name="Rectangle 27">
              <a:extLst>
                <a:ext uri="{FF2B5EF4-FFF2-40B4-BE49-F238E27FC236}">
                  <a16:creationId xmlns:a16="http://schemas.microsoft.com/office/drawing/2014/main" id="{8CCF8102-2A24-5C43-DCB3-0D75B0CC4792}"/>
                </a:ext>
              </a:extLst>
            </p:cNvPr>
            <p:cNvSpPr>
              <a:spLocks noChangeArrowheads="1"/>
            </p:cNvSpPr>
            <p:nvPr/>
          </p:nvSpPr>
          <p:spPr bwMode="auto">
            <a:xfrm>
              <a:off x="1691" y="3381"/>
              <a:ext cx="1224" cy="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الله/الإنسان</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79" name="Rectangle 28">
            <a:extLst>
              <a:ext uri="{FF2B5EF4-FFF2-40B4-BE49-F238E27FC236}">
                <a16:creationId xmlns:a16="http://schemas.microsoft.com/office/drawing/2014/main" id="{F92A6B1B-21C0-AD8C-0980-9261CD787031}"/>
              </a:ext>
            </a:extLst>
          </p:cNvPr>
          <p:cNvSpPr>
            <a:spLocks noChangeArrowheads="1"/>
          </p:cNvSpPr>
          <p:nvPr/>
        </p:nvSpPr>
        <p:spPr bwMode="auto">
          <a:xfrm>
            <a:off x="4999225" y="5247155"/>
            <a:ext cx="864253" cy="172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80" name="Group 29">
            <a:extLst>
              <a:ext uri="{FF2B5EF4-FFF2-40B4-BE49-F238E27FC236}">
                <a16:creationId xmlns:a16="http://schemas.microsoft.com/office/drawing/2014/main" id="{931FD2E5-C9BA-C034-FE5A-2B183785F475}"/>
              </a:ext>
            </a:extLst>
          </p:cNvPr>
          <p:cNvGrpSpPr>
            <a:grpSpLocks/>
          </p:cNvGrpSpPr>
          <p:nvPr/>
        </p:nvGrpSpPr>
        <p:grpSpPr bwMode="auto">
          <a:xfrm>
            <a:off x="2490507" y="2557742"/>
            <a:ext cx="1780334" cy="626128"/>
            <a:chOff x="1682" y="1826"/>
            <a:chExt cx="1271" cy="447"/>
          </a:xfrm>
        </p:grpSpPr>
        <p:sp>
          <p:nvSpPr>
            <p:cNvPr id="81" name="Rectangle 30">
              <a:extLst>
                <a:ext uri="{FF2B5EF4-FFF2-40B4-BE49-F238E27FC236}">
                  <a16:creationId xmlns:a16="http://schemas.microsoft.com/office/drawing/2014/main" id="{9A48D0C1-491A-C861-3768-EDD82AE580F8}"/>
                </a:ext>
              </a:extLst>
            </p:cNvPr>
            <p:cNvSpPr>
              <a:spLocks noChangeArrowheads="1"/>
            </p:cNvSpPr>
            <p:nvPr/>
          </p:nvSpPr>
          <p:spPr bwMode="auto">
            <a:xfrm>
              <a:off x="2488" y="1826"/>
              <a:ext cx="465"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algn="ctr" defTabSz="897920" eaLnBrk="1" hangingPunct="1">
                <a:lnSpc>
                  <a:spcPct val="90000"/>
                </a:lnSpc>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مماذا:</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82" name="Rectangle 31">
              <a:extLst>
                <a:ext uri="{FF2B5EF4-FFF2-40B4-BE49-F238E27FC236}">
                  <a16:creationId xmlns:a16="http://schemas.microsoft.com/office/drawing/2014/main" id="{DBD71154-AC6B-1E0F-041A-92FB958B17FF}"/>
                </a:ext>
              </a:extLst>
            </p:cNvPr>
            <p:cNvSpPr>
              <a:spLocks noChangeArrowheads="1"/>
            </p:cNvSpPr>
            <p:nvPr/>
          </p:nvSpPr>
          <p:spPr bwMode="auto">
            <a:xfrm>
              <a:off x="1682" y="1974"/>
              <a:ext cx="1224"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قال</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83" name="Group 32">
            <a:extLst>
              <a:ext uri="{FF2B5EF4-FFF2-40B4-BE49-F238E27FC236}">
                <a16:creationId xmlns:a16="http://schemas.microsoft.com/office/drawing/2014/main" id="{0457BD30-F8D5-FF06-456D-90374793873A}"/>
              </a:ext>
            </a:extLst>
          </p:cNvPr>
          <p:cNvGrpSpPr>
            <a:grpSpLocks/>
          </p:cNvGrpSpPr>
          <p:nvPr/>
        </p:nvGrpSpPr>
        <p:grpSpPr bwMode="auto">
          <a:xfrm>
            <a:off x="2559144" y="5205130"/>
            <a:ext cx="1771931" cy="610721"/>
            <a:chOff x="1731" y="3716"/>
            <a:chExt cx="1265" cy="436"/>
          </a:xfrm>
        </p:grpSpPr>
        <p:sp>
          <p:nvSpPr>
            <p:cNvPr id="84" name="Rectangle 33">
              <a:extLst>
                <a:ext uri="{FF2B5EF4-FFF2-40B4-BE49-F238E27FC236}">
                  <a16:creationId xmlns:a16="http://schemas.microsoft.com/office/drawing/2014/main" id="{CB514D75-00EB-234F-CB68-F8C49D2B4FEF}"/>
                </a:ext>
              </a:extLst>
            </p:cNvPr>
            <p:cNvSpPr>
              <a:spLocks noChangeArrowheads="1"/>
            </p:cNvSpPr>
            <p:nvPr/>
          </p:nvSpPr>
          <p:spPr bwMode="auto">
            <a:xfrm>
              <a:off x="1731" y="3853"/>
              <a:ext cx="864"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شَعَرَ</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85" name="Rectangle 34">
              <a:extLst>
                <a:ext uri="{FF2B5EF4-FFF2-40B4-BE49-F238E27FC236}">
                  <a16:creationId xmlns:a16="http://schemas.microsoft.com/office/drawing/2014/main" id="{807BBD9C-D3B3-CC81-D83B-03A20BBDA8F1}"/>
                </a:ext>
              </a:extLst>
            </p:cNvPr>
            <p:cNvSpPr>
              <a:spLocks noChangeArrowheads="1"/>
            </p:cNvSpPr>
            <p:nvPr/>
          </p:nvSpPr>
          <p:spPr bwMode="auto">
            <a:xfrm>
              <a:off x="2542" y="3716"/>
              <a:ext cx="454"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lnSpc>
                  <a:spcPct val="90000"/>
                </a:lnSpc>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86" name="Group 35">
            <a:extLst>
              <a:ext uri="{FF2B5EF4-FFF2-40B4-BE49-F238E27FC236}">
                <a16:creationId xmlns:a16="http://schemas.microsoft.com/office/drawing/2014/main" id="{FF01817B-9588-F56F-0749-FDA793EA6EE3}"/>
              </a:ext>
            </a:extLst>
          </p:cNvPr>
          <p:cNvGrpSpPr>
            <a:grpSpLocks/>
          </p:cNvGrpSpPr>
          <p:nvPr/>
        </p:nvGrpSpPr>
        <p:grpSpPr bwMode="auto">
          <a:xfrm>
            <a:off x="6209459" y="2557743"/>
            <a:ext cx="1325097" cy="605118"/>
            <a:chOff x="4091" y="1826"/>
            <a:chExt cx="1192" cy="432"/>
          </a:xfrm>
        </p:grpSpPr>
        <p:sp>
          <p:nvSpPr>
            <p:cNvPr id="87" name="Rectangle 36">
              <a:extLst>
                <a:ext uri="{FF2B5EF4-FFF2-40B4-BE49-F238E27FC236}">
                  <a16:creationId xmlns:a16="http://schemas.microsoft.com/office/drawing/2014/main" id="{85BA1127-F4A0-3226-907B-579E53B0E67E}"/>
                </a:ext>
              </a:extLst>
            </p:cNvPr>
            <p:cNvSpPr>
              <a:spLocks noChangeArrowheads="1"/>
            </p:cNvSpPr>
            <p:nvPr/>
          </p:nvSpPr>
          <p:spPr bwMode="auto">
            <a:xfrm flipH="1">
              <a:off x="4709" y="1826"/>
              <a:ext cx="574"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lnSpc>
                  <a:spcPct val="90000"/>
                </a:lnSpc>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88" name="Rectangle 37">
              <a:extLst>
                <a:ext uri="{FF2B5EF4-FFF2-40B4-BE49-F238E27FC236}">
                  <a16:creationId xmlns:a16="http://schemas.microsoft.com/office/drawing/2014/main" id="{880CFB2B-4FB2-C634-2F58-197456183C9D}"/>
                </a:ext>
              </a:extLst>
            </p:cNvPr>
            <p:cNvSpPr>
              <a:spLocks noChangeArrowheads="1"/>
            </p:cNvSpPr>
            <p:nvPr/>
          </p:nvSpPr>
          <p:spPr bwMode="auto">
            <a:xfrm>
              <a:off x="4091" y="1959"/>
              <a:ext cx="807"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فعل</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89" name="AutoShape 38">
            <a:extLst>
              <a:ext uri="{FF2B5EF4-FFF2-40B4-BE49-F238E27FC236}">
                <a16:creationId xmlns:a16="http://schemas.microsoft.com/office/drawing/2014/main" id="{8D95B487-4DB8-46F4-82D5-0BFE6C67DDE6}"/>
              </a:ext>
            </a:extLst>
          </p:cNvPr>
          <p:cNvSpPr>
            <a:spLocks noChangeArrowheads="1"/>
          </p:cNvSpPr>
          <p:nvPr/>
        </p:nvSpPr>
        <p:spPr bwMode="auto">
          <a:xfrm>
            <a:off x="4720478" y="3545261"/>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90" name="Group 39">
            <a:extLst>
              <a:ext uri="{FF2B5EF4-FFF2-40B4-BE49-F238E27FC236}">
                <a16:creationId xmlns:a16="http://schemas.microsoft.com/office/drawing/2014/main" id="{7CF9845A-6005-28C9-A751-A3DC2C0DC422}"/>
              </a:ext>
            </a:extLst>
          </p:cNvPr>
          <p:cNvGrpSpPr>
            <a:grpSpLocks/>
          </p:cNvGrpSpPr>
          <p:nvPr/>
        </p:nvGrpSpPr>
        <p:grpSpPr bwMode="auto">
          <a:xfrm>
            <a:off x="3997699" y="945497"/>
            <a:ext cx="3609694" cy="3315540"/>
            <a:chOff x="2758" y="675"/>
            <a:chExt cx="2577" cy="2367"/>
          </a:xfrm>
        </p:grpSpPr>
        <p:sp>
          <p:nvSpPr>
            <p:cNvPr id="91" name="Rectangle 40">
              <a:extLst>
                <a:ext uri="{FF2B5EF4-FFF2-40B4-BE49-F238E27FC236}">
                  <a16:creationId xmlns:a16="http://schemas.microsoft.com/office/drawing/2014/main" id="{B0E16565-5F82-A75A-1945-D0F230C5E63F}"/>
                </a:ext>
              </a:extLst>
            </p:cNvPr>
            <p:cNvSpPr>
              <a:spLocks noChangeArrowheads="1"/>
            </p:cNvSpPr>
            <p:nvPr/>
          </p:nvSpPr>
          <p:spPr bwMode="auto">
            <a:xfrm>
              <a:off x="5014" y="675"/>
              <a:ext cx="321"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2</a:t>
              </a:r>
              <a:endParaRPr lang="en-GB" sz="35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92" name="Rectangle 41">
              <a:extLst>
                <a:ext uri="{FF2B5EF4-FFF2-40B4-BE49-F238E27FC236}">
                  <a16:creationId xmlns:a16="http://schemas.microsoft.com/office/drawing/2014/main" id="{155F5969-4BDB-0537-A002-2DB635D26312}"/>
                </a:ext>
              </a:extLst>
            </p:cNvPr>
            <p:cNvSpPr>
              <a:spLocks noChangeArrowheads="1"/>
            </p:cNvSpPr>
            <p:nvPr/>
          </p:nvSpPr>
          <p:spPr bwMode="auto">
            <a:xfrm>
              <a:off x="2758" y="2598"/>
              <a:ext cx="238"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3</a:t>
              </a:r>
              <a:endParaRPr lang="en-GB" sz="35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93" name="Rectangle 42">
              <a:extLst>
                <a:ext uri="{FF2B5EF4-FFF2-40B4-BE49-F238E27FC236}">
                  <a16:creationId xmlns:a16="http://schemas.microsoft.com/office/drawing/2014/main" id="{4A42815F-0421-E4F0-D2E9-C79FD4D28CB1}"/>
                </a:ext>
              </a:extLst>
            </p:cNvPr>
            <p:cNvSpPr>
              <a:spLocks noChangeArrowheads="1"/>
            </p:cNvSpPr>
            <p:nvPr/>
          </p:nvSpPr>
          <p:spPr bwMode="auto">
            <a:xfrm>
              <a:off x="5039" y="2587"/>
              <a:ext cx="296"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4</a:t>
              </a:r>
              <a:endParaRPr lang="en-GB" sz="35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94" name="Rectangle 43">
              <a:extLst>
                <a:ext uri="{FF2B5EF4-FFF2-40B4-BE49-F238E27FC236}">
                  <a16:creationId xmlns:a16="http://schemas.microsoft.com/office/drawing/2014/main" id="{3E4D64EC-98C3-BB0F-7348-17E7DD172064}"/>
                </a:ext>
              </a:extLst>
            </p:cNvPr>
            <p:cNvSpPr>
              <a:spLocks noChangeArrowheads="1"/>
            </p:cNvSpPr>
            <p:nvPr/>
          </p:nvSpPr>
          <p:spPr bwMode="auto">
            <a:xfrm>
              <a:off x="2779" y="687"/>
              <a:ext cx="217"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a:t>
              </a:r>
              <a:endParaRPr lang="en-GB" sz="35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95" name="Rectangle 44">
            <a:extLst>
              <a:ext uri="{FF2B5EF4-FFF2-40B4-BE49-F238E27FC236}">
                <a16:creationId xmlns:a16="http://schemas.microsoft.com/office/drawing/2014/main" id="{C0D68866-958F-56C8-3F82-7B5687C58B3D}"/>
              </a:ext>
            </a:extLst>
          </p:cNvPr>
          <p:cNvSpPr>
            <a:spLocks noChangeArrowheads="1"/>
          </p:cNvSpPr>
          <p:nvPr/>
        </p:nvSpPr>
        <p:spPr bwMode="auto">
          <a:xfrm>
            <a:off x="5724805" y="3683934"/>
            <a:ext cx="1432952" cy="56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يوحنا</a:t>
            </a:r>
            <a:endParaRPr lang="en-GB" sz="3177"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96" name="Rectangle 45">
            <a:extLst>
              <a:ext uri="{FF2B5EF4-FFF2-40B4-BE49-F238E27FC236}">
                <a16:creationId xmlns:a16="http://schemas.microsoft.com/office/drawing/2014/main" id="{1841232C-C621-1163-C6A7-77199772B8A9}"/>
              </a:ext>
            </a:extLst>
          </p:cNvPr>
          <p:cNvSpPr>
            <a:spLocks noChangeArrowheads="1"/>
          </p:cNvSpPr>
          <p:nvPr/>
        </p:nvSpPr>
        <p:spPr bwMode="auto">
          <a:xfrm>
            <a:off x="5712199" y="4241427"/>
            <a:ext cx="2759448" cy="418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الكنيسة</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97" name="Rectangle 46">
            <a:extLst>
              <a:ext uri="{FF2B5EF4-FFF2-40B4-BE49-F238E27FC236}">
                <a16:creationId xmlns:a16="http://schemas.microsoft.com/office/drawing/2014/main" id="{B079EEC3-6124-AC7C-0E81-2A6DBB616F94}"/>
              </a:ext>
            </a:extLst>
          </p:cNvPr>
          <p:cNvSpPr>
            <a:spLocks noChangeArrowheads="1"/>
          </p:cNvSpPr>
          <p:nvPr/>
        </p:nvSpPr>
        <p:spPr bwMode="auto">
          <a:xfrm>
            <a:off x="6995273" y="4325470"/>
            <a:ext cx="619123" cy="350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98" name="Group 47">
            <a:extLst>
              <a:ext uri="{FF2B5EF4-FFF2-40B4-BE49-F238E27FC236}">
                <a16:creationId xmlns:a16="http://schemas.microsoft.com/office/drawing/2014/main" id="{9178D057-B215-4183-B54F-9BBC68740549}"/>
              </a:ext>
            </a:extLst>
          </p:cNvPr>
          <p:cNvGrpSpPr>
            <a:grpSpLocks/>
          </p:cNvGrpSpPr>
          <p:nvPr/>
        </p:nvGrpSpPr>
        <p:grpSpPr bwMode="auto">
          <a:xfrm>
            <a:off x="5864881" y="4728888"/>
            <a:ext cx="1710298" cy="442633"/>
            <a:chOff x="4091" y="3376"/>
            <a:chExt cx="1221" cy="316"/>
          </a:xfrm>
        </p:grpSpPr>
        <p:sp>
          <p:nvSpPr>
            <p:cNvPr id="99" name="Rectangle 48">
              <a:extLst>
                <a:ext uri="{FF2B5EF4-FFF2-40B4-BE49-F238E27FC236}">
                  <a16:creationId xmlns:a16="http://schemas.microsoft.com/office/drawing/2014/main" id="{F2C6951E-028A-2E6D-21D6-FF16074C0117}"/>
                </a:ext>
              </a:extLst>
            </p:cNvPr>
            <p:cNvSpPr>
              <a:spLocks noChangeArrowheads="1"/>
            </p:cNvSpPr>
            <p:nvPr/>
          </p:nvSpPr>
          <p:spPr bwMode="auto">
            <a:xfrm>
              <a:off x="4898" y="3442"/>
              <a:ext cx="414"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00" name="Rectangle 49">
              <a:extLst>
                <a:ext uri="{FF2B5EF4-FFF2-40B4-BE49-F238E27FC236}">
                  <a16:creationId xmlns:a16="http://schemas.microsoft.com/office/drawing/2014/main" id="{36FB81B0-B28C-1FE0-F5AA-20DF4B2BDE42}"/>
                </a:ext>
              </a:extLst>
            </p:cNvPr>
            <p:cNvSpPr>
              <a:spLocks noChangeArrowheads="1"/>
            </p:cNvSpPr>
            <p:nvPr/>
          </p:nvSpPr>
          <p:spPr bwMode="auto">
            <a:xfrm>
              <a:off x="4091" y="3376"/>
              <a:ext cx="744"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الله</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101" name="Group 50">
            <a:extLst>
              <a:ext uri="{FF2B5EF4-FFF2-40B4-BE49-F238E27FC236}">
                <a16:creationId xmlns:a16="http://schemas.microsoft.com/office/drawing/2014/main" id="{9F646792-8A42-A001-3D1A-26ACAA376ED1}"/>
              </a:ext>
            </a:extLst>
          </p:cNvPr>
          <p:cNvGrpSpPr>
            <a:grpSpLocks/>
          </p:cNvGrpSpPr>
          <p:nvPr/>
        </p:nvGrpSpPr>
        <p:grpSpPr bwMode="auto">
          <a:xfrm>
            <a:off x="5867680" y="5203733"/>
            <a:ext cx="1714500" cy="627530"/>
            <a:chOff x="4093" y="3715"/>
            <a:chExt cx="1224" cy="448"/>
          </a:xfrm>
        </p:grpSpPr>
        <p:sp>
          <p:nvSpPr>
            <p:cNvPr id="102" name="Rectangle 51">
              <a:extLst>
                <a:ext uri="{FF2B5EF4-FFF2-40B4-BE49-F238E27FC236}">
                  <a16:creationId xmlns:a16="http://schemas.microsoft.com/office/drawing/2014/main" id="{2C596E0B-EC5A-2586-F662-1CC2D00B3A53}"/>
                </a:ext>
              </a:extLst>
            </p:cNvPr>
            <p:cNvSpPr>
              <a:spLocks noChangeArrowheads="1"/>
            </p:cNvSpPr>
            <p:nvPr/>
          </p:nvSpPr>
          <p:spPr bwMode="auto">
            <a:xfrm>
              <a:off x="4093" y="3864"/>
              <a:ext cx="1224"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عنى</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03" name="Rectangle 52">
              <a:extLst>
                <a:ext uri="{FF2B5EF4-FFF2-40B4-BE49-F238E27FC236}">
                  <a16:creationId xmlns:a16="http://schemas.microsoft.com/office/drawing/2014/main" id="{E2458FBB-2BE7-8953-53A5-C12804544713}"/>
                </a:ext>
              </a:extLst>
            </p:cNvPr>
            <p:cNvSpPr>
              <a:spLocks noChangeArrowheads="1"/>
            </p:cNvSpPr>
            <p:nvPr/>
          </p:nvSpPr>
          <p:spPr bwMode="auto">
            <a:xfrm>
              <a:off x="4870" y="3715"/>
              <a:ext cx="442"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lnSpc>
                  <a:spcPct val="90000"/>
                </a:lnSpc>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22536" name="Rectangle 8"/>
          <p:cNvSpPr>
            <a:spLocks noChangeArrowheads="1"/>
          </p:cNvSpPr>
          <p:nvPr/>
        </p:nvSpPr>
        <p:spPr bwMode="auto">
          <a:xfrm>
            <a:off x="1301283" y="826434"/>
            <a:ext cx="6622676" cy="5420846"/>
          </a:xfrm>
          <a:prstGeom prst="rect">
            <a:avLst/>
          </a:prstGeom>
          <a:gradFill rotWithShape="0">
            <a:gsLst>
              <a:gs pos="0">
                <a:srgbClr val="0B0C60"/>
              </a:gs>
              <a:gs pos="100000">
                <a:srgbClr val="05052C">
                  <a:alpha val="45998"/>
                </a:srgb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46108" name="Group 37"/>
          <p:cNvGrpSpPr>
            <a:grpSpLocks/>
          </p:cNvGrpSpPr>
          <p:nvPr/>
        </p:nvGrpSpPr>
        <p:grpSpPr bwMode="auto">
          <a:xfrm>
            <a:off x="3114031" y="2415568"/>
            <a:ext cx="2928937" cy="2913529"/>
            <a:chOff x="2231" y="1519"/>
            <a:chExt cx="2091" cy="2081"/>
          </a:xfrm>
        </p:grpSpPr>
        <p:sp>
          <p:nvSpPr>
            <p:cNvPr id="191528" name="Line 38"/>
            <p:cNvSpPr>
              <a:spLocks noChangeShapeType="1"/>
            </p:cNvSpPr>
            <p:nvPr/>
          </p:nvSpPr>
          <p:spPr bwMode="auto">
            <a:xfrm flipV="1">
              <a:off x="2558" y="1837"/>
              <a:ext cx="1297" cy="1232"/>
            </a:xfrm>
            <a:prstGeom prst="line">
              <a:avLst/>
            </a:prstGeom>
            <a:noFill/>
            <a:ln w="38160">
              <a:solidFill>
                <a:srgbClr val="FC0128"/>
              </a:solidFill>
              <a:miter lim="800000"/>
              <a:headEnd/>
              <a:tailEnd/>
            </a:ln>
            <a:effectLst>
              <a:outerShdw dist="71785" dir="2700000" algn="ctr" rotWithShape="0">
                <a:srgbClr val="808080"/>
              </a:outerShdw>
            </a:effectLst>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91529" name="Line 39"/>
            <p:cNvSpPr>
              <a:spLocks noChangeShapeType="1"/>
            </p:cNvSpPr>
            <p:nvPr/>
          </p:nvSpPr>
          <p:spPr bwMode="auto">
            <a:xfrm flipV="1">
              <a:off x="2323" y="1631"/>
              <a:ext cx="1190" cy="1132"/>
            </a:xfrm>
            <a:prstGeom prst="line">
              <a:avLst/>
            </a:prstGeom>
            <a:noFill/>
            <a:ln w="38160">
              <a:solidFill>
                <a:srgbClr val="FC0128"/>
              </a:solidFill>
              <a:miter lim="800000"/>
              <a:headEnd/>
              <a:tailEnd/>
            </a:ln>
            <a:effectLst>
              <a:outerShdw dist="71785" dir="2700000" algn="ctr" rotWithShape="0">
                <a:srgbClr val="808080"/>
              </a:outerShdw>
            </a:effectLst>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91530" name="AutoShape 40"/>
            <p:cNvSpPr>
              <a:spLocks noChangeArrowheads="1"/>
            </p:cNvSpPr>
            <p:nvPr/>
          </p:nvSpPr>
          <p:spPr bwMode="auto">
            <a:xfrm rot="5400000">
              <a:off x="2239" y="1518"/>
              <a:ext cx="2073" cy="2081"/>
            </a:xfrm>
            <a:prstGeom prst="rtTriangle">
              <a:avLst/>
            </a:prstGeom>
            <a:noFill/>
            <a:ln w="130320">
              <a:solidFill>
                <a:srgbClr val="FC0128"/>
              </a:solidFill>
              <a:miter lim="800000"/>
              <a:headEnd/>
              <a:tailEnd/>
            </a:ln>
            <a:effectLst>
              <a:outerShdw dist="81185" dir="3078031" algn="ctr" rotWithShape="0">
                <a:srgbClr val="808080"/>
              </a:outerShdw>
            </a:effectLst>
            <a:extLst>
              <a:ext uri="{909E8E84-426E-40dd-AFC4-6F175D3DCCD1}">
                <a14:hiddenFill xmlns:a14="http://schemas.microsoft.com/office/drawing/2010/main" xmlns="">
                  <a:solidFill>
                    <a:srgbClr val="FFFFFF"/>
                  </a:solidFill>
                </a14:hiddenFill>
              </a:ext>
            </a:extLst>
          </p:spPr>
          <p:txBody>
            <a:bodyPr rot="10800000"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6" name="Group 41"/>
          <p:cNvGrpSpPr>
            <a:grpSpLocks/>
          </p:cNvGrpSpPr>
          <p:nvPr/>
        </p:nvGrpSpPr>
        <p:grpSpPr bwMode="auto">
          <a:xfrm>
            <a:off x="2120910" y="3093527"/>
            <a:ext cx="4384301" cy="792817"/>
            <a:chOff x="1523" y="2003"/>
            <a:chExt cx="3129" cy="565"/>
          </a:xfrm>
        </p:grpSpPr>
        <p:sp>
          <p:nvSpPr>
            <p:cNvPr id="191526" name="Text Box 42"/>
            <p:cNvSpPr txBox="1">
              <a:spLocks noChangeArrowheads="1"/>
            </p:cNvSpPr>
            <p:nvPr/>
          </p:nvSpPr>
          <p:spPr bwMode="auto">
            <a:xfrm rot="18900000">
              <a:off x="1523" y="2276"/>
              <a:ext cx="3129" cy="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412" tIns="41294" rIns="79412" bIns="41294">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324"/>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"لنرى معًا"</a:t>
              </a:r>
              <a:endParaRPr lang="en-GB"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1527" name="Text Box 43"/>
            <p:cNvSpPr txBox="1">
              <a:spLocks noChangeArrowheads="1"/>
            </p:cNvSpPr>
            <p:nvPr/>
          </p:nvSpPr>
          <p:spPr bwMode="auto">
            <a:xfrm rot="18960000">
              <a:off x="1720" y="2003"/>
              <a:ext cx="2076" cy="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412" tIns="41294" rIns="79412" bIns="41294">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324"/>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الإزائية:</a:t>
              </a:r>
              <a:endParaRPr lang="en-GB"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22572" name="Text Box 44"/>
          <p:cNvSpPr txBox="1">
            <a:spLocks noChangeArrowheads="1"/>
          </p:cNvSpPr>
          <p:nvPr/>
        </p:nvSpPr>
        <p:spPr bwMode="auto">
          <a:xfrm>
            <a:off x="3350755" y="3784086"/>
            <a:ext cx="4975412" cy="19074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294" tIns="41230" rIns="79294" bIns="41230">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2968"/>
              </a:spcBef>
              <a:buClr>
                <a:srgbClr val="FAFD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4677"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"لنرى</a:t>
            </a:r>
          </a:p>
          <a:p>
            <a:pPr algn="ctr" defTabSz="897920" eaLnBrk="1" hangingPunct="1">
              <a:spcBef>
                <a:spcPts val="2968"/>
              </a:spcBef>
              <a:buClr>
                <a:srgbClr val="FAFD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4677"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معـًا"</a:t>
            </a:r>
            <a:endParaRPr lang="en-GB" sz="4677"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22573" name="Text Box 45"/>
          <p:cNvSpPr txBox="1">
            <a:spLocks noChangeArrowheads="1"/>
          </p:cNvSpPr>
          <p:nvPr/>
        </p:nvSpPr>
        <p:spPr bwMode="auto">
          <a:xfrm>
            <a:off x="1639057" y="1104480"/>
            <a:ext cx="5549713" cy="116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294" tIns="41230" rIns="79294" bIns="41230">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4412"/>
              </a:spcBef>
              <a:buClr>
                <a:srgbClr val="FAFD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7059"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الإزائية:</a:t>
            </a:r>
            <a:endParaRPr lang="en-GB" sz="7059"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Tree>
    <p:extLst>
      <p:ext uri="{BB962C8B-B14F-4D97-AF65-F5344CB8AC3E}">
        <p14:creationId xmlns:p14="http://schemas.microsoft.com/office/powerpoint/2010/main" val="39269654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2"/>
                                        </p:tgtEl>
                                        <p:attrNameLst>
                                          <p:attrName>ppt_y</p:attrName>
                                        </p:attrNameLst>
                                      </p:cBhvr>
                                      <p:tavLst>
                                        <p:tav tm="0">
                                          <p:val>
                                            <p:strVal val="#ppt_y"/>
                                          </p:val>
                                        </p:tav>
                                        <p:tav tm="100000">
                                          <p:val>
                                            <p:strVal val="#ppt_y"/>
                                          </p:val>
                                        </p:tav>
                                      </p:tavLst>
                                    </p:anim>
                                    <p:anim calcmode="lin" valueType="num">
                                      <p:cBhvr>
                                        <p:cTn id="9"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2"/>
                                        </p:tgtEl>
                                      </p:cBhvr>
                                    </p:animEffect>
                                  </p:childTnLst>
                                </p:cTn>
                              </p:par>
                            </p:childTnLst>
                          </p:cTn>
                        </p:par>
                        <p:par>
                          <p:cTn id="12" fill="hold" nodeType="afterGroup">
                            <p:stCondLst>
                              <p:cond delay="1700"/>
                            </p:stCondLst>
                            <p:childTnLst>
                              <p:par>
                                <p:cTn id="13" presetID="22" presetClass="entr" presetSubtype="1" fill="hold" grpId="0" nodeType="afterEffect">
                                  <p:stCondLst>
                                    <p:cond delay="0"/>
                                  </p:stCondLst>
                                  <p:childTnLst>
                                    <p:set>
                                      <p:cBhvr>
                                        <p:cTn id="14" dur="1" fill="hold">
                                          <p:stCondLst>
                                            <p:cond delay="0"/>
                                          </p:stCondLst>
                                        </p:cTn>
                                        <p:tgtEl>
                                          <p:spTgt spid="22536"/>
                                        </p:tgtEl>
                                        <p:attrNameLst>
                                          <p:attrName>style.visibility</p:attrName>
                                        </p:attrNameLst>
                                      </p:cBhvr>
                                      <p:to>
                                        <p:strVal val="visible"/>
                                      </p:to>
                                    </p:set>
                                    <p:animEffect transition="in" filter="wipe(up)">
                                      <p:cBhvr>
                                        <p:cTn id="15" dur="500"/>
                                        <p:tgtEl>
                                          <p:spTgt spid="2253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fill="hold" nodeType="clickEffect">
                                  <p:stCondLst>
                                    <p:cond delay="0"/>
                                  </p:stCondLst>
                                  <p:childTnLst>
                                    <p:set>
                                      <p:cBhvr>
                                        <p:cTn id="19" dur="1" fill="hold">
                                          <p:stCondLst>
                                            <p:cond delay="0"/>
                                          </p:stCondLst>
                                        </p:cTn>
                                        <p:tgtEl>
                                          <p:spTgt spid="22573"/>
                                        </p:tgtEl>
                                        <p:attrNameLst>
                                          <p:attrName>style.visibility</p:attrName>
                                        </p:attrNameLst>
                                      </p:cBhvr>
                                      <p:to>
                                        <p:strVal val="visible"/>
                                      </p:to>
                                    </p:set>
                                    <p:animEffect transition="in" filter="fade">
                                      <p:cBhvr>
                                        <p:cTn id="20" dur="1000"/>
                                        <p:tgtEl>
                                          <p:spTgt spid="2257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fill="hold" nodeType="clickEffect">
                                  <p:stCondLst>
                                    <p:cond delay="0"/>
                                  </p:stCondLst>
                                  <p:childTnLst>
                                    <p:set>
                                      <p:cBhvr>
                                        <p:cTn id="24" dur="1" fill="hold">
                                          <p:stCondLst>
                                            <p:cond delay="0"/>
                                          </p:stCondLst>
                                        </p:cTn>
                                        <p:tgtEl>
                                          <p:spTgt spid="22572"/>
                                        </p:tgtEl>
                                        <p:attrNameLst>
                                          <p:attrName>style.visibility</p:attrName>
                                        </p:attrNameLst>
                                      </p:cBhvr>
                                      <p:to>
                                        <p:strVal val="visible"/>
                                      </p:to>
                                    </p:set>
                                    <p:animEffect transition="in" filter="fade">
                                      <p:cBhvr>
                                        <p:cTn id="25" dur="1000"/>
                                        <p:tgtEl>
                                          <p:spTgt spid="2257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225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845" y="231122"/>
            <a:ext cx="8153681" cy="640136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92514" name="Rectangle 2"/>
          <p:cNvSpPr>
            <a:spLocks noChangeArrowheads="1"/>
          </p:cNvSpPr>
          <p:nvPr/>
        </p:nvSpPr>
        <p:spPr bwMode="auto">
          <a:xfrm>
            <a:off x="284349" y="6555442"/>
            <a:ext cx="1283074" cy="211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84" tIns="40290" rIns="80584" bIns="40290"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15" name="Rectangle 3"/>
          <p:cNvSpPr>
            <a:spLocks noChangeArrowheads="1"/>
          </p:cNvSpPr>
          <p:nvPr/>
        </p:nvSpPr>
        <p:spPr bwMode="auto">
          <a:xfrm>
            <a:off x="1241051" y="762001"/>
            <a:ext cx="6601666" cy="5454463"/>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0584" tIns="40290" rIns="80584" bIns="40290"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23556" name="AutoShape 4"/>
          <p:cNvSpPr>
            <a:spLocks noChangeArrowheads="1"/>
          </p:cNvSpPr>
          <p:nvPr/>
        </p:nvSpPr>
        <p:spPr bwMode="auto">
          <a:xfrm>
            <a:off x="4721879" y="889468"/>
            <a:ext cx="2914930" cy="2484904"/>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0584" tIns="40290" rIns="80584" bIns="40290" anchor="ctr"/>
          <a:lstStyle/>
          <a:p>
            <a:pPr defTabSz="89859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a:cs typeface="Arial" panose="020B0604020202020204" pitchFamily="34" charset="0"/>
            </a:endParaRPr>
          </a:p>
        </p:txBody>
      </p:sp>
      <p:sp>
        <p:nvSpPr>
          <p:cNvPr id="23557" name="AutoShape 5"/>
          <p:cNvSpPr>
            <a:spLocks noChangeArrowheads="1"/>
          </p:cNvSpPr>
          <p:nvPr/>
        </p:nvSpPr>
        <p:spPr bwMode="auto">
          <a:xfrm>
            <a:off x="1434353" y="3564872"/>
            <a:ext cx="2914931" cy="248630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0584" tIns="40290" rIns="80584" bIns="40290" anchor="ctr"/>
          <a:lstStyle/>
          <a:p>
            <a:pPr defTabSz="89859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a:cs typeface="Arial" panose="020B0604020202020204" pitchFamily="34" charset="0"/>
            </a:endParaRPr>
          </a:p>
        </p:txBody>
      </p:sp>
      <p:sp>
        <p:nvSpPr>
          <p:cNvPr id="23558" name="AutoShape 6"/>
          <p:cNvSpPr>
            <a:spLocks noChangeArrowheads="1"/>
          </p:cNvSpPr>
          <p:nvPr/>
        </p:nvSpPr>
        <p:spPr bwMode="auto">
          <a:xfrm>
            <a:off x="4720478" y="3545261"/>
            <a:ext cx="2914931" cy="248630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0584" tIns="40290" rIns="80584" bIns="40290" anchor="ctr"/>
          <a:lstStyle/>
          <a:p>
            <a:pPr defTabSz="89859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a:cs typeface="Arial" panose="020B0604020202020204" pitchFamily="34" charset="0"/>
            </a:endParaRPr>
          </a:p>
        </p:txBody>
      </p:sp>
      <p:sp>
        <p:nvSpPr>
          <p:cNvPr id="23559" name="AutoShape 7"/>
          <p:cNvSpPr>
            <a:spLocks noChangeArrowheads="1"/>
          </p:cNvSpPr>
          <p:nvPr/>
        </p:nvSpPr>
        <p:spPr bwMode="auto">
          <a:xfrm>
            <a:off x="1432953" y="882463"/>
            <a:ext cx="2916331" cy="2486306"/>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0584" tIns="40290" rIns="80584" bIns="40290" anchor="ctr"/>
          <a:lstStyle/>
          <a:p>
            <a:pPr defTabSz="89859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a:cs typeface="Arial" panose="020B0604020202020204" pitchFamily="34" charset="0"/>
            </a:endParaRPr>
          </a:p>
        </p:txBody>
      </p:sp>
      <p:sp>
        <p:nvSpPr>
          <p:cNvPr id="192520" name="Rectangle 8"/>
          <p:cNvSpPr>
            <a:spLocks noChangeArrowheads="1"/>
          </p:cNvSpPr>
          <p:nvPr/>
        </p:nvSpPr>
        <p:spPr bwMode="auto">
          <a:xfrm>
            <a:off x="7276820" y="945497"/>
            <a:ext cx="319367" cy="622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29" tIns="39021" rIns="79629" bIns="39021">
            <a:spAutoFit/>
          </a:bodyPr>
          <a:lstStyle/>
          <a:p>
            <a:pPr defTabSz="897920" eaLnBrk="1" hangingPunct="1">
              <a:spcBef>
                <a:spcPts val="2217"/>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2</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21" name="Rectangle 9"/>
          <p:cNvSpPr>
            <a:spLocks noChangeArrowheads="1"/>
          </p:cNvSpPr>
          <p:nvPr/>
        </p:nvSpPr>
        <p:spPr bwMode="auto">
          <a:xfrm>
            <a:off x="3920658" y="3639111"/>
            <a:ext cx="395007" cy="622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29" tIns="39021" rIns="79629" bIns="39021">
            <a:spAutoFit/>
          </a:bodyPr>
          <a:lstStyle/>
          <a:p>
            <a:pPr defTabSz="897920" eaLnBrk="1" hangingPunct="1">
              <a:spcBef>
                <a:spcPts val="2217"/>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3</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22" name="Rectangle 10"/>
          <p:cNvSpPr>
            <a:spLocks noChangeArrowheads="1"/>
          </p:cNvSpPr>
          <p:nvPr/>
        </p:nvSpPr>
        <p:spPr bwMode="auto">
          <a:xfrm>
            <a:off x="7157758" y="3622979"/>
            <a:ext cx="400610" cy="622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29" tIns="39021" rIns="79629" bIns="39021">
            <a:spAutoFit/>
          </a:bodyPr>
          <a:lstStyle/>
          <a:p>
            <a:pPr defTabSz="897920" eaLnBrk="1" hangingPunct="1">
              <a:spcBef>
                <a:spcPts val="2217"/>
              </a:spcBef>
              <a:buClr>
                <a:srgbClr val="0066FF"/>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en-GB" sz="3530" b="1" dirty="0">
                <a:solidFill>
                  <a:srgbClr val="0066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4</a:t>
            </a:r>
          </a:p>
        </p:txBody>
      </p:sp>
      <p:sp>
        <p:nvSpPr>
          <p:cNvPr id="192523" name="Rectangle 11"/>
          <p:cNvSpPr>
            <a:spLocks noChangeArrowheads="1"/>
          </p:cNvSpPr>
          <p:nvPr/>
        </p:nvSpPr>
        <p:spPr bwMode="auto">
          <a:xfrm>
            <a:off x="3982291" y="962306"/>
            <a:ext cx="333375" cy="622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29" tIns="39021" rIns="79629" bIns="39021">
            <a:spAutoFit/>
          </a:bodyPr>
          <a:lstStyle/>
          <a:p>
            <a:pPr defTabSz="897920" eaLnBrk="1" hangingPunct="1">
              <a:spcBef>
                <a:spcPts val="2217"/>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48140" name="Group 12"/>
          <p:cNvGrpSpPr>
            <a:grpSpLocks/>
          </p:cNvGrpSpPr>
          <p:nvPr/>
        </p:nvGrpSpPr>
        <p:grpSpPr bwMode="auto">
          <a:xfrm>
            <a:off x="3695138" y="1647265"/>
            <a:ext cx="620525" cy="1206192"/>
            <a:chOff x="2542" y="1176"/>
            <a:chExt cx="443" cy="862"/>
          </a:xfrm>
        </p:grpSpPr>
        <p:sp>
          <p:nvSpPr>
            <p:cNvPr id="192566" name="Rectangle 13"/>
            <p:cNvSpPr>
              <a:spLocks noChangeArrowheads="1"/>
            </p:cNvSpPr>
            <p:nvPr/>
          </p:nvSpPr>
          <p:spPr bwMode="auto">
            <a:xfrm>
              <a:off x="2647" y="1176"/>
              <a:ext cx="338"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67" name="Rectangle 14"/>
            <p:cNvSpPr>
              <a:spLocks noChangeArrowheads="1"/>
            </p:cNvSpPr>
            <p:nvPr/>
          </p:nvSpPr>
          <p:spPr bwMode="auto">
            <a:xfrm>
              <a:off x="2647" y="1530"/>
              <a:ext cx="33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68" name="Rectangle 15"/>
            <p:cNvSpPr>
              <a:spLocks noChangeArrowheads="1"/>
            </p:cNvSpPr>
            <p:nvPr/>
          </p:nvSpPr>
          <p:spPr bwMode="auto">
            <a:xfrm>
              <a:off x="2542" y="1894"/>
              <a:ext cx="435"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lnSpc>
                  <a:spcPct val="35000"/>
                </a:lnSpc>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48141" name="Group 16"/>
          <p:cNvGrpSpPr>
            <a:grpSpLocks/>
          </p:cNvGrpSpPr>
          <p:nvPr/>
        </p:nvGrpSpPr>
        <p:grpSpPr bwMode="auto">
          <a:xfrm>
            <a:off x="6926865" y="1658470"/>
            <a:ext cx="669234" cy="1146022"/>
            <a:chOff x="4847" y="1184"/>
            <a:chExt cx="477" cy="819"/>
          </a:xfrm>
        </p:grpSpPr>
        <p:sp>
          <p:nvSpPr>
            <p:cNvPr id="192563" name="Rectangle 17"/>
            <p:cNvSpPr>
              <a:spLocks noChangeArrowheads="1"/>
            </p:cNvSpPr>
            <p:nvPr/>
          </p:nvSpPr>
          <p:spPr bwMode="auto">
            <a:xfrm>
              <a:off x="4941" y="1184"/>
              <a:ext cx="38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64" name="Rectangle 18"/>
            <p:cNvSpPr>
              <a:spLocks noChangeArrowheads="1"/>
            </p:cNvSpPr>
            <p:nvPr/>
          </p:nvSpPr>
          <p:spPr bwMode="auto">
            <a:xfrm>
              <a:off x="4970" y="1538"/>
              <a:ext cx="354"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65" name="Rectangle 19"/>
            <p:cNvSpPr>
              <a:spLocks noChangeArrowheads="1"/>
            </p:cNvSpPr>
            <p:nvPr/>
          </p:nvSpPr>
          <p:spPr bwMode="auto">
            <a:xfrm>
              <a:off x="4847" y="1859"/>
              <a:ext cx="433"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lnSpc>
                  <a:spcPct val="35000"/>
                </a:lnSpc>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48142" name="Group 20"/>
          <p:cNvGrpSpPr>
            <a:grpSpLocks/>
          </p:cNvGrpSpPr>
          <p:nvPr/>
        </p:nvGrpSpPr>
        <p:grpSpPr bwMode="auto">
          <a:xfrm>
            <a:off x="3695144" y="4325473"/>
            <a:ext cx="620526" cy="1144624"/>
            <a:chOff x="2542" y="3088"/>
            <a:chExt cx="443" cy="818"/>
          </a:xfrm>
        </p:grpSpPr>
        <p:sp>
          <p:nvSpPr>
            <p:cNvPr id="192560" name="Rectangle 21"/>
            <p:cNvSpPr>
              <a:spLocks noChangeArrowheads="1"/>
            </p:cNvSpPr>
            <p:nvPr/>
          </p:nvSpPr>
          <p:spPr bwMode="auto">
            <a:xfrm>
              <a:off x="2647" y="3088"/>
              <a:ext cx="33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61" name="Rectangle 22"/>
            <p:cNvSpPr>
              <a:spLocks noChangeArrowheads="1"/>
            </p:cNvSpPr>
            <p:nvPr/>
          </p:nvSpPr>
          <p:spPr bwMode="auto">
            <a:xfrm>
              <a:off x="2655" y="3442"/>
              <a:ext cx="33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62" name="Rectangle 23"/>
            <p:cNvSpPr>
              <a:spLocks noChangeArrowheads="1"/>
            </p:cNvSpPr>
            <p:nvPr/>
          </p:nvSpPr>
          <p:spPr bwMode="auto">
            <a:xfrm>
              <a:off x="2542" y="3762"/>
              <a:ext cx="403"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lnSpc>
                  <a:spcPct val="35000"/>
                </a:lnSpc>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55312" name="Rectangle 28"/>
          <p:cNvSpPr>
            <a:spLocks noChangeArrowheads="1"/>
          </p:cNvSpPr>
          <p:nvPr/>
        </p:nvSpPr>
        <p:spPr bwMode="auto">
          <a:xfrm>
            <a:off x="2524125" y="1004328"/>
            <a:ext cx="1602441" cy="567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29" tIns="39021" rIns="79629" bIns="39021">
            <a:spAutoFit/>
          </a:bodyPr>
          <a:lstStyle/>
          <a:p>
            <a:pPr defTabSz="898590" eaLnBrk="1" hangingPunct="1">
              <a:spcBef>
                <a:spcPts val="1991"/>
              </a:spcBef>
              <a:buClr>
                <a:srgbClr val="66FF99"/>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متى</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13" name="Rectangle 29"/>
          <p:cNvSpPr>
            <a:spLocks noChangeArrowheads="1"/>
          </p:cNvSpPr>
          <p:nvPr/>
        </p:nvSpPr>
        <p:spPr bwMode="auto">
          <a:xfrm>
            <a:off x="5799045" y="1025338"/>
            <a:ext cx="1735511" cy="567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29" tIns="39021" rIns="79629" bIns="39021">
            <a:spAutoFit/>
          </a:bodyPr>
          <a:lstStyle/>
          <a:p>
            <a:pPr defTabSz="898590" eaLnBrk="1" hangingPunct="1">
              <a:spcBef>
                <a:spcPts val="1991"/>
              </a:spcBef>
              <a:buClr>
                <a:srgbClr val="66FF99"/>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مرقس</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14" name="Rectangle 30"/>
          <p:cNvSpPr>
            <a:spLocks noChangeArrowheads="1"/>
          </p:cNvSpPr>
          <p:nvPr/>
        </p:nvSpPr>
        <p:spPr bwMode="auto">
          <a:xfrm>
            <a:off x="2683809" y="3692338"/>
            <a:ext cx="1512794" cy="567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29" tIns="39021" rIns="79629" bIns="39021">
            <a:spAutoFit/>
          </a:bodyPr>
          <a:lstStyle/>
          <a:p>
            <a:pPr defTabSz="898590" eaLnBrk="1" hangingPunct="1">
              <a:spcBef>
                <a:spcPts val="1991"/>
              </a:spcBef>
              <a:buClr>
                <a:srgbClr val="66FF99"/>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لوقا</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16" name="Rectangle 32"/>
          <p:cNvSpPr>
            <a:spLocks noChangeArrowheads="1"/>
          </p:cNvSpPr>
          <p:nvPr/>
        </p:nvSpPr>
        <p:spPr bwMode="auto">
          <a:xfrm>
            <a:off x="2487706" y="1560420"/>
            <a:ext cx="1714500" cy="44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اليهود</a:t>
            </a:r>
            <a:endParaRPr lang="en-GB"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17" name="Rectangle 33"/>
          <p:cNvSpPr>
            <a:spLocks noChangeArrowheads="1"/>
          </p:cNvSpPr>
          <p:nvPr/>
        </p:nvSpPr>
        <p:spPr bwMode="auto">
          <a:xfrm>
            <a:off x="5754222" y="1570225"/>
            <a:ext cx="1820955" cy="44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الرومانيين</a:t>
            </a:r>
            <a:endParaRPr lang="en-GB"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18" name="Rectangle 34"/>
          <p:cNvSpPr>
            <a:spLocks noChangeArrowheads="1"/>
          </p:cNvSpPr>
          <p:nvPr/>
        </p:nvSpPr>
        <p:spPr bwMode="auto">
          <a:xfrm>
            <a:off x="2524125" y="4237225"/>
            <a:ext cx="1714500" cy="44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اليونانيين</a:t>
            </a:r>
            <a:endParaRPr lang="en-GB"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20" name="Rectangle 36"/>
          <p:cNvSpPr>
            <a:spLocks noChangeArrowheads="1"/>
          </p:cNvSpPr>
          <p:nvPr/>
        </p:nvSpPr>
        <p:spPr bwMode="auto">
          <a:xfrm>
            <a:off x="2487706" y="2070287"/>
            <a:ext cx="1714500" cy="44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ملك</a:t>
            </a:r>
            <a:endParaRPr lang="en-GB"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21" name="Rectangle 37"/>
          <p:cNvSpPr>
            <a:spLocks noChangeArrowheads="1"/>
          </p:cNvSpPr>
          <p:nvPr/>
        </p:nvSpPr>
        <p:spPr bwMode="auto">
          <a:xfrm>
            <a:off x="5843868" y="2064684"/>
            <a:ext cx="1714500" cy="44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خادم</a:t>
            </a:r>
            <a:endParaRPr lang="en-GB"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22" name="Rectangle 38"/>
          <p:cNvSpPr>
            <a:spLocks noChangeArrowheads="1"/>
          </p:cNvSpPr>
          <p:nvPr/>
        </p:nvSpPr>
        <p:spPr bwMode="auto">
          <a:xfrm>
            <a:off x="2503114" y="4735887"/>
            <a:ext cx="1714500" cy="44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الله/الإنسان</a:t>
            </a:r>
            <a:endParaRPr lang="en-GB"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24" name="Rectangle 40"/>
          <p:cNvSpPr>
            <a:spLocks noChangeArrowheads="1"/>
          </p:cNvSpPr>
          <p:nvPr/>
        </p:nvSpPr>
        <p:spPr bwMode="auto">
          <a:xfrm>
            <a:off x="2487706" y="2574552"/>
            <a:ext cx="1714500" cy="44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قال</a:t>
            </a:r>
            <a:endParaRPr lang="en-GB"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25" name="Rectangle 41"/>
          <p:cNvSpPr>
            <a:spLocks noChangeArrowheads="1"/>
          </p:cNvSpPr>
          <p:nvPr/>
        </p:nvSpPr>
        <p:spPr bwMode="auto">
          <a:xfrm>
            <a:off x="5866280" y="2584358"/>
            <a:ext cx="1120588" cy="44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فعل</a:t>
            </a:r>
            <a:endParaRPr lang="en-GB"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27" name="Rectangle 43"/>
          <p:cNvSpPr>
            <a:spLocks noChangeArrowheads="1"/>
          </p:cNvSpPr>
          <p:nvPr/>
        </p:nvSpPr>
        <p:spPr bwMode="auto">
          <a:xfrm>
            <a:off x="2503115" y="5251358"/>
            <a:ext cx="1210235" cy="44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شَعَرَ</a:t>
            </a:r>
            <a:endParaRPr lang="en-GB"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44" name="AutoShape 44"/>
          <p:cNvSpPr>
            <a:spLocks noChangeArrowheads="1"/>
          </p:cNvSpPr>
          <p:nvPr/>
        </p:nvSpPr>
        <p:spPr bwMode="auto">
          <a:xfrm>
            <a:off x="1448361" y="3567673"/>
            <a:ext cx="2916331" cy="2487706"/>
          </a:xfrm>
          <a:prstGeom prst="roundRect">
            <a:avLst>
              <a:gd name="adj" fmla="val 16667"/>
            </a:avLst>
          </a:prstGeom>
          <a:noFill/>
          <a:ln w="76320">
            <a:solidFill>
              <a:srgbClr val="FC0128"/>
            </a:solidFill>
            <a:miter lim="800000"/>
            <a:headEnd/>
            <a:tailEnd/>
          </a:ln>
          <a:extLst>
            <a:ext uri="{909E8E84-426E-40dd-AFC4-6F175D3DCCD1}">
              <a14:hiddenFill xmlns:a14="http://schemas.microsoft.com/office/drawing/2010/main" xmlns="">
                <a:solidFill>
                  <a:srgbClr val="FFFFFF"/>
                </a:solidFill>
              </a14:hiddenFill>
            </a:ext>
          </a:extLst>
        </p:spPr>
        <p:txBody>
          <a:bodyPr wrap="none" lIns="80584" tIns="40290" rIns="80584" bIns="40290"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45" name="AutoShape 45"/>
          <p:cNvSpPr>
            <a:spLocks noChangeArrowheads="1"/>
          </p:cNvSpPr>
          <p:nvPr/>
        </p:nvSpPr>
        <p:spPr bwMode="auto">
          <a:xfrm>
            <a:off x="4742890" y="878261"/>
            <a:ext cx="2914931" cy="2486305"/>
          </a:xfrm>
          <a:prstGeom prst="roundRect">
            <a:avLst>
              <a:gd name="adj" fmla="val 16667"/>
            </a:avLst>
          </a:prstGeom>
          <a:noFill/>
          <a:ln w="76320">
            <a:solidFill>
              <a:srgbClr val="FC0128"/>
            </a:solidFill>
            <a:miter lim="800000"/>
            <a:headEnd/>
            <a:tailEnd/>
          </a:ln>
          <a:extLst>
            <a:ext uri="{909E8E84-426E-40dd-AFC4-6F175D3DCCD1}">
              <a14:hiddenFill xmlns:a14="http://schemas.microsoft.com/office/drawing/2010/main" xmlns="">
                <a:solidFill>
                  <a:srgbClr val="FFFFFF"/>
                </a:solidFill>
              </a14:hiddenFill>
            </a:ext>
          </a:extLst>
        </p:spPr>
        <p:txBody>
          <a:bodyPr wrap="none" lIns="80584" tIns="40290" rIns="80584" bIns="40290"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46" name="AutoShape 46"/>
          <p:cNvSpPr>
            <a:spLocks noChangeArrowheads="1"/>
          </p:cNvSpPr>
          <p:nvPr/>
        </p:nvSpPr>
        <p:spPr bwMode="auto">
          <a:xfrm>
            <a:off x="1459566" y="911879"/>
            <a:ext cx="2914931" cy="2486305"/>
          </a:xfrm>
          <a:prstGeom prst="roundRect">
            <a:avLst>
              <a:gd name="adj" fmla="val 16667"/>
            </a:avLst>
          </a:prstGeom>
          <a:noFill/>
          <a:ln w="76320">
            <a:solidFill>
              <a:srgbClr val="FC0128"/>
            </a:solidFill>
            <a:miter lim="800000"/>
            <a:headEnd/>
            <a:tailEnd/>
          </a:ln>
          <a:extLst>
            <a:ext uri="{909E8E84-426E-40dd-AFC4-6F175D3DCCD1}">
              <a14:hiddenFill xmlns:a14="http://schemas.microsoft.com/office/drawing/2010/main" xmlns="">
                <a:solidFill>
                  <a:srgbClr val="FFFFFF"/>
                </a:solidFill>
              </a14:hiddenFill>
            </a:ext>
          </a:extLst>
        </p:spPr>
        <p:txBody>
          <a:bodyPr wrap="none" lIns="80584" tIns="40290" rIns="80584" bIns="40290"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23600" name="Line 48"/>
          <p:cNvSpPr>
            <a:spLocks noChangeShapeType="1"/>
          </p:cNvSpPr>
          <p:nvPr/>
        </p:nvSpPr>
        <p:spPr bwMode="auto">
          <a:xfrm flipH="1">
            <a:off x="3920659" y="728383"/>
            <a:ext cx="395007" cy="818029"/>
          </a:xfrm>
          <a:prstGeom prst="line">
            <a:avLst/>
          </a:prstGeom>
          <a:noFill/>
          <a:ln w="76320">
            <a:solidFill>
              <a:srgbClr val="FFFF00"/>
            </a:solidFill>
            <a:miter lim="800000"/>
            <a:headEnd/>
            <a:tailEnd type="triangle" w="med" len="med"/>
          </a:ln>
          <a:effectLst>
            <a:outerShdw blurRad="63500" dist="89605" dir="2700000" algn="ctr" rotWithShape="0">
              <a:srgbClr val="000000"/>
            </a:outerShdw>
          </a:effectLst>
        </p:spPr>
        <p:txBody>
          <a:bodyPr lIns="80584" tIns="40290" rIns="80584" bIns="40290"/>
          <a:lstStyle/>
          <a:p>
            <a:pPr defTabSz="89859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a:cs typeface="Arial" panose="020B0604020202020204" pitchFamily="34" charset="0"/>
            </a:endParaRPr>
          </a:p>
        </p:txBody>
      </p:sp>
      <p:sp>
        <p:nvSpPr>
          <p:cNvPr id="23601" name="Line 49"/>
          <p:cNvSpPr>
            <a:spLocks noChangeShapeType="1"/>
          </p:cNvSpPr>
          <p:nvPr/>
        </p:nvSpPr>
        <p:spPr bwMode="auto">
          <a:xfrm flipH="1">
            <a:off x="3965482" y="728382"/>
            <a:ext cx="586908" cy="3183872"/>
          </a:xfrm>
          <a:prstGeom prst="line">
            <a:avLst/>
          </a:prstGeom>
          <a:noFill/>
          <a:ln w="76320">
            <a:solidFill>
              <a:srgbClr val="FFFF00"/>
            </a:solidFill>
            <a:miter lim="800000"/>
            <a:headEnd/>
            <a:tailEnd type="triangle" w="med" len="med"/>
          </a:ln>
          <a:effectLst>
            <a:outerShdw blurRad="63500" dist="89605" dir="2700000" algn="ctr" rotWithShape="0">
              <a:srgbClr val="000000"/>
            </a:outerShdw>
          </a:effectLst>
        </p:spPr>
        <p:txBody>
          <a:bodyPr lIns="80584" tIns="40290" rIns="80584" bIns="40290"/>
          <a:lstStyle/>
          <a:p>
            <a:pPr defTabSz="89859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a:cs typeface="Arial" panose="020B0604020202020204" pitchFamily="34" charset="0"/>
            </a:endParaRPr>
          </a:p>
        </p:txBody>
      </p:sp>
      <p:sp>
        <p:nvSpPr>
          <p:cNvPr id="23602" name="Line 50"/>
          <p:cNvSpPr>
            <a:spLocks noChangeShapeType="1"/>
          </p:cNvSpPr>
          <p:nvPr/>
        </p:nvSpPr>
        <p:spPr bwMode="auto">
          <a:xfrm>
            <a:off x="4761100" y="739588"/>
            <a:ext cx="147077" cy="806824"/>
          </a:xfrm>
          <a:prstGeom prst="line">
            <a:avLst/>
          </a:prstGeom>
          <a:noFill/>
          <a:ln w="76320">
            <a:solidFill>
              <a:srgbClr val="FFFF00"/>
            </a:solidFill>
            <a:miter lim="800000"/>
            <a:headEnd/>
            <a:tailEnd type="triangle" w="med" len="med"/>
          </a:ln>
          <a:effectLst>
            <a:outerShdw blurRad="63500" dist="89605" dir="2700000" algn="ctr" rotWithShape="0">
              <a:srgbClr val="000000"/>
            </a:outerShdw>
          </a:effectLst>
        </p:spPr>
        <p:txBody>
          <a:bodyPr lIns="80584" tIns="40290" rIns="80584" bIns="40290"/>
          <a:lstStyle/>
          <a:p>
            <a:pPr defTabSz="89859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a:cs typeface="Arial" panose="020B0604020202020204" pitchFamily="34" charset="0"/>
            </a:endParaRPr>
          </a:p>
        </p:txBody>
      </p:sp>
      <p:sp>
        <p:nvSpPr>
          <p:cNvPr id="192550" name="Text Box 51"/>
          <p:cNvSpPr txBox="1">
            <a:spLocks noChangeArrowheads="1"/>
          </p:cNvSpPr>
          <p:nvPr/>
        </p:nvSpPr>
        <p:spPr bwMode="auto">
          <a:xfrm>
            <a:off x="8625042" y="7450"/>
            <a:ext cx="222689" cy="3548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311" tIns="41239" rIns="79311" bIns="41239"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103"/>
              </a:spcBef>
              <a:buClr>
                <a:srgbClr val="FFA27C"/>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765">
                <a:solidFill>
                  <a:srgbClr val="FFA27C"/>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 </a:t>
            </a:r>
          </a:p>
        </p:txBody>
      </p:sp>
      <p:sp>
        <p:nvSpPr>
          <p:cNvPr id="192552" name="Text Box 53"/>
          <p:cNvSpPr txBox="1">
            <a:spLocks noChangeArrowheads="1"/>
          </p:cNvSpPr>
          <p:nvPr/>
        </p:nvSpPr>
        <p:spPr bwMode="auto">
          <a:xfrm>
            <a:off x="8582306" y="6118412"/>
            <a:ext cx="162485" cy="3235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84" tIns="40290" rIns="80584" bIns="40290"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defRPr/>
            </a:pPr>
            <a:endParaRPr lang="en-US" sz="2118">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53" name="Text Box 54"/>
          <p:cNvSpPr txBox="1">
            <a:spLocks noChangeArrowheads="1"/>
          </p:cNvSpPr>
          <p:nvPr/>
        </p:nvSpPr>
        <p:spPr bwMode="auto">
          <a:xfrm>
            <a:off x="8250604" y="6541878"/>
            <a:ext cx="285205" cy="2190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311" tIns="41239" rIns="79311" bIns="41239"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55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88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21</a:t>
            </a:r>
          </a:p>
        </p:txBody>
      </p:sp>
      <p:sp>
        <p:nvSpPr>
          <p:cNvPr id="192554" name="Text Box 55"/>
          <p:cNvSpPr txBox="1">
            <a:spLocks noChangeArrowheads="1"/>
          </p:cNvSpPr>
          <p:nvPr/>
        </p:nvSpPr>
        <p:spPr bwMode="auto">
          <a:xfrm>
            <a:off x="8584796" y="6485690"/>
            <a:ext cx="261161" cy="300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311" tIns="41239" rIns="79311" bIns="41239"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88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41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a:t>
            </a:r>
          </a:p>
        </p:txBody>
      </p:sp>
      <p:sp>
        <p:nvSpPr>
          <p:cNvPr id="57" name="Title 56"/>
          <p:cNvSpPr>
            <a:spLocks noGrp="1"/>
          </p:cNvSpPr>
          <p:nvPr>
            <p:ph type="title" idx="4294967295"/>
          </p:nvPr>
        </p:nvSpPr>
        <p:spPr bwMode="auto">
          <a:xfrm>
            <a:off x="578504" y="228321"/>
            <a:ext cx="7986993" cy="609319"/>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801" tIns="44901" rIns="89801" bIns="44901"/>
          <a:lstStyle/>
          <a:p>
            <a:pPr defTabSz="402306">
              <a:defRPr/>
            </a:pPr>
            <a:r>
              <a:rPr lang="ar-JO" sz="2824"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الإزائية: "لنرى معًا"</a:t>
            </a:r>
            <a:endParaRPr lang="en-US" dirty="0">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8" name="TextBox 57"/>
          <p:cNvSpPr txBox="1"/>
          <p:nvPr/>
        </p:nvSpPr>
        <p:spPr>
          <a:xfrm>
            <a:off x="8345581" y="0"/>
            <a:ext cx="542032" cy="416602"/>
          </a:xfrm>
          <a:prstGeom prst="rect">
            <a:avLst/>
          </a:prstGeom>
          <a:noFill/>
        </p:spPr>
        <p:txBody>
          <a:bodyPr wrap="none" lIns="89801" tIns="44901" rIns="89801" bIns="4490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898590" eaLnBrk="1" hangingPunct="1">
              <a:defRPr/>
            </a:pPr>
            <a:r>
              <a:rPr lang="ar-JO"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51أ</a:t>
            </a:r>
            <a:endParaRPr lang="en-US"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9" name="Rectangle 28">
            <a:extLst>
              <a:ext uri="{FF2B5EF4-FFF2-40B4-BE49-F238E27FC236}">
                <a16:creationId xmlns:a16="http://schemas.microsoft.com/office/drawing/2014/main" id="{D8248B81-D010-DFFA-3374-4711C52AEADA}"/>
              </a:ext>
            </a:extLst>
          </p:cNvPr>
          <p:cNvSpPr>
            <a:spLocks noChangeArrowheads="1"/>
          </p:cNvSpPr>
          <p:nvPr/>
        </p:nvSpPr>
        <p:spPr bwMode="auto">
          <a:xfrm>
            <a:off x="4999225" y="5247155"/>
            <a:ext cx="864253" cy="172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0" name="Rectangle 44">
            <a:extLst>
              <a:ext uri="{FF2B5EF4-FFF2-40B4-BE49-F238E27FC236}">
                <a16:creationId xmlns:a16="http://schemas.microsoft.com/office/drawing/2014/main" id="{D68EAF7F-F5A8-8A13-DECB-2DDAE8EFBF07}"/>
              </a:ext>
            </a:extLst>
          </p:cNvPr>
          <p:cNvSpPr>
            <a:spLocks noChangeArrowheads="1"/>
          </p:cNvSpPr>
          <p:nvPr/>
        </p:nvSpPr>
        <p:spPr bwMode="auto">
          <a:xfrm>
            <a:off x="5724805" y="3683934"/>
            <a:ext cx="1432952" cy="56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يوحنا</a:t>
            </a:r>
            <a:endParaRPr lang="en-GB" sz="3177"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1" name="Rectangle 45">
            <a:extLst>
              <a:ext uri="{FF2B5EF4-FFF2-40B4-BE49-F238E27FC236}">
                <a16:creationId xmlns:a16="http://schemas.microsoft.com/office/drawing/2014/main" id="{C9F5D7D0-3091-A1C9-4416-C2BB88CA840E}"/>
              </a:ext>
            </a:extLst>
          </p:cNvPr>
          <p:cNvSpPr>
            <a:spLocks noChangeArrowheads="1"/>
          </p:cNvSpPr>
          <p:nvPr/>
        </p:nvSpPr>
        <p:spPr bwMode="auto">
          <a:xfrm>
            <a:off x="5712199" y="4241427"/>
            <a:ext cx="2759448" cy="418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الكنيسة</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2" name="Rectangle 46">
            <a:extLst>
              <a:ext uri="{FF2B5EF4-FFF2-40B4-BE49-F238E27FC236}">
                <a16:creationId xmlns:a16="http://schemas.microsoft.com/office/drawing/2014/main" id="{4DCF41FF-D688-0DD3-B5E8-0EF08100555B}"/>
              </a:ext>
            </a:extLst>
          </p:cNvPr>
          <p:cNvSpPr>
            <a:spLocks noChangeArrowheads="1"/>
          </p:cNvSpPr>
          <p:nvPr/>
        </p:nvSpPr>
        <p:spPr bwMode="auto">
          <a:xfrm>
            <a:off x="6995273" y="4325470"/>
            <a:ext cx="619123" cy="350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63" name="Group 47">
            <a:extLst>
              <a:ext uri="{FF2B5EF4-FFF2-40B4-BE49-F238E27FC236}">
                <a16:creationId xmlns:a16="http://schemas.microsoft.com/office/drawing/2014/main" id="{9BA025EA-ED18-9375-0BDD-166BB35356BC}"/>
              </a:ext>
            </a:extLst>
          </p:cNvPr>
          <p:cNvGrpSpPr>
            <a:grpSpLocks/>
          </p:cNvGrpSpPr>
          <p:nvPr/>
        </p:nvGrpSpPr>
        <p:grpSpPr bwMode="auto">
          <a:xfrm>
            <a:off x="5864881" y="4728888"/>
            <a:ext cx="1710298" cy="442633"/>
            <a:chOff x="4091" y="3376"/>
            <a:chExt cx="1221" cy="316"/>
          </a:xfrm>
        </p:grpSpPr>
        <p:sp>
          <p:nvSpPr>
            <p:cNvPr id="64" name="Rectangle 48">
              <a:extLst>
                <a:ext uri="{FF2B5EF4-FFF2-40B4-BE49-F238E27FC236}">
                  <a16:creationId xmlns:a16="http://schemas.microsoft.com/office/drawing/2014/main" id="{8448C9DD-9A0A-463B-81D2-04B993EF85DA}"/>
                </a:ext>
              </a:extLst>
            </p:cNvPr>
            <p:cNvSpPr>
              <a:spLocks noChangeArrowheads="1"/>
            </p:cNvSpPr>
            <p:nvPr/>
          </p:nvSpPr>
          <p:spPr bwMode="auto">
            <a:xfrm>
              <a:off x="4898" y="3442"/>
              <a:ext cx="414"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5" name="Rectangle 49">
              <a:extLst>
                <a:ext uri="{FF2B5EF4-FFF2-40B4-BE49-F238E27FC236}">
                  <a16:creationId xmlns:a16="http://schemas.microsoft.com/office/drawing/2014/main" id="{04A7D32C-8A46-A404-F02C-B4F6B3708E1B}"/>
                </a:ext>
              </a:extLst>
            </p:cNvPr>
            <p:cNvSpPr>
              <a:spLocks noChangeArrowheads="1"/>
            </p:cNvSpPr>
            <p:nvPr/>
          </p:nvSpPr>
          <p:spPr bwMode="auto">
            <a:xfrm>
              <a:off x="4091" y="3376"/>
              <a:ext cx="744"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الله</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66" name="Group 50">
            <a:extLst>
              <a:ext uri="{FF2B5EF4-FFF2-40B4-BE49-F238E27FC236}">
                <a16:creationId xmlns:a16="http://schemas.microsoft.com/office/drawing/2014/main" id="{FDFDF7A9-6895-4D7F-0084-9B4FBA36D677}"/>
              </a:ext>
            </a:extLst>
          </p:cNvPr>
          <p:cNvGrpSpPr>
            <a:grpSpLocks/>
          </p:cNvGrpSpPr>
          <p:nvPr/>
        </p:nvGrpSpPr>
        <p:grpSpPr bwMode="auto">
          <a:xfrm>
            <a:off x="5867680" y="5144897"/>
            <a:ext cx="1714500" cy="418820"/>
            <a:chOff x="4093" y="3673"/>
            <a:chExt cx="1224" cy="299"/>
          </a:xfrm>
        </p:grpSpPr>
        <p:sp>
          <p:nvSpPr>
            <p:cNvPr id="67" name="Rectangle 51">
              <a:extLst>
                <a:ext uri="{FF2B5EF4-FFF2-40B4-BE49-F238E27FC236}">
                  <a16:creationId xmlns:a16="http://schemas.microsoft.com/office/drawing/2014/main" id="{A35D9714-FA3E-66BB-376A-253D65167FB0}"/>
                </a:ext>
              </a:extLst>
            </p:cNvPr>
            <p:cNvSpPr>
              <a:spLocks noChangeArrowheads="1"/>
            </p:cNvSpPr>
            <p:nvPr/>
          </p:nvSpPr>
          <p:spPr bwMode="auto">
            <a:xfrm>
              <a:off x="4093" y="3673"/>
              <a:ext cx="1224"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عنى</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8" name="Rectangle 52">
              <a:extLst>
                <a:ext uri="{FF2B5EF4-FFF2-40B4-BE49-F238E27FC236}">
                  <a16:creationId xmlns:a16="http://schemas.microsoft.com/office/drawing/2014/main" id="{25C5745B-BC30-2BCB-DFCD-DA406CEEE59F}"/>
                </a:ext>
              </a:extLst>
            </p:cNvPr>
            <p:cNvSpPr>
              <a:spLocks noChangeArrowheads="1"/>
            </p:cNvSpPr>
            <p:nvPr/>
          </p:nvSpPr>
          <p:spPr bwMode="auto">
            <a:xfrm>
              <a:off x="4870" y="3715"/>
              <a:ext cx="442"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lnSpc>
                  <a:spcPct val="90000"/>
                </a:lnSpc>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23604" name="Text Box 52"/>
          <p:cNvSpPr txBox="1">
            <a:spLocks noChangeArrowheads="1"/>
          </p:cNvSpPr>
          <p:nvPr/>
        </p:nvSpPr>
        <p:spPr bwMode="auto">
          <a:xfrm>
            <a:off x="5492286" y="3316942"/>
            <a:ext cx="1718703" cy="23782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311" tIns="41239" rIns="79311" bIns="41239">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algn="ctr" defTabSz="898590" eaLnBrk="1" hangingPunct="1">
              <a:spcBef>
                <a:spcPts val="9306"/>
              </a:spcBef>
              <a:buClr>
                <a:srgbClr val="FFEA18"/>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4913"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7"/>
                                        </p:tgtEl>
                                        <p:attrNameLst>
                                          <p:attrName>ppt_y</p:attrName>
                                        </p:attrNameLst>
                                      </p:cBhvr>
                                      <p:tavLst>
                                        <p:tav tm="0">
                                          <p:val>
                                            <p:strVal val="#ppt_y"/>
                                          </p:val>
                                        </p:tav>
                                        <p:tav tm="100000">
                                          <p:val>
                                            <p:strVal val="#ppt_y"/>
                                          </p:val>
                                        </p:tav>
                                      </p:tavLst>
                                    </p:anim>
                                    <p:anim calcmode="lin" valueType="num">
                                      <p:cBhvr>
                                        <p:cTn id="9"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7"/>
                                        </p:tgtEl>
                                      </p:cBhvr>
                                    </p:animEffect>
                                  </p:childTnLst>
                                </p:cTn>
                              </p:par>
                            </p:childTnLst>
                          </p:cTn>
                        </p:par>
                        <p:par>
                          <p:cTn id="12" fill="hold" nodeType="afterGroup">
                            <p:stCondLst>
                              <p:cond delay="1400"/>
                            </p:stCondLst>
                            <p:childTnLst>
                              <p:par>
                                <p:cTn id="13" presetID="22" presetClass="entr" presetSubtype="1" fill="hold" nodeType="afterEffect">
                                  <p:stCondLst>
                                    <p:cond delay="0"/>
                                  </p:stCondLst>
                                  <p:childTnLst>
                                    <p:set>
                                      <p:cBhvr>
                                        <p:cTn id="14" dur="1" fill="hold">
                                          <p:stCondLst>
                                            <p:cond delay="0"/>
                                          </p:stCondLst>
                                        </p:cTn>
                                        <p:tgtEl>
                                          <p:spTgt spid="23600"/>
                                        </p:tgtEl>
                                        <p:attrNameLst>
                                          <p:attrName>style.visibility</p:attrName>
                                        </p:attrNameLst>
                                      </p:cBhvr>
                                      <p:to>
                                        <p:strVal val="visible"/>
                                      </p:to>
                                    </p:set>
                                    <p:animEffect transition="in" filter="wipe(up)">
                                      <p:cBhvr>
                                        <p:cTn id="15" dur="500"/>
                                        <p:tgtEl>
                                          <p:spTgt spid="23600"/>
                                        </p:tgtEl>
                                      </p:cBhvr>
                                    </p:animEffect>
                                  </p:childTnLst>
                                </p:cTn>
                              </p:par>
                            </p:childTnLst>
                          </p:cTn>
                        </p:par>
                        <p:par>
                          <p:cTn id="16" fill="hold" nodeType="afterGroup">
                            <p:stCondLst>
                              <p:cond delay="1900"/>
                            </p:stCondLst>
                            <p:childTnLst>
                              <p:par>
                                <p:cTn id="17" presetID="22" presetClass="entr" presetSubtype="1" fill="hold" nodeType="afterEffect">
                                  <p:stCondLst>
                                    <p:cond delay="0"/>
                                  </p:stCondLst>
                                  <p:childTnLst>
                                    <p:set>
                                      <p:cBhvr>
                                        <p:cTn id="18" dur="1" fill="hold">
                                          <p:stCondLst>
                                            <p:cond delay="0"/>
                                          </p:stCondLst>
                                        </p:cTn>
                                        <p:tgtEl>
                                          <p:spTgt spid="23601"/>
                                        </p:tgtEl>
                                        <p:attrNameLst>
                                          <p:attrName>style.visibility</p:attrName>
                                        </p:attrNameLst>
                                      </p:cBhvr>
                                      <p:to>
                                        <p:strVal val="visible"/>
                                      </p:to>
                                    </p:set>
                                    <p:animEffect transition="in" filter="wipe(up)">
                                      <p:cBhvr>
                                        <p:cTn id="19" dur="500"/>
                                        <p:tgtEl>
                                          <p:spTgt spid="23601"/>
                                        </p:tgtEl>
                                      </p:cBhvr>
                                    </p:animEffect>
                                  </p:childTnLst>
                                </p:cTn>
                              </p:par>
                            </p:childTnLst>
                          </p:cTn>
                        </p:par>
                        <p:par>
                          <p:cTn id="20" fill="hold" nodeType="afterGroup">
                            <p:stCondLst>
                              <p:cond delay="2400"/>
                            </p:stCondLst>
                            <p:childTnLst>
                              <p:par>
                                <p:cTn id="21" presetID="22" presetClass="entr" presetSubtype="1" fill="hold" nodeType="afterEffect">
                                  <p:stCondLst>
                                    <p:cond delay="0"/>
                                  </p:stCondLst>
                                  <p:childTnLst>
                                    <p:set>
                                      <p:cBhvr>
                                        <p:cTn id="22" dur="1" fill="hold">
                                          <p:stCondLst>
                                            <p:cond delay="0"/>
                                          </p:stCondLst>
                                        </p:cTn>
                                        <p:tgtEl>
                                          <p:spTgt spid="23602"/>
                                        </p:tgtEl>
                                        <p:attrNameLst>
                                          <p:attrName>style.visibility</p:attrName>
                                        </p:attrNameLst>
                                      </p:cBhvr>
                                      <p:to>
                                        <p:strVal val="visible"/>
                                      </p:to>
                                    </p:set>
                                    <p:animEffect transition="in" filter="wipe(up)">
                                      <p:cBhvr>
                                        <p:cTn id="23" dur="500"/>
                                        <p:tgtEl>
                                          <p:spTgt spid="2360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nodeType="clickEffect">
                                  <p:stCondLst>
                                    <p:cond delay="0"/>
                                  </p:stCondLst>
                                  <p:childTnLst>
                                    <p:set>
                                      <p:cBhvr>
                                        <p:cTn id="27" dur="1" fill="hold">
                                          <p:stCondLst>
                                            <p:cond delay="0"/>
                                          </p:stCondLst>
                                        </p:cTn>
                                        <p:tgtEl>
                                          <p:spTgt spid="23604"/>
                                        </p:tgtEl>
                                        <p:attrNameLst>
                                          <p:attrName>style.visibility</p:attrName>
                                        </p:attrNameLst>
                                      </p:cBhvr>
                                      <p:to>
                                        <p:strVal val="visible"/>
                                      </p:to>
                                    </p:set>
                                    <p:anim calcmode="lin" valueType="num">
                                      <p:cBhvr>
                                        <p:cTn id="28" dur="500" fill="hold"/>
                                        <p:tgtEl>
                                          <p:spTgt spid="23604"/>
                                        </p:tgtEl>
                                        <p:attrNameLst>
                                          <p:attrName>ppt_w</p:attrName>
                                        </p:attrNameLst>
                                      </p:cBhvr>
                                      <p:tavLst>
                                        <p:tav tm="100000">
                                          <p:val>
                                            <p:fltVal val="0"/>
                                          </p:val>
                                        </p:tav>
                                        <p:tav>
                                          <p:val>
                                            <p:strVal val="#ppt_w"/>
                                          </p:val>
                                        </p:tav>
                                      </p:tavLst>
                                    </p:anim>
                                    <p:anim calcmode="lin" valueType="num">
                                      <p:cBhvr>
                                        <p:cTn id="29" dur="500" fill="hold"/>
                                        <p:tgtEl>
                                          <p:spTgt spid="23604"/>
                                        </p:tgtEl>
                                        <p:attrNameLst>
                                          <p:attrName>ppt_h</p:attrName>
                                        </p:attrNameLst>
                                      </p:cBhvr>
                                      <p:tavLst>
                                        <p:tav tm="100000">
                                          <p:val>
                                            <p:fltVal val="0"/>
                                          </p:val>
                                        </p:tav>
                                        <p:tav>
                                          <p:val>
                                            <p:strVal val="#ppt_h"/>
                                          </p:val>
                                        </p:tav>
                                      </p:tavLst>
                                    </p:anim>
                                    <p:anim calcmode="lin" valueType="num">
                                      <p:cBhvr>
                                        <p:cTn id="30" dur="500" fill="hold"/>
                                        <p:tgtEl>
                                          <p:spTgt spid="23604"/>
                                        </p:tgtEl>
                                        <p:attrNameLst>
                                          <p:attrName>ppt_x</p:attrName>
                                        </p:attrNameLst>
                                      </p:cBhvr>
                                      <p:tavLst>
                                        <p:tav tm="100000">
                                          <p:val>
                                            <p:fltVal val="0.5"/>
                                          </p:val>
                                        </p:tav>
                                        <p:tav>
                                          <p:val>
                                            <p:strVal val="#ppt_x"/>
                                          </p:val>
                                        </p:tav>
                                      </p:tavLst>
                                    </p:anim>
                                    <p:anim calcmode="lin" valueType="num">
                                      <p:cBhvr>
                                        <p:cTn id="31" dur="500" fill="hold"/>
                                        <p:tgtEl>
                                          <p:spTgt spid="23604"/>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5"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90"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57346"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57347" name="Rectangle 3"/>
          <p:cNvSpPr>
            <a:spLocks noChangeArrowheads="1"/>
          </p:cNvSpPr>
          <p:nvPr/>
        </p:nvSpPr>
        <p:spPr bwMode="auto">
          <a:xfrm>
            <a:off x="1139825" y="762001"/>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18436" name="AutoShape 4"/>
          <p:cNvSpPr>
            <a:spLocks noChangeArrowheads="1"/>
          </p:cNvSpPr>
          <p:nvPr/>
        </p:nvSpPr>
        <p:spPr bwMode="auto">
          <a:xfrm>
            <a:off x="4725990" y="889006"/>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07" charset="0"/>
              <a:ea typeface="MS Gothic"/>
              <a:cs typeface="MS Gothic"/>
            </a:endParaRPr>
          </a:p>
        </p:txBody>
      </p:sp>
      <p:sp>
        <p:nvSpPr>
          <p:cNvPr id="18437" name="AutoShape 5"/>
          <p:cNvSpPr>
            <a:spLocks noChangeArrowheads="1"/>
          </p:cNvSpPr>
          <p:nvPr/>
        </p:nvSpPr>
        <p:spPr bwMode="auto">
          <a:xfrm>
            <a:off x="1339856" y="3565531"/>
            <a:ext cx="3001963"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07" charset="0"/>
              <a:ea typeface="MS Gothic"/>
              <a:cs typeface="MS Gothic"/>
            </a:endParaRPr>
          </a:p>
        </p:txBody>
      </p:sp>
      <p:sp>
        <p:nvSpPr>
          <p:cNvPr id="18438" name="AutoShape 6"/>
          <p:cNvSpPr>
            <a:spLocks noChangeArrowheads="1"/>
          </p:cNvSpPr>
          <p:nvPr/>
        </p:nvSpPr>
        <p:spPr bwMode="auto">
          <a:xfrm>
            <a:off x="4724400" y="3544894"/>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07" charset="0"/>
              <a:ea typeface="MS Gothic"/>
              <a:cs typeface="MS Gothic"/>
            </a:endParaRPr>
          </a:p>
        </p:txBody>
      </p:sp>
      <p:sp>
        <p:nvSpPr>
          <p:cNvPr id="18439" name="AutoShape 7"/>
          <p:cNvSpPr>
            <a:spLocks noChangeArrowheads="1"/>
          </p:cNvSpPr>
          <p:nvPr/>
        </p:nvSpPr>
        <p:spPr bwMode="auto">
          <a:xfrm>
            <a:off x="1338263" y="882656"/>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07" charset="0"/>
              <a:ea typeface="MS Gothic"/>
              <a:cs typeface="MS Gothic"/>
            </a:endParaRPr>
          </a:p>
        </p:txBody>
      </p:sp>
      <p:sp>
        <p:nvSpPr>
          <p:cNvPr id="25" name="Oval 24"/>
          <p:cNvSpPr>
            <a:spLocks noChangeArrowheads="1"/>
          </p:cNvSpPr>
          <p:nvPr/>
        </p:nvSpPr>
        <p:spPr bwMode="auto">
          <a:xfrm rot="2177326">
            <a:off x="1054100" y="652469"/>
            <a:ext cx="4419600" cy="4325937"/>
          </a:xfrm>
          <a:prstGeom prst="ellipse">
            <a:avLst/>
          </a:prstGeom>
          <a:solidFill>
            <a:srgbClr val="660066">
              <a:alpha val="58823"/>
            </a:srgbClr>
          </a:solidFill>
          <a:ln w="76200">
            <a:solidFill>
              <a:schemeClr val="bg1"/>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grpSp>
        <p:nvGrpSpPr>
          <p:cNvPr id="175113" name="Group 8"/>
          <p:cNvGrpSpPr>
            <a:grpSpLocks/>
          </p:cNvGrpSpPr>
          <p:nvPr/>
        </p:nvGrpSpPr>
        <p:grpSpPr bwMode="auto">
          <a:xfrm>
            <a:off x="1412875" y="946156"/>
            <a:ext cx="3860800" cy="3332163"/>
            <a:chOff x="979" y="675"/>
            <a:chExt cx="2675" cy="2379"/>
          </a:xfrm>
        </p:grpSpPr>
        <p:sp>
          <p:nvSpPr>
            <p:cNvPr id="57376" name="Rectangle 9"/>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Helvetica" charset="0"/>
                  <a:ea typeface="MS Gothic" charset="0"/>
                  <a:cs typeface="MS Gothic" charset="0"/>
                </a:rPr>
                <a:t>2</a:t>
              </a:r>
              <a:endParaRPr kumimoji="0" lang="en-GB" sz="36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57377" name="Rectangle 10"/>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Helvetica" charset="0"/>
                  <a:ea typeface="MS Gothic" charset="0"/>
                  <a:cs typeface="MS Gothic" charset="0"/>
                </a:rPr>
                <a:t>3</a:t>
              </a:r>
              <a:endParaRPr kumimoji="0" lang="en-GB" sz="36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57378" name="Rectangle 11"/>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3600" b="1" i="0" u="none" strike="noStrike" kern="1200" cap="none" spc="0" normalizeH="0" baseline="0" noProof="0">
                  <a:ln>
                    <a:noFill/>
                  </a:ln>
                  <a:solidFill>
                    <a:srgbClr val="FAFD00"/>
                  </a:solidFill>
                  <a:effectLst>
                    <a:outerShdw blurRad="38100" dist="38100" dir="2700000" algn="tl">
                      <a:srgbClr val="000000">
                        <a:alpha val="43137"/>
                      </a:srgbClr>
                    </a:outerShdw>
                  </a:effectLst>
                  <a:uLnTx/>
                  <a:uFillTx/>
                  <a:latin typeface="Helvetica" charset="0"/>
                  <a:ea typeface="MS Gothic" charset="0"/>
                  <a:cs typeface="MS Gothic" charset="0"/>
                </a:rPr>
                <a:t>4</a:t>
              </a:r>
            </a:p>
          </p:txBody>
        </p:sp>
        <p:sp>
          <p:nvSpPr>
            <p:cNvPr id="57379" name="Rectangle 12"/>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Helvetica" charset="0"/>
                  <a:ea typeface="MS Gothic" charset="0"/>
                  <a:cs typeface="MS Gothic" charset="0"/>
                </a:rPr>
                <a:t>1</a:t>
              </a:r>
              <a:endParaRPr kumimoji="0" lang="en-GB" sz="36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grpSp>
      <p:sp>
        <p:nvSpPr>
          <p:cNvPr id="27" name="Oval 26"/>
          <p:cNvSpPr>
            <a:spLocks noChangeArrowheads="1"/>
          </p:cNvSpPr>
          <p:nvPr/>
        </p:nvSpPr>
        <p:spPr bwMode="auto">
          <a:xfrm rot="18711476">
            <a:off x="3041656" y="1003304"/>
            <a:ext cx="2627313" cy="3198813"/>
          </a:xfrm>
          <a:prstGeom prst="ellipse">
            <a:avLst/>
          </a:prstGeom>
          <a:solidFill>
            <a:schemeClr val="accent5">
              <a:alpha val="59000"/>
            </a:schemeClr>
          </a:solidFill>
          <a:ln w="76200">
            <a:solidFill>
              <a:schemeClr val="bg1"/>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07" charset="0"/>
              <a:ea typeface="MS Gothic"/>
              <a:cs typeface="MS Gothic"/>
            </a:endParaRPr>
          </a:p>
        </p:txBody>
      </p:sp>
      <p:grpSp>
        <p:nvGrpSpPr>
          <p:cNvPr id="3" name="Group 36"/>
          <p:cNvGrpSpPr>
            <a:grpSpLocks/>
          </p:cNvGrpSpPr>
          <p:nvPr/>
        </p:nvGrpSpPr>
        <p:grpSpPr bwMode="auto">
          <a:xfrm>
            <a:off x="4743456" y="3254375"/>
            <a:ext cx="600075" cy="784225"/>
            <a:chOff x="4743354" y="3254515"/>
            <a:chExt cx="600388" cy="784086"/>
          </a:xfrm>
        </p:grpSpPr>
        <p:sp>
          <p:nvSpPr>
            <p:cNvPr id="57374" name="Isosceles Triangle 34"/>
            <p:cNvSpPr>
              <a:spLocks noChangeArrowheads="1"/>
            </p:cNvSpPr>
            <p:nvPr/>
          </p:nvSpPr>
          <p:spPr bwMode="auto">
            <a:xfrm rot="716084">
              <a:off x="4786239" y="3254515"/>
              <a:ext cx="557503" cy="655522"/>
            </a:xfrm>
            <a:prstGeom prst="triangle">
              <a:avLst>
                <a:gd name="adj" fmla="val 50000"/>
              </a:avLst>
            </a:pr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57375" name="Isosceles Triangle 35"/>
            <p:cNvSpPr>
              <a:spLocks noChangeArrowheads="1"/>
            </p:cNvSpPr>
            <p:nvPr/>
          </p:nvSpPr>
          <p:spPr bwMode="auto">
            <a:xfrm rot="5698572">
              <a:off x="4886383" y="3667012"/>
              <a:ext cx="228559" cy="514618"/>
            </a:xfrm>
            <a:prstGeom prst="triangle">
              <a:avLst>
                <a:gd name="adj" fmla="val 50000"/>
              </a:avLst>
            </a:pr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grpSp>
      <p:sp>
        <p:nvSpPr>
          <p:cNvPr id="26" name="Oval 25"/>
          <p:cNvSpPr>
            <a:spLocks noChangeArrowheads="1"/>
          </p:cNvSpPr>
          <p:nvPr/>
        </p:nvSpPr>
        <p:spPr bwMode="auto">
          <a:xfrm rot="9274204">
            <a:off x="1136652" y="2058782"/>
            <a:ext cx="4137651" cy="3849687"/>
          </a:xfrm>
          <a:prstGeom prst="ellipse">
            <a:avLst/>
          </a:prstGeom>
          <a:solidFill>
            <a:srgbClr val="008000">
              <a:alpha val="41176"/>
            </a:srgbClr>
          </a:solidFill>
          <a:ln w="76200">
            <a:solidFill>
              <a:schemeClr val="bg1"/>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57357" name="Rectangle 13"/>
          <p:cNvSpPr>
            <a:spLocks noChangeArrowheads="1"/>
          </p:cNvSpPr>
          <p:nvPr/>
        </p:nvSpPr>
        <p:spPr bwMode="auto">
          <a:xfrm>
            <a:off x="2287588" y="3692525"/>
            <a:ext cx="2036762" cy="57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rPr>
              <a:t>لوقا</a:t>
            </a:r>
            <a:endParaRPr kumimoji="0" lang="en-GB"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57358" name="Rectangle 14"/>
          <p:cNvSpPr>
            <a:spLocks noChangeArrowheads="1"/>
          </p:cNvSpPr>
          <p:nvPr/>
        </p:nvSpPr>
        <p:spPr bwMode="auto">
          <a:xfrm>
            <a:off x="1757363" y="1004894"/>
            <a:ext cx="2355850" cy="57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rPr>
              <a:t>متى</a:t>
            </a:r>
            <a:endParaRPr kumimoji="0" lang="en-GB"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57359" name="Rectangle 15"/>
          <p:cNvSpPr>
            <a:spLocks noChangeArrowheads="1"/>
          </p:cNvSpPr>
          <p:nvPr/>
        </p:nvSpPr>
        <p:spPr bwMode="auto">
          <a:xfrm>
            <a:off x="5588006" y="1025525"/>
            <a:ext cx="2036763" cy="57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rPr>
              <a:t>مرقس</a:t>
            </a:r>
            <a:endParaRPr kumimoji="0" lang="en-GB"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57360" name="Rectangle 16"/>
          <p:cNvSpPr>
            <a:spLocks noChangeArrowheads="1"/>
          </p:cNvSpPr>
          <p:nvPr/>
        </p:nvSpPr>
        <p:spPr bwMode="auto">
          <a:xfrm>
            <a:off x="5762631" y="3684594"/>
            <a:ext cx="1476375" cy="57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rPr>
              <a:t>يوحنا</a:t>
            </a:r>
            <a:endParaRPr kumimoji="0" lang="en-GB"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57361" name="Text Box 17"/>
          <p:cNvSpPr txBox="1">
            <a:spLocks noChangeArrowheads="1"/>
          </p:cNvSpPr>
          <p:nvPr/>
        </p:nvSpPr>
        <p:spPr bwMode="auto">
          <a:xfrm>
            <a:off x="8780735" y="4076"/>
            <a:ext cx="162976" cy="361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124"/>
              </a:spcBef>
              <a:spcAft>
                <a:spcPct val="0"/>
              </a:spcAft>
              <a:buClr>
                <a:srgbClr val="FFA27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0" i="0" u="none" strike="noStrike" kern="1200" cap="none" spc="0" normalizeH="0" baseline="0" noProof="0">
                <a:ln>
                  <a:noFill/>
                </a:ln>
                <a:solidFill>
                  <a:srgbClr val="FFA27C"/>
                </a:solidFill>
                <a:effectLst>
                  <a:outerShdw blurRad="38100" dist="38100" dir="2700000" algn="tl">
                    <a:srgbClr val="000000">
                      <a:alpha val="43137"/>
                    </a:srgbClr>
                  </a:outerShdw>
                </a:effectLst>
                <a:uLnTx/>
                <a:uFillTx/>
                <a:latin typeface="Comic Sans MS" charset="0"/>
                <a:ea typeface="MS Gothic" charset="0"/>
                <a:cs typeface="MS Gothic" charset="0"/>
              </a:rPr>
              <a:t> </a:t>
            </a:r>
          </a:p>
        </p:txBody>
      </p:sp>
      <p:sp>
        <p:nvSpPr>
          <p:cNvPr id="57362" name="Text Box 18"/>
          <p:cNvSpPr txBox="1">
            <a:spLocks noChangeArrowheads="1"/>
          </p:cNvSpPr>
          <p:nvPr/>
        </p:nvSpPr>
        <p:spPr bwMode="auto">
          <a:xfrm>
            <a:off x="8764588" y="6132513"/>
            <a:ext cx="166687"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57363" name="Text Box 19"/>
          <p:cNvSpPr txBox="1">
            <a:spLocks noChangeArrowheads="1"/>
          </p:cNvSpPr>
          <p:nvPr/>
        </p:nvSpPr>
        <p:spPr bwMode="auto">
          <a:xfrm>
            <a:off x="8355013" y="6540501"/>
            <a:ext cx="304800" cy="22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563"/>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9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charset="0"/>
                <a:ea typeface="MS Gothic" charset="0"/>
                <a:cs typeface="MS Gothic" charset="0"/>
              </a:rPr>
              <a:t>16</a:t>
            </a:r>
          </a:p>
        </p:txBody>
      </p:sp>
      <p:sp>
        <p:nvSpPr>
          <p:cNvPr id="24" name="Title 23"/>
          <p:cNvSpPr>
            <a:spLocks noGrp="1"/>
          </p:cNvSpPr>
          <p:nvPr>
            <p:ph type="title" idx="4294967295"/>
          </p:nvPr>
        </p:nvSpPr>
        <p:spPr bwMode="auto">
          <a:xfrm>
            <a:off x="457200" y="152400"/>
            <a:ext cx="8229600" cy="6096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lstStyle/>
          <a:p>
            <a:pPr>
              <a:defRPr/>
            </a:pPr>
            <a:r>
              <a:rPr lang="ar-JO" sz="2900" b="1" dirty="0">
                <a:solidFill>
                  <a:srgbClr val="FFEA18"/>
                </a:solidFill>
                <a:effectLst>
                  <a:outerShdw blurRad="38100" dist="38100" dir="2700000" algn="tl">
                    <a:srgbClr val="000000">
                      <a:alpha val="43137"/>
                    </a:srgbClr>
                  </a:outerShdw>
                </a:effectLst>
                <a:latin typeface="Comic Sans MS" charset="0"/>
                <a:ea typeface="MS Gothic" charset="0"/>
                <a:cs typeface="MS Gothic" charset="0"/>
              </a:rPr>
              <a:t>التداخل بين الأناجيل</a:t>
            </a:r>
            <a:endParaRPr lang="en-US" dirty="0">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28" name="Oval 27"/>
          <p:cNvSpPr>
            <a:spLocks noChangeArrowheads="1"/>
          </p:cNvSpPr>
          <p:nvPr/>
        </p:nvSpPr>
        <p:spPr bwMode="auto">
          <a:xfrm rot="-3002663">
            <a:off x="5018529" y="2752733"/>
            <a:ext cx="3013355" cy="4243388"/>
          </a:xfrm>
          <a:prstGeom prst="ellipse">
            <a:avLst/>
          </a:prstGeom>
          <a:solidFill>
            <a:schemeClr val="tx1">
              <a:alpha val="54901"/>
            </a:schemeClr>
          </a:solidFill>
          <a:ln w="76200">
            <a:solidFill>
              <a:schemeClr val="bg1"/>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29" name="Rectangle 16"/>
          <p:cNvSpPr>
            <a:spLocks noChangeArrowheads="1"/>
          </p:cNvSpPr>
          <p:nvPr/>
        </p:nvSpPr>
        <p:spPr bwMode="auto">
          <a:xfrm>
            <a:off x="5791200" y="4954588"/>
            <a:ext cx="2133600" cy="1321551"/>
          </a:xfrm>
          <a:prstGeom prst="rect">
            <a:avLst/>
          </a:prstGeom>
          <a:noFill/>
          <a:ln w="9525">
            <a:noFill/>
            <a:round/>
            <a:headEnd/>
            <a:tailEnd/>
          </a:ln>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92%</a:t>
            </a:r>
          </a:p>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فريد</a:t>
            </a:r>
            <a:endParaRPr kumimoji="0" lang="en-GB" sz="32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30" name="Rectangle 16"/>
          <p:cNvSpPr>
            <a:spLocks noChangeArrowheads="1"/>
          </p:cNvSpPr>
          <p:nvPr/>
        </p:nvSpPr>
        <p:spPr bwMode="auto">
          <a:xfrm>
            <a:off x="1371600" y="2868619"/>
            <a:ext cx="2895600" cy="941960"/>
          </a:xfrm>
          <a:prstGeom prst="rect">
            <a:avLst/>
          </a:prstGeom>
          <a:noFill/>
          <a:ln w="9525">
            <a:noFill/>
            <a:round/>
            <a:headEnd/>
            <a:tailEnd/>
          </a:ln>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سجل نسب الميلاد</a:t>
            </a:r>
            <a:endParaRPr kumimoji="0" lang="en-GB"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32" name="Rectangle 16"/>
          <p:cNvSpPr>
            <a:spLocks noChangeArrowheads="1"/>
          </p:cNvSpPr>
          <p:nvPr/>
        </p:nvSpPr>
        <p:spPr bwMode="auto">
          <a:xfrm>
            <a:off x="5214942" y="2971800"/>
            <a:ext cx="2405058" cy="1372847"/>
          </a:xfrm>
          <a:prstGeom prst="rect">
            <a:avLst/>
          </a:prstGeom>
          <a:noFill/>
          <a:ln w="9525">
            <a:noFill/>
            <a:round/>
            <a:headEnd/>
            <a:tailEnd/>
          </a:ln>
        </p:spPr>
        <p:txBody>
          <a:bodyPr wrap="square"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إطعام الخمسة آلاف</a:t>
            </a:r>
            <a:br>
              <a:rPr kumimoji="0" lang="en-GB"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br>
            <a:r>
              <a:rPr kumimoji="0" lang="ar-JO"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الآلام</a:t>
            </a:r>
            <a:endParaRPr kumimoji="0" lang="en-GB"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33" name="Rectangle 16"/>
          <p:cNvSpPr>
            <a:spLocks noChangeArrowheads="1"/>
          </p:cNvSpPr>
          <p:nvPr/>
        </p:nvSpPr>
        <p:spPr bwMode="auto">
          <a:xfrm>
            <a:off x="2857488" y="2057400"/>
            <a:ext cx="2247912" cy="941960"/>
          </a:xfrm>
          <a:prstGeom prst="rect">
            <a:avLst/>
          </a:prstGeom>
          <a:noFill/>
          <a:ln w="9525">
            <a:noFill/>
            <a:round/>
            <a:headEnd/>
            <a:tailEnd/>
          </a:ln>
        </p:spPr>
        <p:txBody>
          <a:bodyPr wrap="square"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المعمودية</a:t>
            </a:r>
            <a:br>
              <a:rPr kumimoji="0" lang="en-GB"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br>
            <a:r>
              <a:rPr kumimoji="0" lang="ar-JO"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عشاء الرب</a:t>
            </a:r>
            <a:endParaRPr kumimoji="0" lang="en-GB"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34" name="Rectangle 16"/>
          <p:cNvSpPr>
            <a:spLocks noChangeArrowheads="1"/>
          </p:cNvSpPr>
          <p:nvPr/>
        </p:nvSpPr>
        <p:spPr bwMode="auto">
          <a:xfrm>
            <a:off x="5943600" y="1524006"/>
            <a:ext cx="2133600" cy="1321551"/>
          </a:xfrm>
          <a:prstGeom prst="rect">
            <a:avLst/>
          </a:prstGeom>
          <a:noFill/>
          <a:ln w="9525">
            <a:noFill/>
            <a:round/>
            <a:headEnd/>
            <a:tailEnd/>
          </a:ln>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7%</a:t>
            </a:r>
          </a:p>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فريد</a:t>
            </a:r>
            <a:endParaRPr kumimoji="0" lang="en-GB" sz="32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38" name="Left Arrow 37"/>
          <p:cNvSpPr>
            <a:spLocks noChangeArrowheads="1"/>
          </p:cNvSpPr>
          <p:nvPr/>
        </p:nvSpPr>
        <p:spPr bwMode="auto">
          <a:xfrm rot="-1315667">
            <a:off x="4991100" y="3441700"/>
            <a:ext cx="533400" cy="304800"/>
          </a:xfrm>
          <a:prstGeom prst="leftArrow">
            <a:avLst>
              <a:gd name="adj1" fmla="val 50000"/>
              <a:gd name="adj2" fmla="val 49997"/>
            </a:avLst>
          </a:prstGeom>
          <a:solidFill>
            <a:srgbClr val="00B8FF"/>
          </a:solidFill>
          <a:ln w="9525">
            <a:solidFill>
              <a:schemeClr val="tx1"/>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39" name="Left Arrow 38"/>
          <p:cNvSpPr>
            <a:spLocks noChangeArrowheads="1"/>
          </p:cNvSpPr>
          <p:nvPr/>
        </p:nvSpPr>
        <p:spPr bwMode="auto">
          <a:xfrm rot="-1315667">
            <a:off x="5524500" y="2070100"/>
            <a:ext cx="533400" cy="304800"/>
          </a:xfrm>
          <a:prstGeom prst="leftArrow">
            <a:avLst>
              <a:gd name="adj1" fmla="val 50000"/>
              <a:gd name="adj2" fmla="val 49997"/>
            </a:avLst>
          </a:prstGeom>
          <a:solidFill>
            <a:srgbClr val="00B8FF"/>
          </a:solidFill>
          <a:ln w="9525">
            <a:solidFill>
              <a:schemeClr val="tx1"/>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175133" name="TextBox 36"/>
          <p:cNvSpPr txBox="1">
            <a:spLocks noChangeArrowheads="1"/>
          </p:cNvSpPr>
          <p:nvPr/>
        </p:nvSpPr>
        <p:spPr bwMode="auto">
          <a:xfrm>
            <a:off x="8388355" y="5"/>
            <a:ext cx="742382"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MS Gothic" charset="0"/>
                <a:cs typeface="MS Gothic" charset="0"/>
              </a:rPr>
              <a:t>51ب</a:t>
            </a:r>
            <a:endParaRPr kumimoji="0" lang="en-US" sz="2400" b="1" i="0" u="none" strike="noStrike" kern="1200" cap="none" spc="0" normalizeH="0" baseline="0" noProof="0" dirty="0">
              <a:ln>
                <a:noFill/>
              </a:ln>
              <a:solidFill>
                <a:srgbClr val="FFFFFF"/>
              </a:solidFill>
              <a:effectLst/>
              <a:uLnTx/>
              <a:uFillTx/>
              <a:latin typeface="Arial" charset="0"/>
              <a:ea typeface="MS Gothic" charset="0"/>
              <a:cs typeface="MS Gothic"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 calcmode="lin" valueType="num">
                                      <p:cBhvr>
                                        <p:cTn id="14" dur="500" fill="hold"/>
                                        <p:tgtEl>
                                          <p:spTgt spid="25"/>
                                        </p:tgtEl>
                                        <p:attrNameLst>
                                          <p:attrName>style.rotation</p:attrName>
                                        </p:attrNameLst>
                                      </p:cBhvr>
                                      <p:tavLst>
                                        <p:tav tm="0">
                                          <p:val>
                                            <p:fltVal val="360"/>
                                          </p:val>
                                        </p:tav>
                                        <p:tav tm="100000">
                                          <p:val>
                                            <p:fltVal val="0"/>
                                          </p:val>
                                        </p:tav>
                                      </p:tavLst>
                                    </p:anim>
                                    <p:animEffect transition="in" filter="fade">
                                      <p:cBhvr>
                                        <p:cTn id="15" dur="500"/>
                                        <p:tgtEl>
                                          <p:spTgt spid="2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 calcmode="lin" valueType="num">
                                      <p:cBhvr>
                                        <p:cTn id="22" dur="500" fill="hold"/>
                                        <p:tgtEl>
                                          <p:spTgt spid="27"/>
                                        </p:tgtEl>
                                        <p:attrNameLst>
                                          <p:attrName>style.rotation</p:attrName>
                                        </p:attrNameLst>
                                      </p:cBhvr>
                                      <p:tavLst>
                                        <p:tav tm="0">
                                          <p:val>
                                            <p:fltVal val="360"/>
                                          </p:val>
                                        </p:tav>
                                        <p:tav tm="100000">
                                          <p:val>
                                            <p:fltVal val="0"/>
                                          </p:val>
                                        </p:tav>
                                      </p:tavLst>
                                    </p:anim>
                                    <p:animEffect transition="in" filter="fade">
                                      <p:cBhvr>
                                        <p:cTn id="23" dur="500"/>
                                        <p:tgtEl>
                                          <p:spTgt spid="2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 calcmode="lin" valueType="num">
                                      <p:cBhvr>
                                        <p:cTn id="30" dur="500" fill="hold"/>
                                        <p:tgtEl>
                                          <p:spTgt spid="33"/>
                                        </p:tgtEl>
                                        <p:attrNameLst>
                                          <p:attrName>style.rotation</p:attrName>
                                        </p:attrNameLst>
                                      </p:cBhvr>
                                      <p:tavLst>
                                        <p:tav tm="0">
                                          <p:val>
                                            <p:fltVal val="360"/>
                                          </p:val>
                                        </p:tav>
                                        <p:tav tm="100000">
                                          <p:val>
                                            <p:fltVal val="0"/>
                                          </p:val>
                                        </p:tav>
                                      </p:tavLst>
                                    </p:anim>
                                    <p:animEffect transition="in" filter="fade">
                                      <p:cBhvr>
                                        <p:cTn id="31" dur="500"/>
                                        <p:tgtEl>
                                          <p:spTgt spid="3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 calcmode="lin" valueType="num">
                                      <p:cBhvr>
                                        <p:cTn id="38" dur="500" fill="hold"/>
                                        <p:tgtEl>
                                          <p:spTgt spid="26"/>
                                        </p:tgtEl>
                                        <p:attrNameLst>
                                          <p:attrName>style.rotation</p:attrName>
                                        </p:attrNameLst>
                                      </p:cBhvr>
                                      <p:tavLst>
                                        <p:tav tm="0">
                                          <p:val>
                                            <p:fltVal val="360"/>
                                          </p:val>
                                        </p:tav>
                                        <p:tav tm="100000">
                                          <p:val>
                                            <p:fltVal val="0"/>
                                          </p:val>
                                        </p:tav>
                                      </p:tavLst>
                                    </p:anim>
                                    <p:animEffect transition="in" filter="fade">
                                      <p:cBhvr>
                                        <p:cTn id="39" dur="500"/>
                                        <p:tgtEl>
                                          <p:spTgt spid="2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9" presetClass="entr" presetSubtype="0" decel="10000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ppt_w</p:attrName>
                                        </p:attrNameLst>
                                      </p:cBhvr>
                                      <p:tavLst>
                                        <p:tav tm="0">
                                          <p:val>
                                            <p:fltVal val="0"/>
                                          </p:val>
                                        </p:tav>
                                        <p:tav tm="100000">
                                          <p:val>
                                            <p:strVal val="#ppt_w"/>
                                          </p:val>
                                        </p:tav>
                                      </p:tavLst>
                                    </p:anim>
                                    <p:anim calcmode="lin" valueType="num">
                                      <p:cBhvr>
                                        <p:cTn id="45" dur="500" fill="hold"/>
                                        <p:tgtEl>
                                          <p:spTgt spid="30"/>
                                        </p:tgtEl>
                                        <p:attrNameLst>
                                          <p:attrName>ppt_h</p:attrName>
                                        </p:attrNameLst>
                                      </p:cBhvr>
                                      <p:tavLst>
                                        <p:tav tm="0">
                                          <p:val>
                                            <p:fltVal val="0"/>
                                          </p:val>
                                        </p:tav>
                                        <p:tav tm="100000">
                                          <p:val>
                                            <p:strVal val="#ppt_h"/>
                                          </p:val>
                                        </p:tav>
                                      </p:tavLst>
                                    </p:anim>
                                    <p:anim calcmode="lin" valueType="num">
                                      <p:cBhvr>
                                        <p:cTn id="46" dur="500" fill="hold"/>
                                        <p:tgtEl>
                                          <p:spTgt spid="30"/>
                                        </p:tgtEl>
                                        <p:attrNameLst>
                                          <p:attrName>style.rotation</p:attrName>
                                        </p:attrNameLst>
                                      </p:cBhvr>
                                      <p:tavLst>
                                        <p:tav tm="0">
                                          <p:val>
                                            <p:fltVal val="360"/>
                                          </p:val>
                                        </p:tav>
                                        <p:tav tm="100000">
                                          <p:val>
                                            <p:fltVal val="0"/>
                                          </p:val>
                                        </p:tav>
                                      </p:tavLst>
                                    </p:anim>
                                    <p:animEffect transition="in" filter="fade">
                                      <p:cBhvr>
                                        <p:cTn id="47" dur="500"/>
                                        <p:tgtEl>
                                          <p:spTgt spid="3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9" presetClass="entr" presetSubtype="0" decel="10000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 calcmode="lin" valueType="num">
                                      <p:cBhvr>
                                        <p:cTn id="54" dur="500" fill="hold"/>
                                        <p:tgtEl>
                                          <p:spTgt spid="28"/>
                                        </p:tgtEl>
                                        <p:attrNameLst>
                                          <p:attrName>style.rotation</p:attrName>
                                        </p:attrNameLst>
                                      </p:cBhvr>
                                      <p:tavLst>
                                        <p:tav tm="0">
                                          <p:val>
                                            <p:fltVal val="360"/>
                                          </p:val>
                                        </p:tav>
                                        <p:tav tm="100000">
                                          <p:val>
                                            <p:fltVal val="0"/>
                                          </p:val>
                                        </p:tav>
                                      </p:tavLst>
                                    </p:anim>
                                    <p:animEffect transition="in" filter="fade">
                                      <p:cBhvr>
                                        <p:cTn id="55" dur="500"/>
                                        <p:tgtEl>
                                          <p:spTgt spid="28"/>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9" presetClass="entr" presetSubtype="0" decel="100000" fill="hold" grpId="0" nodeType="click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 calcmode="lin" valueType="num">
                                      <p:cBhvr>
                                        <p:cTn id="62" dur="500" fill="hold"/>
                                        <p:tgtEl>
                                          <p:spTgt spid="32"/>
                                        </p:tgtEl>
                                        <p:attrNameLst>
                                          <p:attrName>style.rotation</p:attrName>
                                        </p:attrNameLst>
                                      </p:cBhvr>
                                      <p:tavLst>
                                        <p:tav tm="0">
                                          <p:val>
                                            <p:fltVal val="360"/>
                                          </p:val>
                                        </p:tav>
                                        <p:tav tm="100000">
                                          <p:val>
                                            <p:fltVal val="0"/>
                                          </p:val>
                                        </p:tav>
                                      </p:tavLst>
                                    </p:anim>
                                    <p:animEffect transition="in" filter="fade">
                                      <p:cBhvr>
                                        <p:cTn id="63" dur="500"/>
                                        <p:tgtEl>
                                          <p:spTgt spid="32"/>
                                        </p:tgtEl>
                                      </p:cBhvr>
                                    </p:animEffect>
                                  </p:childTnLst>
                                </p:cTn>
                              </p:par>
                            </p:childTnLst>
                          </p:cTn>
                        </p:par>
                        <p:par>
                          <p:cTn id="64" fill="hold" nodeType="afterGroup">
                            <p:stCondLst>
                              <p:cond delay="500"/>
                            </p:stCondLst>
                            <p:childTnLst>
                              <p:par>
                                <p:cTn id="65" presetID="22" presetClass="entr" presetSubtype="2" fill="hold" grpId="0" nodeType="after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wipe(right)">
                                      <p:cBhvr>
                                        <p:cTn id="67" dur="500"/>
                                        <p:tgtEl>
                                          <p:spTgt spid="38"/>
                                        </p:tgtEl>
                                      </p:cBhvr>
                                    </p:animEffect>
                                  </p:childTnLst>
                                </p:cTn>
                              </p:par>
                            </p:childTnLst>
                          </p:cTn>
                        </p:par>
                        <p:par>
                          <p:cTn id="68" fill="hold" nodeType="afterGroup">
                            <p:stCondLst>
                              <p:cond delay="1000"/>
                            </p:stCondLst>
                            <p:childTnLst>
                              <p:par>
                                <p:cTn id="69" presetID="22" presetClass="entr" presetSubtype="2" fill="hold" nodeType="after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wipe(right)">
                                      <p:cBhvr>
                                        <p:cTn id="71" dur="500"/>
                                        <p:tgtEl>
                                          <p:spTgt spid="3"/>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49" presetClass="entr" presetSubtype="0" decel="100000" fill="hold" grpId="0" nodeType="click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 calcmode="lin" valueType="num">
                                      <p:cBhvr>
                                        <p:cTn id="78" dur="500" fill="hold"/>
                                        <p:tgtEl>
                                          <p:spTgt spid="29"/>
                                        </p:tgtEl>
                                        <p:attrNameLst>
                                          <p:attrName>style.rotation</p:attrName>
                                        </p:attrNameLst>
                                      </p:cBhvr>
                                      <p:tavLst>
                                        <p:tav tm="0">
                                          <p:val>
                                            <p:fltVal val="360"/>
                                          </p:val>
                                        </p:tav>
                                        <p:tav tm="100000">
                                          <p:val>
                                            <p:fltVal val="0"/>
                                          </p:val>
                                        </p:tav>
                                      </p:tavLst>
                                    </p:anim>
                                    <p:animEffect transition="in" filter="fade">
                                      <p:cBhvr>
                                        <p:cTn id="79" dur="500"/>
                                        <p:tgtEl>
                                          <p:spTgt spid="29"/>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49" presetClass="entr" presetSubtype="0" decel="100000" fill="hold" grpId="0" nodeType="clickEffect">
                                  <p:stCondLst>
                                    <p:cond delay="0"/>
                                  </p:stCondLst>
                                  <p:childTnLst>
                                    <p:set>
                                      <p:cBhvr>
                                        <p:cTn id="83" dur="1" fill="hold">
                                          <p:stCondLst>
                                            <p:cond delay="0"/>
                                          </p:stCondLst>
                                        </p:cTn>
                                        <p:tgtEl>
                                          <p:spTgt spid="34"/>
                                        </p:tgtEl>
                                        <p:attrNameLst>
                                          <p:attrName>style.visibility</p:attrName>
                                        </p:attrNameLst>
                                      </p:cBhvr>
                                      <p:to>
                                        <p:strVal val="visible"/>
                                      </p:to>
                                    </p:set>
                                    <p:anim calcmode="lin" valueType="num">
                                      <p:cBhvr>
                                        <p:cTn id="84" dur="500" fill="hold"/>
                                        <p:tgtEl>
                                          <p:spTgt spid="34"/>
                                        </p:tgtEl>
                                        <p:attrNameLst>
                                          <p:attrName>ppt_w</p:attrName>
                                        </p:attrNameLst>
                                      </p:cBhvr>
                                      <p:tavLst>
                                        <p:tav tm="0">
                                          <p:val>
                                            <p:fltVal val="0"/>
                                          </p:val>
                                        </p:tav>
                                        <p:tav tm="100000">
                                          <p:val>
                                            <p:strVal val="#ppt_w"/>
                                          </p:val>
                                        </p:tav>
                                      </p:tavLst>
                                    </p:anim>
                                    <p:anim calcmode="lin" valueType="num">
                                      <p:cBhvr>
                                        <p:cTn id="85" dur="500" fill="hold"/>
                                        <p:tgtEl>
                                          <p:spTgt spid="34"/>
                                        </p:tgtEl>
                                        <p:attrNameLst>
                                          <p:attrName>ppt_h</p:attrName>
                                        </p:attrNameLst>
                                      </p:cBhvr>
                                      <p:tavLst>
                                        <p:tav tm="0">
                                          <p:val>
                                            <p:fltVal val="0"/>
                                          </p:val>
                                        </p:tav>
                                        <p:tav tm="100000">
                                          <p:val>
                                            <p:strVal val="#ppt_h"/>
                                          </p:val>
                                        </p:tav>
                                      </p:tavLst>
                                    </p:anim>
                                    <p:anim calcmode="lin" valueType="num">
                                      <p:cBhvr>
                                        <p:cTn id="86" dur="500" fill="hold"/>
                                        <p:tgtEl>
                                          <p:spTgt spid="34"/>
                                        </p:tgtEl>
                                        <p:attrNameLst>
                                          <p:attrName>style.rotation</p:attrName>
                                        </p:attrNameLst>
                                      </p:cBhvr>
                                      <p:tavLst>
                                        <p:tav tm="0">
                                          <p:val>
                                            <p:fltVal val="360"/>
                                          </p:val>
                                        </p:tav>
                                        <p:tav tm="100000">
                                          <p:val>
                                            <p:fltVal val="0"/>
                                          </p:val>
                                        </p:tav>
                                      </p:tavLst>
                                    </p:anim>
                                    <p:animEffect transition="in" filter="fade">
                                      <p:cBhvr>
                                        <p:cTn id="87" dur="500"/>
                                        <p:tgtEl>
                                          <p:spTgt spid="34"/>
                                        </p:tgtEl>
                                      </p:cBhvr>
                                    </p:animEffect>
                                  </p:childTnLst>
                                </p:cTn>
                              </p:par>
                            </p:childTnLst>
                          </p:cTn>
                        </p:par>
                        <p:par>
                          <p:cTn id="88" fill="hold" nodeType="afterGroup">
                            <p:stCondLst>
                              <p:cond delay="500"/>
                            </p:stCondLst>
                            <p:childTnLst>
                              <p:par>
                                <p:cTn id="89" presetID="22" presetClass="entr" presetSubtype="2"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wipe(right)">
                                      <p:cBhvr>
                                        <p:cTn id="9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6" grpId="0" animBg="1"/>
      <p:bldP spid="24" grpId="0"/>
      <p:bldP spid="28" grpId="0" animBg="1"/>
      <p:bldP spid="29" grpId="0"/>
      <p:bldP spid="30" grpId="0"/>
      <p:bldP spid="32" grpId="0"/>
      <p:bldP spid="33" grpId="0"/>
      <p:bldP spid="34" grpId="0"/>
      <p:bldP spid="38" grpId="0" animBg="1"/>
      <p:bldP spid="3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9749" y="195831"/>
            <a:ext cx="8078585" cy="6343792"/>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60418" name="Rectangle 2"/>
          <p:cNvSpPr>
            <a:spLocks noChangeArrowheads="1"/>
          </p:cNvSpPr>
          <p:nvPr/>
        </p:nvSpPr>
        <p:spPr bwMode="auto">
          <a:xfrm>
            <a:off x="410457" y="6463489"/>
            <a:ext cx="1245336" cy="2052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8141" tIns="39070" rIns="78141" bIns="39070" anchor="ctr"/>
          <a:lstStyle/>
          <a:p>
            <a:pPr defTabSz="887553">
              <a:defRPr/>
            </a:pPr>
            <a:endParaRPr lang="en-US" sz="2056">
              <a:solidFill>
                <a:srgbClr val="000000"/>
              </a:solidFill>
            </a:endParaRPr>
          </a:p>
        </p:txBody>
      </p:sp>
      <p:sp>
        <p:nvSpPr>
          <p:cNvPr id="60454" name="Text Box 58"/>
          <p:cNvSpPr txBox="1">
            <a:spLocks noChangeArrowheads="1"/>
          </p:cNvSpPr>
          <p:nvPr/>
        </p:nvSpPr>
        <p:spPr bwMode="auto">
          <a:xfrm>
            <a:off x="7819935" y="6447174"/>
            <a:ext cx="157706" cy="209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8141" tIns="39070" rIns="78141" bIns="39070"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87553">
              <a:defRPr/>
            </a:pPr>
            <a:endParaRPr lang="en-US" sz="2142">
              <a:solidFill>
                <a:srgbClr val="000000"/>
              </a:solidFill>
            </a:endParaRPr>
          </a:p>
        </p:txBody>
      </p:sp>
      <p:sp>
        <p:nvSpPr>
          <p:cNvPr id="60455" name="Text Box 60"/>
          <p:cNvSpPr txBox="1">
            <a:spLocks noChangeArrowheads="1"/>
          </p:cNvSpPr>
          <p:nvPr/>
        </p:nvSpPr>
        <p:spPr bwMode="auto">
          <a:xfrm>
            <a:off x="8341998" y="6055626"/>
            <a:ext cx="157706" cy="315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8141" tIns="39070" rIns="78141" bIns="39070"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87553">
              <a:defRPr/>
            </a:pPr>
            <a:endParaRPr lang="en-US" sz="2142">
              <a:solidFill>
                <a:srgbClr val="000000"/>
              </a:solidFill>
            </a:endParaRPr>
          </a:p>
        </p:txBody>
      </p:sp>
      <p:sp>
        <p:nvSpPr>
          <p:cNvPr id="60456" name="Text Box 61"/>
          <p:cNvSpPr txBox="1">
            <a:spLocks noChangeArrowheads="1"/>
          </p:cNvSpPr>
          <p:nvPr/>
        </p:nvSpPr>
        <p:spPr bwMode="auto">
          <a:xfrm>
            <a:off x="8194695" y="6450384"/>
            <a:ext cx="293180" cy="212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6910" tIns="39989" rIns="76910" bIns="39989" anchor="ctr">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algn="ctr" defTabSz="887553">
              <a:spcBef>
                <a:spcPts val="536"/>
              </a:spcBef>
              <a:buClr>
                <a:srgbClr val="FFFFFF"/>
              </a:buClr>
              <a:tabLst>
                <a:tab pos="0" algn="l"/>
                <a:tab pos="882931" algn="l"/>
                <a:tab pos="1770484" algn="l"/>
                <a:tab pos="2659578" algn="l"/>
                <a:tab pos="3547132" algn="l"/>
                <a:tab pos="4434685" algn="l"/>
                <a:tab pos="5322238" algn="l"/>
                <a:tab pos="6208251" algn="l"/>
                <a:tab pos="7095804" algn="l"/>
                <a:tab pos="7983357" algn="l"/>
                <a:tab pos="8870910" algn="l"/>
                <a:tab pos="9758463" algn="l"/>
              </a:tabLst>
              <a:defRPr/>
            </a:pPr>
            <a:r>
              <a:rPr lang="en-GB" sz="856" b="1" dirty="0">
                <a:solidFill>
                  <a:srgbClr val="FFFFFF"/>
                </a:solidFill>
                <a:latin typeface="Comic Sans MS" charset="0"/>
              </a:rPr>
              <a:t>27</a:t>
            </a:r>
          </a:p>
        </p:txBody>
      </p:sp>
      <p:sp>
        <p:nvSpPr>
          <p:cNvPr id="60457" name="Text Box 62"/>
          <p:cNvSpPr txBox="1">
            <a:spLocks noChangeArrowheads="1"/>
          </p:cNvSpPr>
          <p:nvPr/>
        </p:nvSpPr>
        <p:spPr bwMode="auto">
          <a:xfrm>
            <a:off x="8454430" y="6392470"/>
            <a:ext cx="265930" cy="2915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6910" tIns="39989" rIns="76910" bIns="39989" anchor="ctr">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algn="ctr" defTabSz="887553">
              <a:spcBef>
                <a:spcPts val="856"/>
              </a:spcBef>
              <a:buClr>
                <a:srgbClr val="FFFFFF"/>
              </a:buClr>
              <a:tabLst>
                <a:tab pos="0" algn="l"/>
                <a:tab pos="882931" algn="l"/>
                <a:tab pos="1770484" algn="l"/>
                <a:tab pos="2659578" algn="l"/>
                <a:tab pos="3547132" algn="l"/>
                <a:tab pos="4434685" algn="l"/>
                <a:tab pos="5322238" algn="l"/>
                <a:tab pos="6208251" algn="l"/>
                <a:tab pos="7095804" algn="l"/>
                <a:tab pos="7983357" algn="l"/>
                <a:tab pos="8870910" algn="l"/>
                <a:tab pos="9758463" algn="l"/>
              </a:tabLst>
              <a:defRPr/>
            </a:pPr>
            <a:r>
              <a:rPr lang="en-GB" sz="1370" b="1">
                <a:solidFill>
                  <a:srgbClr val="FFFFFF"/>
                </a:solidFill>
                <a:latin typeface="Comic Sans MS" charset="0"/>
              </a:rPr>
              <a:t>4</a:t>
            </a:r>
          </a:p>
        </p:txBody>
      </p:sp>
      <p:sp>
        <p:nvSpPr>
          <p:cNvPr id="65" name="Rectangle 3">
            <a:extLst>
              <a:ext uri="{FF2B5EF4-FFF2-40B4-BE49-F238E27FC236}">
                <a16:creationId xmlns:a16="http://schemas.microsoft.com/office/drawing/2014/main" id="{F60C7AFE-751D-75AC-8BDB-AE3A94866A93}"/>
              </a:ext>
            </a:extLst>
          </p:cNvPr>
          <p:cNvSpPr>
            <a:spLocks noChangeArrowheads="1"/>
          </p:cNvSpPr>
          <p:nvPr/>
        </p:nvSpPr>
        <p:spPr bwMode="auto">
          <a:xfrm>
            <a:off x="1287165" y="633396"/>
            <a:ext cx="6760381" cy="5629965"/>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8623" tIns="44309" rIns="88623" bIns="44309" anchor="ctr"/>
          <a:lstStyle/>
          <a:p>
            <a:pPr defTabSz="987712" eaLnBrk="1" hangingPunct="1">
              <a:defRPr/>
            </a:pPr>
            <a:endParaRPr lang="en-US" sz="2621">
              <a:solidFill>
                <a:srgbClr val="3659B6"/>
              </a:solidFill>
              <a:effectLst>
                <a:outerShdw blurRad="38100" dist="38100" dir="2700000" algn="tl">
                  <a:srgbClr val="000000">
                    <a:alpha val="43137"/>
                  </a:srgbClr>
                </a:outerShdw>
              </a:effectLst>
              <a:ea typeface="MS Gothic" charset="0"/>
              <a:cs typeface="MS Gothic" charset="0"/>
            </a:endParaRPr>
          </a:p>
        </p:txBody>
      </p:sp>
      <p:sp>
        <p:nvSpPr>
          <p:cNvPr id="66" name="AutoShape 4">
            <a:extLst>
              <a:ext uri="{FF2B5EF4-FFF2-40B4-BE49-F238E27FC236}">
                <a16:creationId xmlns:a16="http://schemas.microsoft.com/office/drawing/2014/main" id="{96CB1AFD-2D44-3D1B-0393-B531C394F4F6}"/>
              </a:ext>
            </a:extLst>
          </p:cNvPr>
          <p:cNvSpPr>
            <a:spLocks noChangeArrowheads="1"/>
          </p:cNvSpPr>
          <p:nvPr/>
        </p:nvSpPr>
        <p:spPr bwMode="auto">
          <a:xfrm>
            <a:off x="5116075" y="899982"/>
            <a:ext cx="3162738" cy="2374168"/>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p:spPr>
        <p:txBody>
          <a:bodyPr wrap="none" lIns="88623" tIns="44309" rIns="88623" bIns="44309" anchor="ctr"/>
          <a:lstStyle/>
          <a:p>
            <a:pPr defTabSz="987712" eaLnBrk="1" hangingPunct="1">
              <a:defRPr/>
            </a:pPr>
            <a:endParaRPr lang="en-US" sz="2621">
              <a:solidFill>
                <a:srgbClr val="3659B6"/>
              </a:solidFill>
              <a:effectLst>
                <a:outerShdw blurRad="38100" dist="38100" dir="2700000" algn="tl">
                  <a:srgbClr val="000000">
                    <a:alpha val="43137"/>
                  </a:srgbClr>
                </a:outerShdw>
              </a:effectLst>
              <a:ea typeface="MS Gothic" charset="0"/>
              <a:cs typeface="MS Gothic" charset="0"/>
            </a:endParaRPr>
          </a:p>
        </p:txBody>
      </p:sp>
      <p:sp>
        <p:nvSpPr>
          <p:cNvPr id="67" name="AutoShape 5">
            <a:extLst>
              <a:ext uri="{FF2B5EF4-FFF2-40B4-BE49-F238E27FC236}">
                <a16:creationId xmlns:a16="http://schemas.microsoft.com/office/drawing/2014/main" id="{3BC7FF77-7EB8-8510-BE4A-A4250C0E3270}"/>
              </a:ext>
            </a:extLst>
          </p:cNvPr>
          <p:cNvSpPr>
            <a:spLocks noChangeArrowheads="1"/>
          </p:cNvSpPr>
          <p:nvPr/>
        </p:nvSpPr>
        <p:spPr bwMode="auto">
          <a:xfrm>
            <a:off x="1499796" y="3709317"/>
            <a:ext cx="3162739" cy="2375508"/>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p:spPr>
        <p:txBody>
          <a:bodyPr wrap="none" lIns="88623" tIns="44309" rIns="88623" bIns="44309" anchor="ctr"/>
          <a:lstStyle/>
          <a:p>
            <a:pPr defTabSz="987712" eaLnBrk="1" hangingPunct="1">
              <a:defRPr/>
            </a:pPr>
            <a:endParaRPr lang="en-US" sz="2621">
              <a:solidFill>
                <a:srgbClr val="3659B6"/>
              </a:solidFill>
              <a:effectLst>
                <a:outerShdw blurRad="38100" dist="38100" dir="2700000" algn="tl">
                  <a:srgbClr val="000000">
                    <a:alpha val="43137"/>
                  </a:srgbClr>
                </a:outerShdw>
              </a:effectLst>
              <a:ea typeface="MS Gothic" charset="0"/>
              <a:cs typeface="MS Gothic" charset="0"/>
            </a:endParaRPr>
          </a:p>
        </p:txBody>
      </p:sp>
      <p:sp>
        <p:nvSpPr>
          <p:cNvPr id="68" name="AutoShape 6">
            <a:extLst>
              <a:ext uri="{FF2B5EF4-FFF2-40B4-BE49-F238E27FC236}">
                <a16:creationId xmlns:a16="http://schemas.microsoft.com/office/drawing/2014/main" id="{DF7C88FA-5E53-EE5B-42D8-7E4BBA905AA7}"/>
              </a:ext>
            </a:extLst>
          </p:cNvPr>
          <p:cNvSpPr>
            <a:spLocks noChangeArrowheads="1"/>
          </p:cNvSpPr>
          <p:nvPr/>
        </p:nvSpPr>
        <p:spPr bwMode="auto">
          <a:xfrm>
            <a:off x="1498256" y="892142"/>
            <a:ext cx="3164259" cy="2375509"/>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p:spPr>
        <p:txBody>
          <a:bodyPr wrap="none" lIns="88623" tIns="44309" rIns="88623" bIns="44309" anchor="ctr"/>
          <a:lstStyle/>
          <a:p>
            <a:pPr defTabSz="987712" eaLnBrk="1" hangingPunct="1">
              <a:defRPr/>
            </a:pPr>
            <a:endParaRPr lang="en-US" sz="2621">
              <a:solidFill>
                <a:srgbClr val="3659B6"/>
              </a:solidFill>
              <a:effectLst>
                <a:outerShdw blurRad="38100" dist="38100" dir="2700000" algn="tl">
                  <a:srgbClr val="000000">
                    <a:alpha val="43137"/>
                  </a:srgbClr>
                </a:outerShdw>
              </a:effectLst>
              <a:ea typeface="MS Gothic" charset="0"/>
              <a:cs typeface="MS Gothic" charset="0"/>
            </a:endParaRPr>
          </a:p>
        </p:txBody>
      </p:sp>
      <p:sp>
        <p:nvSpPr>
          <p:cNvPr id="72" name="Rectangle 10">
            <a:extLst>
              <a:ext uri="{FF2B5EF4-FFF2-40B4-BE49-F238E27FC236}">
                <a16:creationId xmlns:a16="http://schemas.microsoft.com/office/drawing/2014/main" id="{2D7647C8-3C67-716F-5373-9A2EB184C853}"/>
              </a:ext>
            </a:extLst>
          </p:cNvPr>
          <p:cNvSpPr>
            <a:spLocks noChangeArrowheads="1"/>
          </p:cNvSpPr>
          <p:nvPr/>
        </p:nvSpPr>
        <p:spPr bwMode="auto">
          <a:xfrm>
            <a:off x="1916176" y="1594549"/>
            <a:ext cx="1755719" cy="4452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7573" tIns="42913" rIns="87573" bIns="42913">
            <a:spAutoFit/>
          </a:bodyPr>
          <a:lstStyle/>
          <a:p>
            <a:pPr defTabSz="987712" eaLnBrk="1" hangingPunct="1">
              <a:spcBef>
                <a:spcPts val="1699"/>
              </a:spcBef>
              <a:buClr>
                <a:srgbClr val="CECECE"/>
              </a:buClr>
              <a:tabLst>
                <a:tab pos="0" algn="l"/>
                <a:tab pos="884472" algn="l"/>
                <a:tab pos="1770484" algn="l"/>
                <a:tab pos="2656496" algn="l"/>
                <a:tab pos="3544049" algn="l"/>
                <a:tab pos="4430062" algn="l"/>
                <a:tab pos="5316074" algn="l"/>
                <a:tab pos="6200545" algn="l"/>
                <a:tab pos="7088099" algn="l"/>
                <a:tab pos="7974111" algn="l"/>
                <a:tab pos="8860124" algn="l"/>
                <a:tab pos="9747677" algn="l"/>
              </a:tabLst>
              <a:defRPr/>
            </a:pPr>
            <a:r>
              <a:rPr lang="en-GB" sz="2330" b="1" dirty="0">
                <a:solidFill>
                  <a:srgbClr val="3659B6"/>
                </a:solidFill>
                <a:effectLst>
                  <a:outerShdw blurRad="38100" dist="38100" dir="2700000" algn="tl">
                    <a:srgbClr val="000000">
                      <a:alpha val="43137"/>
                    </a:srgbClr>
                  </a:outerShdw>
                </a:effectLst>
                <a:latin typeface="Helvetica" charset="0"/>
                <a:ea typeface="MS Gothic" charset="0"/>
                <a:cs typeface="MS Gothic" charset="0"/>
              </a:rPr>
              <a:t>   </a:t>
            </a:r>
            <a:r>
              <a:rPr lang="ar-JO" sz="23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اليهود</a:t>
            </a:r>
            <a:endParaRPr lang="en-GB" sz="23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73" name="Rectangle 11">
            <a:extLst>
              <a:ext uri="{FF2B5EF4-FFF2-40B4-BE49-F238E27FC236}">
                <a16:creationId xmlns:a16="http://schemas.microsoft.com/office/drawing/2014/main" id="{D025A0AF-1591-D07F-575E-08E6269C44E1}"/>
              </a:ext>
            </a:extLst>
          </p:cNvPr>
          <p:cNvSpPr>
            <a:spLocks noChangeArrowheads="1"/>
          </p:cNvSpPr>
          <p:nvPr/>
        </p:nvSpPr>
        <p:spPr bwMode="auto">
          <a:xfrm>
            <a:off x="5782065" y="1605334"/>
            <a:ext cx="1874777" cy="4452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7573" tIns="42913" rIns="87573" bIns="42913">
            <a:spAutoFit/>
          </a:bodyPr>
          <a:lstStyle/>
          <a:p>
            <a:pPr defTabSz="987712" eaLnBrk="1" hangingPunct="1">
              <a:spcBef>
                <a:spcPts val="1699"/>
              </a:spcBef>
              <a:buClr>
                <a:srgbClr val="CECECE"/>
              </a:buClr>
              <a:tabLst>
                <a:tab pos="0" algn="l"/>
                <a:tab pos="884472" algn="l"/>
                <a:tab pos="1770484" algn="l"/>
                <a:tab pos="2656496" algn="l"/>
                <a:tab pos="3544049" algn="l"/>
                <a:tab pos="4430062" algn="l"/>
                <a:tab pos="5316074" algn="l"/>
                <a:tab pos="6200545" algn="l"/>
                <a:tab pos="7088099" algn="l"/>
                <a:tab pos="7974111" algn="l"/>
                <a:tab pos="8860124" algn="l"/>
                <a:tab pos="9747677" algn="l"/>
              </a:tabLst>
              <a:defRPr/>
            </a:pPr>
            <a:r>
              <a:rPr lang="ar-JO" sz="23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الرومانيين</a:t>
            </a:r>
            <a:endParaRPr lang="en-GB" sz="23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74" name="Rectangle 12">
            <a:extLst>
              <a:ext uri="{FF2B5EF4-FFF2-40B4-BE49-F238E27FC236}">
                <a16:creationId xmlns:a16="http://schemas.microsoft.com/office/drawing/2014/main" id="{EB1EBCB5-C6A0-657A-4ECA-A3392CCA720B}"/>
              </a:ext>
            </a:extLst>
          </p:cNvPr>
          <p:cNvSpPr>
            <a:spLocks noChangeArrowheads="1"/>
          </p:cNvSpPr>
          <p:nvPr/>
        </p:nvSpPr>
        <p:spPr bwMode="auto">
          <a:xfrm>
            <a:off x="2125846" y="4447717"/>
            <a:ext cx="2173960" cy="4452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7573" tIns="42913" rIns="87573" bIns="42913">
            <a:spAutoFit/>
          </a:bodyPr>
          <a:lstStyle/>
          <a:p>
            <a:pPr defTabSz="987712" eaLnBrk="1" hangingPunct="1">
              <a:spcBef>
                <a:spcPts val="1699"/>
              </a:spcBef>
              <a:buClr>
                <a:srgbClr val="CECECE"/>
              </a:buClr>
              <a:tabLst>
                <a:tab pos="0" algn="l"/>
                <a:tab pos="884472" algn="l"/>
                <a:tab pos="1770484" algn="l"/>
                <a:tab pos="2656496" algn="l"/>
                <a:tab pos="3544049" algn="l"/>
                <a:tab pos="4430062" algn="l"/>
                <a:tab pos="5316074" algn="l"/>
                <a:tab pos="6200545" algn="l"/>
                <a:tab pos="7088099" algn="l"/>
                <a:tab pos="7974111" algn="l"/>
                <a:tab pos="8860124" algn="l"/>
                <a:tab pos="9747677" algn="l"/>
              </a:tabLst>
              <a:defRPr/>
            </a:pPr>
            <a:r>
              <a:rPr lang="ar-JO" sz="23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اليونانيين</a:t>
            </a:r>
            <a:endParaRPr lang="en-GB" sz="23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75" name="Rectangle 13">
            <a:extLst>
              <a:ext uri="{FF2B5EF4-FFF2-40B4-BE49-F238E27FC236}">
                <a16:creationId xmlns:a16="http://schemas.microsoft.com/office/drawing/2014/main" id="{23170DD5-631F-C484-65DC-B5E633CC4BCE}"/>
              </a:ext>
            </a:extLst>
          </p:cNvPr>
          <p:cNvSpPr>
            <a:spLocks noChangeArrowheads="1"/>
          </p:cNvSpPr>
          <p:nvPr/>
        </p:nvSpPr>
        <p:spPr bwMode="auto">
          <a:xfrm>
            <a:off x="3453759" y="1681747"/>
            <a:ext cx="589544" cy="385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7573" tIns="42913" rIns="87573" bIns="42913">
            <a:spAutoFit/>
          </a:bodyPr>
          <a:lstStyle/>
          <a:p>
            <a:pPr defTabSz="987712" eaLnBrk="1" hangingPunct="1">
              <a:spcBef>
                <a:spcPts val="1213"/>
              </a:spcBef>
              <a:buClr>
                <a:srgbClr val="FAFD00"/>
              </a:buClr>
              <a:tabLst>
                <a:tab pos="0" algn="l"/>
                <a:tab pos="884472" algn="l"/>
                <a:tab pos="1770484" algn="l"/>
                <a:tab pos="2656496" algn="l"/>
                <a:tab pos="3544049" algn="l"/>
                <a:tab pos="4430062" algn="l"/>
                <a:tab pos="5316074" algn="l"/>
                <a:tab pos="6200545" algn="l"/>
                <a:tab pos="7088099" algn="l"/>
                <a:tab pos="7974111" algn="l"/>
                <a:tab pos="8860124" algn="l"/>
                <a:tab pos="9747677" algn="l"/>
              </a:tabLst>
              <a:defRPr/>
            </a:pPr>
            <a:r>
              <a:rPr lang="ar-JO" sz="1941"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941"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76" name="Rectangle 14">
            <a:extLst>
              <a:ext uri="{FF2B5EF4-FFF2-40B4-BE49-F238E27FC236}">
                <a16:creationId xmlns:a16="http://schemas.microsoft.com/office/drawing/2014/main" id="{AA692B9D-EC6E-C818-525B-E422BC3DCA50}"/>
              </a:ext>
            </a:extLst>
          </p:cNvPr>
          <p:cNvSpPr>
            <a:spLocks noChangeArrowheads="1"/>
          </p:cNvSpPr>
          <p:nvPr/>
        </p:nvSpPr>
        <p:spPr bwMode="auto">
          <a:xfrm>
            <a:off x="1834154" y="2830709"/>
            <a:ext cx="885031" cy="1479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8623" tIns="44309" rIns="88623" bIns="44309" anchor="ctr"/>
          <a:lstStyle/>
          <a:p>
            <a:pPr defTabSz="987712" eaLnBrk="1" hangingPunct="1">
              <a:defRPr/>
            </a:pPr>
            <a:endParaRPr lang="en-US" sz="2621">
              <a:solidFill>
                <a:srgbClr val="3659B6"/>
              </a:solidFill>
              <a:effectLst>
                <a:outerShdw blurRad="38100" dist="38100" dir="2700000" algn="tl">
                  <a:srgbClr val="000000">
                    <a:alpha val="43137"/>
                  </a:srgbClr>
                </a:outerShdw>
              </a:effectLst>
              <a:ea typeface="MS Gothic" charset="0"/>
              <a:cs typeface="MS Gothic" charset="0"/>
            </a:endParaRPr>
          </a:p>
        </p:txBody>
      </p:sp>
      <p:sp>
        <p:nvSpPr>
          <p:cNvPr id="77" name="Rectangle 15">
            <a:extLst>
              <a:ext uri="{FF2B5EF4-FFF2-40B4-BE49-F238E27FC236}">
                <a16:creationId xmlns:a16="http://schemas.microsoft.com/office/drawing/2014/main" id="{6B872084-BCE1-4021-1D7E-16BE30EAB3A3}"/>
              </a:ext>
            </a:extLst>
          </p:cNvPr>
          <p:cNvSpPr>
            <a:spLocks noChangeArrowheads="1"/>
          </p:cNvSpPr>
          <p:nvPr/>
        </p:nvSpPr>
        <p:spPr bwMode="auto">
          <a:xfrm>
            <a:off x="7088044" y="1681747"/>
            <a:ext cx="659829" cy="385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7573" tIns="42913" rIns="87573" bIns="42913">
            <a:spAutoFit/>
          </a:bodyPr>
          <a:lstStyle/>
          <a:p>
            <a:pPr defTabSz="987712" eaLnBrk="1" hangingPunct="1">
              <a:spcBef>
                <a:spcPts val="1213"/>
              </a:spcBef>
              <a:buClr>
                <a:srgbClr val="FAFD00"/>
              </a:buClr>
              <a:tabLst>
                <a:tab pos="0" algn="l"/>
                <a:tab pos="884472" algn="l"/>
                <a:tab pos="1770484" algn="l"/>
                <a:tab pos="2656496" algn="l"/>
                <a:tab pos="3544049" algn="l"/>
                <a:tab pos="4430062" algn="l"/>
                <a:tab pos="5316074" algn="l"/>
                <a:tab pos="6200545" algn="l"/>
                <a:tab pos="7088099" algn="l"/>
                <a:tab pos="7974111" algn="l"/>
                <a:tab pos="8860124" algn="l"/>
                <a:tab pos="9747677" algn="l"/>
              </a:tabLst>
              <a:defRPr/>
            </a:pPr>
            <a:r>
              <a:rPr lang="ar-JO" sz="1941"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941"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78" name="Rectangle 16">
            <a:extLst>
              <a:ext uri="{FF2B5EF4-FFF2-40B4-BE49-F238E27FC236}">
                <a16:creationId xmlns:a16="http://schemas.microsoft.com/office/drawing/2014/main" id="{2B4D8A35-DD0E-B49C-DF32-EABD6FBF852D}"/>
              </a:ext>
            </a:extLst>
          </p:cNvPr>
          <p:cNvSpPr>
            <a:spLocks noChangeArrowheads="1"/>
          </p:cNvSpPr>
          <p:nvPr/>
        </p:nvSpPr>
        <p:spPr bwMode="auto">
          <a:xfrm>
            <a:off x="5482789" y="2843036"/>
            <a:ext cx="886466" cy="1479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8623" tIns="44309" rIns="88623" bIns="44309" anchor="ctr"/>
          <a:lstStyle/>
          <a:p>
            <a:pPr defTabSz="987712" eaLnBrk="1" hangingPunct="1">
              <a:defRPr/>
            </a:pPr>
            <a:endParaRPr lang="en-US" sz="2621">
              <a:solidFill>
                <a:srgbClr val="3659B6"/>
              </a:solidFill>
              <a:effectLst>
                <a:outerShdw blurRad="38100" dist="38100" dir="2700000" algn="tl">
                  <a:srgbClr val="000000">
                    <a:alpha val="43137"/>
                  </a:srgbClr>
                </a:outerShdw>
              </a:effectLst>
              <a:ea typeface="MS Gothic" charset="0"/>
              <a:cs typeface="MS Gothic" charset="0"/>
            </a:endParaRPr>
          </a:p>
        </p:txBody>
      </p:sp>
      <p:grpSp>
        <p:nvGrpSpPr>
          <p:cNvPr id="79" name="Group 17">
            <a:extLst>
              <a:ext uri="{FF2B5EF4-FFF2-40B4-BE49-F238E27FC236}">
                <a16:creationId xmlns:a16="http://schemas.microsoft.com/office/drawing/2014/main" id="{621D9454-3E47-6BF3-E151-67CD2FFDCD1F}"/>
              </a:ext>
            </a:extLst>
          </p:cNvPr>
          <p:cNvGrpSpPr>
            <a:grpSpLocks/>
          </p:cNvGrpSpPr>
          <p:nvPr/>
        </p:nvGrpSpPr>
        <p:grpSpPr bwMode="auto">
          <a:xfrm>
            <a:off x="2350685" y="2155407"/>
            <a:ext cx="1689736" cy="447216"/>
            <a:chOff x="1778" y="1478"/>
            <a:chExt cx="1178" cy="373"/>
          </a:xfrm>
        </p:grpSpPr>
        <p:sp>
          <p:nvSpPr>
            <p:cNvPr id="80" name="Rectangle 18">
              <a:extLst>
                <a:ext uri="{FF2B5EF4-FFF2-40B4-BE49-F238E27FC236}">
                  <a16:creationId xmlns:a16="http://schemas.microsoft.com/office/drawing/2014/main" id="{2FDD71C6-E3E2-CBBE-C367-1A9D9F045D7F}"/>
                </a:ext>
              </a:extLst>
            </p:cNvPr>
            <p:cNvSpPr>
              <a:spLocks noChangeArrowheads="1"/>
            </p:cNvSpPr>
            <p:nvPr/>
          </p:nvSpPr>
          <p:spPr bwMode="auto">
            <a:xfrm>
              <a:off x="2545" y="1530"/>
              <a:ext cx="411" cy="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7702" tIns="42978" rIns="87702" bIns="42978">
              <a:spAutoFit/>
            </a:bodyPr>
            <a:lstStyle/>
            <a:p>
              <a:pPr defTabSz="987712" eaLnBrk="1" hangingPunct="1">
                <a:spcBef>
                  <a:spcPts val="1213"/>
                </a:spcBef>
                <a:buClr>
                  <a:srgbClr val="FAFD00"/>
                </a:buClr>
                <a:tabLst>
                  <a:tab pos="0" algn="l"/>
                  <a:tab pos="884472" algn="l"/>
                  <a:tab pos="1770484" algn="l"/>
                  <a:tab pos="2656496" algn="l"/>
                  <a:tab pos="3544049" algn="l"/>
                  <a:tab pos="4430062" algn="l"/>
                  <a:tab pos="5316074" algn="l"/>
                  <a:tab pos="6200545" algn="l"/>
                  <a:tab pos="7088099" algn="l"/>
                  <a:tab pos="7974111" algn="l"/>
                  <a:tab pos="8860124" algn="l"/>
                  <a:tab pos="9747677" algn="l"/>
                </a:tabLst>
                <a:defRPr/>
              </a:pPr>
              <a:r>
                <a:rPr lang="ar-JO" sz="1941"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941"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81" name="Rectangle 19">
              <a:extLst>
                <a:ext uri="{FF2B5EF4-FFF2-40B4-BE49-F238E27FC236}">
                  <a16:creationId xmlns:a16="http://schemas.microsoft.com/office/drawing/2014/main" id="{E45429EA-67B7-7947-0CD6-D33FC0FC4A5E}"/>
                </a:ext>
              </a:extLst>
            </p:cNvPr>
            <p:cNvSpPr>
              <a:spLocks noChangeArrowheads="1"/>
            </p:cNvSpPr>
            <p:nvPr/>
          </p:nvSpPr>
          <p:spPr bwMode="auto">
            <a:xfrm>
              <a:off x="1778" y="1478"/>
              <a:ext cx="1126" cy="3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7702" tIns="42978" rIns="87702" bIns="42978">
              <a:spAutoFit/>
            </a:bodyPr>
            <a:lstStyle/>
            <a:p>
              <a:pPr defTabSz="987712" eaLnBrk="1" hangingPunct="1">
                <a:spcBef>
                  <a:spcPts val="1699"/>
                </a:spcBef>
                <a:buClr>
                  <a:srgbClr val="CECECE"/>
                </a:buClr>
                <a:tabLst>
                  <a:tab pos="0" algn="l"/>
                  <a:tab pos="884472" algn="l"/>
                  <a:tab pos="1770484" algn="l"/>
                  <a:tab pos="2656496" algn="l"/>
                  <a:tab pos="3544049" algn="l"/>
                  <a:tab pos="4430062" algn="l"/>
                  <a:tab pos="5316074" algn="l"/>
                  <a:tab pos="6200545" algn="l"/>
                  <a:tab pos="7088099" algn="l"/>
                  <a:tab pos="7974111" algn="l"/>
                  <a:tab pos="8860124" algn="l"/>
                  <a:tab pos="9747677" algn="l"/>
                </a:tabLst>
                <a:defRPr/>
              </a:pPr>
              <a:r>
                <a:rPr lang="ar-JO" sz="23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ملك</a:t>
              </a:r>
              <a:endParaRPr lang="en-GB" sz="23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82" name="Group 20">
            <a:extLst>
              <a:ext uri="{FF2B5EF4-FFF2-40B4-BE49-F238E27FC236}">
                <a16:creationId xmlns:a16="http://schemas.microsoft.com/office/drawing/2014/main" id="{CD941841-7863-7F45-18A2-E5A8560304C6}"/>
              </a:ext>
            </a:extLst>
          </p:cNvPr>
          <p:cNvGrpSpPr>
            <a:grpSpLocks/>
          </p:cNvGrpSpPr>
          <p:nvPr/>
        </p:nvGrpSpPr>
        <p:grpSpPr bwMode="auto">
          <a:xfrm>
            <a:off x="6293613" y="2149237"/>
            <a:ext cx="1381338" cy="461882"/>
            <a:chOff x="4337" y="1474"/>
            <a:chExt cx="963" cy="384"/>
          </a:xfrm>
        </p:grpSpPr>
        <p:sp>
          <p:nvSpPr>
            <p:cNvPr id="83" name="Rectangle 21">
              <a:extLst>
                <a:ext uri="{FF2B5EF4-FFF2-40B4-BE49-F238E27FC236}">
                  <a16:creationId xmlns:a16="http://schemas.microsoft.com/office/drawing/2014/main" id="{6E2EEAAC-3A3F-1B0F-E543-82D17FDA9CB3}"/>
                </a:ext>
              </a:extLst>
            </p:cNvPr>
            <p:cNvSpPr>
              <a:spLocks noChangeArrowheads="1"/>
            </p:cNvSpPr>
            <p:nvPr/>
          </p:nvSpPr>
          <p:spPr bwMode="auto">
            <a:xfrm>
              <a:off x="4840" y="1538"/>
              <a:ext cx="460" cy="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7702" tIns="42978" rIns="87702" bIns="42978">
              <a:spAutoFit/>
            </a:bodyPr>
            <a:lstStyle/>
            <a:p>
              <a:pPr defTabSz="987712" eaLnBrk="1" hangingPunct="1">
                <a:spcBef>
                  <a:spcPts val="1213"/>
                </a:spcBef>
                <a:buClr>
                  <a:srgbClr val="FAFD00"/>
                </a:buClr>
                <a:tabLst>
                  <a:tab pos="0" algn="l"/>
                  <a:tab pos="884472" algn="l"/>
                  <a:tab pos="1770484" algn="l"/>
                  <a:tab pos="2656496" algn="l"/>
                  <a:tab pos="3544049" algn="l"/>
                  <a:tab pos="4430062" algn="l"/>
                  <a:tab pos="5316074" algn="l"/>
                  <a:tab pos="6200545" algn="l"/>
                  <a:tab pos="7088099" algn="l"/>
                  <a:tab pos="7974111" algn="l"/>
                  <a:tab pos="8860124" algn="l"/>
                  <a:tab pos="9747677" algn="l"/>
                </a:tabLst>
                <a:defRPr/>
              </a:pPr>
              <a:r>
                <a:rPr lang="ar-JO" sz="1941"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941"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84" name="Rectangle 22">
              <a:extLst>
                <a:ext uri="{FF2B5EF4-FFF2-40B4-BE49-F238E27FC236}">
                  <a16:creationId xmlns:a16="http://schemas.microsoft.com/office/drawing/2014/main" id="{CBDF78E8-244B-973B-EC82-89C09F0D8A4A}"/>
                </a:ext>
              </a:extLst>
            </p:cNvPr>
            <p:cNvSpPr>
              <a:spLocks noChangeArrowheads="1"/>
            </p:cNvSpPr>
            <p:nvPr/>
          </p:nvSpPr>
          <p:spPr bwMode="auto">
            <a:xfrm>
              <a:off x="4337" y="1474"/>
              <a:ext cx="963" cy="3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7702" tIns="42978" rIns="87702" bIns="42978">
              <a:spAutoFit/>
            </a:bodyPr>
            <a:lstStyle/>
            <a:p>
              <a:pPr defTabSz="987712" eaLnBrk="1" hangingPunct="1">
                <a:spcBef>
                  <a:spcPts val="1699"/>
                </a:spcBef>
                <a:buClr>
                  <a:srgbClr val="CECECE"/>
                </a:buClr>
                <a:tabLst>
                  <a:tab pos="0" algn="l"/>
                  <a:tab pos="884472" algn="l"/>
                  <a:tab pos="1770484" algn="l"/>
                  <a:tab pos="2656496" algn="l"/>
                  <a:tab pos="3544049" algn="l"/>
                  <a:tab pos="4430062" algn="l"/>
                  <a:tab pos="5316074" algn="l"/>
                  <a:tab pos="6200545" algn="l"/>
                  <a:tab pos="7088099" algn="l"/>
                  <a:tab pos="7974111" algn="l"/>
                  <a:tab pos="8860124" algn="l"/>
                  <a:tab pos="9747677" algn="l"/>
                </a:tabLst>
                <a:defRPr/>
              </a:pPr>
              <a:r>
                <a:rPr lang="ar-JO" sz="23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خادم</a:t>
              </a:r>
              <a:endParaRPr lang="en-GB" sz="23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85" name="Rectangle 23">
            <a:extLst>
              <a:ext uri="{FF2B5EF4-FFF2-40B4-BE49-F238E27FC236}">
                <a16:creationId xmlns:a16="http://schemas.microsoft.com/office/drawing/2014/main" id="{65436E54-53CF-3722-69F3-552225167C7B}"/>
              </a:ext>
            </a:extLst>
          </p:cNvPr>
          <p:cNvSpPr>
            <a:spLocks noChangeArrowheads="1"/>
          </p:cNvSpPr>
          <p:nvPr/>
        </p:nvSpPr>
        <p:spPr bwMode="auto">
          <a:xfrm>
            <a:off x="3655772" y="4441413"/>
            <a:ext cx="589544" cy="385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7573" tIns="42913" rIns="87573" bIns="42913">
            <a:spAutoFit/>
          </a:bodyPr>
          <a:lstStyle/>
          <a:p>
            <a:pPr defTabSz="987712" eaLnBrk="1" hangingPunct="1">
              <a:spcBef>
                <a:spcPts val="1213"/>
              </a:spcBef>
              <a:buClr>
                <a:srgbClr val="FAFD00"/>
              </a:buClr>
              <a:tabLst>
                <a:tab pos="0" algn="l"/>
                <a:tab pos="884472" algn="l"/>
                <a:tab pos="1770484" algn="l"/>
                <a:tab pos="2656496" algn="l"/>
                <a:tab pos="3544049" algn="l"/>
                <a:tab pos="4430062" algn="l"/>
                <a:tab pos="5316074" algn="l"/>
                <a:tab pos="6200545" algn="l"/>
                <a:tab pos="7088099" algn="l"/>
                <a:tab pos="7974111" algn="l"/>
                <a:tab pos="8860124" algn="l"/>
                <a:tab pos="9747677" algn="l"/>
              </a:tabLst>
              <a:defRPr/>
            </a:pPr>
            <a:r>
              <a:rPr lang="ar-JO" sz="1941"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941"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86" name="Rectangle 24">
            <a:extLst>
              <a:ext uri="{FF2B5EF4-FFF2-40B4-BE49-F238E27FC236}">
                <a16:creationId xmlns:a16="http://schemas.microsoft.com/office/drawing/2014/main" id="{C1465345-AC5D-DE1F-2995-43DC1215B284}"/>
              </a:ext>
            </a:extLst>
          </p:cNvPr>
          <p:cNvSpPr>
            <a:spLocks noChangeArrowheads="1"/>
          </p:cNvSpPr>
          <p:nvPr/>
        </p:nvSpPr>
        <p:spPr bwMode="auto">
          <a:xfrm>
            <a:off x="1858807" y="5776736"/>
            <a:ext cx="885031" cy="1479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8623" tIns="44309" rIns="88623" bIns="44309" anchor="ctr"/>
          <a:lstStyle/>
          <a:p>
            <a:pPr defTabSz="987712" eaLnBrk="1" hangingPunct="1">
              <a:defRPr/>
            </a:pPr>
            <a:endParaRPr lang="en-US" sz="2621">
              <a:solidFill>
                <a:srgbClr val="3659B6"/>
              </a:solidFill>
              <a:effectLst>
                <a:outerShdw blurRad="38100" dist="38100" dir="2700000" algn="tl">
                  <a:srgbClr val="000000">
                    <a:alpha val="43137"/>
                  </a:srgbClr>
                </a:outerShdw>
              </a:effectLst>
              <a:ea typeface="MS Gothic" charset="0"/>
              <a:cs typeface="MS Gothic" charset="0"/>
            </a:endParaRPr>
          </a:p>
        </p:txBody>
      </p:sp>
      <p:grpSp>
        <p:nvGrpSpPr>
          <p:cNvPr id="87" name="Group 25">
            <a:extLst>
              <a:ext uri="{FF2B5EF4-FFF2-40B4-BE49-F238E27FC236}">
                <a16:creationId xmlns:a16="http://schemas.microsoft.com/office/drawing/2014/main" id="{29D1E093-5CC7-40D2-E5B6-7DF45D56C5E8}"/>
              </a:ext>
            </a:extLst>
          </p:cNvPr>
          <p:cNvGrpSpPr>
            <a:grpSpLocks/>
          </p:cNvGrpSpPr>
          <p:nvPr/>
        </p:nvGrpSpPr>
        <p:grpSpPr bwMode="auto">
          <a:xfrm>
            <a:off x="2211452" y="4996248"/>
            <a:ext cx="2126772" cy="444857"/>
            <a:chOff x="1691" y="3381"/>
            <a:chExt cx="1262" cy="371"/>
          </a:xfrm>
        </p:grpSpPr>
        <p:sp>
          <p:nvSpPr>
            <p:cNvPr id="88" name="Rectangle 26">
              <a:extLst>
                <a:ext uri="{FF2B5EF4-FFF2-40B4-BE49-F238E27FC236}">
                  <a16:creationId xmlns:a16="http://schemas.microsoft.com/office/drawing/2014/main" id="{E41BC7AC-B099-967B-E463-349D76347C42}"/>
                </a:ext>
              </a:extLst>
            </p:cNvPr>
            <p:cNvSpPr>
              <a:spLocks noChangeArrowheads="1"/>
            </p:cNvSpPr>
            <p:nvPr/>
          </p:nvSpPr>
          <p:spPr bwMode="auto">
            <a:xfrm>
              <a:off x="2542" y="3388"/>
              <a:ext cx="411" cy="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7702" tIns="42978" rIns="87702" bIns="42978">
              <a:spAutoFit/>
            </a:bodyPr>
            <a:lstStyle/>
            <a:p>
              <a:pPr defTabSz="987712" eaLnBrk="1" hangingPunct="1">
                <a:spcBef>
                  <a:spcPts val="1213"/>
                </a:spcBef>
                <a:buClr>
                  <a:srgbClr val="FAFD00"/>
                </a:buClr>
                <a:tabLst>
                  <a:tab pos="0" algn="l"/>
                  <a:tab pos="884472" algn="l"/>
                  <a:tab pos="1770484" algn="l"/>
                  <a:tab pos="2656496" algn="l"/>
                  <a:tab pos="3544049" algn="l"/>
                  <a:tab pos="4430062" algn="l"/>
                  <a:tab pos="5316074" algn="l"/>
                  <a:tab pos="6200545" algn="l"/>
                  <a:tab pos="7088099" algn="l"/>
                  <a:tab pos="7974111" algn="l"/>
                  <a:tab pos="8860124" algn="l"/>
                  <a:tab pos="9747677" algn="l"/>
                </a:tabLst>
                <a:defRPr/>
              </a:pPr>
              <a:r>
                <a:rPr lang="ar-JO" sz="1941"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941"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89" name="Rectangle 27">
              <a:extLst>
                <a:ext uri="{FF2B5EF4-FFF2-40B4-BE49-F238E27FC236}">
                  <a16:creationId xmlns:a16="http://schemas.microsoft.com/office/drawing/2014/main" id="{665A64DE-8F4E-B3C6-E6EE-0136B1D05E8C}"/>
                </a:ext>
              </a:extLst>
            </p:cNvPr>
            <p:cNvSpPr>
              <a:spLocks noChangeArrowheads="1"/>
            </p:cNvSpPr>
            <p:nvPr/>
          </p:nvSpPr>
          <p:spPr bwMode="auto">
            <a:xfrm>
              <a:off x="1691" y="3381"/>
              <a:ext cx="1224" cy="3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7702" tIns="42978" rIns="87702" bIns="42978">
              <a:spAutoFit/>
            </a:bodyPr>
            <a:lstStyle/>
            <a:p>
              <a:pPr defTabSz="987712" eaLnBrk="1" hangingPunct="1">
                <a:spcBef>
                  <a:spcPts val="1699"/>
                </a:spcBef>
                <a:buClr>
                  <a:srgbClr val="CECECE"/>
                </a:buClr>
                <a:tabLst>
                  <a:tab pos="0" algn="l"/>
                  <a:tab pos="884472" algn="l"/>
                  <a:tab pos="1770484" algn="l"/>
                  <a:tab pos="2656496" algn="l"/>
                  <a:tab pos="3544049" algn="l"/>
                  <a:tab pos="4430062" algn="l"/>
                  <a:tab pos="5316074" algn="l"/>
                  <a:tab pos="6200545" algn="l"/>
                  <a:tab pos="7088099" algn="l"/>
                  <a:tab pos="7974111" algn="l"/>
                  <a:tab pos="8860124" algn="l"/>
                  <a:tab pos="9747677" algn="l"/>
                </a:tabLst>
                <a:defRPr/>
              </a:pPr>
              <a:r>
                <a:rPr lang="ar-JO" sz="23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الله/الإنسان</a:t>
              </a:r>
              <a:endParaRPr lang="en-GB" sz="23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90" name="Rectangle 28">
            <a:extLst>
              <a:ext uri="{FF2B5EF4-FFF2-40B4-BE49-F238E27FC236}">
                <a16:creationId xmlns:a16="http://schemas.microsoft.com/office/drawing/2014/main" id="{720FFAE2-2DEE-6BF5-933E-B969612464EB}"/>
              </a:ext>
            </a:extLst>
          </p:cNvPr>
          <p:cNvSpPr>
            <a:spLocks noChangeArrowheads="1"/>
          </p:cNvSpPr>
          <p:nvPr/>
        </p:nvSpPr>
        <p:spPr bwMode="auto">
          <a:xfrm>
            <a:off x="5421157" y="5776736"/>
            <a:ext cx="885031" cy="1479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8623" tIns="44309" rIns="88623" bIns="44309" anchor="ctr"/>
          <a:lstStyle/>
          <a:p>
            <a:pPr defTabSz="987712" eaLnBrk="1" hangingPunct="1">
              <a:defRPr/>
            </a:pPr>
            <a:endParaRPr lang="en-US" sz="2621">
              <a:solidFill>
                <a:srgbClr val="3659B6"/>
              </a:solidFill>
              <a:effectLst>
                <a:outerShdw blurRad="38100" dist="38100" dir="2700000" algn="tl">
                  <a:srgbClr val="000000">
                    <a:alpha val="43137"/>
                  </a:srgbClr>
                </a:outerShdw>
              </a:effectLst>
              <a:ea typeface="MS Gothic" charset="0"/>
              <a:cs typeface="MS Gothic" charset="0"/>
            </a:endParaRPr>
          </a:p>
        </p:txBody>
      </p:sp>
      <p:grpSp>
        <p:nvGrpSpPr>
          <p:cNvPr id="91" name="Group 29">
            <a:extLst>
              <a:ext uri="{FF2B5EF4-FFF2-40B4-BE49-F238E27FC236}">
                <a16:creationId xmlns:a16="http://schemas.microsoft.com/office/drawing/2014/main" id="{9C50A548-4A41-AA97-2F40-E22835C082AF}"/>
              </a:ext>
            </a:extLst>
          </p:cNvPr>
          <p:cNvGrpSpPr>
            <a:grpSpLocks/>
          </p:cNvGrpSpPr>
          <p:nvPr/>
        </p:nvGrpSpPr>
        <p:grpSpPr bwMode="auto">
          <a:xfrm>
            <a:off x="2202767" y="2673563"/>
            <a:ext cx="1823135" cy="642305"/>
            <a:chOff x="1682" y="1811"/>
            <a:chExt cx="1271" cy="534"/>
          </a:xfrm>
        </p:grpSpPr>
        <p:sp>
          <p:nvSpPr>
            <p:cNvPr id="92" name="Rectangle 30">
              <a:extLst>
                <a:ext uri="{FF2B5EF4-FFF2-40B4-BE49-F238E27FC236}">
                  <a16:creationId xmlns:a16="http://schemas.microsoft.com/office/drawing/2014/main" id="{8A2F2FB0-6760-30DE-4B1E-ED79B02B2563}"/>
                </a:ext>
              </a:extLst>
            </p:cNvPr>
            <p:cNvSpPr>
              <a:spLocks noChangeArrowheads="1"/>
            </p:cNvSpPr>
            <p:nvPr/>
          </p:nvSpPr>
          <p:spPr bwMode="auto">
            <a:xfrm>
              <a:off x="2488" y="1826"/>
              <a:ext cx="465" cy="5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7702" tIns="42978" rIns="87702" bIns="42978">
              <a:spAutoFit/>
            </a:bodyPr>
            <a:lstStyle/>
            <a:p>
              <a:pPr algn="ctr" defTabSz="987712" eaLnBrk="1" hangingPunct="1">
                <a:lnSpc>
                  <a:spcPct val="90000"/>
                </a:lnSpc>
                <a:spcBef>
                  <a:spcPts val="1213"/>
                </a:spcBef>
                <a:buClr>
                  <a:srgbClr val="FFEA18"/>
                </a:buClr>
                <a:tabLst>
                  <a:tab pos="0" algn="l"/>
                  <a:tab pos="884472" algn="l"/>
                  <a:tab pos="1770484" algn="l"/>
                  <a:tab pos="2656496" algn="l"/>
                  <a:tab pos="3544049" algn="l"/>
                  <a:tab pos="4430062" algn="l"/>
                  <a:tab pos="5316074" algn="l"/>
                  <a:tab pos="6200545" algn="l"/>
                  <a:tab pos="7088099" algn="l"/>
                  <a:tab pos="7974111" algn="l"/>
                  <a:tab pos="8860124" algn="l"/>
                  <a:tab pos="9747677" algn="l"/>
                </a:tabLst>
                <a:defRPr/>
              </a:pPr>
              <a:r>
                <a:rPr lang="ar-JO" sz="1941" b="1" dirty="0">
                  <a:solidFill>
                    <a:srgbClr val="3659B6"/>
                  </a:solidFill>
                  <a:effectLst>
                    <a:outerShdw blurRad="38100" dist="38100" dir="2700000" algn="tl">
                      <a:srgbClr val="000000">
                        <a:alpha val="43137"/>
                      </a:srgbClr>
                    </a:outerShdw>
                  </a:effectLst>
                  <a:latin typeface="Helvetica" charset="0"/>
                  <a:ea typeface="MS Gothic" charset="0"/>
                  <a:cs typeface="MS Gothic" charset="0"/>
                </a:rPr>
                <a:t>م</a:t>
              </a:r>
              <a:r>
                <a:rPr lang="ar-JO" sz="1941"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941" b="1" dirty="0">
                <a:solidFill>
                  <a:srgbClr val="3659B6"/>
                </a:solidFill>
                <a:effectLst>
                  <a:outerShdw blurRad="38100" dist="38100" dir="2700000" algn="tl">
                    <a:srgbClr val="000000">
                      <a:alpha val="43137"/>
                    </a:srgbClr>
                  </a:outerShdw>
                </a:effectLst>
                <a:latin typeface="Helvetica" charset="0"/>
                <a:ea typeface="MS Gothic" charset="0"/>
                <a:cs typeface="MS Gothic" charset="0"/>
              </a:endParaRPr>
            </a:p>
          </p:txBody>
        </p:sp>
        <p:sp>
          <p:nvSpPr>
            <p:cNvPr id="93" name="Rectangle 31">
              <a:extLst>
                <a:ext uri="{FF2B5EF4-FFF2-40B4-BE49-F238E27FC236}">
                  <a16:creationId xmlns:a16="http://schemas.microsoft.com/office/drawing/2014/main" id="{9DEB1E07-C452-7F5B-66BC-4B0514E38FF4}"/>
                </a:ext>
              </a:extLst>
            </p:cNvPr>
            <p:cNvSpPr>
              <a:spLocks noChangeArrowheads="1"/>
            </p:cNvSpPr>
            <p:nvPr/>
          </p:nvSpPr>
          <p:spPr bwMode="auto">
            <a:xfrm>
              <a:off x="1682" y="1811"/>
              <a:ext cx="1224" cy="3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7702" tIns="42978" rIns="87702" bIns="42978">
              <a:spAutoFit/>
            </a:bodyPr>
            <a:lstStyle/>
            <a:p>
              <a:pPr defTabSz="987712" eaLnBrk="1" hangingPunct="1">
                <a:spcBef>
                  <a:spcPts val="1699"/>
                </a:spcBef>
                <a:buClr>
                  <a:srgbClr val="FFEA18"/>
                </a:buClr>
                <a:tabLst>
                  <a:tab pos="0" algn="l"/>
                  <a:tab pos="884472" algn="l"/>
                  <a:tab pos="1770484" algn="l"/>
                  <a:tab pos="2656496" algn="l"/>
                  <a:tab pos="3544049" algn="l"/>
                  <a:tab pos="4430062" algn="l"/>
                  <a:tab pos="5316074" algn="l"/>
                  <a:tab pos="6200545" algn="l"/>
                  <a:tab pos="7088099" algn="l"/>
                  <a:tab pos="7974111" algn="l"/>
                  <a:tab pos="8860124" algn="l"/>
                  <a:tab pos="9747677" algn="l"/>
                </a:tabLst>
                <a:defRPr/>
              </a:pPr>
              <a:r>
                <a:rPr lang="ar-JO" sz="23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قال</a:t>
              </a:r>
              <a:endParaRPr lang="en-GB" sz="23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94" name="Group 32">
            <a:extLst>
              <a:ext uri="{FF2B5EF4-FFF2-40B4-BE49-F238E27FC236}">
                <a16:creationId xmlns:a16="http://schemas.microsoft.com/office/drawing/2014/main" id="{95EC84E3-8D69-4E47-5C3C-0983803A86D9}"/>
              </a:ext>
            </a:extLst>
          </p:cNvPr>
          <p:cNvGrpSpPr>
            <a:grpSpLocks/>
          </p:cNvGrpSpPr>
          <p:nvPr/>
        </p:nvGrpSpPr>
        <p:grpSpPr bwMode="auto">
          <a:xfrm>
            <a:off x="2272333" y="5455881"/>
            <a:ext cx="2131829" cy="445043"/>
            <a:chOff x="1731" y="3669"/>
            <a:chExt cx="1265" cy="370"/>
          </a:xfrm>
        </p:grpSpPr>
        <p:sp>
          <p:nvSpPr>
            <p:cNvPr id="95" name="Rectangle 33">
              <a:extLst>
                <a:ext uri="{FF2B5EF4-FFF2-40B4-BE49-F238E27FC236}">
                  <a16:creationId xmlns:a16="http://schemas.microsoft.com/office/drawing/2014/main" id="{5E12903E-7B24-2F9A-B128-CA814D0AF407}"/>
                </a:ext>
              </a:extLst>
            </p:cNvPr>
            <p:cNvSpPr>
              <a:spLocks noChangeArrowheads="1"/>
            </p:cNvSpPr>
            <p:nvPr/>
          </p:nvSpPr>
          <p:spPr bwMode="auto">
            <a:xfrm>
              <a:off x="1731" y="3669"/>
              <a:ext cx="864" cy="3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7702" tIns="42978" rIns="87702" bIns="42978">
              <a:spAutoFit/>
            </a:bodyPr>
            <a:lstStyle/>
            <a:p>
              <a:pPr defTabSz="987712" eaLnBrk="1" hangingPunct="1">
                <a:spcBef>
                  <a:spcPts val="1699"/>
                </a:spcBef>
                <a:buClr>
                  <a:srgbClr val="FFEA18"/>
                </a:buClr>
                <a:tabLst>
                  <a:tab pos="0" algn="l"/>
                  <a:tab pos="884472" algn="l"/>
                  <a:tab pos="1770484" algn="l"/>
                  <a:tab pos="2656496" algn="l"/>
                  <a:tab pos="3544049" algn="l"/>
                  <a:tab pos="4430062" algn="l"/>
                  <a:tab pos="5316074" algn="l"/>
                  <a:tab pos="6200545" algn="l"/>
                  <a:tab pos="7088099" algn="l"/>
                  <a:tab pos="7974111" algn="l"/>
                  <a:tab pos="8860124" algn="l"/>
                  <a:tab pos="9747677" algn="l"/>
                </a:tabLst>
                <a:defRPr/>
              </a:pPr>
              <a:r>
                <a:rPr lang="ar-JO" sz="23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شَعَرَ</a:t>
              </a:r>
              <a:endParaRPr lang="en-GB" sz="23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96" name="Rectangle 34">
              <a:extLst>
                <a:ext uri="{FF2B5EF4-FFF2-40B4-BE49-F238E27FC236}">
                  <a16:creationId xmlns:a16="http://schemas.microsoft.com/office/drawing/2014/main" id="{700D8BF6-0A74-521F-0C07-69ECCE932940}"/>
                </a:ext>
              </a:extLst>
            </p:cNvPr>
            <p:cNvSpPr>
              <a:spLocks noChangeArrowheads="1"/>
            </p:cNvSpPr>
            <p:nvPr/>
          </p:nvSpPr>
          <p:spPr bwMode="auto">
            <a:xfrm>
              <a:off x="2542" y="3716"/>
              <a:ext cx="454" cy="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7702" tIns="42978" rIns="87702" bIns="42978">
              <a:spAutoFit/>
            </a:bodyPr>
            <a:lstStyle/>
            <a:p>
              <a:pPr defTabSz="987712" eaLnBrk="1" hangingPunct="1">
                <a:lnSpc>
                  <a:spcPct val="90000"/>
                </a:lnSpc>
                <a:spcBef>
                  <a:spcPts val="1213"/>
                </a:spcBef>
                <a:buClr>
                  <a:srgbClr val="FFEA18"/>
                </a:buClr>
                <a:tabLst>
                  <a:tab pos="0" algn="l"/>
                  <a:tab pos="884472" algn="l"/>
                  <a:tab pos="1770484" algn="l"/>
                  <a:tab pos="2656496" algn="l"/>
                  <a:tab pos="3544049" algn="l"/>
                  <a:tab pos="4430062" algn="l"/>
                  <a:tab pos="5316074" algn="l"/>
                  <a:tab pos="6200545" algn="l"/>
                  <a:tab pos="7088099" algn="l"/>
                  <a:tab pos="7974111" algn="l"/>
                  <a:tab pos="8860124" algn="l"/>
                  <a:tab pos="9747677" algn="l"/>
                </a:tabLst>
                <a:defRPr/>
              </a:pPr>
              <a:r>
                <a:rPr lang="ar-JO" sz="1941"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941"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97" name="Group 35">
            <a:extLst>
              <a:ext uri="{FF2B5EF4-FFF2-40B4-BE49-F238E27FC236}">
                <a16:creationId xmlns:a16="http://schemas.microsoft.com/office/drawing/2014/main" id="{09ADDB27-CBA9-E53E-308A-E0238775AE8A}"/>
              </a:ext>
            </a:extLst>
          </p:cNvPr>
          <p:cNvGrpSpPr>
            <a:grpSpLocks/>
          </p:cNvGrpSpPr>
          <p:nvPr/>
        </p:nvGrpSpPr>
        <p:grpSpPr bwMode="auto">
          <a:xfrm>
            <a:off x="6293613" y="2603798"/>
            <a:ext cx="1356956" cy="445043"/>
            <a:chOff x="4091" y="1753"/>
            <a:chExt cx="1192" cy="370"/>
          </a:xfrm>
        </p:grpSpPr>
        <p:sp>
          <p:nvSpPr>
            <p:cNvPr id="98" name="Rectangle 36">
              <a:extLst>
                <a:ext uri="{FF2B5EF4-FFF2-40B4-BE49-F238E27FC236}">
                  <a16:creationId xmlns:a16="http://schemas.microsoft.com/office/drawing/2014/main" id="{B7E08243-D0E4-19A0-312E-68D55EB2C323}"/>
                </a:ext>
              </a:extLst>
            </p:cNvPr>
            <p:cNvSpPr>
              <a:spLocks noChangeArrowheads="1"/>
            </p:cNvSpPr>
            <p:nvPr/>
          </p:nvSpPr>
          <p:spPr bwMode="auto">
            <a:xfrm flipH="1">
              <a:off x="4709" y="1826"/>
              <a:ext cx="574" cy="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7702" tIns="42978" rIns="87702" bIns="42978">
              <a:spAutoFit/>
            </a:bodyPr>
            <a:lstStyle/>
            <a:p>
              <a:pPr defTabSz="987712" eaLnBrk="1" hangingPunct="1">
                <a:lnSpc>
                  <a:spcPct val="90000"/>
                </a:lnSpc>
                <a:spcBef>
                  <a:spcPts val="1213"/>
                </a:spcBef>
                <a:buClr>
                  <a:srgbClr val="FFEA18"/>
                </a:buClr>
                <a:tabLst>
                  <a:tab pos="0" algn="l"/>
                  <a:tab pos="884472" algn="l"/>
                  <a:tab pos="1770484" algn="l"/>
                  <a:tab pos="2656496" algn="l"/>
                  <a:tab pos="3544049" algn="l"/>
                  <a:tab pos="4430062" algn="l"/>
                  <a:tab pos="5316074" algn="l"/>
                  <a:tab pos="6200545" algn="l"/>
                  <a:tab pos="7088099" algn="l"/>
                  <a:tab pos="7974111" algn="l"/>
                  <a:tab pos="8860124" algn="l"/>
                  <a:tab pos="9747677" algn="l"/>
                </a:tabLst>
                <a:defRPr/>
              </a:pPr>
              <a:r>
                <a:rPr lang="ar-JO" sz="1941"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941"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99" name="Rectangle 37">
              <a:extLst>
                <a:ext uri="{FF2B5EF4-FFF2-40B4-BE49-F238E27FC236}">
                  <a16:creationId xmlns:a16="http://schemas.microsoft.com/office/drawing/2014/main" id="{03D9C5B0-8AF2-883E-BDC0-98E440241A2A}"/>
                </a:ext>
              </a:extLst>
            </p:cNvPr>
            <p:cNvSpPr>
              <a:spLocks noChangeArrowheads="1"/>
            </p:cNvSpPr>
            <p:nvPr/>
          </p:nvSpPr>
          <p:spPr bwMode="auto">
            <a:xfrm>
              <a:off x="4091" y="1753"/>
              <a:ext cx="807" cy="3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7702" tIns="42978" rIns="87702" bIns="42978">
              <a:spAutoFit/>
            </a:bodyPr>
            <a:lstStyle/>
            <a:p>
              <a:pPr defTabSz="987712" eaLnBrk="1" hangingPunct="1">
                <a:spcBef>
                  <a:spcPts val="1699"/>
                </a:spcBef>
                <a:buClr>
                  <a:srgbClr val="FFEA18"/>
                </a:buClr>
                <a:tabLst>
                  <a:tab pos="0" algn="l"/>
                  <a:tab pos="884472" algn="l"/>
                  <a:tab pos="1770484" algn="l"/>
                  <a:tab pos="2656496" algn="l"/>
                  <a:tab pos="3544049" algn="l"/>
                  <a:tab pos="4430062" algn="l"/>
                  <a:tab pos="5316074" algn="l"/>
                  <a:tab pos="6200545" algn="l"/>
                  <a:tab pos="7088099" algn="l"/>
                  <a:tab pos="7974111" algn="l"/>
                  <a:tab pos="8860124" algn="l"/>
                  <a:tab pos="9747677" algn="l"/>
                </a:tabLst>
                <a:defRPr/>
              </a:pPr>
              <a:r>
                <a:rPr lang="ar-JO" sz="23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فعل</a:t>
              </a:r>
              <a:endParaRPr lang="en-GB" sz="23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00" name="AutoShape 38">
            <a:extLst>
              <a:ext uri="{FF2B5EF4-FFF2-40B4-BE49-F238E27FC236}">
                <a16:creationId xmlns:a16="http://schemas.microsoft.com/office/drawing/2014/main" id="{08151A66-0AAB-C887-1B16-E42C629637E8}"/>
              </a:ext>
            </a:extLst>
          </p:cNvPr>
          <p:cNvSpPr>
            <a:spLocks noChangeArrowheads="1"/>
          </p:cNvSpPr>
          <p:nvPr/>
        </p:nvSpPr>
        <p:spPr bwMode="auto">
          <a:xfrm>
            <a:off x="5114534" y="3687745"/>
            <a:ext cx="3162739" cy="2375508"/>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p:spPr>
        <p:txBody>
          <a:bodyPr wrap="none" lIns="88623" tIns="44309" rIns="88623" bIns="44309" anchor="ctr"/>
          <a:lstStyle/>
          <a:p>
            <a:pPr defTabSz="987712" eaLnBrk="1" hangingPunct="1">
              <a:defRPr/>
            </a:pPr>
            <a:endParaRPr lang="en-US" sz="2621">
              <a:solidFill>
                <a:srgbClr val="3659B6"/>
              </a:solidFill>
              <a:effectLst>
                <a:outerShdw blurRad="38100" dist="38100" dir="2700000" algn="tl">
                  <a:srgbClr val="000000">
                    <a:alpha val="43137"/>
                  </a:srgbClr>
                </a:outerShdw>
              </a:effectLst>
              <a:ea typeface="MS Gothic" charset="0"/>
              <a:cs typeface="MS Gothic" charset="0"/>
            </a:endParaRPr>
          </a:p>
        </p:txBody>
      </p:sp>
      <p:sp>
        <p:nvSpPr>
          <p:cNvPr id="107" name="Rectangle 45">
            <a:extLst>
              <a:ext uri="{FF2B5EF4-FFF2-40B4-BE49-F238E27FC236}">
                <a16:creationId xmlns:a16="http://schemas.microsoft.com/office/drawing/2014/main" id="{79560958-FC7D-1C7C-8165-C76A05F66DB0}"/>
              </a:ext>
            </a:extLst>
          </p:cNvPr>
          <p:cNvSpPr>
            <a:spLocks noChangeArrowheads="1"/>
          </p:cNvSpPr>
          <p:nvPr/>
        </p:nvSpPr>
        <p:spPr bwMode="auto">
          <a:xfrm>
            <a:off x="5480571" y="4461585"/>
            <a:ext cx="3426641" cy="4452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7573" tIns="42913" rIns="87573" bIns="42913">
            <a:spAutoFit/>
          </a:bodyPr>
          <a:lstStyle/>
          <a:p>
            <a:pPr defTabSz="987712" eaLnBrk="1" hangingPunct="1">
              <a:spcBef>
                <a:spcPts val="1699"/>
              </a:spcBef>
              <a:buClr>
                <a:srgbClr val="CECECE"/>
              </a:buClr>
              <a:tabLst>
                <a:tab pos="0" algn="l"/>
                <a:tab pos="884472" algn="l"/>
                <a:tab pos="1770484" algn="l"/>
                <a:tab pos="2656496" algn="l"/>
                <a:tab pos="3544049" algn="l"/>
                <a:tab pos="4430062" algn="l"/>
                <a:tab pos="5316074" algn="l"/>
                <a:tab pos="6200545" algn="l"/>
                <a:tab pos="7088099" algn="l"/>
                <a:tab pos="7974111" algn="l"/>
                <a:tab pos="8860124" algn="l"/>
                <a:tab pos="9747677" algn="l"/>
              </a:tabLst>
              <a:defRPr/>
            </a:pPr>
            <a:r>
              <a:rPr lang="ar-JO" sz="23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الكنيسة</a:t>
            </a:r>
            <a:endParaRPr lang="en-GB" sz="23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08" name="Rectangle 46">
            <a:extLst>
              <a:ext uri="{FF2B5EF4-FFF2-40B4-BE49-F238E27FC236}">
                <a16:creationId xmlns:a16="http://schemas.microsoft.com/office/drawing/2014/main" id="{31367FE3-F932-937D-F8A3-A9975871C85C}"/>
              </a:ext>
            </a:extLst>
          </p:cNvPr>
          <p:cNvSpPr>
            <a:spLocks noChangeArrowheads="1"/>
          </p:cNvSpPr>
          <p:nvPr/>
        </p:nvSpPr>
        <p:spPr bwMode="auto">
          <a:xfrm>
            <a:off x="7227824" y="4547242"/>
            <a:ext cx="634008" cy="385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7573" tIns="42913" rIns="87573" bIns="42913">
            <a:spAutoFit/>
          </a:bodyPr>
          <a:lstStyle/>
          <a:p>
            <a:pPr defTabSz="987712" eaLnBrk="1" hangingPunct="1">
              <a:spcBef>
                <a:spcPts val="1213"/>
              </a:spcBef>
              <a:buClr>
                <a:srgbClr val="FAFD00"/>
              </a:buClr>
              <a:tabLst>
                <a:tab pos="0" algn="l"/>
                <a:tab pos="884472" algn="l"/>
                <a:tab pos="1770484" algn="l"/>
                <a:tab pos="2656496" algn="l"/>
                <a:tab pos="3544049" algn="l"/>
                <a:tab pos="4430062" algn="l"/>
                <a:tab pos="5316074" algn="l"/>
                <a:tab pos="6200545" algn="l"/>
                <a:tab pos="7088099" algn="l"/>
                <a:tab pos="7974111" algn="l"/>
                <a:tab pos="8860124" algn="l"/>
                <a:tab pos="9747677" algn="l"/>
              </a:tabLst>
              <a:defRPr/>
            </a:pPr>
            <a:r>
              <a:rPr lang="ar-JO" sz="1941"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941"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109" name="Group 47">
            <a:extLst>
              <a:ext uri="{FF2B5EF4-FFF2-40B4-BE49-F238E27FC236}">
                <a16:creationId xmlns:a16="http://schemas.microsoft.com/office/drawing/2014/main" id="{33356484-D16A-E8D5-5AF3-FF8F30278B25}"/>
              </a:ext>
            </a:extLst>
          </p:cNvPr>
          <p:cNvGrpSpPr>
            <a:grpSpLocks/>
          </p:cNvGrpSpPr>
          <p:nvPr/>
        </p:nvGrpSpPr>
        <p:grpSpPr bwMode="auto">
          <a:xfrm>
            <a:off x="5876968" y="4997787"/>
            <a:ext cx="2123823" cy="464288"/>
            <a:chOff x="4091" y="3376"/>
            <a:chExt cx="1221" cy="386"/>
          </a:xfrm>
        </p:grpSpPr>
        <p:sp>
          <p:nvSpPr>
            <p:cNvPr id="110" name="Rectangle 48">
              <a:extLst>
                <a:ext uri="{FF2B5EF4-FFF2-40B4-BE49-F238E27FC236}">
                  <a16:creationId xmlns:a16="http://schemas.microsoft.com/office/drawing/2014/main" id="{D9F5220C-1489-9E4C-2952-0E41BDB6850E}"/>
                </a:ext>
              </a:extLst>
            </p:cNvPr>
            <p:cNvSpPr>
              <a:spLocks noChangeArrowheads="1"/>
            </p:cNvSpPr>
            <p:nvPr/>
          </p:nvSpPr>
          <p:spPr bwMode="auto">
            <a:xfrm>
              <a:off x="4898" y="3442"/>
              <a:ext cx="414" cy="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7702" tIns="42978" rIns="87702" bIns="42978">
              <a:spAutoFit/>
            </a:bodyPr>
            <a:lstStyle/>
            <a:p>
              <a:pPr defTabSz="987712" eaLnBrk="1" hangingPunct="1">
                <a:spcBef>
                  <a:spcPts val="1213"/>
                </a:spcBef>
                <a:buClr>
                  <a:srgbClr val="FAFD00"/>
                </a:buClr>
                <a:tabLst>
                  <a:tab pos="0" algn="l"/>
                  <a:tab pos="884472" algn="l"/>
                  <a:tab pos="1770484" algn="l"/>
                  <a:tab pos="2656496" algn="l"/>
                  <a:tab pos="3544049" algn="l"/>
                  <a:tab pos="4430062" algn="l"/>
                  <a:tab pos="5316074" algn="l"/>
                  <a:tab pos="6200545" algn="l"/>
                  <a:tab pos="7088099" algn="l"/>
                  <a:tab pos="7974111" algn="l"/>
                  <a:tab pos="8860124" algn="l"/>
                  <a:tab pos="9747677" algn="l"/>
                </a:tabLst>
                <a:defRPr/>
              </a:pPr>
              <a:r>
                <a:rPr lang="ar-JO" sz="1941"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941"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11" name="Rectangle 49">
              <a:extLst>
                <a:ext uri="{FF2B5EF4-FFF2-40B4-BE49-F238E27FC236}">
                  <a16:creationId xmlns:a16="http://schemas.microsoft.com/office/drawing/2014/main" id="{549D2F96-AD15-9A9F-7ADF-79FB679014E7}"/>
                </a:ext>
              </a:extLst>
            </p:cNvPr>
            <p:cNvSpPr>
              <a:spLocks noChangeArrowheads="1"/>
            </p:cNvSpPr>
            <p:nvPr/>
          </p:nvSpPr>
          <p:spPr bwMode="auto">
            <a:xfrm>
              <a:off x="4091" y="3376"/>
              <a:ext cx="744" cy="3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7702" tIns="42978" rIns="87702" bIns="42978">
              <a:spAutoFit/>
            </a:bodyPr>
            <a:lstStyle/>
            <a:p>
              <a:pPr defTabSz="987712" eaLnBrk="1" hangingPunct="1">
                <a:spcBef>
                  <a:spcPts val="1699"/>
                </a:spcBef>
                <a:buClr>
                  <a:srgbClr val="CECECE"/>
                </a:buClr>
                <a:tabLst>
                  <a:tab pos="0" algn="l"/>
                  <a:tab pos="884472" algn="l"/>
                  <a:tab pos="1770484" algn="l"/>
                  <a:tab pos="2656496" algn="l"/>
                  <a:tab pos="3544049" algn="l"/>
                  <a:tab pos="4430062" algn="l"/>
                  <a:tab pos="5316074" algn="l"/>
                  <a:tab pos="6200545" algn="l"/>
                  <a:tab pos="7088099" algn="l"/>
                  <a:tab pos="7974111" algn="l"/>
                  <a:tab pos="8860124" algn="l"/>
                  <a:tab pos="9747677" algn="l"/>
                </a:tabLst>
                <a:defRPr/>
              </a:pPr>
              <a:r>
                <a:rPr lang="ar-JO" sz="23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الله</a:t>
              </a:r>
              <a:endParaRPr lang="en-GB" sz="23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112" name="Group 50">
            <a:extLst>
              <a:ext uri="{FF2B5EF4-FFF2-40B4-BE49-F238E27FC236}">
                <a16:creationId xmlns:a16="http://schemas.microsoft.com/office/drawing/2014/main" id="{EA26EFDE-FD9F-3587-A3B2-4C658FD0AC5B}"/>
              </a:ext>
            </a:extLst>
          </p:cNvPr>
          <p:cNvGrpSpPr>
            <a:grpSpLocks/>
          </p:cNvGrpSpPr>
          <p:nvPr/>
        </p:nvGrpSpPr>
        <p:grpSpPr bwMode="auto">
          <a:xfrm>
            <a:off x="5879130" y="5456384"/>
            <a:ext cx="2129041" cy="445044"/>
            <a:chOff x="4093" y="3662"/>
            <a:chExt cx="1224" cy="370"/>
          </a:xfrm>
        </p:grpSpPr>
        <p:sp>
          <p:nvSpPr>
            <p:cNvPr id="113" name="Rectangle 51">
              <a:extLst>
                <a:ext uri="{FF2B5EF4-FFF2-40B4-BE49-F238E27FC236}">
                  <a16:creationId xmlns:a16="http://schemas.microsoft.com/office/drawing/2014/main" id="{BFD25F7B-0843-89EE-E82A-DED8DA18AE79}"/>
                </a:ext>
              </a:extLst>
            </p:cNvPr>
            <p:cNvSpPr>
              <a:spLocks noChangeArrowheads="1"/>
            </p:cNvSpPr>
            <p:nvPr/>
          </p:nvSpPr>
          <p:spPr bwMode="auto">
            <a:xfrm>
              <a:off x="4093" y="3662"/>
              <a:ext cx="1224" cy="3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7702" tIns="42978" rIns="87702" bIns="42978">
              <a:spAutoFit/>
            </a:bodyPr>
            <a:lstStyle/>
            <a:p>
              <a:pPr defTabSz="987712" eaLnBrk="1" hangingPunct="1">
                <a:spcBef>
                  <a:spcPts val="1699"/>
                </a:spcBef>
                <a:buClr>
                  <a:srgbClr val="FFEA18"/>
                </a:buClr>
                <a:tabLst>
                  <a:tab pos="0" algn="l"/>
                  <a:tab pos="884472" algn="l"/>
                  <a:tab pos="1770484" algn="l"/>
                  <a:tab pos="2656496" algn="l"/>
                  <a:tab pos="3544049" algn="l"/>
                  <a:tab pos="4430062" algn="l"/>
                  <a:tab pos="5316074" algn="l"/>
                  <a:tab pos="6200545" algn="l"/>
                  <a:tab pos="7088099" algn="l"/>
                  <a:tab pos="7974111" algn="l"/>
                  <a:tab pos="8860124" algn="l"/>
                  <a:tab pos="9747677" algn="l"/>
                </a:tabLst>
                <a:defRPr/>
              </a:pPr>
              <a:r>
                <a:rPr lang="ar-JO" sz="23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عنى</a:t>
              </a:r>
              <a:endParaRPr lang="en-GB" sz="23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14" name="Rectangle 52">
              <a:extLst>
                <a:ext uri="{FF2B5EF4-FFF2-40B4-BE49-F238E27FC236}">
                  <a16:creationId xmlns:a16="http://schemas.microsoft.com/office/drawing/2014/main" id="{64C4009E-0161-8F9F-0761-8EA527447B38}"/>
                </a:ext>
              </a:extLst>
            </p:cNvPr>
            <p:cNvSpPr>
              <a:spLocks noChangeArrowheads="1"/>
            </p:cNvSpPr>
            <p:nvPr/>
          </p:nvSpPr>
          <p:spPr bwMode="auto">
            <a:xfrm>
              <a:off x="4870" y="3715"/>
              <a:ext cx="442" cy="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7702" tIns="42978" rIns="87702" bIns="42978">
              <a:spAutoFit/>
            </a:bodyPr>
            <a:lstStyle/>
            <a:p>
              <a:pPr defTabSz="987712" eaLnBrk="1" hangingPunct="1">
                <a:lnSpc>
                  <a:spcPct val="90000"/>
                </a:lnSpc>
                <a:spcBef>
                  <a:spcPts val="1213"/>
                </a:spcBef>
                <a:buClr>
                  <a:srgbClr val="FFEA18"/>
                </a:buClr>
                <a:tabLst>
                  <a:tab pos="0" algn="l"/>
                  <a:tab pos="884472" algn="l"/>
                  <a:tab pos="1770484" algn="l"/>
                  <a:tab pos="2656496" algn="l"/>
                  <a:tab pos="3544049" algn="l"/>
                  <a:tab pos="4430062" algn="l"/>
                  <a:tab pos="5316074" algn="l"/>
                  <a:tab pos="6200545" algn="l"/>
                  <a:tab pos="7088099" algn="l"/>
                  <a:tab pos="7974111" algn="l"/>
                  <a:tab pos="8860124" algn="l"/>
                  <a:tab pos="9747677" algn="l"/>
                </a:tabLst>
                <a:defRPr/>
              </a:pPr>
              <a:r>
                <a:rPr lang="ar-JO" sz="1941"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941"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67592" name="Rectangle 7"/>
          <p:cNvSpPr>
            <a:spLocks noChangeArrowheads="1"/>
          </p:cNvSpPr>
          <p:nvPr/>
        </p:nvSpPr>
        <p:spPr bwMode="auto">
          <a:xfrm>
            <a:off x="2616102" y="3776487"/>
            <a:ext cx="1918307" cy="551036"/>
          </a:xfrm>
          <a:prstGeom prst="rect">
            <a:avLst/>
          </a:prstGeom>
          <a:noFill/>
          <a:ln w="9525">
            <a:noFill/>
            <a:round/>
            <a:headEnd/>
            <a:tailEnd/>
          </a:ln>
          <a:effectLst>
            <a:outerShdw blurRad="63500" dist="35921" dir="2700000" algn="ctr" rotWithShape="0">
              <a:schemeClr val="tx1">
                <a:alpha val="74998"/>
              </a:schemeClr>
            </a:outerShdw>
          </a:effectLst>
        </p:spPr>
        <p:txBody>
          <a:bodyPr lIns="77218" tIns="37840" rIns="77218" bIns="37840">
            <a:spAutoFit/>
          </a:bodyPr>
          <a:lstStyle/>
          <a:p>
            <a:pPr algn="r" defTabSz="388140">
              <a:spcBef>
                <a:spcPts val="1927"/>
              </a:spcBef>
              <a:buClr>
                <a:srgbClr val="66FF99"/>
              </a:buClr>
              <a:tabLst>
                <a:tab pos="0" algn="l"/>
                <a:tab pos="777636" algn="l"/>
                <a:tab pos="1559353" algn="l"/>
                <a:tab pos="2342424" algn="l"/>
                <a:tab pos="3124138" algn="l"/>
                <a:tab pos="3905851" algn="l"/>
                <a:tab pos="4687564" algn="l"/>
                <a:tab pos="5467922" algn="l"/>
                <a:tab pos="6249632" algn="l"/>
                <a:tab pos="7031349" algn="l"/>
                <a:tab pos="7813060" algn="l"/>
                <a:tab pos="8594775" algn="l"/>
              </a:tabLst>
              <a:defRPr/>
            </a:pPr>
            <a:r>
              <a:rPr lang="ar-JO" sz="3084" b="1" dirty="0">
                <a:solidFill>
                  <a:srgbClr val="FFFF00"/>
                </a:solidFill>
                <a:latin typeface="Helvetica" charset="0"/>
              </a:rPr>
              <a:t>3</a:t>
            </a:r>
            <a:r>
              <a:rPr lang="ar-JO" sz="3084" b="1" dirty="0">
                <a:solidFill>
                  <a:srgbClr val="66FF99"/>
                </a:solidFill>
                <a:latin typeface="Helvetica" charset="0"/>
              </a:rPr>
              <a:t>       </a:t>
            </a:r>
            <a:r>
              <a:rPr lang="ar-JO" sz="3084" b="1" dirty="0">
                <a:solidFill>
                  <a:srgbClr val="66FF99"/>
                </a:solidFill>
                <a:latin typeface="Arial" panose="020B0604020202020204" pitchFamily="34" charset="0"/>
                <a:cs typeface="Arial" panose="020B0604020202020204" pitchFamily="34" charset="0"/>
              </a:rPr>
              <a:t>لوقا </a:t>
            </a:r>
            <a:endParaRPr lang="en-GB" sz="3084" b="1" dirty="0">
              <a:solidFill>
                <a:srgbClr val="66FF99"/>
              </a:solidFill>
              <a:latin typeface="Helvetica" charset="0"/>
            </a:endParaRPr>
          </a:p>
        </p:txBody>
      </p:sp>
      <p:sp>
        <p:nvSpPr>
          <p:cNvPr id="67593" name="Rectangle 8"/>
          <p:cNvSpPr>
            <a:spLocks noChangeArrowheads="1"/>
          </p:cNvSpPr>
          <p:nvPr/>
        </p:nvSpPr>
        <p:spPr bwMode="auto">
          <a:xfrm>
            <a:off x="2117149" y="1052737"/>
            <a:ext cx="2218765" cy="551036"/>
          </a:xfrm>
          <a:prstGeom prst="rect">
            <a:avLst/>
          </a:prstGeom>
          <a:noFill/>
          <a:ln w="9525">
            <a:noFill/>
            <a:round/>
            <a:headEnd/>
            <a:tailEnd/>
          </a:ln>
          <a:effectLst>
            <a:outerShdw blurRad="63500" dist="35921" dir="2700000" algn="ctr" rotWithShape="0">
              <a:schemeClr val="tx1">
                <a:alpha val="74998"/>
              </a:schemeClr>
            </a:outerShdw>
          </a:effectLst>
        </p:spPr>
        <p:txBody>
          <a:bodyPr lIns="77218" tIns="37840" rIns="77218" bIns="37840">
            <a:spAutoFit/>
          </a:bodyPr>
          <a:lstStyle/>
          <a:p>
            <a:pPr algn="r" defTabSz="388140">
              <a:spcBef>
                <a:spcPts val="1927"/>
              </a:spcBef>
              <a:buClr>
                <a:srgbClr val="66FF99"/>
              </a:buClr>
              <a:tabLst>
                <a:tab pos="0" algn="l"/>
                <a:tab pos="777636" algn="l"/>
                <a:tab pos="1559353" algn="l"/>
                <a:tab pos="2342424" algn="l"/>
                <a:tab pos="3124138" algn="l"/>
                <a:tab pos="3905851" algn="l"/>
                <a:tab pos="4687564" algn="l"/>
                <a:tab pos="5467922" algn="l"/>
                <a:tab pos="6249632" algn="l"/>
                <a:tab pos="7031349" algn="l"/>
                <a:tab pos="7813060" algn="l"/>
                <a:tab pos="8594775" algn="l"/>
              </a:tabLst>
              <a:defRPr/>
            </a:pPr>
            <a:r>
              <a:rPr lang="ar-JO" sz="3084" b="1" dirty="0">
                <a:solidFill>
                  <a:srgbClr val="FFFF00"/>
                </a:solidFill>
                <a:latin typeface="Helvetica" charset="0"/>
              </a:rPr>
              <a:t>1</a:t>
            </a:r>
            <a:r>
              <a:rPr lang="ar-JO" sz="3084" b="1" dirty="0">
                <a:solidFill>
                  <a:srgbClr val="66FF99"/>
                </a:solidFill>
                <a:latin typeface="Helvetica" charset="0"/>
              </a:rPr>
              <a:t>         </a:t>
            </a:r>
            <a:r>
              <a:rPr lang="ar-JO" sz="3084" b="1" dirty="0">
                <a:solidFill>
                  <a:srgbClr val="66FF99"/>
                </a:solidFill>
                <a:latin typeface="Arial" panose="020B0604020202020204" pitchFamily="34" charset="0"/>
                <a:cs typeface="Arial" panose="020B0604020202020204" pitchFamily="34" charset="0"/>
              </a:rPr>
              <a:t>متى</a:t>
            </a:r>
            <a:endParaRPr lang="en-GB" sz="3084" b="1" dirty="0">
              <a:solidFill>
                <a:srgbClr val="66FF99"/>
              </a:solidFill>
              <a:latin typeface="Helvetica" charset="0"/>
            </a:endParaRPr>
          </a:p>
        </p:txBody>
      </p:sp>
      <p:sp>
        <p:nvSpPr>
          <p:cNvPr id="67594" name="Rectangle 9"/>
          <p:cNvSpPr>
            <a:spLocks noChangeArrowheads="1"/>
          </p:cNvSpPr>
          <p:nvPr/>
        </p:nvSpPr>
        <p:spPr bwMode="auto">
          <a:xfrm>
            <a:off x="5165234" y="1073130"/>
            <a:ext cx="2478437" cy="551036"/>
          </a:xfrm>
          <a:prstGeom prst="rect">
            <a:avLst/>
          </a:prstGeom>
          <a:noFill/>
          <a:ln w="9525">
            <a:noFill/>
            <a:round/>
            <a:headEnd/>
            <a:tailEnd/>
          </a:ln>
          <a:effectLst>
            <a:outerShdw blurRad="63500" dist="35921" dir="2700000" algn="ctr" rotWithShape="0">
              <a:schemeClr val="tx1">
                <a:alpha val="74998"/>
              </a:schemeClr>
            </a:outerShdw>
          </a:effectLst>
        </p:spPr>
        <p:txBody>
          <a:bodyPr wrap="square" lIns="77218" tIns="37840" rIns="77218" bIns="37840">
            <a:spAutoFit/>
          </a:bodyPr>
          <a:lstStyle/>
          <a:p>
            <a:pPr algn="r" defTabSz="388140">
              <a:spcBef>
                <a:spcPts val="1927"/>
              </a:spcBef>
              <a:buClr>
                <a:srgbClr val="66FF99"/>
              </a:buClr>
              <a:tabLst>
                <a:tab pos="0" algn="l"/>
                <a:tab pos="777636" algn="l"/>
                <a:tab pos="1559353" algn="l"/>
                <a:tab pos="2342424" algn="l"/>
                <a:tab pos="3124138" algn="l"/>
                <a:tab pos="3905851" algn="l"/>
                <a:tab pos="4687564" algn="l"/>
                <a:tab pos="5467922" algn="l"/>
                <a:tab pos="6249632" algn="l"/>
                <a:tab pos="7031349" algn="l"/>
                <a:tab pos="7813060" algn="l"/>
                <a:tab pos="8594775" algn="l"/>
              </a:tabLst>
              <a:defRPr/>
            </a:pPr>
            <a:r>
              <a:rPr lang="ar-JO" sz="3084" b="1" dirty="0">
                <a:solidFill>
                  <a:srgbClr val="66FF99"/>
                </a:solidFill>
                <a:latin typeface="Helvetica" charset="0"/>
              </a:rPr>
              <a:t>  </a:t>
            </a:r>
            <a:r>
              <a:rPr lang="ar-JO" sz="3084" b="1" dirty="0">
                <a:solidFill>
                  <a:srgbClr val="FFFF00"/>
                </a:solidFill>
                <a:latin typeface="Helvetica" charset="0"/>
              </a:rPr>
              <a:t>2</a:t>
            </a:r>
            <a:r>
              <a:rPr lang="ar-JO" sz="3084" b="1" dirty="0">
                <a:solidFill>
                  <a:srgbClr val="66FF99"/>
                </a:solidFill>
                <a:latin typeface="Helvetica" charset="0"/>
              </a:rPr>
              <a:t>      </a:t>
            </a:r>
            <a:r>
              <a:rPr lang="ar-JO" sz="3084" b="1" dirty="0">
                <a:solidFill>
                  <a:srgbClr val="66FF99"/>
                </a:solidFill>
                <a:latin typeface="Arial" panose="020B0604020202020204" pitchFamily="34" charset="0"/>
                <a:cs typeface="Arial" panose="020B0604020202020204" pitchFamily="34" charset="0"/>
              </a:rPr>
              <a:t>مرقس</a:t>
            </a:r>
            <a:endParaRPr lang="en-GB" sz="3084" b="1" dirty="0">
              <a:solidFill>
                <a:srgbClr val="66FF99"/>
              </a:solidFill>
              <a:latin typeface="Helvetica" charset="0"/>
            </a:endParaRPr>
          </a:p>
        </p:txBody>
      </p:sp>
      <p:sp>
        <p:nvSpPr>
          <p:cNvPr id="67613" name="Rectangle 44"/>
          <p:cNvSpPr>
            <a:spLocks noChangeArrowheads="1"/>
          </p:cNvSpPr>
          <p:nvPr/>
        </p:nvSpPr>
        <p:spPr bwMode="auto">
          <a:xfrm>
            <a:off x="5293029" y="3768329"/>
            <a:ext cx="1984924" cy="551036"/>
          </a:xfrm>
          <a:prstGeom prst="rect">
            <a:avLst/>
          </a:prstGeom>
          <a:noFill/>
          <a:ln w="9525">
            <a:noFill/>
            <a:round/>
            <a:headEnd/>
            <a:tailEnd/>
          </a:ln>
          <a:effectLst>
            <a:outerShdw blurRad="63500" dist="35921" dir="2700000" algn="ctr" rotWithShape="0">
              <a:schemeClr val="tx1">
                <a:alpha val="74998"/>
              </a:schemeClr>
            </a:outerShdw>
          </a:effectLst>
        </p:spPr>
        <p:txBody>
          <a:bodyPr wrap="square" lIns="77218" tIns="37840" rIns="77218" bIns="37840">
            <a:spAutoFit/>
          </a:bodyPr>
          <a:lstStyle/>
          <a:p>
            <a:pPr algn="r" defTabSz="388140">
              <a:spcBef>
                <a:spcPts val="1927"/>
              </a:spcBef>
              <a:buClr>
                <a:srgbClr val="66FF99"/>
              </a:buClr>
              <a:tabLst>
                <a:tab pos="0" algn="l"/>
                <a:tab pos="777636" algn="l"/>
                <a:tab pos="1559353" algn="l"/>
                <a:tab pos="2342424" algn="l"/>
                <a:tab pos="3124138" algn="l"/>
                <a:tab pos="3905851" algn="l"/>
                <a:tab pos="4687564" algn="l"/>
                <a:tab pos="5467922" algn="l"/>
                <a:tab pos="6249632" algn="l"/>
                <a:tab pos="7031349" algn="l"/>
                <a:tab pos="7813060" algn="l"/>
                <a:tab pos="8594775" algn="l"/>
              </a:tabLst>
              <a:defRPr/>
            </a:pPr>
            <a:r>
              <a:rPr lang="ar-JO" sz="3084" b="1" dirty="0">
                <a:solidFill>
                  <a:srgbClr val="FFFF00"/>
                </a:solidFill>
                <a:latin typeface="Helvetica" charset="0"/>
              </a:rPr>
              <a:t>4</a:t>
            </a:r>
            <a:r>
              <a:rPr lang="ar-JO" sz="3084" b="1" dirty="0">
                <a:solidFill>
                  <a:srgbClr val="66FF99"/>
                </a:solidFill>
                <a:latin typeface="Helvetica" charset="0"/>
              </a:rPr>
              <a:t>  </a:t>
            </a:r>
            <a:r>
              <a:rPr lang="ar-JO" sz="3084" b="1" dirty="0">
                <a:solidFill>
                  <a:srgbClr val="66FF99"/>
                </a:solidFill>
                <a:latin typeface="Arial" panose="020B0604020202020204" pitchFamily="34" charset="0"/>
                <a:cs typeface="Arial" panose="020B0604020202020204" pitchFamily="34" charset="0"/>
              </a:rPr>
              <a:t>يوحنا</a:t>
            </a:r>
            <a:endParaRPr lang="en-GB" sz="3084" b="1" dirty="0">
              <a:solidFill>
                <a:srgbClr val="66FF99"/>
              </a:solidFill>
              <a:latin typeface="Helvetica" charset="0"/>
            </a:endParaRPr>
          </a:p>
        </p:txBody>
      </p:sp>
      <p:sp>
        <p:nvSpPr>
          <p:cNvPr id="29750" name="Text Box 54"/>
          <p:cNvSpPr txBox="1">
            <a:spLocks noChangeArrowheads="1"/>
          </p:cNvSpPr>
          <p:nvPr/>
        </p:nvSpPr>
        <p:spPr bwMode="auto">
          <a:xfrm>
            <a:off x="1975759" y="4359729"/>
            <a:ext cx="2439010" cy="1395221"/>
          </a:xfrm>
          <a:prstGeom prst="rect">
            <a:avLst/>
          </a:prstGeom>
          <a:noFill/>
          <a:ln w="9525">
            <a:noFill/>
            <a:round/>
            <a:headEnd/>
            <a:tailEnd/>
          </a:ln>
          <a:effectLst>
            <a:outerShdw blurRad="63500" dist="35921" dir="2700000" algn="ctr" rotWithShape="0">
              <a:schemeClr val="tx1">
                <a:alpha val="74998"/>
              </a:schemeClr>
            </a:outerShdw>
          </a:effectLst>
        </p:spPr>
        <p:txBody>
          <a:bodyPr lIns="76910" tIns="39989" rIns="76910" bIns="39989">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algn="ctr" defTabSz="388140" rtl="1">
              <a:spcBef>
                <a:spcPts val="2891"/>
              </a:spcBef>
              <a:buClr>
                <a:srgbClr val="FFEA18"/>
              </a:buClr>
              <a:tabLst>
                <a:tab pos="0" algn="l"/>
                <a:tab pos="882931" algn="l"/>
                <a:tab pos="1770484" algn="l"/>
                <a:tab pos="2659578" algn="l"/>
                <a:tab pos="3547132" algn="l"/>
                <a:tab pos="4434685" algn="l"/>
                <a:tab pos="5322238" algn="l"/>
                <a:tab pos="6208251" algn="l"/>
                <a:tab pos="7095804" algn="l"/>
                <a:tab pos="7983357" algn="l"/>
                <a:tab pos="8870910" algn="l"/>
                <a:tab pos="9758463" algn="l"/>
              </a:tabLst>
              <a:defRPr/>
            </a:pPr>
            <a:r>
              <a:rPr lang="ar-JO" sz="4271" b="1" dirty="0">
                <a:solidFill>
                  <a:srgbClr val="FFEA18"/>
                </a:solidFill>
                <a:latin typeface="Arial" panose="020B0604020202020204" pitchFamily="34" charset="0"/>
                <a:cs typeface="Arial" panose="020B0604020202020204" pitchFamily="34" charset="0"/>
              </a:rPr>
              <a:t>57 – 59</a:t>
            </a:r>
            <a:br>
              <a:rPr lang="en-US" sz="4271" b="1" dirty="0">
                <a:solidFill>
                  <a:srgbClr val="FFEA18"/>
                </a:solidFill>
                <a:latin typeface="Arial" panose="020B0604020202020204" pitchFamily="34" charset="0"/>
                <a:cs typeface="Arial" panose="020B0604020202020204" pitchFamily="34" charset="0"/>
              </a:rPr>
            </a:br>
            <a:r>
              <a:rPr lang="ar-JO" sz="4271" b="1" dirty="0">
                <a:solidFill>
                  <a:srgbClr val="FFEA18"/>
                </a:solidFill>
                <a:latin typeface="Arial" panose="020B0604020202020204" pitchFamily="34" charset="0"/>
                <a:cs typeface="Arial" panose="020B0604020202020204" pitchFamily="34" charset="0"/>
              </a:rPr>
              <a:t>ب. م</a:t>
            </a:r>
            <a:endParaRPr lang="en-GB" sz="4271" b="1" dirty="0">
              <a:solidFill>
                <a:srgbClr val="FFEA18"/>
              </a:solidFill>
              <a:latin typeface="Arial" panose="020B0604020202020204" pitchFamily="34" charset="0"/>
              <a:cs typeface="Arial" panose="020B0604020202020204" pitchFamily="34" charset="0"/>
            </a:endParaRPr>
          </a:p>
        </p:txBody>
      </p:sp>
      <p:sp>
        <p:nvSpPr>
          <p:cNvPr id="29751" name="Text Box 55"/>
          <p:cNvSpPr txBox="1">
            <a:spLocks noChangeArrowheads="1"/>
          </p:cNvSpPr>
          <p:nvPr/>
        </p:nvSpPr>
        <p:spPr bwMode="auto">
          <a:xfrm>
            <a:off x="5341994" y="4443037"/>
            <a:ext cx="2724513" cy="1217289"/>
          </a:xfrm>
          <a:prstGeom prst="rect">
            <a:avLst/>
          </a:prstGeom>
          <a:noFill/>
          <a:ln w="9525">
            <a:noFill/>
            <a:round/>
            <a:headEnd/>
            <a:tailEnd/>
          </a:ln>
          <a:effectLst>
            <a:outerShdw blurRad="63500" dist="35921" dir="2700000" algn="ctr" rotWithShape="0">
              <a:schemeClr val="tx1">
                <a:alpha val="74998"/>
              </a:schemeClr>
            </a:outerShdw>
          </a:effectLst>
        </p:spPr>
        <p:txBody>
          <a:bodyPr lIns="76910" tIns="39989" rIns="76910" bIns="39989">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algn="ctr" defTabSz="388140">
              <a:spcBef>
                <a:spcPts val="1927"/>
              </a:spcBef>
              <a:buClr>
                <a:srgbClr val="FFEA18"/>
              </a:buClr>
              <a:tabLst>
                <a:tab pos="0" algn="l"/>
                <a:tab pos="882931" algn="l"/>
                <a:tab pos="1770484" algn="l"/>
                <a:tab pos="2659578" algn="l"/>
                <a:tab pos="3547132" algn="l"/>
                <a:tab pos="4434685" algn="l"/>
                <a:tab pos="5322238" algn="l"/>
                <a:tab pos="6208251" algn="l"/>
                <a:tab pos="7095804" algn="l"/>
                <a:tab pos="7983357" algn="l"/>
                <a:tab pos="8870910" algn="l"/>
                <a:tab pos="9758463" algn="l"/>
              </a:tabLst>
              <a:defRPr/>
            </a:pPr>
            <a:r>
              <a:rPr lang="ar-JO" sz="3084" b="1" dirty="0">
                <a:solidFill>
                  <a:srgbClr val="FFEA18"/>
                </a:solidFill>
                <a:latin typeface="Arial" panose="020B0604020202020204" pitchFamily="34" charset="0"/>
                <a:cs typeface="Arial" panose="020B0604020202020204" pitchFamily="34" charset="0"/>
              </a:rPr>
              <a:t>69 ب. م</a:t>
            </a:r>
          </a:p>
          <a:p>
            <a:pPr algn="ctr" defTabSz="388140">
              <a:spcBef>
                <a:spcPts val="1927"/>
              </a:spcBef>
              <a:buClr>
                <a:srgbClr val="FFEA18"/>
              </a:buClr>
              <a:tabLst>
                <a:tab pos="0" algn="l"/>
                <a:tab pos="882931" algn="l"/>
                <a:tab pos="1770484" algn="l"/>
                <a:tab pos="2659578" algn="l"/>
                <a:tab pos="3547132" algn="l"/>
                <a:tab pos="4434685" algn="l"/>
                <a:tab pos="5322238" algn="l"/>
                <a:tab pos="6208251" algn="l"/>
                <a:tab pos="7095804" algn="l"/>
                <a:tab pos="7983357" algn="l"/>
                <a:tab pos="8870910" algn="l"/>
                <a:tab pos="9758463" algn="l"/>
              </a:tabLst>
              <a:defRPr/>
            </a:pPr>
            <a:r>
              <a:rPr lang="ar-JO" sz="2718" b="1" dirty="0">
                <a:solidFill>
                  <a:srgbClr val="FFFFFF"/>
                </a:solidFill>
                <a:latin typeface="Arial" panose="020B0604020202020204" pitchFamily="34" charset="0"/>
                <a:cs typeface="Arial" panose="020B0604020202020204" pitchFamily="34" charset="0"/>
              </a:rPr>
              <a:t>بعد الأناجيل الإزائية</a:t>
            </a:r>
          </a:p>
        </p:txBody>
      </p:sp>
      <p:sp>
        <p:nvSpPr>
          <p:cNvPr id="29752" name="Text Box 56"/>
          <p:cNvSpPr txBox="1">
            <a:spLocks noChangeArrowheads="1"/>
          </p:cNvSpPr>
          <p:nvPr/>
        </p:nvSpPr>
        <p:spPr bwMode="auto">
          <a:xfrm>
            <a:off x="5509470" y="1681748"/>
            <a:ext cx="2145349" cy="1478065"/>
          </a:xfrm>
          <a:prstGeom prst="rect">
            <a:avLst/>
          </a:prstGeom>
          <a:noFill/>
          <a:ln w="9525">
            <a:noFill/>
            <a:round/>
            <a:headEnd/>
            <a:tailEnd/>
          </a:ln>
          <a:effectLst>
            <a:outerShdw blurRad="63500" dist="35921" dir="2700000" algn="ctr" rotWithShape="0">
              <a:schemeClr val="tx1">
                <a:alpha val="74998"/>
              </a:schemeClr>
            </a:outerShdw>
          </a:effectLst>
        </p:spPr>
        <p:txBody>
          <a:bodyPr wrap="square" lIns="76910" tIns="39989" rIns="76910" bIns="39989">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algn="ctr" defTabSz="388140" rtl="1">
              <a:spcBef>
                <a:spcPts val="2891"/>
              </a:spcBef>
              <a:buClr>
                <a:srgbClr val="FFEA18"/>
              </a:buClr>
              <a:tabLst>
                <a:tab pos="0" algn="l"/>
                <a:tab pos="882931" algn="l"/>
                <a:tab pos="1770484" algn="l"/>
                <a:tab pos="2659578" algn="l"/>
                <a:tab pos="3547132" algn="l"/>
                <a:tab pos="4434685" algn="l"/>
                <a:tab pos="5322238" algn="l"/>
                <a:tab pos="6208251" algn="l"/>
                <a:tab pos="7095804" algn="l"/>
                <a:tab pos="7983357" algn="l"/>
                <a:tab pos="8870910" algn="l"/>
                <a:tab pos="9758463" algn="l"/>
              </a:tabLst>
              <a:defRPr/>
            </a:pPr>
            <a:r>
              <a:rPr lang="ar-JO" sz="4540" b="1" dirty="0">
                <a:solidFill>
                  <a:srgbClr val="FFEA18"/>
                </a:solidFill>
                <a:latin typeface="Comic Sans MS" charset="0"/>
              </a:rPr>
              <a:t>64 -68</a:t>
            </a:r>
            <a:br>
              <a:rPr lang="en-US" sz="4540" b="1" dirty="0">
                <a:solidFill>
                  <a:srgbClr val="FFEA18"/>
                </a:solidFill>
                <a:latin typeface="Comic Sans MS" charset="0"/>
              </a:rPr>
            </a:br>
            <a:r>
              <a:rPr lang="ar-JO" sz="4540" b="1" dirty="0">
                <a:solidFill>
                  <a:srgbClr val="FFEA18"/>
                </a:solidFill>
                <a:latin typeface="Arial" panose="020B0604020202020204" pitchFamily="34" charset="0"/>
                <a:cs typeface="Arial" panose="020B0604020202020204" pitchFamily="34" charset="0"/>
              </a:rPr>
              <a:t>ب. م</a:t>
            </a:r>
            <a:endParaRPr lang="en-GB" sz="3883" b="1" dirty="0">
              <a:solidFill>
                <a:srgbClr val="FFEA18"/>
              </a:solidFill>
              <a:latin typeface="Arial" panose="020B0604020202020204" pitchFamily="34" charset="0"/>
              <a:cs typeface="Arial" panose="020B0604020202020204" pitchFamily="34" charset="0"/>
            </a:endParaRPr>
          </a:p>
        </p:txBody>
      </p:sp>
      <p:sp>
        <p:nvSpPr>
          <p:cNvPr id="29753" name="Text Box 57"/>
          <p:cNvSpPr txBox="1">
            <a:spLocks noChangeArrowheads="1"/>
          </p:cNvSpPr>
          <p:nvPr/>
        </p:nvSpPr>
        <p:spPr bwMode="auto">
          <a:xfrm>
            <a:off x="1966244" y="1721172"/>
            <a:ext cx="2439010" cy="1346362"/>
          </a:xfrm>
          <a:prstGeom prst="rect">
            <a:avLst/>
          </a:prstGeom>
          <a:noFill/>
          <a:ln w="9525">
            <a:noFill/>
            <a:round/>
            <a:headEnd/>
            <a:tailEnd/>
          </a:ln>
          <a:effectLst>
            <a:outerShdw blurRad="63500" dist="35921" dir="2700000" algn="ctr" rotWithShape="0">
              <a:schemeClr val="tx1">
                <a:alpha val="74998"/>
              </a:schemeClr>
            </a:outerShdw>
          </a:effectLst>
        </p:spPr>
        <p:txBody>
          <a:bodyPr lIns="76910" tIns="39989" rIns="76910" bIns="39989">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algn="ctr" defTabSz="388140" rtl="1">
              <a:spcBef>
                <a:spcPts val="2568"/>
              </a:spcBef>
              <a:buClr>
                <a:srgbClr val="FFEA18"/>
              </a:buClr>
              <a:tabLst>
                <a:tab pos="0" algn="l"/>
                <a:tab pos="882931" algn="l"/>
                <a:tab pos="1770484" algn="l"/>
                <a:tab pos="2659578" algn="l"/>
                <a:tab pos="3547132" algn="l"/>
                <a:tab pos="4434685" algn="l"/>
                <a:tab pos="5322238" algn="l"/>
                <a:tab pos="6208251" algn="l"/>
                <a:tab pos="7095804" algn="l"/>
                <a:tab pos="7983357" algn="l"/>
                <a:tab pos="8870910" algn="l"/>
                <a:tab pos="9758463" algn="l"/>
              </a:tabLst>
              <a:defRPr/>
            </a:pPr>
            <a:r>
              <a:rPr lang="ar-JO" sz="4112" b="1" dirty="0">
                <a:solidFill>
                  <a:srgbClr val="FFEA18"/>
                </a:solidFill>
                <a:latin typeface="Arial" panose="020B0604020202020204" pitchFamily="34" charset="0"/>
                <a:cs typeface="Arial" panose="020B0604020202020204" pitchFamily="34" charset="0"/>
              </a:rPr>
              <a:t>السنة</a:t>
            </a:r>
            <a:br>
              <a:rPr lang="en-US" sz="4112" b="1" dirty="0">
                <a:solidFill>
                  <a:srgbClr val="FFEA18"/>
                </a:solidFill>
                <a:latin typeface="Arial" panose="020B0604020202020204" pitchFamily="34" charset="0"/>
                <a:cs typeface="Arial" panose="020B0604020202020204" pitchFamily="34" charset="0"/>
              </a:rPr>
            </a:br>
            <a:r>
              <a:rPr lang="ar-JO" sz="4112" b="1" dirty="0">
                <a:solidFill>
                  <a:srgbClr val="FFEA18"/>
                </a:solidFill>
                <a:latin typeface="Arial" panose="020B0604020202020204" pitchFamily="34" charset="0"/>
                <a:cs typeface="Arial" panose="020B0604020202020204" pitchFamily="34" charset="0"/>
              </a:rPr>
              <a:t>40 ب. م</a:t>
            </a:r>
            <a:endParaRPr lang="en-GB" sz="4112" b="1" dirty="0">
              <a:solidFill>
                <a:srgbClr val="FFEA18"/>
              </a:solidFill>
              <a:latin typeface="Arial" panose="020B0604020202020204" pitchFamily="34" charset="0"/>
              <a:cs typeface="Arial" panose="020B0604020202020204" pitchFamily="34" charset="0"/>
            </a:endParaRPr>
          </a:p>
        </p:txBody>
      </p:sp>
      <p:sp>
        <p:nvSpPr>
          <p:cNvPr id="64" name="Title 63"/>
          <p:cNvSpPr>
            <a:spLocks noGrp="1"/>
          </p:cNvSpPr>
          <p:nvPr>
            <p:ph type="title" idx="4294967295"/>
          </p:nvPr>
        </p:nvSpPr>
        <p:spPr bwMode="auto">
          <a:xfrm>
            <a:off x="695960" y="322460"/>
            <a:ext cx="7752081" cy="59139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7079" tIns="43541" rIns="87079" bIns="43541"/>
          <a:lstStyle/>
          <a:p>
            <a:r>
              <a:rPr lang="ar-JO" sz="2741" b="1" dirty="0">
                <a:solidFill>
                  <a:srgbClr val="FFEA18"/>
                </a:solidFill>
                <a:latin typeface="Arial" panose="020B0604020202020204" pitchFamily="34" charset="0"/>
                <a:cs typeface="Arial" panose="020B0604020202020204" pitchFamily="34" charset="0"/>
              </a:rPr>
              <a:t>متى أعتقد أنهم كتبوا؟...</a:t>
            </a:r>
            <a:endParaRPr lang="en-US"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4"/>
                                        </p:tgtEl>
                                        <p:attrNameLst>
                                          <p:attrName>ppt_y</p:attrName>
                                        </p:attrNameLst>
                                      </p:cBhvr>
                                      <p:tavLst>
                                        <p:tav tm="0">
                                          <p:val>
                                            <p:strVal val="#ppt_y"/>
                                          </p:val>
                                        </p:tav>
                                        <p:tav tm="100000">
                                          <p:val>
                                            <p:strVal val="#ppt_y"/>
                                          </p:val>
                                        </p:tav>
                                      </p:tavLst>
                                    </p:anim>
                                    <p:anim calcmode="lin" valueType="num">
                                      <p:cBhvr>
                                        <p:cTn id="9" dur="5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fill="hold" nodeType="clickEffect">
                                  <p:stCondLst>
                                    <p:cond delay="0"/>
                                  </p:stCondLst>
                                  <p:childTnLst>
                                    <p:set>
                                      <p:cBhvr>
                                        <p:cTn id="15" dur="1" fill="hold">
                                          <p:stCondLst>
                                            <p:cond delay="0"/>
                                          </p:stCondLst>
                                        </p:cTn>
                                        <p:tgtEl>
                                          <p:spTgt spid="29753"/>
                                        </p:tgtEl>
                                        <p:attrNameLst>
                                          <p:attrName>style.visibility</p:attrName>
                                        </p:attrNameLst>
                                      </p:cBhvr>
                                      <p:to>
                                        <p:strVal val="visible"/>
                                      </p:to>
                                    </p:set>
                                    <p:animEffect transition="in" filter="fade">
                                      <p:cBhvr>
                                        <p:cTn id="16" dur="1000"/>
                                        <p:tgtEl>
                                          <p:spTgt spid="2975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fill="hold" nodeType="clickEffect">
                                  <p:stCondLst>
                                    <p:cond delay="0"/>
                                  </p:stCondLst>
                                  <p:childTnLst>
                                    <p:set>
                                      <p:cBhvr>
                                        <p:cTn id="20" dur="1" fill="hold">
                                          <p:stCondLst>
                                            <p:cond delay="0"/>
                                          </p:stCondLst>
                                        </p:cTn>
                                        <p:tgtEl>
                                          <p:spTgt spid="29750"/>
                                        </p:tgtEl>
                                        <p:attrNameLst>
                                          <p:attrName>style.visibility</p:attrName>
                                        </p:attrNameLst>
                                      </p:cBhvr>
                                      <p:to>
                                        <p:strVal val="visible"/>
                                      </p:to>
                                    </p:set>
                                    <p:animEffect transition="in" filter="fade">
                                      <p:cBhvr>
                                        <p:cTn id="21" dur="1000"/>
                                        <p:tgtEl>
                                          <p:spTgt spid="2975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fill="hold" nodeType="clickEffect">
                                  <p:stCondLst>
                                    <p:cond delay="0"/>
                                  </p:stCondLst>
                                  <p:childTnLst>
                                    <p:set>
                                      <p:cBhvr>
                                        <p:cTn id="25" dur="1" fill="hold">
                                          <p:stCondLst>
                                            <p:cond delay="0"/>
                                          </p:stCondLst>
                                        </p:cTn>
                                        <p:tgtEl>
                                          <p:spTgt spid="29752"/>
                                        </p:tgtEl>
                                        <p:attrNameLst>
                                          <p:attrName>style.visibility</p:attrName>
                                        </p:attrNameLst>
                                      </p:cBhvr>
                                      <p:to>
                                        <p:strVal val="visible"/>
                                      </p:to>
                                    </p:set>
                                    <p:animEffect transition="in" filter="fade">
                                      <p:cBhvr>
                                        <p:cTn id="26" dur="1000"/>
                                        <p:tgtEl>
                                          <p:spTgt spid="2975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fill="hold" nodeType="clickEffect">
                                  <p:stCondLst>
                                    <p:cond delay="0"/>
                                  </p:stCondLst>
                                  <p:childTnLst>
                                    <p:set>
                                      <p:cBhvr>
                                        <p:cTn id="30" dur="1" fill="hold">
                                          <p:stCondLst>
                                            <p:cond delay="0"/>
                                          </p:stCondLst>
                                        </p:cTn>
                                        <p:tgtEl>
                                          <p:spTgt spid="29751"/>
                                        </p:tgtEl>
                                        <p:attrNameLst>
                                          <p:attrName>style.visibility</p:attrName>
                                        </p:attrNameLst>
                                      </p:cBhvr>
                                      <p:to>
                                        <p:strVal val="visible"/>
                                      </p:to>
                                    </p:set>
                                    <p:animEffect transition="in" filter="fade">
                                      <p:cBhvr>
                                        <p:cTn id="31" dur="1000"/>
                                        <p:tgtEl>
                                          <p:spTgt spid="29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845" y="231122"/>
            <a:ext cx="8153681" cy="640136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93538" name="Rectangle 2"/>
          <p:cNvSpPr>
            <a:spLocks noChangeArrowheads="1"/>
          </p:cNvSpPr>
          <p:nvPr/>
        </p:nvSpPr>
        <p:spPr bwMode="auto">
          <a:xfrm>
            <a:off x="284349" y="6555442"/>
            <a:ext cx="1283074" cy="211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610" tIns="40303" rIns="80610" bIns="40303"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3539" name="Rectangle 3"/>
          <p:cNvSpPr>
            <a:spLocks noChangeArrowheads="1"/>
          </p:cNvSpPr>
          <p:nvPr/>
        </p:nvSpPr>
        <p:spPr bwMode="auto">
          <a:xfrm>
            <a:off x="1241051" y="762001"/>
            <a:ext cx="6601666" cy="5454463"/>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0610" tIns="40303" rIns="80610" bIns="40303"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3540" name="AutoShape 4"/>
          <p:cNvSpPr>
            <a:spLocks noChangeArrowheads="1"/>
          </p:cNvSpPr>
          <p:nvPr/>
        </p:nvSpPr>
        <p:spPr bwMode="auto">
          <a:xfrm>
            <a:off x="4721879" y="889468"/>
            <a:ext cx="2914930" cy="2484904"/>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610" tIns="40303" rIns="80610" bIns="40303"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3541" name="AutoShape 5"/>
          <p:cNvSpPr>
            <a:spLocks noChangeArrowheads="1"/>
          </p:cNvSpPr>
          <p:nvPr/>
        </p:nvSpPr>
        <p:spPr bwMode="auto">
          <a:xfrm>
            <a:off x="1434353" y="3564872"/>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610" tIns="40303" rIns="80610" bIns="40303"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3542" name="AutoShape 6"/>
          <p:cNvSpPr>
            <a:spLocks noChangeArrowheads="1"/>
          </p:cNvSpPr>
          <p:nvPr/>
        </p:nvSpPr>
        <p:spPr bwMode="auto">
          <a:xfrm>
            <a:off x="4577603" y="3639110"/>
            <a:ext cx="2914931" cy="2470897"/>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610" tIns="40303" rIns="80610" bIns="40303"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3543" name="AutoShape 7"/>
          <p:cNvSpPr>
            <a:spLocks noChangeArrowheads="1"/>
          </p:cNvSpPr>
          <p:nvPr/>
        </p:nvSpPr>
        <p:spPr bwMode="auto">
          <a:xfrm>
            <a:off x="1432953" y="882463"/>
            <a:ext cx="2916331" cy="2486306"/>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610" tIns="40303" rIns="80610" bIns="40303"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3544" name="Rectangle 8"/>
          <p:cNvSpPr>
            <a:spLocks noChangeArrowheads="1"/>
          </p:cNvSpPr>
          <p:nvPr/>
        </p:nvSpPr>
        <p:spPr bwMode="auto">
          <a:xfrm>
            <a:off x="4807324" y="945497"/>
            <a:ext cx="400610" cy="6220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55" tIns="39034" rIns="79655" bIns="39034">
            <a:spAutoFit/>
          </a:bodyPr>
          <a:lstStyle/>
          <a:p>
            <a:pPr defTabSz="897920" eaLnBrk="1" hangingPunct="1">
              <a:spcBef>
                <a:spcPts val="2217"/>
              </a:spcBef>
              <a:buClr>
                <a:srgbClr val="0066FF"/>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en-GB" sz="3530" b="1">
                <a:solidFill>
                  <a:srgbClr val="0066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2</a:t>
            </a:r>
          </a:p>
        </p:txBody>
      </p:sp>
      <p:sp>
        <p:nvSpPr>
          <p:cNvPr id="193545" name="Rectangle 9"/>
          <p:cNvSpPr>
            <a:spLocks noChangeArrowheads="1"/>
          </p:cNvSpPr>
          <p:nvPr/>
        </p:nvSpPr>
        <p:spPr bwMode="auto">
          <a:xfrm>
            <a:off x="1519799" y="3639110"/>
            <a:ext cx="400610" cy="6220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55" tIns="39034" rIns="79655" bIns="39034">
            <a:spAutoFit/>
          </a:bodyPr>
          <a:lstStyle/>
          <a:p>
            <a:pPr defTabSz="897920" eaLnBrk="1" hangingPunct="1">
              <a:spcBef>
                <a:spcPts val="2217"/>
              </a:spcBef>
              <a:buClr>
                <a:srgbClr val="0066FF"/>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en-GB" sz="3530" b="1">
                <a:solidFill>
                  <a:srgbClr val="0066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3</a:t>
            </a:r>
          </a:p>
        </p:txBody>
      </p:sp>
      <p:sp>
        <p:nvSpPr>
          <p:cNvPr id="193546" name="Rectangle 10"/>
          <p:cNvSpPr>
            <a:spLocks noChangeArrowheads="1"/>
          </p:cNvSpPr>
          <p:nvPr/>
        </p:nvSpPr>
        <p:spPr bwMode="auto">
          <a:xfrm>
            <a:off x="7157757" y="3623703"/>
            <a:ext cx="376798" cy="6220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55" tIns="39034" rIns="79655" bIns="39034">
            <a:spAutoFit/>
          </a:bodyPr>
          <a:lstStyle/>
          <a:p>
            <a:pPr defTabSz="897920" eaLnBrk="1" hangingPunct="1">
              <a:spcBef>
                <a:spcPts val="2217"/>
              </a:spcBef>
              <a:buClr>
                <a:srgbClr val="FAFD00"/>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4</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3547" name="Rectangle 11"/>
          <p:cNvSpPr>
            <a:spLocks noChangeArrowheads="1"/>
          </p:cNvSpPr>
          <p:nvPr/>
        </p:nvSpPr>
        <p:spPr bwMode="auto">
          <a:xfrm>
            <a:off x="1505791" y="962306"/>
            <a:ext cx="400610" cy="6220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55" tIns="39034" rIns="79655" bIns="39034">
            <a:spAutoFit/>
          </a:bodyPr>
          <a:lstStyle/>
          <a:p>
            <a:pPr defTabSz="897920" eaLnBrk="1" hangingPunct="1">
              <a:spcBef>
                <a:spcPts val="2217"/>
              </a:spcBef>
              <a:buClr>
                <a:srgbClr val="0066FF"/>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en-GB" sz="3530" b="1">
                <a:solidFill>
                  <a:srgbClr val="0066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a:t>
            </a:r>
          </a:p>
        </p:txBody>
      </p:sp>
      <p:grpSp>
        <p:nvGrpSpPr>
          <p:cNvPr id="50188" name="Group 12"/>
          <p:cNvGrpSpPr>
            <a:grpSpLocks/>
          </p:cNvGrpSpPr>
          <p:nvPr/>
        </p:nvGrpSpPr>
        <p:grpSpPr bwMode="auto">
          <a:xfrm>
            <a:off x="1738314" y="1647264"/>
            <a:ext cx="864253" cy="1358715"/>
            <a:chOff x="1145" y="1176"/>
            <a:chExt cx="617" cy="971"/>
          </a:xfrm>
        </p:grpSpPr>
        <p:sp>
          <p:nvSpPr>
            <p:cNvPr id="193583" name="Rectangle 13"/>
            <p:cNvSpPr>
              <a:spLocks noChangeArrowheads="1"/>
            </p:cNvSpPr>
            <p:nvPr/>
          </p:nvSpPr>
          <p:spPr bwMode="auto">
            <a:xfrm>
              <a:off x="1145" y="1176"/>
              <a:ext cx="587"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1103"/>
                </a:spcBef>
                <a:buClr>
                  <a:srgbClr val="0066FF"/>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en-GB" sz="1765" b="1">
                  <a:solidFill>
                    <a:srgbClr val="0066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TO:</a:t>
              </a:r>
            </a:p>
          </p:txBody>
        </p:sp>
        <p:sp>
          <p:nvSpPr>
            <p:cNvPr id="193584" name="Rectangle 14"/>
            <p:cNvSpPr>
              <a:spLocks noChangeArrowheads="1"/>
            </p:cNvSpPr>
            <p:nvPr/>
          </p:nvSpPr>
          <p:spPr bwMode="auto">
            <a:xfrm>
              <a:off x="1145" y="1530"/>
              <a:ext cx="587"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1103"/>
                </a:spcBef>
                <a:buClr>
                  <a:srgbClr val="0066FF"/>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en-GB" sz="1765" b="1">
                  <a:solidFill>
                    <a:srgbClr val="0066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AS:</a:t>
              </a:r>
            </a:p>
          </p:txBody>
        </p:sp>
        <p:sp>
          <p:nvSpPr>
            <p:cNvPr id="193585" name="Rectangle 15"/>
            <p:cNvSpPr>
              <a:spLocks noChangeArrowheads="1"/>
            </p:cNvSpPr>
            <p:nvPr/>
          </p:nvSpPr>
          <p:spPr bwMode="auto">
            <a:xfrm>
              <a:off x="1145" y="1834"/>
              <a:ext cx="617" cy="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lnSpc>
                  <a:spcPct val="35000"/>
                </a:lnSpc>
                <a:spcBef>
                  <a:spcPts val="1103"/>
                </a:spcBef>
                <a:buClr>
                  <a:srgbClr val="0066FF"/>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en-GB" sz="1765" b="1">
                  <a:solidFill>
                    <a:srgbClr val="0066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WHAT</a:t>
              </a:r>
            </a:p>
            <a:p>
              <a:pPr defTabSz="897920" eaLnBrk="1" hangingPunct="1">
                <a:lnSpc>
                  <a:spcPct val="35000"/>
                </a:lnSpc>
                <a:spcBef>
                  <a:spcPts val="1103"/>
                </a:spcBef>
                <a:buClr>
                  <a:srgbClr val="0066FF"/>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en-GB" sz="1765" b="1">
                  <a:solidFill>
                    <a:srgbClr val="0066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HE:</a:t>
              </a:r>
            </a:p>
          </p:txBody>
        </p:sp>
      </p:grpSp>
      <p:grpSp>
        <p:nvGrpSpPr>
          <p:cNvPr id="50189" name="Group 16"/>
          <p:cNvGrpSpPr>
            <a:grpSpLocks/>
          </p:cNvGrpSpPr>
          <p:nvPr/>
        </p:nvGrpSpPr>
        <p:grpSpPr bwMode="auto">
          <a:xfrm>
            <a:off x="5055255" y="1658470"/>
            <a:ext cx="865654" cy="1358715"/>
            <a:chOff x="3513" y="1184"/>
            <a:chExt cx="617" cy="971"/>
          </a:xfrm>
        </p:grpSpPr>
        <p:sp>
          <p:nvSpPr>
            <p:cNvPr id="193580" name="Rectangle 17"/>
            <p:cNvSpPr>
              <a:spLocks noChangeArrowheads="1"/>
            </p:cNvSpPr>
            <p:nvPr/>
          </p:nvSpPr>
          <p:spPr bwMode="auto">
            <a:xfrm>
              <a:off x="3513" y="1184"/>
              <a:ext cx="587"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1103"/>
                </a:spcBef>
                <a:buClr>
                  <a:srgbClr val="0066FF"/>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en-GB" sz="1765" b="1">
                  <a:solidFill>
                    <a:srgbClr val="0066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TO:</a:t>
              </a:r>
            </a:p>
          </p:txBody>
        </p:sp>
        <p:sp>
          <p:nvSpPr>
            <p:cNvPr id="193581" name="Rectangle 18"/>
            <p:cNvSpPr>
              <a:spLocks noChangeArrowheads="1"/>
            </p:cNvSpPr>
            <p:nvPr/>
          </p:nvSpPr>
          <p:spPr bwMode="auto">
            <a:xfrm>
              <a:off x="3513" y="1538"/>
              <a:ext cx="587"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1103"/>
                </a:spcBef>
                <a:buClr>
                  <a:srgbClr val="0066FF"/>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en-GB" sz="1765" b="1">
                  <a:solidFill>
                    <a:srgbClr val="0066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AS:</a:t>
              </a:r>
            </a:p>
          </p:txBody>
        </p:sp>
        <p:sp>
          <p:nvSpPr>
            <p:cNvPr id="193582" name="Rectangle 19"/>
            <p:cNvSpPr>
              <a:spLocks noChangeArrowheads="1"/>
            </p:cNvSpPr>
            <p:nvPr/>
          </p:nvSpPr>
          <p:spPr bwMode="auto">
            <a:xfrm>
              <a:off x="3513" y="1842"/>
              <a:ext cx="617" cy="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lnSpc>
                  <a:spcPct val="35000"/>
                </a:lnSpc>
                <a:spcBef>
                  <a:spcPts val="1103"/>
                </a:spcBef>
                <a:buClr>
                  <a:srgbClr val="0066FF"/>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en-GB" sz="1765" b="1">
                  <a:solidFill>
                    <a:srgbClr val="0066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WHAT</a:t>
              </a:r>
            </a:p>
            <a:p>
              <a:pPr defTabSz="897920" eaLnBrk="1" hangingPunct="1">
                <a:lnSpc>
                  <a:spcPct val="35000"/>
                </a:lnSpc>
                <a:spcBef>
                  <a:spcPts val="1103"/>
                </a:spcBef>
                <a:buClr>
                  <a:srgbClr val="0066FF"/>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en-GB" sz="1765" b="1">
                  <a:solidFill>
                    <a:srgbClr val="0066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HE:</a:t>
              </a:r>
            </a:p>
          </p:txBody>
        </p:sp>
      </p:grpSp>
      <p:grpSp>
        <p:nvGrpSpPr>
          <p:cNvPr id="50190" name="Group 20"/>
          <p:cNvGrpSpPr>
            <a:grpSpLocks/>
          </p:cNvGrpSpPr>
          <p:nvPr/>
        </p:nvGrpSpPr>
        <p:grpSpPr bwMode="auto">
          <a:xfrm>
            <a:off x="1760725" y="4325471"/>
            <a:ext cx="864253" cy="1358715"/>
            <a:chOff x="1161" y="3088"/>
            <a:chExt cx="617" cy="971"/>
          </a:xfrm>
        </p:grpSpPr>
        <p:sp>
          <p:nvSpPr>
            <p:cNvPr id="193577" name="Rectangle 21"/>
            <p:cNvSpPr>
              <a:spLocks noChangeArrowheads="1"/>
            </p:cNvSpPr>
            <p:nvPr/>
          </p:nvSpPr>
          <p:spPr bwMode="auto">
            <a:xfrm>
              <a:off x="1161" y="3088"/>
              <a:ext cx="587"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1103"/>
                </a:spcBef>
                <a:buClr>
                  <a:srgbClr val="0066FF"/>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en-GB" sz="1765" b="1">
                  <a:solidFill>
                    <a:srgbClr val="0066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TO:</a:t>
              </a:r>
            </a:p>
          </p:txBody>
        </p:sp>
        <p:sp>
          <p:nvSpPr>
            <p:cNvPr id="193578" name="Rectangle 22"/>
            <p:cNvSpPr>
              <a:spLocks noChangeArrowheads="1"/>
            </p:cNvSpPr>
            <p:nvPr/>
          </p:nvSpPr>
          <p:spPr bwMode="auto">
            <a:xfrm>
              <a:off x="1161" y="3442"/>
              <a:ext cx="587"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1103"/>
                </a:spcBef>
                <a:buClr>
                  <a:srgbClr val="0066FF"/>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en-GB" sz="1765" b="1">
                  <a:solidFill>
                    <a:srgbClr val="0066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AS:</a:t>
              </a:r>
            </a:p>
          </p:txBody>
        </p:sp>
        <p:sp>
          <p:nvSpPr>
            <p:cNvPr id="193579" name="Rectangle 23"/>
            <p:cNvSpPr>
              <a:spLocks noChangeArrowheads="1"/>
            </p:cNvSpPr>
            <p:nvPr/>
          </p:nvSpPr>
          <p:spPr bwMode="auto">
            <a:xfrm>
              <a:off x="1161" y="3746"/>
              <a:ext cx="617" cy="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lnSpc>
                  <a:spcPct val="35000"/>
                </a:lnSpc>
                <a:spcBef>
                  <a:spcPts val="1103"/>
                </a:spcBef>
                <a:buClr>
                  <a:srgbClr val="0066FF"/>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en-GB" sz="1765" b="1">
                  <a:solidFill>
                    <a:srgbClr val="0066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WHAT</a:t>
              </a:r>
            </a:p>
            <a:p>
              <a:pPr defTabSz="897920" eaLnBrk="1" hangingPunct="1">
                <a:lnSpc>
                  <a:spcPct val="35000"/>
                </a:lnSpc>
                <a:spcBef>
                  <a:spcPts val="1103"/>
                </a:spcBef>
                <a:buClr>
                  <a:srgbClr val="0066FF"/>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en-GB" sz="1765" b="1">
                  <a:solidFill>
                    <a:srgbClr val="0066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HE:</a:t>
              </a:r>
            </a:p>
          </p:txBody>
        </p:sp>
      </p:grpSp>
      <p:grpSp>
        <p:nvGrpSpPr>
          <p:cNvPr id="50191" name="Group 24"/>
          <p:cNvGrpSpPr>
            <a:grpSpLocks/>
          </p:cNvGrpSpPr>
          <p:nvPr/>
        </p:nvGrpSpPr>
        <p:grpSpPr bwMode="auto">
          <a:xfrm>
            <a:off x="6668897" y="4325469"/>
            <a:ext cx="823631" cy="1390899"/>
            <a:chOff x="4665" y="3088"/>
            <a:chExt cx="588" cy="994"/>
          </a:xfrm>
        </p:grpSpPr>
        <p:sp>
          <p:nvSpPr>
            <p:cNvPr id="193574" name="Rectangle 25"/>
            <p:cNvSpPr>
              <a:spLocks noChangeArrowheads="1"/>
            </p:cNvSpPr>
            <p:nvPr/>
          </p:nvSpPr>
          <p:spPr bwMode="auto">
            <a:xfrm>
              <a:off x="4892" y="3088"/>
              <a:ext cx="361"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3575" name="Rectangle 26"/>
            <p:cNvSpPr>
              <a:spLocks noChangeArrowheads="1"/>
            </p:cNvSpPr>
            <p:nvPr/>
          </p:nvSpPr>
          <p:spPr bwMode="auto">
            <a:xfrm>
              <a:off x="4892" y="3442"/>
              <a:ext cx="28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3576" name="Rectangle 27"/>
            <p:cNvSpPr>
              <a:spLocks noChangeArrowheads="1"/>
            </p:cNvSpPr>
            <p:nvPr/>
          </p:nvSpPr>
          <p:spPr bwMode="auto">
            <a:xfrm>
              <a:off x="4665" y="3938"/>
              <a:ext cx="588"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algn="r" defTabSz="897920" eaLnBrk="1" hangingPunct="1">
                <a:lnSpc>
                  <a:spcPct val="35000"/>
                </a:lnSpc>
                <a:spcBef>
                  <a:spcPts val="1103"/>
                </a:spcBef>
                <a:buClr>
                  <a:srgbClr val="FAFD00"/>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93552" name="Rectangle 28"/>
          <p:cNvSpPr>
            <a:spLocks noChangeArrowheads="1"/>
          </p:cNvSpPr>
          <p:nvPr/>
        </p:nvSpPr>
        <p:spPr bwMode="auto">
          <a:xfrm>
            <a:off x="1840566" y="1004327"/>
            <a:ext cx="2286000" cy="5677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55" tIns="39034" rIns="79655" bIns="39034">
            <a:spAutoFit/>
          </a:bodyPr>
          <a:lstStyle/>
          <a:p>
            <a:pPr defTabSz="897920" eaLnBrk="1" hangingPunct="1">
              <a:spcBef>
                <a:spcPts val="1985"/>
              </a:spcBef>
              <a:buClr>
                <a:srgbClr val="0066FF"/>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en-GB" sz="3177" b="1">
                <a:solidFill>
                  <a:srgbClr val="0066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MATTHEW</a:t>
            </a:r>
          </a:p>
        </p:txBody>
      </p:sp>
      <p:sp>
        <p:nvSpPr>
          <p:cNvPr id="193553" name="Rectangle 29"/>
          <p:cNvSpPr>
            <a:spLocks noChangeArrowheads="1"/>
          </p:cNvSpPr>
          <p:nvPr/>
        </p:nvSpPr>
        <p:spPr bwMode="auto">
          <a:xfrm>
            <a:off x="5558118" y="1025338"/>
            <a:ext cx="1976438" cy="5677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55" tIns="39034" rIns="79655" bIns="39034">
            <a:spAutoFit/>
          </a:bodyPr>
          <a:lstStyle/>
          <a:p>
            <a:pPr defTabSz="897920" eaLnBrk="1" hangingPunct="1">
              <a:spcBef>
                <a:spcPts val="1985"/>
              </a:spcBef>
              <a:buClr>
                <a:srgbClr val="0066FF"/>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en-GB" sz="3177" b="1">
                <a:solidFill>
                  <a:srgbClr val="0066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MARK</a:t>
            </a:r>
          </a:p>
        </p:txBody>
      </p:sp>
      <p:sp>
        <p:nvSpPr>
          <p:cNvPr id="193554" name="Rectangle 30"/>
          <p:cNvSpPr>
            <a:spLocks noChangeArrowheads="1"/>
          </p:cNvSpPr>
          <p:nvPr/>
        </p:nvSpPr>
        <p:spPr bwMode="auto">
          <a:xfrm>
            <a:off x="2220166" y="3692338"/>
            <a:ext cx="1976437" cy="5677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55" tIns="39034" rIns="79655" bIns="39034">
            <a:spAutoFit/>
          </a:bodyPr>
          <a:lstStyle/>
          <a:p>
            <a:pPr defTabSz="897920" eaLnBrk="1" hangingPunct="1">
              <a:spcBef>
                <a:spcPts val="1985"/>
              </a:spcBef>
              <a:buClr>
                <a:srgbClr val="0066FF"/>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en-GB" sz="3177" b="1">
                <a:solidFill>
                  <a:srgbClr val="0066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LUKE</a:t>
            </a:r>
          </a:p>
        </p:txBody>
      </p:sp>
      <p:sp>
        <p:nvSpPr>
          <p:cNvPr id="193555" name="Rectangle 31"/>
          <p:cNvSpPr>
            <a:spLocks noChangeArrowheads="1"/>
          </p:cNvSpPr>
          <p:nvPr/>
        </p:nvSpPr>
        <p:spPr bwMode="auto">
          <a:xfrm>
            <a:off x="5724805" y="3683934"/>
            <a:ext cx="1432952" cy="5677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55" tIns="39034" rIns="79655" bIns="39034">
            <a:spAutoFit/>
          </a:bodyPr>
          <a:lstStyle/>
          <a:p>
            <a:pPr defTabSz="897920" eaLnBrk="1" hangingPunct="1">
              <a:spcBef>
                <a:spcPts val="1985"/>
              </a:spcBef>
              <a:buClr>
                <a:srgbClr val="66FF99"/>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يوحنا</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3556" name="Rectangle 32"/>
          <p:cNvSpPr>
            <a:spLocks noChangeArrowheads="1"/>
          </p:cNvSpPr>
          <p:nvPr/>
        </p:nvSpPr>
        <p:spPr bwMode="auto">
          <a:xfrm>
            <a:off x="2229971" y="1560419"/>
            <a:ext cx="1714500" cy="4182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55" tIns="39034" rIns="79655" bIns="39034">
            <a:spAutoFit/>
          </a:bodyPr>
          <a:lstStyle/>
          <a:p>
            <a:pPr defTabSz="897920" eaLnBrk="1" hangingPunct="1">
              <a:spcBef>
                <a:spcPts val="1544"/>
              </a:spcBef>
              <a:buClr>
                <a:srgbClr val="0066FF"/>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en-GB" sz="2206" b="1">
                <a:solidFill>
                  <a:srgbClr val="0066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   JEWS</a:t>
            </a:r>
          </a:p>
        </p:txBody>
      </p:sp>
      <p:sp>
        <p:nvSpPr>
          <p:cNvPr id="193557" name="Rectangle 33"/>
          <p:cNvSpPr>
            <a:spLocks noChangeArrowheads="1"/>
          </p:cNvSpPr>
          <p:nvPr/>
        </p:nvSpPr>
        <p:spPr bwMode="auto">
          <a:xfrm>
            <a:off x="5860676" y="1570225"/>
            <a:ext cx="1714500" cy="4182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55" tIns="39034" rIns="79655" bIns="39034">
            <a:spAutoFit/>
          </a:bodyPr>
          <a:lstStyle/>
          <a:p>
            <a:pPr defTabSz="897920" eaLnBrk="1" hangingPunct="1">
              <a:spcBef>
                <a:spcPts val="1544"/>
              </a:spcBef>
              <a:buClr>
                <a:srgbClr val="0066FF"/>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en-GB" sz="2206" b="1">
                <a:solidFill>
                  <a:srgbClr val="0066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ROMANS</a:t>
            </a:r>
          </a:p>
        </p:txBody>
      </p:sp>
      <p:sp>
        <p:nvSpPr>
          <p:cNvPr id="193558" name="Rectangle 34"/>
          <p:cNvSpPr>
            <a:spLocks noChangeArrowheads="1"/>
          </p:cNvSpPr>
          <p:nvPr/>
        </p:nvSpPr>
        <p:spPr bwMode="auto">
          <a:xfrm>
            <a:off x="2524125" y="4237225"/>
            <a:ext cx="1714500" cy="4182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55" tIns="39034" rIns="79655" bIns="39034">
            <a:spAutoFit/>
          </a:bodyPr>
          <a:lstStyle/>
          <a:p>
            <a:pPr defTabSz="897920" eaLnBrk="1" hangingPunct="1">
              <a:spcBef>
                <a:spcPts val="1544"/>
              </a:spcBef>
              <a:buClr>
                <a:srgbClr val="0066FF"/>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en-GB" sz="2206" b="1">
                <a:solidFill>
                  <a:srgbClr val="0066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GREEKS</a:t>
            </a:r>
          </a:p>
        </p:txBody>
      </p:sp>
      <p:sp>
        <p:nvSpPr>
          <p:cNvPr id="193559" name="Rectangle 35"/>
          <p:cNvSpPr>
            <a:spLocks noChangeArrowheads="1"/>
          </p:cNvSpPr>
          <p:nvPr/>
        </p:nvSpPr>
        <p:spPr bwMode="auto">
          <a:xfrm>
            <a:off x="5724806" y="4241426"/>
            <a:ext cx="2679606" cy="4182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55" tIns="39034" rIns="79655" bIns="39034">
            <a:spAutoFit/>
          </a:bodyPr>
          <a:lstStyle/>
          <a:p>
            <a:pPr defTabSz="897920" eaLnBrk="1" hangingPunct="1">
              <a:spcBef>
                <a:spcPts val="1544"/>
              </a:spcBef>
              <a:buClr>
                <a:srgbClr val="FFEA18"/>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الكنيسة</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3560" name="Rectangle 36"/>
          <p:cNvSpPr>
            <a:spLocks noChangeArrowheads="1"/>
          </p:cNvSpPr>
          <p:nvPr/>
        </p:nvSpPr>
        <p:spPr bwMode="auto">
          <a:xfrm>
            <a:off x="2487706" y="2070287"/>
            <a:ext cx="1714500" cy="4182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55" tIns="39034" rIns="79655" bIns="39034">
            <a:spAutoFit/>
          </a:bodyPr>
          <a:lstStyle/>
          <a:p>
            <a:pPr defTabSz="897920" eaLnBrk="1" hangingPunct="1">
              <a:spcBef>
                <a:spcPts val="1544"/>
              </a:spcBef>
              <a:buClr>
                <a:srgbClr val="0066FF"/>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en-GB" sz="2206" b="1">
                <a:solidFill>
                  <a:srgbClr val="0066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KING</a:t>
            </a:r>
          </a:p>
        </p:txBody>
      </p:sp>
      <p:sp>
        <p:nvSpPr>
          <p:cNvPr id="193561" name="Rectangle 37"/>
          <p:cNvSpPr>
            <a:spLocks noChangeArrowheads="1"/>
          </p:cNvSpPr>
          <p:nvPr/>
        </p:nvSpPr>
        <p:spPr bwMode="auto">
          <a:xfrm>
            <a:off x="5843868" y="2064684"/>
            <a:ext cx="1714500" cy="4182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55" tIns="39034" rIns="79655" bIns="39034">
            <a:spAutoFit/>
          </a:bodyPr>
          <a:lstStyle/>
          <a:p>
            <a:pPr defTabSz="897920" eaLnBrk="1" hangingPunct="1">
              <a:spcBef>
                <a:spcPts val="1544"/>
              </a:spcBef>
              <a:buClr>
                <a:srgbClr val="0066FF"/>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en-GB" sz="2206" b="1">
                <a:solidFill>
                  <a:srgbClr val="0066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SERVANT</a:t>
            </a:r>
          </a:p>
        </p:txBody>
      </p:sp>
      <p:sp>
        <p:nvSpPr>
          <p:cNvPr id="193562" name="Rectangle 38"/>
          <p:cNvSpPr>
            <a:spLocks noChangeArrowheads="1"/>
          </p:cNvSpPr>
          <p:nvPr/>
        </p:nvSpPr>
        <p:spPr bwMode="auto">
          <a:xfrm>
            <a:off x="2503114" y="4735886"/>
            <a:ext cx="1714500" cy="4182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55" tIns="39034" rIns="79655" bIns="39034">
            <a:spAutoFit/>
          </a:bodyPr>
          <a:lstStyle/>
          <a:p>
            <a:pPr defTabSz="897920" eaLnBrk="1" hangingPunct="1">
              <a:spcBef>
                <a:spcPts val="1544"/>
              </a:spcBef>
              <a:buClr>
                <a:srgbClr val="0066FF"/>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en-GB" sz="2206" b="1">
                <a:solidFill>
                  <a:srgbClr val="0066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GOD/MAN</a:t>
            </a:r>
          </a:p>
        </p:txBody>
      </p:sp>
      <p:sp>
        <p:nvSpPr>
          <p:cNvPr id="193563" name="Rectangle 39"/>
          <p:cNvSpPr>
            <a:spLocks noChangeArrowheads="1"/>
          </p:cNvSpPr>
          <p:nvPr/>
        </p:nvSpPr>
        <p:spPr bwMode="auto">
          <a:xfrm>
            <a:off x="5864879" y="4728882"/>
            <a:ext cx="1042147" cy="4182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55" tIns="39034" rIns="79655" bIns="39034">
            <a:spAutoFit/>
          </a:bodyPr>
          <a:lstStyle/>
          <a:p>
            <a:pPr defTabSz="897920" eaLnBrk="1" hangingPunct="1">
              <a:spcBef>
                <a:spcPts val="1544"/>
              </a:spcBef>
              <a:buClr>
                <a:srgbClr val="FFEA18"/>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الله</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3564" name="Rectangle 40"/>
          <p:cNvSpPr>
            <a:spLocks noChangeArrowheads="1"/>
          </p:cNvSpPr>
          <p:nvPr/>
        </p:nvSpPr>
        <p:spPr bwMode="auto">
          <a:xfrm>
            <a:off x="2490507" y="2574551"/>
            <a:ext cx="1714500" cy="4182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55" tIns="39034" rIns="79655" bIns="39034">
            <a:spAutoFit/>
          </a:bodyPr>
          <a:lstStyle/>
          <a:p>
            <a:pPr defTabSz="897920" eaLnBrk="1" hangingPunct="1">
              <a:spcBef>
                <a:spcPts val="1544"/>
              </a:spcBef>
              <a:buClr>
                <a:srgbClr val="0066FF"/>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en-GB" sz="2206" b="1">
                <a:solidFill>
                  <a:srgbClr val="0066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SAID</a:t>
            </a:r>
          </a:p>
        </p:txBody>
      </p:sp>
      <p:sp>
        <p:nvSpPr>
          <p:cNvPr id="193565" name="Rectangle 41"/>
          <p:cNvSpPr>
            <a:spLocks noChangeArrowheads="1"/>
          </p:cNvSpPr>
          <p:nvPr/>
        </p:nvSpPr>
        <p:spPr bwMode="auto">
          <a:xfrm>
            <a:off x="5866280" y="2584357"/>
            <a:ext cx="1120588" cy="4182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55" tIns="39034" rIns="79655" bIns="39034">
            <a:spAutoFit/>
          </a:bodyPr>
          <a:lstStyle/>
          <a:p>
            <a:pPr defTabSz="897920" eaLnBrk="1" hangingPunct="1">
              <a:spcBef>
                <a:spcPts val="1544"/>
              </a:spcBef>
              <a:buClr>
                <a:srgbClr val="0066FF"/>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en-GB" sz="2206" b="1">
                <a:solidFill>
                  <a:srgbClr val="0066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DID</a:t>
            </a:r>
          </a:p>
        </p:txBody>
      </p:sp>
      <p:sp>
        <p:nvSpPr>
          <p:cNvPr id="193566" name="Rectangle 42"/>
          <p:cNvSpPr>
            <a:spLocks noChangeArrowheads="1"/>
          </p:cNvSpPr>
          <p:nvPr/>
        </p:nvSpPr>
        <p:spPr bwMode="auto">
          <a:xfrm>
            <a:off x="5834063" y="5255559"/>
            <a:ext cx="1714500" cy="4182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55" tIns="39034" rIns="79655" bIns="39034">
            <a:spAutoFit/>
          </a:bodyPr>
          <a:lstStyle/>
          <a:p>
            <a:pPr defTabSz="897920" eaLnBrk="1" hangingPunct="1">
              <a:spcBef>
                <a:spcPts val="1544"/>
              </a:spcBef>
              <a:buClr>
                <a:srgbClr val="FFEA18"/>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عنى</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3567" name="Rectangle 43"/>
          <p:cNvSpPr>
            <a:spLocks noChangeArrowheads="1"/>
          </p:cNvSpPr>
          <p:nvPr/>
        </p:nvSpPr>
        <p:spPr bwMode="auto">
          <a:xfrm>
            <a:off x="2503115" y="5251357"/>
            <a:ext cx="1210235" cy="4182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55" tIns="39034" rIns="79655" bIns="39034">
            <a:spAutoFit/>
          </a:bodyPr>
          <a:lstStyle/>
          <a:p>
            <a:pPr defTabSz="897920" eaLnBrk="1" hangingPunct="1">
              <a:spcBef>
                <a:spcPts val="1544"/>
              </a:spcBef>
              <a:buClr>
                <a:srgbClr val="0066FF"/>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en-GB" sz="2206" b="1">
                <a:solidFill>
                  <a:srgbClr val="0066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FELT</a:t>
            </a:r>
          </a:p>
        </p:txBody>
      </p:sp>
      <p:sp>
        <p:nvSpPr>
          <p:cNvPr id="193568" name="AutoShape 44"/>
          <p:cNvSpPr>
            <a:spLocks noChangeArrowheads="1"/>
          </p:cNvSpPr>
          <p:nvPr/>
        </p:nvSpPr>
        <p:spPr bwMode="auto">
          <a:xfrm>
            <a:off x="4730284" y="3534055"/>
            <a:ext cx="2916331" cy="2486305"/>
          </a:xfrm>
          <a:prstGeom prst="roundRect">
            <a:avLst>
              <a:gd name="adj" fmla="val 16667"/>
            </a:avLst>
          </a:prstGeom>
          <a:noFill/>
          <a:ln w="76320">
            <a:solidFill>
              <a:srgbClr val="FC0128"/>
            </a:solidFill>
            <a:miter lim="800000"/>
            <a:headEnd/>
            <a:tailEnd/>
          </a:ln>
          <a:extLst>
            <a:ext uri="{909E8E84-426E-40dd-AFC4-6F175D3DCCD1}">
              <a14:hiddenFill xmlns:a14="http://schemas.microsoft.com/office/drawing/2010/main" xmlns="">
                <a:solidFill>
                  <a:srgbClr val="FFFFFF"/>
                </a:solidFill>
              </a14:hiddenFill>
            </a:ext>
          </a:extLst>
        </p:spPr>
        <p:txBody>
          <a:bodyPr wrap="none" lIns="80610" tIns="40303" rIns="80610" bIns="40303"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3569" name="Text Box 45"/>
          <p:cNvSpPr txBox="1">
            <a:spLocks noChangeArrowheads="1"/>
          </p:cNvSpPr>
          <p:nvPr/>
        </p:nvSpPr>
        <p:spPr bwMode="auto">
          <a:xfrm>
            <a:off x="8625015" y="7434"/>
            <a:ext cx="222743" cy="3549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338" tIns="41254" rIns="79338" bIns="41254"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103"/>
              </a:spcBef>
              <a:buClr>
                <a:srgbClr val="FFA27C"/>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765">
                <a:solidFill>
                  <a:srgbClr val="FFA27C"/>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 </a:t>
            </a:r>
          </a:p>
        </p:txBody>
      </p:sp>
      <p:sp>
        <p:nvSpPr>
          <p:cNvPr id="24622" name="Text Box 46"/>
          <p:cNvSpPr txBox="1">
            <a:spLocks noChangeArrowheads="1"/>
          </p:cNvSpPr>
          <p:nvPr/>
        </p:nvSpPr>
        <p:spPr bwMode="auto">
          <a:xfrm>
            <a:off x="3491879" y="2616574"/>
            <a:ext cx="2036823" cy="15090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338" tIns="41254" rIns="79338" bIns="41254">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5780"/>
              </a:spcBef>
              <a:buClr>
                <a:srgbClr val="FFEA18"/>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92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a:t>
            </a:r>
          </a:p>
        </p:txBody>
      </p:sp>
      <p:sp>
        <p:nvSpPr>
          <p:cNvPr id="193571" name="Text Box 47"/>
          <p:cNvSpPr txBox="1">
            <a:spLocks noChangeArrowheads="1"/>
          </p:cNvSpPr>
          <p:nvPr/>
        </p:nvSpPr>
        <p:spPr bwMode="auto">
          <a:xfrm>
            <a:off x="8251277" y="6541863"/>
            <a:ext cx="285260" cy="2190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338" tIns="41254" rIns="79338" bIns="41254"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55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88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22</a:t>
            </a:r>
          </a:p>
        </p:txBody>
      </p:sp>
      <p:sp>
        <p:nvSpPr>
          <p:cNvPr id="50" name="Title 49"/>
          <p:cNvSpPr>
            <a:spLocks noGrp="1"/>
          </p:cNvSpPr>
          <p:nvPr>
            <p:ph type="title" idx="4294967295"/>
          </p:nvPr>
        </p:nvSpPr>
        <p:spPr bwMode="auto">
          <a:xfrm>
            <a:off x="578505" y="228321"/>
            <a:ext cx="7912753" cy="609319"/>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833" tIns="44917" rIns="89833" bIns="44917"/>
          <a:lstStyle/>
          <a:p>
            <a:pPr>
              <a:defRPr/>
            </a:pPr>
            <a:r>
              <a:rPr lang="ar-JO" sz="2824" b="1" dirty="0">
                <a:solidFill>
                  <a:srgbClr val="FAFD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يوحنا: تلخيص الرسالة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2" name="TextBox 51"/>
          <p:cNvSpPr txBox="1"/>
          <p:nvPr/>
        </p:nvSpPr>
        <p:spPr>
          <a:xfrm>
            <a:off x="8345581" y="1"/>
            <a:ext cx="542097" cy="416634"/>
          </a:xfrm>
          <a:prstGeom prst="rect">
            <a:avLst/>
          </a:prstGeom>
          <a:noFill/>
        </p:spPr>
        <p:txBody>
          <a:bodyPr wrap="none" lIns="89833" tIns="44917" rIns="89833" bIns="4491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899010" eaLnBrk="1" hangingPunct="1">
              <a:defRPr/>
            </a:pPr>
            <a:r>
              <a:rPr lang="ar-JO"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51أ</a:t>
            </a:r>
            <a:endParaRPr lang="en-US"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0"/>
                                        </p:tgtEl>
                                        <p:attrNameLst>
                                          <p:attrName>ppt_y</p:attrName>
                                        </p:attrNameLst>
                                      </p:cBhvr>
                                      <p:tavLst>
                                        <p:tav tm="0">
                                          <p:val>
                                            <p:strVal val="#ppt_y"/>
                                          </p:val>
                                        </p:tav>
                                        <p:tav tm="100000">
                                          <p:val>
                                            <p:strVal val="#ppt_y"/>
                                          </p:val>
                                        </p:tav>
                                      </p:tavLst>
                                    </p:anim>
                                    <p:anim calcmode="lin" valueType="num">
                                      <p:cBhvr>
                                        <p:cTn id="9"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0"/>
                                        </p:tgtEl>
                                      </p:cBhvr>
                                    </p:animEffect>
                                  </p:childTnLst>
                                </p:cTn>
                              </p:par>
                            </p:childTnLst>
                          </p:cTn>
                        </p:par>
                        <p:par>
                          <p:cTn id="12" fill="hold" nodeType="afterGroup">
                            <p:stCondLst>
                              <p:cond delay="1350"/>
                            </p:stCondLst>
                            <p:childTnLst>
                              <p:par>
                                <p:cTn id="13" presetID="23" presetClass="entr" presetSubtype="528" fill="hold" nodeType="afterEffect">
                                  <p:stCondLst>
                                    <p:cond delay="0"/>
                                  </p:stCondLst>
                                  <p:childTnLst>
                                    <p:set>
                                      <p:cBhvr>
                                        <p:cTn id="14" dur="1" fill="hold">
                                          <p:stCondLst>
                                            <p:cond delay="0"/>
                                          </p:stCondLst>
                                        </p:cTn>
                                        <p:tgtEl>
                                          <p:spTgt spid="24622"/>
                                        </p:tgtEl>
                                        <p:attrNameLst>
                                          <p:attrName>style.visibility</p:attrName>
                                        </p:attrNameLst>
                                      </p:cBhvr>
                                      <p:to>
                                        <p:strVal val="visible"/>
                                      </p:to>
                                    </p:set>
                                    <p:anim calcmode="lin" valueType="num">
                                      <p:cBhvr>
                                        <p:cTn id="15" dur="500" fill="hold"/>
                                        <p:tgtEl>
                                          <p:spTgt spid="24622"/>
                                        </p:tgtEl>
                                        <p:attrNameLst>
                                          <p:attrName>ppt_w</p:attrName>
                                        </p:attrNameLst>
                                      </p:cBhvr>
                                      <p:tavLst>
                                        <p:tav tm="100000">
                                          <p:val>
                                            <p:fltVal val="0"/>
                                          </p:val>
                                        </p:tav>
                                        <p:tav>
                                          <p:val>
                                            <p:strVal val="#ppt_w"/>
                                          </p:val>
                                        </p:tav>
                                      </p:tavLst>
                                    </p:anim>
                                    <p:anim calcmode="lin" valueType="num">
                                      <p:cBhvr>
                                        <p:cTn id="16" dur="500" fill="hold"/>
                                        <p:tgtEl>
                                          <p:spTgt spid="24622"/>
                                        </p:tgtEl>
                                        <p:attrNameLst>
                                          <p:attrName>ppt_h</p:attrName>
                                        </p:attrNameLst>
                                      </p:cBhvr>
                                      <p:tavLst>
                                        <p:tav tm="100000">
                                          <p:val>
                                            <p:fltVal val="0"/>
                                          </p:val>
                                        </p:tav>
                                        <p:tav>
                                          <p:val>
                                            <p:strVal val="#ppt_h"/>
                                          </p:val>
                                        </p:tav>
                                      </p:tavLst>
                                    </p:anim>
                                    <p:anim calcmode="lin" valueType="num">
                                      <p:cBhvr>
                                        <p:cTn id="17" dur="500" fill="hold"/>
                                        <p:tgtEl>
                                          <p:spTgt spid="24622"/>
                                        </p:tgtEl>
                                        <p:attrNameLst>
                                          <p:attrName>ppt_x</p:attrName>
                                        </p:attrNameLst>
                                      </p:cBhvr>
                                      <p:tavLst>
                                        <p:tav tm="100000">
                                          <p:val>
                                            <p:fltVal val="0.5"/>
                                          </p:val>
                                        </p:tav>
                                        <p:tav>
                                          <p:val>
                                            <p:strVal val="#ppt_x"/>
                                          </p:val>
                                        </p:tav>
                                      </p:tavLst>
                                    </p:anim>
                                    <p:anim calcmode="lin" valueType="num">
                                      <p:cBhvr>
                                        <p:cTn id="18" dur="500" fill="hold"/>
                                        <p:tgtEl>
                                          <p:spTgt spid="24622"/>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ext Box 1027"/>
          <p:cNvSpPr txBox="1">
            <a:spLocks noChangeArrowheads="1"/>
          </p:cNvSpPr>
          <p:nvPr/>
        </p:nvSpPr>
        <p:spPr bwMode="auto">
          <a:xfrm>
            <a:off x="8540754" y="76205"/>
            <a:ext cx="530785"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49</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177154" name="Picture 1035" descr="j031674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43200" y="1085850"/>
            <a:ext cx="3657600" cy="2419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006" name="Rectangle 1038"/>
          <p:cNvSpPr>
            <a:spLocks noGrp="1" noChangeArrowheads="1"/>
          </p:cNvSpPr>
          <p:nvPr>
            <p:ph type="title"/>
          </p:nvPr>
        </p:nvSpPr>
        <p:spPr>
          <a:xfrm>
            <a:off x="1738317" y="228606"/>
            <a:ext cx="5805487" cy="646113"/>
          </a:xfrm>
          <a:solidFill>
            <a:schemeClr val="bg2"/>
          </a:solidFill>
        </p:spPr>
        <p:txBody>
          <a:bodyPr anchor="t" anchorCtr="0">
            <a:spAutoFit/>
          </a:bodyPr>
          <a:lstStyle/>
          <a:p>
            <a:pPr eaLnBrk="1" hangingPunct="1">
              <a:defRPr/>
            </a:pPr>
            <a:r>
              <a:rPr lang="ar-JO" sz="3600" b="1" dirty="0">
                <a:solidFill>
                  <a:schemeClr val="tx1"/>
                </a:solidFill>
                <a:effectLst>
                  <a:outerShdw blurRad="38100" dist="38100" dir="2700000" algn="tl">
                    <a:srgbClr val="000000"/>
                  </a:outerShdw>
                </a:effectLst>
                <a:latin typeface="Arial"/>
                <a:ea typeface="SimSun" charset="0"/>
                <a:cs typeface="Arial"/>
              </a:rPr>
              <a:t>مشكلة الإزائية</a:t>
            </a:r>
            <a:endParaRPr lang="en-US" sz="3600" b="1" dirty="0">
              <a:solidFill>
                <a:schemeClr val="tx1"/>
              </a:solidFill>
              <a:effectLst>
                <a:outerShdw blurRad="38100" dist="38100" dir="2700000" algn="tl">
                  <a:srgbClr val="000000"/>
                </a:outerShdw>
              </a:effectLst>
              <a:latin typeface="Arial"/>
              <a:ea typeface="SimSun" charset="0"/>
              <a:cs typeface="Arial"/>
            </a:endParaRPr>
          </a:p>
        </p:txBody>
      </p:sp>
      <p:sp>
        <p:nvSpPr>
          <p:cNvPr id="6" name="Rectangle 1028"/>
          <p:cNvSpPr txBox="1">
            <a:spLocks noChangeArrowheads="1"/>
          </p:cNvSpPr>
          <p:nvPr/>
        </p:nvSpPr>
        <p:spPr bwMode="auto">
          <a:xfrm>
            <a:off x="381000" y="3886200"/>
            <a:ext cx="8458200" cy="2362200"/>
          </a:xfrm>
          <a:prstGeom prst="rect">
            <a:avLst/>
          </a:prstGeom>
          <a:noFill/>
          <a:ln w="9525">
            <a:noFill/>
            <a:miter lim="800000"/>
            <a:headEnd/>
            <a:tailEnd/>
          </a:ln>
          <a:effectLst/>
        </p:spPr>
        <p:txBody>
          <a:bodyPr lIns="91376" tIns="45688" rIns="91376" bIns="45688" anchor="ct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342900" marR="0" lvl="0" indent="-342900" algn="r" defTabSz="914400" rtl="1" eaLnBrk="1" fontAlgn="base" latinLnBrk="0" hangingPunct="1">
              <a:lnSpc>
                <a:spcPct val="100000"/>
              </a:lnSpc>
              <a:spcBef>
                <a:spcPct val="20000"/>
              </a:spcBef>
              <a:spcAft>
                <a:spcPct val="0"/>
              </a:spcAft>
              <a:buClr>
                <a:srgbClr val="FFFFCC"/>
              </a:buClr>
              <a:buSzPct val="75000"/>
              <a:buFont typeface="Wingdings" charset="0"/>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متى، مرقس و لوقا باختصار :</a:t>
            </a:r>
            <a:endParaRPr kumimoji="0" lang="en-US"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342900" marR="0" lvl="0" indent="-342900" algn="r" defTabSz="914400" rtl="1" eaLnBrk="1" fontAlgn="base" latinLnBrk="0" hangingPunct="1">
              <a:lnSpc>
                <a:spcPct val="100000"/>
              </a:lnSpc>
              <a:spcBef>
                <a:spcPct val="20000"/>
              </a:spcBef>
              <a:spcAft>
                <a:spcPct val="0"/>
              </a:spcAft>
              <a:buClr>
                <a:srgbClr val="FFFFCC"/>
              </a:buClr>
              <a:buSzPct val="75000"/>
              <a:buFont typeface="Wingdings" charset="0"/>
              <a:buChar char="l"/>
              <a:tabLst/>
              <a:defRPr/>
            </a:pPr>
            <a:r>
              <a:rPr kumimoji="0" lang="ar-JO"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كيف نفسر </a:t>
            </a:r>
            <a:r>
              <a:rPr kumimoji="0" lang="ar-JO" sz="3200" b="1" i="0" u="none" strike="noStrike" kern="1200" cap="none" spc="0" normalizeH="0" baseline="0" noProof="0" dirty="0">
                <a:ln>
                  <a:noFill/>
                </a:ln>
                <a:solidFill>
                  <a:srgbClr val="FFFF00"/>
                </a:solidFill>
                <a:effectLst>
                  <a:outerShdw blurRad="38100" dist="38100" dir="2700000" algn="tl">
                    <a:srgbClr val="010199"/>
                  </a:outerShdw>
                </a:effectLst>
                <a:uLnTx/>
                <a:uFillTx/>
                <a:latin typeface="Arial"/>
                <a:ea typeface="ＭＳ Ｐゴシック" charset="0"/>
                <a:cs typeface="Arial"/>
              </a:rPr>
              <a:t>تشابهاتهم</a:t>
            </a:r>
            <a:r>
              <a:rPr kumimoji="0" lang="ar-JO"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 ؟</a:t>
            </a:r>
            <a:endParaRPr kumimoji="0" lang="en-US"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342900" marR="0" lvl="0" indent="-342900" algn="r" defTabSz="914400" rtl="1" eaLnBrk="1" fontAlgn="base" latinLnBrk="0" hangingPunct="1">
              <a:lnSpc>
                <a:spcPct val="100000"/>
              </a:lnSpc>
              <a:spcBef>
                <a:spcPct val="20000"/>
              </a:spcBef>
              <a:spcAft>
                <a:spcPct val="0"/>
              </a:spcAft>
              <a:buClr>
                <a:srgbClr val="FFFFCC"/>
              </a:buClr>
              <a:buSzPct val="75000"/>
              <a:buFont typeface="Wingdings" charset="0"/>
              <a:buChar char="l"/>
              <a:tabLst/>
              <a:defRPr/>
            </a:pPr>
            <a:r>
              <a:rPr kumimoji="0" lang="ar-JO"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كيف نفسر </a:t>
            </a:r>
            <a:r>
              <a:rPr kumimoji="0" lang="ar-JO" sz="3200" b="1" i="0" u="none" strike="noStrike" kern="1200" cap="none" spc="0" normalizeH="0" baseline="0" noProof="0" dirty="0">
                <a:ln>
                  <a:noFill/>
                </a:ln>
                <a:solidFill>
                  <a:srgbClr val="FFFF00"/>
                </a:solidFill>
                <a:effectLst>
                  <a:outerShdw blurRad="38100" dist="38100" dir="2700000" algn="tl">
                    <a:srgbClr val="010199"/>
                  </a:outerShdw>
                </a:effectLst>
                <a:uLnTx/>
                <a:uFillTx/>
                <a:latin typeface="Arial"/>
                <a:ea typeface="ＭＳ Ｐゴシック" charset="0"/>
                <a:cs typeface="Arial"/>
              </a:rPr>
              <a:t>اختلافاتهم</a:t>
            </a:r>
            <a:r>
              <a:rPr kumimoji="0" lang="ar-JO"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 ؟</a:t>
            </a:r>
            <a:endParaRPr kumimoji="0" lang="en-US"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p:cTn id="19"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p:cTn id="25"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6">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140" y="692151"/>
            <a:ext cx="7867650" cy="850900"/>
          </a:xfrm>
          <a:solidFill>
            <a:schemeClr val="bg1"/>
          </a:solidFill>
        </p:spPr>
        <p:txBody>
          <a:bodyPr anchor="ctr"/>
          <a:lstStyle/>
          <a:p>
            <a:pPr>
              <a:defRPr/>
            </a:pPr>
            <a:r>
              <a:rPr lang="ar-JO" b="1" dirty="0">
                <a:solidFill>
                  <a:schemeClr val="accent6">
                    <a:lumMod val="75000"/>
                  </a:schemeClr>
                </a:solidFill>
              </a:rPr>
              <a:t>توازي هيكل العهد القديم و العهد الجديد</a:t>
            </a:r>
            <a:endParaRPr lang="en-US" b="1" dirty="0">
              <a:solidFill>
                <a:schemeClr val="accent6">
                  <a:lumMod val="75000"/>
                </a:schemeClr>
              </a:solidFill>
            </a:endParaRPr>
          </a:p>
        </p:txBody>
      </p:sp>
      <p:sp>
        <p:nvSpPr>
          <p:cNvPr id="4" name="Text Box 2"/>
          <p:cNvSpPr txBox="1">
            <a:spLocks noChangeArrowheads="1"/>
          </p:cNvSpPr>
          <p:nvPr/>
        </p:nvSpPr>
        <p:spPr bwMode="auto">
          <a:xfrm>
            <a:off x="1588" y="3348042"/>
            <a:ext cx="855636" cy="584711"/>
          </a:xfrm>
          <a:prstGeom prst="rect">
            <a:avLst/>
          </a:prstGeom>
          <a:solidFill>
            <a:srgbClr val="FFFF00"/>
          </a:solidFill>
          <a:ln w="12700">
            <a:solidFill>
              <a:schemeClr val="tx1"/>
            </a:solid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ع ق</a:t>
            </a:r>
            <a:endParaRPr kumimoji="0" lang="en-US" sz="32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5" name="Text Box 2"/>
          <p:cNvSpPr txBox="1">
            <a:spLocks noChangeArrowheads="1"/>
          </p:cNvSpPr>
          <p:nvPr/>
        </p:nvSpPr>
        <p:spPr bwMode="auto">
          <a:xfrm>
            <a:off x="755650" y="2133600"/>
            <a:ext cx="2447925" cy="584200"/>
          </a:xfrm>
          <a:prstGeom prst="rect">
            <a:avLst/>
          </a:prstGeom>
          <a:solidFill>
            <a:srgbClr val="FFFF00"/>
          </a:solidFill>
          <a:ln w="12700">
            <a:solidFill>
              <a:schemeClr val="tx1"/>
            </a:solidFill>
            <a:miter lim="800000"/>
            <a:headEnd/>
            <a:tailEnd/>
          </a:ln>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الأساس</a:t>
            </a:r>
            <a:endParaRPr kumimoji="0" lang="en-US" sz="32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6" name="Text Box 2"/>
          <p:cNvSpPr txBox="1">
            <a:spLocks noChangeArrowheads="1"/>
          </p:cNvSpPr>
          <p:nvPr/>
        </p:nvSpPr>
        <p:spPr bwMode="auto">
          <a:xfrm>
            <a:off x="3251200" y="2133600"/>
            <a:ext cx="1752600" cy="584200"/>
          </a:xfrm>
          <a:prstGeom prst="rect">
            <a:avLst/>
          </a:prstGeom>
          <a:solidFill>
            <a:srgbClr val="FFFF00"/>
          </a:solidFill>
          <a:ln w="12700">
            <a:solidFill>
              <a:schemeClr val="tx1"/>
            </a:solidFill>
            <a:miter lim="800000"/>
            <a:headEnd/>
            <a:tailEnd/>
          </a:ln>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الماضي</a:t>
            </a:r>
            <a:endParaRPr kumimoji="0" lang="en-US" sz="32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7" name="Text Box 2"/>
          <p:cNvSpPr txBox="1">
            <a:spLocks noChangeArrowheads="1"/>
          </p:cNvSpPr>
          <p:nvPr/>
        </p:nvSpPr>
        <p:spPr bwMode="auto">
          <a:xfrm>
            <a:off x="5076825" y="2133600"/>
            <a:ext cx="1776413" cy="584200"/>
          </a:xfrm>
          <a:prstGeom prst="rect">
            <a:avLst/>
          </a:prstGeom>
          <a:solidFill>
            <a:srgbClr val="FFFF00"/>
          </a:solidFill>
          <a:ln w="12700">
            <a:solidFill>
              <a:schemeClr val="tx1"/>
            </a:solidFill>
            <a:miter lim="800000"/>
            <a:headEnd/>
            <a:tailEnd/>
          </a:ln>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الحاضر</a:t>
            </a:r>
            <a:endParaRPr kumimoji="0" lang="en-US" sz="32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8" name="Text Box 2"/>
          <p:cNvSpPr txBox="1">
            <a:spLocks noChangeArrowheads="1"/>
          </p:cNvSpPr>
          <p:nvPr/>
        </p:nvSpPr>
        <p:spPr bwMode="auto">
          <a:xfrm>
            <a:off x="6919919" y="2133600"/>
            <a:ext cx="2116137" cy="584200"/>
          </a:xfrm>
          <a:prstGeom prst="rect">
            <a:avLst/>
          </a:prstGeom>
          <a:solidFill>
            <a:srgbClr val="FFFF00"/>
          </a:solidFill>
          <a:ln w="12700">
            <a:solidFill>
              <a:schemeClr val="tx1"/>
            </a:solidFill>
            <a:miter lim="800000"/>
            <a:headEnd/>
            <a:tailEnd/>
          </a:ln>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المستقبل</a:t>
            </a:r>
            <a:endParaRPr kumimoji="0" lang="en-US" sz="32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 name="Text Box 2"/>
          <p:cNvSpPr txBox="1">
            <a:spLocks noChangeArrowheads="1"/>
          </p:cNvSpPr>
          <p:nvPr/>
        </p:nvSpPr>
        <p:spPr bwMode="auto">
          <a:xfrm>
            <a:off x="755656" y="3357563"/>
            <a:ext cx="2459022" cy="584711"/>
          </a:xfrm>
          <a:prstGeom prst="rect">
            <a:avLst/>
          </a:prstGeom>
          <a:noFill/>
          <a:ln w="12700">
            <a:no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التوراة</a:t>
            </a:r>
            <a:endPar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0" name="Text Box 2"/>
          <p:cNvSpPr txBox="1">
            <a:spLocks noChangeArrowheads="1"/>
          </p:cNvSpPr>
          <p:nvPr/>
        </p:nvSpPr>
        <p:spPr bwMode="auto">
          <a:xfrm>
            <a:off x="3203578" y="3357563"/>
            <a:ext cx="1868488" cy="584711"/>
          </a:xfrm>
          <a:prstGeom prst="rect">
            <a:avLst/>
          </a:prstGeom>
          <a:noFill/>
          <a:ln w="12700">
            <a:no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التاريخ</a:t>
            </a:r>
            <a:endPar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1" name="Text Box 2"/>
          <p:cNvSpPr txBox="1">
            <a:spLocks noChangeArrowheads="1"/>
          </p:cNvSpPr>
          <p:nvPr/>
        </p:nvSpPr>
        <p:spPr bwMode="auto">
          <a:xfrm>
            <a:off x="5076830" y="3357563"/>
            <a:ext cx="1852623" cy="584711"/>
          </a:xfrm>
          <a:prstGeom prst="rect">
            <a:avLst/>
          </a:prstGeom>
          <a:noFill/>
          <a:ln w="12700">
            <a:no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الحكمة</a:t>
            </a:r>
            <a:endPar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2" name="Text Box 2"/>
          <p:cNvSpPr txBox="1">
            <a:spLocks noChangeArrowheads="1"/>
          </p:cNvSpPr>
          <p:nvPr/>
        </p:nvSpPr>
        <p:spPr bwMode="auto">
          <a:xfrm>
            <a:off x="6919912" y="3357563"/>
            <a:ext cx="2224087" cy="584711"/>
          </a:xfrm>
          <a:prstGeom prst="rect">
            <a:avLst/>
          </a:prstGeom>
          <a:noFill/>
          <a:ln w="12700">
            <a:no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النبوة</a:t>
            </a:r>
            <a:endPar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3" name="Text Box 2"/>
          <p:cNvSpPr txBox="1">
            <a:spLocks noChangeArrowheads="1"/>
          </p:cNvSpPr>
          <p:nvPr/>
        </p:nvSpPr>
        <p:spPr bwMode="auto">
          <a:xfrm>
            <a:off x="1594" y="4581529"/>
            <a:ext cx="731837" cy="553933"/>
          </a:xfrm>
          <a:prstGeom prst="rect">
            <a:avLst/>
          </a:prstGeom>
          <a:solidFill>
            <a:srgbClr val="FFFF00"/>
          </a:solidFill>
          <a:ln w="12700">
            <a:solidFill>
              <a:schemeClr val="tx1"/>
            </a:solidFill>
            <a:miter lim="800000"/>
            <a:headEnd/>
            <a:tailEnd/>
          </a:ln>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3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ع ج</a:t>
            </a:r>
            <a:endParaRPr kumimoji="0" lang="en-US" sz="3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4" name="Text Box 2"/>
          <p:cNvSpPr txBox="1">
            <a:spLocks noChangeArrowheads="1"/>
          </p:cNvSpPr>
          <p:nvPr/>
        </p:nvSpPr>
        <p:spPr bwMode="auto">
          <a:xfrm>
            <a:off x="755654" y="4581525"/>
            <a:ext cx="2387585" cy="584711"/>
          </a:xfrm>
          <a:prstGeom prst="rect">
            <a:avLst/>
          </a:prstGeom>
          <a:noFill/>
          <a:ln w="12700">
            <a:no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الأناجيل</a:t>
            </a:r>
            <a:endPar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5" name="Text Box 2"/>
          <p:cNvSpPr txBox="1">
            <a:spLocks noChangeArrowheads="1"/>
          </p:cNvSpPr>
          <p:nvPr/>
        </p:nvSpPr>
        <p:spPr bwMode="auto">
          <a:xfrm>
            <a:off x="3203580" y="4581525"/>
            <a:ext cx="1868486" cy="584711"/>
          </a:xfrm>
          <a:prstGeom prst="rect">
            <a:avLst/>
          </a:prstGeom>
          <a:noFill/>
          <a:ln w="12700">
            <a:no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أعمال</a:t>
            </a:r>
            <a:endPar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6" name="Text Box 2"/>
          <p:cNvSpPr txBox="1">
            <a:spLocks noChangeArrowheads="1"/>
          </p:cNvSpPr>
          <p:nvPr/>
        </p:nvSpPr>
        <p:spPr bwMode="auto">
          <a:xfrm>
            <a:off x="5076828" y="4581525"/>
            <a:ext cx="1852626" cy="584711"/>
          </a:xfrm>
          <a:prstGeom prst="rect">
            <a:avLst/>
          </a:prstGeom>
          <a:noFill/>
          <a:ln w="12700">
            <a:no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الرسائل</a:t>
            </a:r>
            <a:endPar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7" name="Text Box 2"/>
          <p:cNvSpPr txBox="1">
            <a:spLocks noChangeArrowheads="1"/>
          </p:cNvSpPr>
          <p:nvPr/>
        </p:nvSpPr>
        <p:spPr bwMode="auto">
          <a:xfrm>
            <a:off x="6919913" y="4581525"/>
            <a:ext cx="2224087" cy="584711"/>
          </a:xfrm>
          <a:prstGeom prst="rect">
            <a:avLst/>
          </a:prstGeom>
          <a:noFill/>
          <a:ln w="12700">
            <a:no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رؤيا</a:t>
            </a:r>
            <a:endPar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8" name="Text Box 2"/>
          <p:cNvSpPr txBox="1">
            <a:spLocks noChangeArrowheads="1"/>
          </p:cNvSpPr>
          <p:nvPr/>
        </p:nvSpPr>
        <p:spPr bwMode="auto">
          <a:xfrm>
            <a:off x="0" y="6054731"/>
            <a:ext cx="9144000" cy="584711"/>
          </a:xfrm>
          <a:prstGeom prst="rect">
            <a:avLst/>
          </a:prstGeom>
          <a:noFill/>
          <a:ln w="12700">
            <a:noFill/>
            <a:miter lim="800000"/>
            <a:headEnd/>
            <a:tailEnd/>
          </a:ln>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إريك زيتجر</a:t>
            </a:r>
            <a:r>
              <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 </a:t>
            </a:r>
            <a:r>
              <a:rPr kumimoji="0" lang="en-US" sz="1600" b="1" i="1"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Einleitung</a:t>
            </a:r>
            <a:r>
              <a:rPr kumimoji="0" lang="en-US" sz="16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 in das </a:t>
            </a:r>
            <a:r>
              <a:rPr kumimoji="0" lang="en-US" sz="1600" b="1" i="1"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Alte</a:t>
            </a:r>
            <a:r>
              <a:rPr kumimoji="0" lang="en-US" sz="16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 Testament </a:t>
            </a:r>
            <a:r>
              <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a:t>
            </a:r>
            <a:r>
              <a:rPr kumimoji="0" lang="ar-JO"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شتوتغارت</a:t>
            </a:r>
            <a:r>
              <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 </a:t>
            </a:r>
            <a:r>
              <a:rPr kumimoji="0" lang="ar-JO"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كولهامر</a:t>
            </a:r>
            <a:r>
              <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 </a:t>
            </a:r>
            <a:r>
              <a:rPr kumimoji="0" lang="ar-JO"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1995</a:t>
            </a:r>
            <a:r>
              <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 </a:t>
            </a:r>
            <a:r>
              <a:rPr kumimoji="0" lang="ar-JO"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34</a:t>
            </a:r>
            <a:r>
              <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مذكورة في غريغوري غوسويل“ العهدين في توازي : تأثير العهد القديم على هيكلية قانون العهد الجديد“ جيتس56(2013): 461</a:t>
            </a:r>
            <a:endPar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9" name="Text Box 5"/>
          <p:cNvSpPr txBox="1">
            <a:spLocks noChangeArrowheads="1"/>
          </p:cNvSpPr>
          <p:nvPr/>
        </p:nvSpPr>
        <p:spPr bwMode="auto">
          <a:xfrm>
            <a:off x="8316416" y="44454"/>
            <a:ext cx="598111"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20أ</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nimBg="1" autoUpdateAnimBg="0"/>
      <p:bldP spid="7" grpId="0" animBg="1" autoUpdateAnimBg="0"/>
      <p:bldP spid="8" grpId="0" animBg="1" autoUpdateAnimBg="0"/>
      <p:bldP spid="9" grpId="0"/>
      <p:bldP spid="10" grpId="0"/>
      <p:bldP spid="11" grpId="0"/>
      <p:bldP spid="12" grpId="0"/>
      <p:bldP spid="13" grpId="0" animBg="1" autoUpdateAnimBg="0"/>
      <p:bldP spid="14" grpId="0"/>
      <p:bldP spid="15" grpId="0"/>
      <p:bldP spid="16"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Text Box 3"/>
          <p:cNvSpPr txBox="1">
            <a:spLocks noChangeArrowheads="1"/>
          </p:cNvSpPr>
          <p:nvPr/>
        </p:nvSpPr>
        <p:spPr bwMode="auto">
          <a:xfrm>
            <a:off x="8426454" y="152405"/>
            <a:ext cx="526878"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rPr>
              <a:t>51</a:t>
            </a:r>
          </a:p>
        </p:txBody>
      </p:sp>
      <p:sp>
        <p:nvSpPr>
          <p:cNvPr id="179202" name="Text Box 5"/>
          <p:cNvSpPr txBox="1">
            <a:spLocks noChangeArrowheads="1"/>
          </p:cNvSpPr>
          <p:nvPr/>
        </p:nvSpPr>
        <p:spPr bwMode="auto">
          <a:xfrm>
            <a:off x="8578854" y="152405"/>
            <a:ext cx="530785"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51</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73735" name="Text Box 7"/>
          <p:cNvSpPr txBox="1">
            <a:spLocks noChangeArrowheads="1"/>
          </p:cNvSpPr>
          <p:nvPr/>
        </p:nvSpPr>
        <p:spPr bwMode="auto">
          <a:xfrm>
            <a:off x="2857488" y="5229231"/>
            <a:ext cx="714380" cy="1077153"/>
          </a:xfrm>
          <a:prstGeom prst="rect">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32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كيو</a:t>
            </a:r>
            <a:endParaRPr kumimoji="0" lang="en-US" sz="32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73738" name="Text Box 10"/>
          <p:cNvSpPr txBox="1">
            <a:spLocks noChangeArrowheads="1"/>
          </p:cNvSpPr>
          <p:nvPr/>
        </p:nvSpPr>
        <p:spPr bwMode="auto">
          <a:xfrm>
            <a:off x="3038475" y="3784600"/>
            <a:ext cx="381000" cy="914400"/>
          </a:xfrm>
          <a:prstGeom prst="rect">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Arial" charset="0"/>
              </a:rPr>
              <a:t> </a:t>
            </a: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73740" name="Text Box 12"/>
          <p:cNvSpPr txBox="1">
            <a:spLocks noChangeArrowheads="1"/>
          </p:cNvSpPr>
          <p:nvPr/>
        </p:nvSpPr>
        <p:spPr bwMode="auto">
          <a:xfrm>
            <a:off x="4202113" y="3784600"/>
            <a:ext cx="762000" cy="914400"/>
          </a:xfrm>
          <a:prstGeom prst="rect">
            <a:avLst/>
          </a:prstGeom>
          <a:gradFill rotWithShape="0">
            <a:gsLst>
              <a:gs pos="0">
                <a:srgbClr val="149B41"/>
              </a:gs>
              <a:gs pos="100000">
                <a:srgbClr val="09481E"/>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Arial" charset="0"/>
              </a:rPr>
              <a:t> </a:t>
            </a: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73741" name="Text Box 13"/>
          <p:cNvSpPr txBox="1">
            <a:spLocks noChangeArrowheads="1"/>
          </p:cNvSpPr>
          <p:nvPr/>
        </p:nvSpPr>
        <p:spPr bwMode="auto">
          <a:xfrm>
            <a:off x="1362075" y="3784600"/>
            <a:ext cx="533400" cy="914400"/>
          </a:xfrm>
          <a:prstGeom prst="rect">
            <a:avLst/>
          </a:prstGeom>
          <a:gradFill rotWithShape="0">
            <a:gsLst>
              <a:gs pos="0">
                <a:srgbClr val="C60DC0"/>
              </a:gs>
              <a:gs pos="100000">
                <a:srgbClr val="5C0659"/>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Arial" charset="0"/>
              </a:rPr>
              <a:t> </a:t>
            </a: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79207" name="Text Box 19"/>
          <p:cNvSpPr txBox="1">
            <a:spLocks noChangeArrowheads="1"/>
          </p:cNvSpPr>
          <p:nvPr/>
        </p:nvSpPr>
        <p:spPr bwMode="auto">
          <a:xfrm>
            <a:off x="6553200" y="4343400"/>
            <a:ext cx="2286000" cy="830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الأرقام تشير إلى الأعداد في كل مصدر</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73748" name="Text Box 20"/>
          <p:cNvSpPr txBox="1">
            <a:spLocks noChangeArrowheads="1"/>
          </p:cNvSpPr>
          <p:nvPr/>
        </p:nvSpPr>
        <p:spPr bwMode="auto">
          <a:xfrm>
            <a:off x="2934175" y="5199065"/>
            <a:ext cx="703910"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235</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grpSp>
        <p:nvGrpSpPr>
          <p:cNvPr id="2" name="Group 52"/>
          <p:cNvGrpSpPr>
            <a:grpSpLocks/>
          </p:cNvGrpSpPr>
          <p:nvPr/>
        </p:nvGrpSpPr>
        <p:grpSpPr bwMode="auto">
          <a:xfrm>
            <a:off x="1254125" y="5257800"/>
            <a:ext cx="703263" cy="990600"/>
            <a:chOff x="508" y="3312"/>
            <a:chExt cx="443" cy="624"/>
          </a:xfrm>
        </p:grpSpPr>
        <p:sp>
          <p:nvSpPr>
            <p:cNvPr id="179238" name="Text Box 17"/>
            <p:cNvSpPr txBox="1">
              <a:spLocks noChangeArrowheads="1"/>
            </p:cNvSpPr>
            <p:nvPr/>
          </p:nvSpPr>
          <p:spPr bwMode="auto">
            <a:xfrm>
              <a:off x="576" y="3360"/>
              <a:ext cx="336" cy="576"/>
            </a:xfrm>
            <a:prstGeom prst="rect">
              <a:avLst/>
            </a:prstGeom>
            <a:gradFill rotWithShape="0">
              <a:gsLst>
                <a:gs pos="0">
                  <a:srgbClr val="C60DC0"/>
                </a:gs>
                <a:gs pos="100000">
                  <a:srgbClr val="5C0659"/>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م</a:t>
              </a:r>
              <a:endParaRPr kumimoji="0" lang="en-US" sz="7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79239" name="Text Box 23"/>
            <p:cNvSpPr txBox="1">
              <a:spLocks noChangeArrowheads="1"/>
            </p:cNvSpPr>
            <p:nvPr/>
          </p:nvSpPr>
          <p:spPr bwMode="auto">
            <a:xfrm>
              <a:off x="508" y="3312"/>
              <a:ext cx="443"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333</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grpSp>
      <p:grpSp>
        <p:nvGrpSpPr>
          <p:cNvPr id="3" name="Group 58"/>
          <p:cNvGrpSpPr>
            <a:grpSpLocks/>
          </p:cNvGrpSpPr>
          <p:nvPr/>
        </p:nvGrpSpPr>
        <p:grpSpPr bwMode="auto">
          <a:xfrm>
            <a:off x="2590800" y="838201"/>
            <a:ext cx="1143000" cy="1062038"/>
            <a:chOff x="1632" y="528"/>
            <a:chExt cx="720" cy="669"/>
          </a:xfrm>
        </p:grpSpPr>
        <p:sp>
          <p:nvSpPr>
            <p:cNvPr id="73734" name="Text Box 6"/>
            <p:cNvSpPr txBox="1">
              <a:spLocks noChangeArrowheads="1"/>
            </p:cNvSpPr>
            <p:nvPr/>
          </p:nvSpPr>
          <p:spPr bwMode="auto">
            <a:xfrm>
              <a:off x="1632" y="528"/>
              <a:ext cx="720" cy="669"/>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6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ar-JO"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مرقس</a:t>
              </a:r>
              <a:endParaRPr kumimoji="0" lang="en-US" sz="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79237" name="Text Box 18"/>
            <p:cNvSpPr txBox="1">
              <a:spLocks noChangeArrowheads="1"/>
            </p:cNvSpPr>
            <p:nvPr/>
          </p:nvSpPr>
          <p:spPr bwMode="auto">
            <a:xfrm>
              <a:off x="1784" y="528"/>
              <a:ext cx="443"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661</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grpSp>
      <p:grpSp>
        <p:nvGrpSpPr>
          <p:cNvPr id="4" name="Group 57"/>
          <p:cNvGrpSpPr>
            <a:grpSpLocks/>
          </p:cNvGrpSpPr>
          <p:nvPr/>
        </p:nvGrpSpPr>
        <p:grpSpPr bwMode="auto">
          <a:xfrm>
            <a:off x="3440113" y="3733800"/>
            <a:ext cx="762000" cy="965200"/>
            <a:chOff x="2400" y="2352"/>
            <a:chExt cx="480" cy="608"/>
          </a:xfrm>
        </p:grpSpPr>
        <p:sp>
          <p:nvSpPr>
            <p:cNvPr id="73737" name="Text Box 9"/>
            <p:cNvSpPr txBox="1">
              <a:spLocks noChangeArrowheads="1"/>
            </p:cNvSpPr>
            <p:nvPr/>
          </p:nvSpPr>
          <p:spPr bwMode="auto">
            <a:xfrm>
              <a:off x="2400" y="2384"/>
              <a:ext cx="480" cy="576"/>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لوقا</a:t>
              </a:r>
              <a:endParaRPr kumimoji="0" lang="en-US" sz="7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79235" name="Text Box 24"/>
            <p:cNvSpPr txBox="1">
              <a:spLocks noChangeArrowheads="1"/>
            </p:cNvSpPr>
            <p:nvPr/>
          </p:nvSpPr>
          <p:spPr bwMode="auto">
            <a:xfrm>
              <a:off x="2428" y="2352"/>
              <a:ext cx="443"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350</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grpSp>
      <p:grpSp>
        <p:nvGrpSpPr>
          <p:cNvPr id="5" name="Group 56"/>
          <p:cNvGrpSpPr>
            <a:grpSpLocks/>
          </p:cNvGrpSpPr>
          <p:nvPr/>
        </p:nvGrpSpPr>
        <p:grpSpPr bwMode="auto">
          <a:xfrm>
            <a:off x="1895475" y="3733800"/>
            <a:ext cx="1143000" cy="965200"/>
            <a:chOff x="912" y="2352"/>
            <a:chExt cx="720" cy="608"/>
          </a:xfrm>
        </p:grpSpPr>
        <p:sp>
          <p:nvSpPr>
            <p:cNvPr id="73736" name="Text Box 8"/>
            <p:cNvSpPr txBox="1">
              <a:spLocks noChangeArrowheads="1"/>
            </p:cNvSpPr>
            <p:nvPr/>
          </p:nvSpPr>
          <p:spPr bwMode="auto">
            <a:xfrm>
              <a:off x="912" y="2384"/>
              <a:ext cx="720" cy="576"/>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متى</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79233" name="Text Box 25"/>
            <p:cNvSpPr txBox="1">
              <a:spLocks noChangeArrowheads="1"/>
            </p:cNvSpPr>
            <p:nvPr/>
          </p:nvSpPr>
          <p:spPr bwMode="auto">
            <a:xfrm>
              <a:off x="1036" y="2352"/>
              <a:ext cx="443"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500</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grpSp>
      <p:grpSp>
        <p:nvGrpSpPr>
          <p:cNvPr id="6" name="Group 53"/>
          <p:cNvGrpSpPr>
            <a:grpSpLocks/>
          </p:cNvGrpSpPr>
          <p:nvPr/>
        </p:nvGrpSpPr>
        <p:grpSpPr bwMode="auto">
          <a:xfrm>
            <a:off x="4202113" y="5257800"/>
            <a:ext cx="762000" cy="990600"/>
            <a:chOff x="2880" y="3312"/>
            <a:chExt cx="480" cy="624"/>
          </a:xfrm>
        </p:grpSpPr>
        <p:sp>
          <p:nvSpPr>
            <p:cNvPr id="179230" name="Text Box 16"/>
            <p:cNvSpPr txBox="1">
              <a:spLocks noChangeArrowheads="1"/>
            </p:cNvSpPr>
            <p:nvPr/>
          </p:nvSpPr>
          <p:spPr bwMode="auto">
            <a:xfrm>
              <a:off x="2880" y="3360"/>
              <a:ext cx="480" cy="576"/>
            </a:xfrm>
            <a:prstGeom prst="rect">
              <a:avLst/>
            </a:prstGeom>
            <a:gradFill rotWithShape="0">
              <a:gsLst>
                <a:gs pos="0">
                  <a:srgbClr val="149B41"/>
                </a:gs>
                <a:gs pos="100000">
                  <a:srgbClr val="09481E"/>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ل</a:t>
              </a:r>
              <a:endParaRPr kumimoji="0" lang="en-US" sz="7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79231" name="Text Box 26"/>
            <p:cNvSpPr txBox="1">
              <a:spLocks noChangeArrowheads="1"/>
            </p:cNvSpPr>
            <p:nvPr/>
          </p:nvSpPr>
          <p:spPr bwMode="auto">
            <a:xfrm>
              <a:off x="2888" y="3312"/>
              <a:ext cx="443"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564</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grpSp>
      <p:grpSp>
        <p:nvGrpSpPr>
          <p:cNvPr id="7" name="Group 45"/>
          <p:cNvGrpSpPr>
            <a:grpSpLocks/>
          </p:cNvGrpSpPr>
          <p:nvPr/>
        </p:nvGrpSpPr>
        <p:grpSpPr bwMode="auto">
          <a:xfrm>
            <a:off x="1403350" y="2971800"/>
            <a:ext cx="1981200" cy="762000"/>
            <a:chOff x="672" y="1872"/>
            <a:chExt cx="1152" cy="480"/>
          </a:xfrm>
        </p:grpSpPr>
        <p:sp>
          <p:nvSpPr>
            <p:cNvPr id="179228" name="Text Box 21"/>
            <p:cNvSpPr txBox="1">
              <a:spLocks noChangeArrowheads="1"/>
            </p:cNvSpPr>
            <p:nvPr/>
          </p:nvSpPr>
          <p:spPr bwMode="auto">
            <a:xfrm>
              <a:off x="982" y="1872"/>
              <a:ext cx="51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1068</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79229" name="AutoShape 27"/>
            <p:cNvSpPr>
              <a:spLocks/>
            </p:cNvSpPr>
            <p:nvPr/>
          </p:nvSpPr>
          <p:spPr bwMode="auto">
            <a:xfrm rot="-5400000">
              <a:off x="1152" y="1680"/>
              <a:ext cx="192" cy="1152"/>
            </a:xfrm>
            <a:prstGeom prst="rightBracket">
              <a:avLst>
                <a:gd name="adj"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8" name="Group 46"/>
          <p:cNvGrpSpPr>
            <a:grpSpLocks/>
          </p:cNvGrpSpPr>
          <p:nvPr/>
        </p:nvGrpSpPr>
        <p:grpSpPr bwMode="auto">
          <a:xfrm>
            <a:off x="3027363" y="2971800"/>
            <a:ext cx="1905000" cy="762000"/>
            <a:chOff x="2160" y="1872"/>
            <a:chExt cx="1152" cy="480"/>
          </a:xfrm>
        </p:grpSpPr>
        <p:sp>
          <p:nvSpPr>
            <p:cNvPr id="179226" name="Text Box 22"/>
            <p:cNvSpPr txBox="1">
              <a:spLocks noChangeArrowheads="1"/>
            </p:cNvSpPr>
            <p:nvPr/>
          </p:nvSpPr>
          <p:spPr bwMode="auto">
            <a:xfrm>
              <a:off x="2411" y="1872"/>
              <a:ext cx="53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1149</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79227" name="AutoShape 28"/>
            <p:cNvSpPr>
              <a:spLocks/>
            </p:cNvSpPr>
            <p:nvPr/>
          </p:nvSpPr>
          <p:spPr bwMode="auto">
            <a:xfrm rot="-5400000">
              <a:off x="2640" y="1680"/>
              <a:ext cx="192" cy="1152"/>
            </a:xfrm>
            <a:prstGeom prst="rightBracket">
              <a:avLst>
                <a:gd name="adj"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11" name="Group 39"/>
          <p:cNvGrpSpPr>
            <a:grpSpLocks/>
          </p:cNvGrpSpPr>
          <p:nvPr/>
        </p:nvGrpSpPr>
        <p:grpSpPr bwMode="auto">
          <a:xfrm>
            <a:off x="2362200" y="1295400"/>
            <a:ext cx="228600" cy="2514600"/>
            <a:chOff x="1488" y="816"/>
            <a:chExt cx="144" cy="1584"/>
          </a:xfrm>
        </p:grpSpPr>
        <p:sp>
          <p:nvSpPr>
            <p:cNvPr id="179224" name="Line 29"/>
            <p:cNvSpPr>
              <a:spLocks noChangeShapeType="1"/>
            </p:cNvSpPr>
            <p:nvPr/>
          </p:nvSpPr>
          <p:spPr bwMode="auto">
            <a:xfrm flipH="1">
              <a:off x="1488" y="816"/>
              <a:ext cx="14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79225" name="Line 38"/>
            <p:cNvSpPr>
              <a:spLocks noChangeShapeType="1"/>
            </p:cNvSpPr>
            <p:nvPr/>
          </p:nvSpPr>
          <p:spPr bwMode="auto">
            <a:xfrm>
              <a:off x="1488" y="816"/>
              <a:ext cx="0" cy="158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grpSp>
      <p:grpSp>
        <p:nvGrpSpPr>
          <p:cNvPr id="12" name="Group 40"/>
          <p:cNvGrpSpPr>
            <a:grpSpLocks/>
          </p:cNvGrpSpPr>
          <p:nvPr/>
        </p:nvGrpSpPr>
        <p:grpSpPr bwMode="auto">
          <a:xfrm flipH="1">
            <a:off x="3733800" y="1295400"/>
            <a:ext cx="228600" cy="2514600"/>
            <a:chOff x="1488" y="816"/>
            <a:chExt cx="144" cy="1584"/>
          </a:xfrm>
        </p:grpSpPr>
        <p:sp>
          <p:nvSpPr>
            <p:cNvPr id="179222" name="Line 41"/>
            <p:cNvSpPr>
              <a:spLocks noChangeShapeType="1"/>
            </p:cNvSpPr>
            <p:nvPr/>
          </p:nvSpPr>
          <p:spPr bwMode="auto">
            <a:xfrm flipH="1">
              <a:off x="1488" y="816"/>
              <a:ext cx="14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79223" name="Line 42"/>
            <p:cNvSpPr>
              <a:spLocks noChangeShapeType="1"/>
            </p:cNvSpPr>
            <p:nvPr/>
          </p:nvSpPr>
          <p:spPr bwMode="auto">
            <a:xfrm>
              <a:off x="1488" y="816"/>
              <a:ext cx="0" cy="158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grpSp>
      <p:sp>
        <p:nvSpPr>
          <p:cNvPr id="73771" name="Line 43"/>
          <p:cNvSpPr>
            <a:spLocks noChangeShapeType="1"/>
          </p:cNvSpPr>
          <p:nvPr/>
        </p:nvSpPr>
        <p:spPr bwMode="auto">
          <a:xfrm flipV="1">
            <a:off x="1590675" y="47244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73772" name="Line 44"/>
          <p:cNvSpPr>
            <a:spLocks noChangeShapeType="1"/>
          </p:cNvSpPr>
          <p:nvPr/>
        </p:nvSpPr>
        <p:spPr bwMode="auto">
          <a:xfrm flipV="1">
            <a:off x="4506913" y="46482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79220" name="Rectangle 54"/>
          <p:cNvSpPr>
            <a:spLocks noGrp="1" noChangeArrowheads="1"/>
          </p:cNvSpPr>
          <p:nvPr>
            <p:ph type="title" idx="4294967295"/>
          </p:nvPr>
        </p:nvSpPr>
        <p:spPr>
          <a:xfrm>
            <a:off x="5410200" y="1219201"/>
            <a:ext cx="3124200" cy="1754262"/>
          </a:xfrm>
          <a:solidFill>
            <a:schemeClr val="bg2"/>
          </a:solidFill>
        </p:spPr>
        <p:txBody>
          <a:bodyPr anchor="t" anchorCtr="0">
            <a:spAutoFit/>
          </a:bodyPr>
          <a:lstStyle/>
          <a:p>
            <a:pPr eaLnBrk="1" hangingPunct="1"/>
            <a:r>
              <a:rPr lang="ar-JO" altLang="zh-CN" sz="3600" b="1" dirty="0">
                <a:solidFill>
                  <a:schemeClr val="tx1"/>
                </a:solidFill>
                <a:latin typeface="Arial" charset="0"/>
                <a:ea typeface="ＭＳ Ｐゴシック" charset="0"/>
                <a:cs typeface="Arial" charset="0"/>
              </a:rPr>
              <a:t>مخطط</a:t>
            </a:r>
            <a:br>
              <a:rPr lang="ar-JO" altLang="zh-CN" sz="3600" b="1" dirty="0">
                <a:solidFill>
                  <a:schemeClr val="tx1"/>
                </a:solidFill>
                <a:latin typeface="Arial" charset="0"/>
                <a:ea typeface="ＭＳ Ｐゴシック" charset="0"/>
                <a:cs typeface="Arial" charset="0"/>
              </a:rPr>
            </a:br>
            <a:r>
              <a:rPr lang="ar-JO" altLang="zh-CN" sz="3600" b="1" dirty="0">
                <a:solidFill>
                  <a:schemeClr val="tx1"/>
                </a:solidFill>
                <a:latin typeface="Arial" charset="0"/>
                <a:ea typeface="ＭＳ Ｐゴシック" charset="0"/>
                <a:cs typeface="Arial" charset="0"/>
              </a:rPr>
              <a:t>أولوية</a:t>
            </a:r>
            <a:br>
              <a:rPr lang="ar-JO" altLang="zh-CN" sz="3600" b="1" dirty="0">
                <a:solidFill>
                  <a:schemeClr val="tx1"/>
                </a:solidFill>
                <a:latin typeface="Arial" charset="0"/>
                <a:ea typeface="ＭＳ Ｐゴシック" charset="0"/>
                <a:cs typeface="Arial" charset="0"/>
              </a:rPr>
            </a:br>
            <a:r>
              <a:rPr lang="ar-JO" altLang="zh-CN" sz="3600" b="1" dirty="0">
                <a:solidFill>
                  <a:schemeClr val="tx1"/>
                </a:solidFill>
                <a:latin typeface="Arial" charset="0"/>
                <a:ea typeface="ＭＳ Ｐゴシック" charset="0"/>
                <a:cs typeface="Arial" charset="0"/>
              </a:rPr>
              <a:t>ماركان</a:t>
            </a:r>
            <a:endParaRPr lang="en-US" sz="3600" b="1" dirty="0">
              <a:solidFill>
                <a:schemeClr val="tx1"/>
              </a:solidFill>
              <a:latin typeface="Arial" charset="0"/>
              <a:ea typeface="ＭＳ Ｐゴシック" charset="0"/>
              <a:cs typeface="Arial" charset="0"/>
            </a:endParaRPr>
          </a:p>
        </p:txBody>
      </p:sp>
      <p:sp>
        <p:nvSpPr>
          <p:cNvPr id="47" name="Line 43"/>
          <p:cNvSpPr>
            <a:spLocks noChangeShapeType="1"/>
          </p:cNvSpPr>
          <p:nvPr/>
        </p:nvSpPr>
        <p:spPr bwMode="auto">
          <a:xfrm flipV="1">
            <a:off x="3203575" y="4652963"/>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500"/>
                                        <p:tgtEl>
                                          <p:spTgt spid="1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ppt_x</p:attrName>
                                        </p:attrNameLst>
                                      </p:cBhvr>
                                      <p:tavLst>
                                        <p:tav tm="0">
                                          <p:val>
                                            <p:strVal val="#ppt_x-.2"/>
                                          </p:val>
                                        </p:tav>
                                        <p:tav tm="100000">
                                          <p:val>
                                            <p:strVal val="#ppt_x"/>
                                          </p:val>
                                        </p:tav>
                                      </p:tavLst>
                                    </p:anim>
                                    <p:anim calcmode="lin" valueType="num">
                                      <p:cBhvr>
                                        <p:cTn id="2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6" dur="1000"/>
                                        <p:tgtEl>
                                          <p:spTgt spid="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9"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ppt_x</p:attrName>
                                        </p:attrNameLst>
                                      </p:cBhvr>
                                      <p:tavLst>
                                        <p:tav tm="0">
                                          <p:val>
                                            <p:strVal val="#ppt_x-.2"/>
                                          </p:val>
                                        </p:tav>
                                        <p:tav tm="100000">
                                          <p:val>
                                            <p:strVal val="#ppt_x"/>
                                          </p:val>
                                        </p:tav>
                                      </p:tavLst>
                                    </p:anim>
                                    <p:anim calcmode="lin" valueType="num">
                                      <p:cBhvr>
                                        <p:cTn id="3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3" dur="1000"/>
                                        <p:tgtEl>
                                          <p:spTgt spid="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3771"/>
                                        </p:tgtEl>
                                        <p:attrNameLst>
                                          <p:attrName>style.visibility</p:attrName>
                                        </p:attrNameLst>
                                      </p:cBhvr>
                                      <p:to>
                                        <p:strVal val="visible"/>
                                      </p:to>
                                    </p:set>
                                    <p:animEffect transition="in" filter="fade">
                                      <p:cBhvr>
                                        <p:cTn id="53" dur="500"/>
                                        <p:tgtEl>
                                          <p:spTgt spid="7377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73741"/>
                                        </p:tgtEl>
                                        <p:attrNameLst>
                                          <p:attrName>style.visibility</p:attrName>
                                        </p:attrNameLst>
                                      </p:cBhvr>
                                      <p:to>
                                        <p:strVal val="visible"/>
                                      </p:to>
                                    </p:set>
                                    <p:animEffect transition="in" filter="fade">
                                      <p:cBhvr>
                                        <p:cTn id="58" dur="500"/>
                                        <p:tgtEl>
                                          <p:spTgt spid="73741"/>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500"/>
                                        <p:tgtEl>
                                          <p:spTgt spid="6"/>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73772"/>
                                        </p:tgtEl>
                                        <p:attrNameLst>
                                          <p:attrName>style.visibility</p:attrName>
                                        </p:attrNameLst>
                                      </p:cBhvr>
                                      <p:to>
                                        <p:strVal val="visible"/>
                                      </p:to>
                                    </p:set>
                                    <p:animEffect transition="in" filter="fade">
                                      <p:cBhvr>
                                        <p:cTn id="68" dur="500"/>
                                        <p:tgtEl>
                                          <p:spTgt spid="73772"/>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73740"/>
                                        </p:tgtEl>
                                        <p:attrNameLst>
                                          <p:attrName>style.visibility</p:attrName>
                                        </p:attrNameLst>
                                      </p:cBhvr>
                                      <p:to>
                                        <p:strVal val="visible"/>
                                      </p:to>
                                    </p:set>
                                    <p:animEffect transition="in" filter="fade">
                                      <p:cBhvr>
                                        <p:cTn id="73" dur="500"/>
                                        <p:tgtEl>
                                          <p:spTgt spid="73740"/>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73738"/>
                                        </p:tgtEl>
                                        <p:attrNameLst>
                                          <p:attrName>style.visibility</p:attrName>
                                        </p:attrNameLst>
                                      </p:cBhvr>
                                      <p:to>
                                        <p:strVal val="visible"/>
                                      </p:to>
                                    </p:set>
                                    <p:animEffect transition="in" filter="fade">
                                      <p:cBhvr>
                                        <p:cTn id="78" dur="500"/>
                                        <p:tgtEl>
                                          <p:spTgt spid="73738"/>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73748"/>
                                        </p:tgtEl>
                                        <p:attrNameLst>
                                          <p:attrName>style.visibility</p:attrName>
                                        </p:attrNameLst>
                                      </p:cBhvr>
                                      <p:to>
                                        <p:strVal val="visible"/>
                                      </p:to>
                                    </p:set>
                                    <p:animEffect transition="in" filter="fade">
                                      <p:cBhvr>
                                        <p:cTn id="83" dur="500"/>
                                        <p:tgtEl>
                                          <p:spTgt spid="73748"/>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73735"/>
                                        </p:tgtEl>
                                        <p:attrNameLst>
                                          <p:attrName>style.visibility</p:attrName>
                                        </p:attrNameLst>
                                      </p:cBhvr>
                                      <p:to>
                                        <p:strVal val="visible"/>
                                      </p:to>
                                    </p:set>
                                    <p:animEffect transition="in" filter="fade">
                                      <p:cBhvr>
                                        <p:cTn id="88" dur="500"/>
                                        <p:tgtEl>
                                          <p:spTgt spid="73735"/>
                                        </p:tgtEl>
                                      </p:cBhvr>
                                    </p:animEffect>
                                  </p:childTnLst>
                                </p:cTn>
                              </p:par>
                            </p:childTnLst>
                          </p:cTn>
                        </p:par>
                        <p:par>
                          <p:cTn id="89" fill="hold" nodeType="afterGroup">
                            <p:stCondLst>
                              <p:cond delay="500"/>
                            </p:stCondLst>
                            <p:childTnLst>
                              <p:par>
                                <p:cTn id="90" presetID="10"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5" grpId="0" animBg="1" autoUpdateAnimBg="0"/>
      <p:bldP spid="73738" grpId="0" animBg="1" autoUpdateAnimBg="0"/>
      <p:bldP spid="73740" grpId="0" animBg="1" autoUpdateAnimBg="0"/>
      <p:bldP spid="73741" grpId="0" animBg="1" autoUpdateAnimBg="0"/>
      <p:bldP spid="73748" grpId="0" autoUpdateAnimBg="0"/>
      <p:bldP spid="73771" grpId="0" animBg="1"/>
      <p:bldP spid="73772" grpId="0" animBg="1"/>
      <p:bldP spid="4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ext Box 3"/>
          <p:cNvSpPr txBox="1">
            <a:spLocks noChangeArrowheads="1"/>
          </p:cNvSpPr>
          <p:nvPr/>
        </p:nvSpPr>
        <p:spPr bwMode="auto">
          <a:xfrm>
            <a:off x="8582028" y="44454"/>
            <a:ext cx="508343"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49</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69642" name="Picture 10"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315918" y="2852744"/>
            <a:ext cx="619125"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9643" name="Picture 11"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315918" y="4830769"/>
            <a:ext cx="619125"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1252" name="Picture 15" descr="j024057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4804" y="-76194"/>
            <a:ext cx="1243013" cy="1211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1253" name="Rectangle 16"/>
          <p:cNvSpPr>
            <a:spLocks noGrp="1" noChangeArrowheads="1"/>
          </p:cNvSpPr>
          <p:nvPr>
            <p:ph type="title" idx="4294967295"/>
          </p:nvPr>
        </p:nvSpPr>
        <p:spPr>
          <a:xfrm>
            <a:off x="3161944" y="228603"/>
            <a:ext cx="3666260" cy="646266"/>
          </a:xfrm>
          <a:solidFill>
            <a:schemeClr val="bg2"/>
          </a:solidFill>
        </p:spPr>
        <p:txBody>
          <a:bodyPr wrap="none" anchor="t" anchorCtr="0">
            <a:spAutoFit/>
          </a:bodyPr>
          <a:lstStyle/>
          <a:p>
            <a:pPr eaLnBrk="1" hangingPunct="1"/>
            <a:r>
              <a:rPr lang="ar-JO" sz="3600" b="1" dirty="0">
                <a:solidFill>
                  <a:schemeClr val="tx1"/>
                </a:solidFill>
                <a:latin typeface="Arial" charset="0"/>
                <a:ea typeface="SimSun" charset="0"/>
                <a:cs typeface="SimSun" charset="0"/>
              </a:rPr>
              <a:t>تأريخ الأناجيل الإزائية</a:t>
            </a:r>
            <a:endParaRPr lang="en-US" sz="3600" b="1" dirty="0">
              <a:solidFill>
                <a:schemeClr val="tx1"/>
              </a:solidFill>
              <a:latin typeface="Arial" charset="0"/>
              <a:ea typeface="SimSun" charset="0"/>
              <a:cs typeface="SimSun" charset="0"/>
            </a:endParaRPr>
          </a:p>
        </p:txBody>
      </p:sp>
      <p:sp>
        <p:nvSpPr>
          <p:cNvPr id="4" name="TextBox 3"/>
          <p:cNvSpPr txBox="1">
            <a:spLocks noChangeArrowheads="1"/>
          </p:cNvSpPr>
          <p:nvPr/>
        </p:nvSpPr>
        <p:spPr bwMode="auto">
          <a:xfrm>
            <a:off x="700089" y="1084263"/>
            <a:ext cx="689483" cy="400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مرقس</a:t>
            </a:r>
            <a:endParaRPr kumimoji="0" lang="en-US"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7" name="TextBox 16"/>
          <p:cNvSpPr txBox="1">
            <a:spLocks noChangeArrowheads="1"/>
          </p:cNvSpPr>
          <p:nvPr/>
        </p:nvSpPr>
        <p:spPr bwMode="auto">
          <a:xfrm>
            <a:off x="1636713" y="1444625"/>
            <a:ext cx="498725" cy="400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متى</a:t>
            </a:r>
            <a:endParaRPr kumimoji="0" lang="en-US"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8" name="TextBox 17"/>
          <p:cNvSpPr txBox="1">
            <a:spLocks noChangeArrowheads="1"/>
          </p:cNvSpPr>
          <p:nvPr/>
        </p:nvSpPr>
        <p:spPr bwMode="auto">
          <a:xfrm>
            <a:off x="3292481" y="1444625"/>
            <a:ext cx="476283" cy="400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لوقا</a:t>
            </a:r>
            <a:endParaRPr kumimoji="0" lang="en-US"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9" name="TextBox 18"/>
          <p:cNvSpPr txBox="1">
            <a:spLocks noChangeArrowheads="1"/>
          </p:cNvSpPr>
          <p:nvPr/>
        </p:nvSpPr>
        <p:spPr bwMode="auto">
          <a:xfrm>
            <a:off x="700088" y="1916119"/>
            <a:ext cx="2514590" cy="369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الفرضية الأولى</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0" name="TextBox 19"/>
          <p:cNvSpPr txBox="1">
            <a:spLocks noChangeArrowheads="1"/>
          </p:cNvSpPr>
          <p:nvPr/>
        </p:nvSpPr>
        <p:spPr bwMode="auto">
          <a:xfrm>
            <a:off x="700090" y="2205038"/>
            <a:ext cx="2736850" cy="6462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متى و لوقا استخدموا مرقس كمصدر</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cxnSp>
        <p:nvCxnSpPr>
          <p:cNvPr id="6" name="Straight Arrow Connector 5"/>
          <p:cNvCxnSpPr>
            <a:cxnSpLocks noChangeShapeType="1"/>
            <a:stCxn id="4" idx="3"/>
          </p:cNvCxnSpPr>
          <p:nvPr/>
        </p:nvCxnSpPr>
        <p:spPr bwMode="auto">
          <a:xfrm>
            <a:off x="1389572" y="1284286"/>
            <a:ext cx="750378" cy="23177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23" name="Straight Arrow Connector 22"/>
          <p:cNvCxnSpPr>
            <a:cxnSpLocks noChangeShapeType="1"/>
          </p:cNvCxnSpPr>
          <p:nvPr/>
        </p:nvCxnSpPr>
        <p:spPr bwMode="auto">
          <a:xfrm>
            <a:off x="1636713" y="1300164"/>
            <a:ext cx="1727200" cy="2159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28" name="TextBox 27"/>
          <p:cNvSpPr txBox="1">
            <a:spLocks noChangeArrowheads="1"/>
          </p:cNvSpPr>
          <p:nvPr/>
        </p:nvSpPr>
        <p:spPr bwMode="auto">
          <a:xfrm>
            <a:off x="700088" y="2924175"/>
            <a:ext cx="2443151" cy="369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sng" strike="noStrike" kern="1200" cap="none" spc="0" normalizeH="0" baseline="0" noProof="0" dirty="0">
                <a:ln>
                  <a:noFill/>
                </a:ln>
                <a:solidFill>
                  <a:srgbClr val="FFFFFF"/>
                </a:solidFill>
                <a:effectLst/>
                <a:uLnTx/>
                <a:uFillTx/>
                <a:latin typeface="Arial" charset="0"/>
                <a:ea typeface="ＭＳ Ｐゴシック" charset="0"/>
                <a:cs typeface="Arial" charset="0"/>
              </a:rPr>
              <a:t>النظرة الأولى</a:t>
            </a:r>
            <a:endParaRPr kumimoji="0" lang="en-US" sz="1800" b="0" i="0" u="sng"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9" name="TextBox 28"/>
          <p:cNvSpPr txBox="1">
            <a:spLocks noChangeArrowheads="1"/>
          </p:cNvSpPr>
          <p:nvPr/>
        </p:nvSpPr>
        <p:spPr bwMode="auto">
          <a:xfrm>
            <a:off x="700090" y="3213106"/>
            <a:ext cx="2736850" cy="6462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كتب مرقس في الخمسينات أو أوائل الستينات</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30" name="TextBox 29"/>
          <p:cNvSpPr txBox="1">
            <a:spLocks noChangeArrowheads="1"/>
          </p:cNvSpPr>
          <p:nvPr/>
        </p:nvSpPr>
        <p:spPr bwMode="auto">
          <a:xfrm>
            <a:off x="714348" y="3789363"/>
            <a:ext cx="2849595" cy="6462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54013" marR="0" lvl="0" indent="-354013"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(1) كتب متى في أواخر الخمسينات أو الستينات</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31" name="TextBox 30"/>
          <p:cNvSpPr txBox="1">
            <a:spLocks noChangeArrowheads="1"/>
          </p:cNvSpPr>
          <p:nvPr/>
        </p:nvSpPr>
        <p:spPr bwMode="auto">
          <a:xfrm>
            <a:off x="900113" y="4427544"/>
            <a:ext cx="273526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(2) كتب لوقا في 59-63</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35" name="TextBox 34"/>
          <p:cNvSpPr txBox="1">
            <a:spLocks noChangeArrowheads="1"/>
          </p:cNvSpPr>
          <p:nvPr/>
        </p:nvSpPr>
        <p:spPr bwMode="auto">
          <a:xfrm>
            <a:off x="700088" y="4868869"/>
            <a:ext cx="2514589" cy="369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sng" strike="noStrike" kern="1200" cap="none" spc="0" normalizeH="0" baseline="0" noProof="0" dirty="0">
                <a:ln>
                  <a:noFill/>
                </a:ln>
                <a:solidFill>
                  <a:srgbClr val="FFFFFF"/>
                </a:solidFill>
                <a:effectLst/>
                <a:uLnTx/>
                <a:uFillTx/>
                <a:latin typeface="Arial" charset="0"/>
                <a:ea typeface="ＭＳ Ｐゴシック" charset="0"/>
                <a:cs typeface="Arial" charset="0"/>
              </a:rPr>
              <a:t>اللنظرة الثانية</a:t>
            </a:r>
            <a:endParaRPr kumimoji="0" lang="en-US" sz="1800" b="0" i="0" u="sng"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36" name="TextBox 35"/>
          <p:cNvSpPr txBox="1">
            <a:spLocks noChangeArrowheads="1"/>
          </p:cNvSpPr>
          <p:nvPr/>
        </p:nvSpPr>
        <p:spPr bwMode="auto">
          <a:xfrm>
            <a:off x="700090" y="5157789"/>
            <a:ext cx="27368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كتب مرقس 65-70</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37" name="TextBox 36"/>
          <p:cNvSpPr txBox="1">
            <a:spLocks noChangeArrowheads="1"/>
          </p:cNvSpPr>
          <p:nvPr/>
        </p:nvSpPr>
        <p:spPr bwMode="auto">
          <a:xfrm>
            <a:off x="900118" y="5516569"/>
            <a:ext cx="2663825" cy="369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54013" marR="0" lvl="0" indent="-354013"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(1) كتب متى في السبعينات</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38" name="TextBox 37"/>
          <p:cNvSpPr txBox="1">
            <a:spLocks noChangeArrowheads="1"/>
          </p:cNvSpPr>
          <p:nvPr/>
        </p:nvSpPr>
        <p:spPr bwMode="auto">
          <a:xfrm>
            <a:off x="900113" y="6156331"/>
            <a:ext cx="2735262" cy="369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54013" marR="0" lvl="0" indent="-354013"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(2) كتب لوقا في السبعينات</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39" name="Picture 10"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4403728" y="2820994"/>
            <a:ext cx="619125"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 name="Picture 11"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4403728" y="4149731"/>
            <a:ext cx="619125"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 name="TextBox 40"/>
          <p:cNvSpPr txBox="1">
            <a:spLocks noChangeArrowheads="1"/>
          </p:cNvSpPr>
          <p:nvPr/>
        </p:nvSpPr>
        <p:spPr bwMode="auto">
          <a:xfrm>
            <a:off x="4500563" y="1444625"/>
            <a:ext cx="689483" cy="400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مرقس</a:t>
            </a:r>
            <a:endParaRPr kumimoji="0" lang="en-US"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42" name="TextBox 41"/>
          <p:cNvSpPr txBox="1">
            <a:spLocks noChangeArrowheads="1"/>
          </p:cNvSpPr>
          <p:nvPr/>
        </p:nvSpPr>
        <p:spPr bwMode="auto">
          <a:xfrm>
            <a:off x="5842000" y="1412875"/>
            <a:ext cx="1516082" cy="400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متى</a:t>
            </a:r>
            <a:endParaRPr kumimoji="0" lang="en-US"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43" name="TextBox 42"/>
          <p:cNvSpPr txBox="1">
            <a:spLocks noChangeArrowheads="1"/>
          </p:cNvSpPr>
          <p:nvPr/>
        </p:nvSpPr>
        <p:spPr bwMode="auto">
          <a:xfrm>
            <a:off x="7821619" y="1412875"/>
            <a:ext cx="476283" cy="400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لوقا</a:t>
            </a:r>
            <a:endParaRPr kumimoji="0" lang="en-US"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44" name="TextBox 43"/>
          <p:cNvSpPr txBox="1">
            <a:spLocks noChangeArrowheads="1"/>
          </p:cNvSpPr>
          <p:nvPr/>
        </p:nvSpPr>
        <p:spPr bwMode="auto">
          <a:xfrm>
            <a:off x="4787900" y="1884369"/>
            <a:ext cx="3498876" cy="369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الفرضية الثانية</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45" name="TextBox 44"/>
          <p:cNvSpPr txBox="1">
            <a:spLocks noChangeArrowheads="1"/>
          </p:cNvSpPr>
          <p:nvPr/>
        </p:nvSpPr>
        <p:spPr bwMode="auto">
          <a:xfrm>
            <a:off x="4787900" y="2173288"/>
            <a:ext cx="3384550" cy="6462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لم يستخدم كل من متى و لوقا انجيل مرقس كمصدر</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48" name="TextBox 47"/>
          <p:cNvSpPr txBox="1">
            <a:spLocks noChangeArrowheads="1"/>
          </p:cNvSpPr>
          <p:nvPr/>
        </p:nvSpPr>
        <p:spPr bwMode="auto">
          <a:xfrm>
            <a:off x="4787904" y="2892425"/>
            <a:ext cx="3141682" cy="369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sng" strike="noStrike" kern="1200" cap="none" spc="0" normalizeH="0" baseline="0" noProof="0" dirty="0">
                <a:ln>
                  <a:noFill/>
                </a:ln>
                <a:solidFill>
                  <a:srgbClr val="FFFFFF"/>
                </a:solidFill>
                <a:effectLst/>
                <a:uLnTx/>
                <a:uFillTx/>
                <a:latin typeface="Arial" charset="0"/>
                <a:ea typeface="ＭＳ Ｐゴシック" charset="0"/>
                <a:cs typeface="Arial" charset="0"/>
              </a:rPr>
              <a:t>النظرة الأولى</a:t>
            </a:r>
            <a:endParaRPr kumimoji="0" lang="en-US" sz="1800" b="0" i="0" u="sng"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49" name="TextBox 48"/>
          <p:cNvSpPr txBox="1">
            <a:spLocks noChangeArrowheads="1"/>
          </p:cNvSpPr>
          <p:nvPr/>
        </p:nvSpPr>
        <p:spPr bwMode="auto">
          <a:xfrm>
            <a:off x="4787903" y="3181356"/>
            <a:ext cx="3960813" cy="6462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يمكن أن يكون مرقس قد كتب في أي وقت بين 50 و 70 م</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52" name="TextBox 51"/>
          <p:cNvSpPr txBox="1">
            <a:spLocks noChangeArrowheads="1"/>
          </p:cNvSpPr>
          <p:nvPr/>
        </p:nvSpPr>
        <p:spPr bwMode="auto">
          <a:xfrm>
            <a:off x="4787904" y="4221169"/>
            <a:ext cx="3213120" cy="369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sng" strike="noStrike" kern="1200" cap="none" spc="0" normalizeH="0" baseline="0" noProof="0" dirty="0">
                <a:ln>
                  <a:noFill/>
                </a:ln>
                <a:solidFill>
                  <a:srgbClr val="FFFFFF"/>
                </a:solidFill>
                <a:effectLst/>
                <a:uLnTx/>
                <a:uFillTx/>
                <a:latin typeface="Arial" charset="0"/>
                <a:ea typeface="ＭＳ Ｐゴシック" charset="0"/>
                <a:cs typeface="Arial" charset="0"/>
              </a:rPr>
              <a:t>النظرة الثانية</a:t>
            </a:r>
            <a:endParaRPr kumimoji="0" lang="en-US" sz="1800" b="0" i="0" u="sng"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53" name="TextBox 52"/>
          <p:cNvSpPr txBox="1">
            <a:spLocks noChangeArrowheads="1"/>
          </p:cNvSpPr>
          <p:nvPr/>
        </p:nvSpPr>
        <p:spPr bwMode="auto">
          <a:xfrm>
            <a:off x="4787900" y="4508500"/>
            <a:ext cx="399894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كتب مرقس بين 65-70</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54" name="TextBox 53"/>
          <p:cNvSpPr txBox="1">
            <a:spLocks noChangeArrowheads="1"/>
          </p:cNvSpPr>
          <p:nvPr/>
        </p:nvSpPr>
        <p:spPr bwMode="auto">
          <a:xfrm>
            <a:off x="4987931" y="4868863"/>
            <a:ext cx="3687763" cy="6462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54013" marR="0" lvl="0" indent="-354013"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(1) كتب متى في أوائل الخمسينات (أنظر إلى ملاحظات متى )</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55" name="TextBox 54"/>
          <p:cNvSpPr txBox="1">
            <a:spLocks noChangeArrowheads="1"/>
          </p:cNvSpPr>
          <p:nvPr/>
        </p:nvSpPr>
        <p:spPr bwMode="auto">
          <a:xfrm>
            <a:off x="5003800" y="5516563"/>
            <a:ext cx="3600450" cy="369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54013" marR="0" lvl="0" indent="-354013"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(2) كتب لوقا 59-63 (أنظر ملاحظات لوقا)</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cxnSp>
        <p:nvCxnSpPr>
          <p:cNvPr id="12" name="Straight Connector 11"/>
          <p:cNvCxnSpPr>
            <a:cxnSpLocks noChangeShapeType="1"/>
          </p:cNvCxnSpPr>
          <p:nvPr/>
        </p:nvCxnSpPr>
        <p:spPr bwMode="auto">
          <a:xfrm>
            <a:off x="5580063" y="1268415"/>
            <a:ext cx="0" cy="576262"/>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cxnSp>
      <p:cxnSp>
        <p:nvCxnSpPr>
          <p:cNvPr id="58" name="Straight Connector 57"/>
          <p:cNvCxnSpPr>
            <a:cxnSpLocks noChangeShapeType="1"/>
          </p:cNvCxnSpPr>
          <p:nvPr/>
        </p:nvCxnSpPr>
        <p:spPr bwMode="auto">
          <a:xfrm>
            <a:off x="7524750" y="1268415"/>
            <a:ext cx="0" cy="576262"/>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cxnSp>
      <p:sp>
        <p:nvSpPr>
          <p:cNvPr id="181284" name="TextBox 58"/>
          <p:cNvSpPr txBox="1">
            <a:spLocks noChangeArrowheads="1"/>
          </p:cNvSpPr>
          <p:nvPr/>
        </p:nvSpPr>
        <p:spPr bwMode="auto">
          <a:xfrm>
            <a:off x="2916240" y="796929"/>
            <a:ext cx="4156090" cy="369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1" u="none" strike="noStrike" kern="1200" cap="none" spc="0" normalizeH="0" baseline="0" noProof="0" dirty="0">
                <a:ln>
                  <a:noFill/>
                </a:ln>
                <a:solidFill>
                  <a:srgbClr val="FFFFFF"/>
                </a:solidFill>
                <a:effectLst/>
                <a:uLnTx/>
                <a:uFillTx/>
                <a:latin typeface="Arial" charset="0"/>
                <a:ea typeface="ＭＳ Ｐゴシック" charset="0"/>
                <a:cs typeface="Arial" charset="0"/>
              </a:rPr>
              <a:t>مقتبسة من الكتاب المقدس الدراسي، 1431</a:t>
            </a:r>
            <a:endParaRPr kumimoji="0" lang="en-US" sz="1800" b="0" i="1"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grpSp>
        <p:nvGrpSpPr>
          <p:cNvPr id="2" name="Group 14"/>
          <p:cNvGrpSpPr>
            <a:grpSpLocks/>
          </p:cNvGrpSpPr>
          <p:nvPr/>
        </p:nvGrpSpPr>
        <p:grpSpPr bwMode="auto">
          <a:xfrm>
            <a:off x="4211639" y="3933830"/>
            <a:ext cx="4697412" cy="2747963"/>
            <a:chOff x="2688" y="2160"/>
            <a:chExt cx="2880" cy="1731"/>
          </a:xfrm>
        </p:grpSpPr>
        <p:grpSp>
          <p:nvGrpSpPr>
            <p:cNvPr id="181286" name="Group 8"/>
            <p:cNvGrpSpPr>
              <a:grpSpLocks/>
            </p:cNvGrpSpPr>
            <p:nvPr/>
          </p:nvGrpSpPr>
          <p:grpSpPr bwMode="auto">
            <a:xfrm>
              <a:off x="3024" y="2304"/>
              <a:ext cx="2544" cy="1587"/>
              <a:chOff x="3072" y="2256"/>
              <a:chExt cx="2544" cy="1587"/>
            </a:xfrm>
          </p:grpSpPr>
          <p:sp>
            <p:nvSpPr>
              <p:cNvPr id="181288" name="Text Box 5"/>
              <p:cNvSpPr txBox="1">
                <a:spLocks noChangeArrowheads="1"/>
              </p:cNvSpPr>
              <p:nvPr/>
            </p:nvSpPr>
            <p:spPr bwMode="auto">
              <a:xfrm>
                <a:off x="3072" y="3552"/>
                <a:ext cx="2544" cy="291"/>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تم تعليمها في الصف</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81289" name="Rectangle 7"/>
              <p:cNvSpPr>
                <a:spLocks noChangeArrowheads="1"/>
              </p:cNvSpPr>
              <p:nvPr/>
            </p:nvSpPr>
            <p:spPr bwMode="auto">
              <a:xfrm>
                <a:off x="3072" y="2256"/>
                <a:ext cx="2544" cy="1584"/>
              </a:xfrm>
              <a:prstGeom prst="rect">
                <a:avLst/>
              </a:prstGeom>
              <a:noFill/>
              <a:ln w="5715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pic>
          <p:nvPicPr>
            <p:cNvPr id="181287" name="Picture 13"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2688" y="2160"/>
              <a:ext cx="678" cy="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nodeType="afterGroup">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69642"/>
                                        </p:tgtEl>
                                        <p:attrNameLst>
                                          <p:attrName>style.visibility</p:attrName>
                                        </p:attrNameLst>
                                      </p:cBhvr>
                                      <p:to>
                                        <p:strVal val="visible"/>
                                      </p:to>
                                    </p:set>
                                    <p:anim calcmode="lin" valueType="num">
                                      <p:cBhvr>
                                        <p:cTn id="35" dur="500" fill="hold"/>
                                        <p:tgtEl>
                                          <p:spTgt spid="69642"/>
                                        </p:tgtEl>
                                        <p:attrNameLst>
                                          <p:attrName>ppt_w</p:attrName>
                                        </p:attrNameLst>
                                      </p:cBhvr>
                                      <p:tavLst>
                                        <p:tav tm="0">
                                          <p:val>
                                            <p:fltVal val="0"/>
                                          </p:val>
                                        </p:tav>
                                        <p:tav tm="100000">
                                          <p:val>
                                            <p:strVal val="#ppt_w"/>
                                          </p:val>
                                        </p:tav>
                                      </p:tavLst>
                                    </p:anim>
                                    <p:anim calcmode="lin" valueType="num">
                                      <p:cBhvr>
                                        <p:cTn id="36" dur="500" fill="hold"/>
                                        <p:tgtEl>
                                          <p:spTgt spid="69642"/>
                                        </p:tgtEl>
                                        <p:attrNameLst>
                                          <p:attrName>ppt_h</p:attrName>
                                        </p:attrNameLst>
                                      </p:cBhvr>
                                      <p:tavLst>
                                        <p:tav tm="0">
                                          <p:val>
                                            <p:fltVal val="0"/>
                                          </p:val>
                                        </p:tav>
                                        <p:tav tm="100000">
                                          <p:val>
                                            <p:strVal val="#ppt_h"/>
                                          </p:val>
                                        </p:tav>
                                      </p:tavLst>
                                    </p:anim>
                                    <p:anim calcmode="lin" valueType="num">
                                      <p:cBhvr>
                                        <p:cTn id="37" dur="500" fill="hold"/>
                                        <p:tgtEl>
                                          <p:spTgt spid="69642"/>
                                        </p:tgtEl>
                                        <p:attrNameLst>
                                          <p:attrName>style.rotation</p:attrName>
                                        </p:attrNameLst>
                                      </p:cBhvr>
                                      <p:tavLst>
                                        <p:tav tm="0">
                                          <p:val>
                                            <p:fltVal val="360"/>
                                          </p:val>
                                        </p:tav>
                                        <p:tav tm="100000">
                                          <p:val>
                                            <p:fltVal val="0"/>
                                          </p:val>
                                        </p:tav>
                                      </p:tavLst>
                                    </p:anim>
                                    <p:animEffect transition="in" filter="fade">
                                      <p:cBhvr>
                                        <p:cTn id="38" dur="500"/>
                                        <p:tgtEl>
                                          <p:spTgt spid="69642"/>
                                        </p:tgtEl>
                                      </p:cBhvr>
                                    </p:animEffect>
                                  </p:childTnLst>
                                </p:cTn>
                              </p:par>
                            </p:childTnLst>
                          </p:cTn>
                        </p:par>
                        <p:par>
                          <p:cTn id="39" fill="hold" nodeType="afterGroup">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49" presetClass="entr" presetSubtype="0" decel="100000" fill="hold" nodeType="clickEffect">
                                  <p:stCondLst>
                                    <p:cond delay="0"/>
                                  </p:stCondLst>
                                  <p:childTnLst>
                                    <p:set>
                                      <p:cBhvr>
                                        <p:cTn id="55" dur="1" fill="hold">
                                          <p:stCondLst>
                                            <p:cond delay="0"/>
                                          </p:stCondLst>
                                        </p:cTn>
                                        <p:tgtEl>
                                          <p:spTgt spid="69643"/>
                                        </p:tgtEl>
                                        <p:attrNameLst>
                                          <p:attrName>style.visibility</p:attrName>
                                        </p:attrNameLst>
                                      </p:cBhvr>
                                      <p:to>
                                        <p:strVal val="visible"/>
                                      </p:to>
                                    </p:set>
                                    <p:anim calcmode="lin" valueType="num">
                                      <p:cBhvr>
                                        <p:cTn id="56" dur="500" fill="hold"/>
                                        <p:tgtEl>
                                          <p:spTgt spid="69643"/>
                                        </p:tgtEl>
                                        <p:attrNameLst>
                                          <p:attrName>ppt_w</p:attrName>
                                        </p:attrNameLst>
                                      </p:cBhvr>
                                      <p:tavLst>
                                        <p:tav tm="0">
                                          <p:val>
                                            <p:fltVal val="0"/>
                                          </p:val>
                                        </p:tav>
                                        <p:tav tm="100000">
                                          <p:val>
                                            <p:strVal val="#ppt_w"/>
                                          </p:val>
                                        </p:tav>
                                      </p:tavLst>
                                    </p:anim>
                                    <p:anim calcmode="lin" valueType="num">
                                      <p:cBhvr>
                                        <p:cTn id="57" dur="500" fill="hold"/>
                                        <p:tgtEl>
                                          <p:spTgt spid="69643"/>
                                        </p:tgtEl>
                                        <p:attrNameLst>
                                          <p:attrName>ppt_h</p:attrName>
                                        </p:attrNameLst>
                                      </p:cBhvr>
                                      <p:tavLst>
                                        <p:tav tm="0">
                                          <p:val>
                                            <p:fltVal val="0"/>
                                          </p:val>
                                        </p:tav>
                                        <p:tav tm="100000">
                                          <p:val>
                                            <p:strVal val="#ppt_h"/>
                                          </p:val>
                                        </p:tav>
                                      </p:tavLst>
                                    </p:anim>
                                    <p:anim calcmode="lin" valueType="num">
                                      <p:cBhvr>
                                        <p:cTn id="58" dur="500" fill="hold"/>
                                        <p:tgtEl>
                                          <p:spTgt spid="69643"/>
                                        </p:tgtEl>
                                        <p:attrNameLst>
                                          <p:attrName>style.rotation</p:attrName>
                                        </p:attrNameLst>
                                      </p:cBhvr>
                                      <p:tavLst>
                                        <p:tav tm="0">
                                          <p:val>
                                            <p:fltVal val="360"/>
                                          </p:val>
                                        </p:tav>
                                        <p:tav tm="100000">
                                          <p:val>
                                            <p:fltVal val="0"/>
                                          </p:val>
                                        </p:tav>
                                      </p:tavLst>
                                    </p:anim>
                                    <p:animEffect transition="in" filter="fade">
                                      <p:cBhvr>
                                        <p:cTn id="59" dur="500"/>
                                        <p:tgtEl>
                                          <p:spTgt spid="69643"/>
                                        </p:tgtEl>
                                      </p:cBhvr>
                                    </p:animEffect>
                                  </p:childTnLst>
                                </p:cTn>
                              </p:par>
                            </p:childTnLst>
                          </p:cTn>
                        </p:par>
                        <p:par>
                          <p:cTn id="60" fill="hold" nodeType="afterGroup">
                            <p:stCondLst>
                              <p:cond delay="500"/>
                            </p:stCondLst>
                            <p:childTnLst>
                              <p:par>
                                <p:cTn id="61" presetID="1" presetClass="entr" presetSubtype="0"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1"/>
                                        </p:tgtEl>
                                        <p:attrNameLst>
                                          <p:attrName>style.visibility</p:attrName>
                                        </p:attrNameLst>
                                      </p:cBhvr>
                                      <p:to>
                                        <p:strVal val="visible"/>
                                      </p:to>
                                    </p:set>
                                  </p:childTnLst>
                                </p:cTn>
                              </p:par>
                            </p:childTnLst>
                          </p:cTn>
                        </p:par>
                        <p:par>
                          <p:cTn id="77" fill="hold" nodeType="afterGroup">
                            <p:stCondLst>
                              <p:cond delay="0"/>
                            </p:stCondLst>
                            <p:childTnLst>
                              <p:par>
                                <p:cTn id="78" presetID="1" presetClass="entr" presetSubtype="0"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childTnLst>
                                </p:cTn>
                              </p:par>
                            </p:childTnLst>
                          </p:cTn>
                        </p:par>
                        <p:par>
                          <p:cTn id="80" fill="hold" nodeType="afterGroup">
                            <p:stCondLst>
                              <p:cond delay="0"/>
                            </p:stCondLst>
                            <p:childTnLst>
                              <p:par>
                                <p:cTn id="81" presetID="1" presetClass="entr" presetSubtype="0" fill="hold" nodeType="afterEffect">
                                  <p:stCondLst>
                                    <p:cond delay="0"/>
                                  </p:stCondLst>
                                  <p:childTnLst>
                                    <p:set>
                                      <p:cBhvr>
                                        <p:cTn id="82" dur="1" fill="hold">
                                          <p:stCondLst>
                                            <p:cond delay="0"/>
                                          </p:stCondLst>
                                        </p:cTn>
                                        <p:tgtEl>
                                          <p:spTgt spid="12"/>
                                        </p:tgtEl>
                                        <p:attrNameLst>
                                          <p:attrName>style.visibility</p:attrName>
                                        </p:attrNameLst>
                                      </p:cBhvr>
                                      <p:to>
                                        <p:strVal val="visible"/>
                                      </p:to>
                                    </p:set>
                                  </p:childTnLst>
                                </p:cTn>
                              </p:par>
                            </p:childTnLst>
                          </p:cTn>
                        </p:par>
                        <p:par>
                          <p:cTn id="83" fill="hold" nodeType="afterGroup">
                            <p:stCondLst>
                              <p:cond delay="0"/>
                            </p:stCondLst>
                            <p:childTnLst>
                              <p:par>
                                <p:cTn id="84" presetID="1" presetClass="entr" presetSubtype="0" fill="hold" nodeType="afterEffect">
                                  <p:stCondLst>
                                    <p:cond delay="0"/>
                                  </p:stCondLst>
                                  <p:childTnLst>
                                    <p:set>
                                      <p:cBhvr>
                                        <p:cTn id="85" dur="1" fill="hold">
                                          <p:stCondLst>
                                            <p:cond delay="0"/>
                                          </p:stCondLst>
                                        </p:cTn>
                                        <p:tgtEl>
                                          <p:spTgt spid="58"/>
                                        </p:tgtEl>
                                        <p:attrNameLst>
                                          <p:attrName>style.visibility</p:attrName>
                                        </p:attrNameLst>
                                      </p:cBhvr>
                                      <p:to>
                                        <p:strVal val="visible"/>
                                      </p:to>
                                    </p:set>
                                  </p:childTnLst>
                                </p:cTn>
                              </p:par>
                            </p:childTnLst>
                          </p:cTn>
                        </p:par>
                        <p:par>
                          <p:cTn id="86" fill="hold" nodeType="afterGroup">
                            <p:stCondLst>
                              <p:cond delay="0"/>
                            </p:stCondLst>
                            <p:childTnLst>
                              <p:par>
                                <p:cTn id="87" presetID="1"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4"/>
                                        </p:tgtEl>
                                        <p:attrNameLst>
                                          <p:attrName>style.visibility</p:attrName>
                                        </p:attrNameLst>
                                      </p:cBhvr>
                                      <p:to>
                                        <p:strVal val="visible"/>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45"/>
                                        </p:tgtEl>
                                        <p:attrNameLst>
                                          <p:attrName>style.visibility</p:attrName>
                                        </p:attrNameLst>
                                      </p:cBhvr>
                                      <p:to>
                                        <p:strVal val="visibl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49" presetClass="entr" presetSubtype="0" decel="100000" fill="hold" nodeType="click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anim calcmode="lin" valueType="num">
                                      <p:cBhvr>
                                        <p:cTn id="103" dur="500" fill="hold"/>
                                        <p:tgtEl>
                                          <p:spTgt spid="39"/>
                                        </p:tgtEl>
                                        <p:attrNameLst>
                                          <p:attrName>style.rotation</p:attrName>
                                        </p:attrNameLst>
                                      </p:cBhvr>
                                      <p:tavLst>
                                        <p:tav tm="0">
                                          <p:val>
                                            <p:fltVal val="360"/>
                                          </p:val>
                                        </p:tav>
                                        <p:tav tm="100000">
                                          <p:val>
                                            <p:fltVal val="0"/>
                                          </p:val>
                                        </p:tav>
                                      </p:tavLst>
                                    </p:anim>
                                    <p:animEffect transition="in" filter="fade">
                                      <p:cBhvr>
                                        <p:cTn id="104" dur="500"/>
                                        <p:tgtEl>
                                          <p:spTgt spid="39"/>
                                        </p:tgtEl>
                                      </p:cBhvr>
                                    </p:animEffect>
                                  </p:childTnLst>
                                </p:cTn>
                              </p:par>
                            </p:childTnLst>
                          </p:cTn>
                        </p:par>
                        <p:par>
                          <p:cTn id="105" fill="hold" nodeType="afterGroup">
                            <p:stCondLst>
                              <p:cond delay="500"/>
                            </p:stCondLst>
                            <p:childTnLst>
                              <p:par>
                                <p:cTn id="106" presetID="1" presetClass="entr" presetSubtype="0" fill="hold" grpId="0" nodeType="afterEffect">
                                  <p:stCondLst>
                                    <p:cond delay="0"/>
                                  </p:stCondLst>
                                  <p:childTnLst>
                                    <p:set>
                                      <p:cBhvr>
                                        <p:cTn id="107" dur="1" fill="hold">
                                          <p:stCondLst>
                                            <p:cond delay="0"/>
                                          </p:stCondLst>
                                        </p:cTn>
                                        <p:tgtEl>
                                          <p:spTgt spid="48"/>
                                        </p:tgtEl>
                                        <p:attrNameLst>
                                          <p:attrName>style.visibility</p:attrName>
                                        </p:attrNameLst>
                                      </p:cBhvr>
                                      <p:to>
                                        <p:strVal val="visible"/>
                                      </p:to>
                                    </p:set>
                                  </p:childTnLst>
                                </p:cTn>
                              </p:par>
                            </p:childTnLst>
                          </p:cTn>
                        </p:par>
                        <p:par>
                          <p:cTn id="108" fill="hold" nodeType="afterGroup">
                            <p:stCondLst>
                              <p:cond delay="500"/>
                            </p:stCondLst>
                            <p:childTnLst>
                              <p:par>
                                <p:cTn id="109" presetID="1" presetClass="entr" presetSubtype="0"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49" presetClass="entr" presetSubtype="0" decel="100000" fill="hold" nodeType="clickEffect">
                                  <p:stCondLst>
                                    <p:cond delay="0"/>
                                  </p:stCondLst>
                                  <p:childTnLst>
                                    <p:set>
                                      <p:cBhvr>
                                        <p:cTn id="114" dur="1" fill="hold">
                                          <p:stCondLst>
                                            <p:cond delay="0"/>
                                          </p:stCondLst>
                                        </p:cTn>
                                        <p:tgtEl>
                                          <p:spTgt spid="40"/>
                                        </p:tgtEl>
                                        <p:attrNameLst>
                                          <p:attrName>style.visibility</p:attrName>
                                        </p:attrNameLst>
                                      </p:cBhvr>
                                      <p:to>
                                        <p:strVal val="visible"/>
                                      </p:to>
                                    </p:set>
                                    <p:anim calcmode="lin" valueType="num">
                                      <p:cBhvr>
                                        <p:cTn id="115" dur="500" fill="hold"/>
                                        <p:tgtEl>
                                          <p:spTgt spid="40"/>
                                        </p:tgtEl>
                                        <p:attrNameLst>
                                          <p:attrName>ppt_w</p:attrName>
                                        </p:attrNameLst>
                                      </p:cBhvr>
                                      <p:tavLst>
                                        <p:tav tm="0">
                                          <p:val>
                                            <p:fltVal val="0"/>
                                          </p:val>
                                        </p:tav>
                                        <p:tav tm="100000">
                                          <p:val>
                                            <p:strVal val="#ppt_w"/>
                                          </p:val>
                                        </p:tav>
                                      </p:tavLst>
                                    </p:anim>
                                    <p:anim calcmode="lin" valueType="num">
                                      <p:cBhvr>
                                        <p:cTn id="116" dur="500" fill="hold"/>
                                        <p:tgtEl>
                                          <p:spTgt spid="40"/>
                                        </p:tgtEl>
                                        <p:attrNameLst>
                                          <p:attrName>ppt_h</p:attrName>
                                        </p:attrNameLst>
                                      </p:cBhvr>
                                      <p:tavLst>
                                        <p:tav tm="0">
                                          <p:val>
                                            <p:fltVal val="0"/>
                                          </p:val>
                                        </p:tav>
                                        <p:tav tm="100000">
                                          <p:val>
                                            <p:strVal val="#ppt_h"/>
                                          </p:val>
                                        </p:tav>
                                      </p:tavLst>
                                    </p:anim>
                                    <p:anim calcmode="lin" valueType="num">
                                      <p:cBhvr>
                                        <p:cTn id="117" dur="500" fill="hold"/>
                                        <p:tgtEl>
                                          <p:spTgt spid="40"/>
                                        </p:tgtEl>
                                        <p:attrNameLst>
                                          <p:attrName>style.rotation</p:attrName>
                                        </p:attrNameLst>
                                      </p:cBhvr>
                                      <p:tavLst>
                                        <p:tav tm="0">
                                          <p:val>
                                            <p:fltVal val="360"/>
                                          </p:val>
                                        </p:tav>
                                        <p:tav tm="100000">
                                          <p:val>
                                            <p:fltVal val="0"/>
                                          </p:val>
                                        </p:tav>
                                      </p:tavLst>
                                    </p:anim>
                                    <p:animEffect transition="in" filter="fade">
                                      <p:cBhvr>
                                        <p:cTn id="118" dur="500"/>
                                        <p:tgtEl>
                                          <p:spTgt spid="40"/>
                                        </p:tgtEl>
                                      </p:cBhvr>
                                    </p:animEffect>
                                  </p:childTnLst>
                                </p:cTn>
                              </p:par>
                            </p:childTnLst>
                          </p:cTn>
                        </p:par>
                        <p:par>
                          <p:cTn id="119" fill="hold" nodeType="afterGroup">
                            <p:stCondLst>
                              <p:cond delay="500"/>
                            </p:stCondLst>
                            <p:childTnLst>
                              <p:par>
                                <p:cTn id="120" presetID="1" presetClass="entr" presetSubtype="0" fill="hold" grpId="0" nodeType="afterEffect">
                                  <p:stCondLst>
                                    <p:cond delay="0"/>
                                  </p:stCondLst>
                                  <p:childTnLst>
                                    <p:set>
                                      <p:cBhvr>
                                        <p:cTn id="121" dur="1" fill="hold">
                                          <p:stCondLst>
                                            <p:cond delay="0"/>
                                          </p:stCondLst>
                                        </p:cTn>
                                        <p:tgtEl>
                                          <p:spTgt spid="52"/>
                                        </p:tgtEl>
                                        <p:attrNameLst>
                                          <p:attrName>style.visibility</p:attrName>
                                        </p:attrNameLst>
                                      </p:cBhvr>
                                      <p:to>
                                        <p:strVal val="visible"/>
                                      </p:to>
                                    </p:set>
                                  </p:childTnLst>
                                </p:cTn>
                              </p:par>
                            </p:childTnLst>
                          </p:cTn>
                        </p:par>
                        <p:par>
                          <p:cTn id="122" fill="hold" nodeType="afterGroup">
                            <p:stCondLst>
                              <p:cond delay="500"/>
                            </p:stCondLst>
                            <p:childTnLst>
                              <p:par>
                                <p:cTn id="123" presetID="1" presetClass="entr" presetSubtype="0" fill="hold" grpId="0" nodeType="afterEffect">
                                  <p:stCondLst>
                                    <p:cond delay="0"/>
                                  </p:stCondLst>
                                  <p:childTnLst>
                                    <p:set>
                                      <p:cBhvr>
                                        <p:cTn id="124" dur="1" fill="hold">
                                          <p:stCondLst>
                                            <p:cond delay="0"/>
                                          </p:stCondLst>
                                        </p:cTn>
                                        <p:tgtEl>
                                          <p:spTgt spid="53"/>
                                        </p:tgtEl>
                                        <p:attrNameLst>
                                          <p:attrName>style.visibility</p:attrName>
                                        </p:attrNameLst>
                                      </p:cBhvr>
                                      <p:to>
                                        <p:strVal val="visible"/>
                                      </p:to>
                                    </p:se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54"/>
                                        </p:tgtEl>
                                        <p:attrNameLst>
                                          <p:attrName>style.visibility</p:attrName>
                                        </p:attrNameLst>
                                      </p:cBhvr>
                                      <p:to>
                                        <p:strVal val="visible"/>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55"/>
                                        </p:tgtEl>
                                        <p:attrNameLst>
                                          <p:attrName>style.visibility</p:attrName>
                                        </p:attrNameLst>
                                      </p:cBhvr>
                                      <p:to>
                                        <p:strVal val="visible"/>
                                      </p:to>
                                    </p:se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49" presetClass="entr" presetSubtype="0" decel="100000" fill="hold" nodeType="clickEffect">
                                  <p:stCondLst>
                                    <p:cond delay="0"/>
                                  </p:stCondLst>
                                  <p:childTnLst>
                                    <p:set>
                                      <p:cBhvr>
                                        <p:cTn id="136" dur="1" fill="hold">
                                          <p:stCondLst>
                                            <p:cond delay="0"/>
                                          </p:stCondLst>
                                        </p:cTn>
                                        <p:tgtEl>
                                          <p:spTgt spid="2"/>
                                        </p:tgtEl>
                                        <p:attrNameLst>
                                          <p:attrName>style.visibility</p:attrName>
                                        </p:attrNameLst>
                                      </p:cBhvr>
                                      <p:to>
                                        <p:strVal val="visible"/>
                                      </p:to>
                                    </p:set>
                                    <p:anim calcmode="lin" valueType="num">
                                      <p:cBhvr>
                                        <p:cTn id="137" dur="500" fill="hold"/>
                                        <p:tgtEl>
                                          <p:spTgt spid="2"/>
                                        </p:tgtEl>
                                        <p:attrNameLst>
                                          <p:attrName>ppt_w</p:attrName>
                                        </p:attrNameLst>
                                      </p:cBhvr>
                                      <p:tavLst>
                                        <p:tav tm="0">
                                          <p:val>
                                            <p:fltVal val="0"/>
                                          </p:val>
                                        </p:tav>
                                        <p:tav tm="100000">
                                          <p:val>
                                            <p:strVal val="#ppt_w"/>
                                          </p:val>
                                        </p:tav>
                                      </p:tavLst>
                                    </p:anim>
                                    <p:anim calcmode="lin" valueType="num">
                                      <p:cBhvr>
                                        <p:cTn id="138" dur="500" fill="hold"/>
                                        <p:tgtEl>
                                          <p:spTgt spid="2"/>
                                        </p:tgtEl>
                                        <p:attrNameLst>
                                          <p:attrName>ppt_h</p:attrName>
                                        </p:attrNameLst>
                                      </p:cBhvr>
                                      <p:tavLst>
                                        <p:tav tm="0">
                                          <p:val>
                                            <p:fltVal val="0"/>
                                          </p:val>
                                        </p:tav>
                                        <p:tav tm="100000">
                                          <p:val>
                                            <p:strVal val="#ppt_h"/>
                                          </p:val>
                                        </p:tav>
                                      </p:tavLst>
                                    </p:anim>
                                    <p:anim calcmode="lin" valueType="num">
                                      <p:cBhvr>
                                        <p:cTn id="139" dur="500" fill="hold"/>
                                        <p:tgtEl>
                                          <p:spTgt spid="2"/>
                                        </p:tgtEl>
                                        <p:attrNameLst>
                                          <p:attrName>style.rotation</p:attrName>
                                        </p:attrNameLst>
                                      </p:cBhvr>
                                      <p:tavLst>
                                        <p:tav tm="0">
                                          <p:val>
                                            <p:fltVal val="360"/>
                                          </p:val>
                                        </p:tav>
                                        <p:tav tm="100000">
                                          <p:val>
                                            <p:fltVal val="0"/>
                                          </p:val>
                                        </p:tav>
                                      </p:tavLst>
                                    </p:anim>
                                    <p:animEffect transition="in" filter="fade">
                                      <p:cBhvr>
                                        <p:cTn id="1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18" grpId="0"/>
      <p:bldP spid="19" grpId="0"/>
      <p:bldP spid="20" grpId="0"/>
      <p:bldP spid="28" grpId="0"/>
      <p:bldP spid="29" grpId="0"/>
      <p:bldP spid="30" grpId="0"/>
      <p:bldP spid="31" grpId="0"/>
      <p:bldP spid="35" grpId="0"/>
      <p:bldP spid="36" grpId="0"/>
      <p:bldP spid="37" grpId="0"/>
      <p:bldP spid="38" grpId="0"/>
      <p:bldP spid="41" grpId="0"/>
      <p:bldP spid="42" grpId="0"/>
      <p:bldP spid="43" grpId="0"/>
      <p:bldP spid="44" grpId="0"/>
      <p:bldP spid="45" grpId="0"/>
      <p:bldP spid="48" grpId="0"/>
      <p:bldP spid="49" grpId="0"/>
      <p:bldP spid="52" grpId="0"/>
      <p:bldP spid="53" grpId="0"/>
      <p:bldP spid="54" grpId="0"/>
      <p:bldP spid="5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Text Box 1027"/>
          <p:cNvSpPr txBox="1">
            <a:spLocks noChangeArrowheads="1"/>
          </p:cNvSpPr>
          <p:nvPr/>
        </p:nvSpPr>
        <p:spPr bwMode="auto">
          <a:xfrm>
            <a:off x="8578850" y="152400"/>
            <a:ext cx="473077" cy="400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50</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67940" name="Text Box 1028"/>
          <p:cNvSpPr txBox="1">
            <a:spLocks noChangeArrowheads="1"/>
          </p:cNvSpPr>
          <p:nvPr/>
        </p:nvSpPr>
        <p:spPr bwMode="auto">
          <a:xfrm>
            <a:off x="2628900" y="1295400"/>
            <a:ext cx="1447800" cy="954088"/>
          </a:xfrm>
          <a:prstGeom prst="rect">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كيو</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50 م</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67951" name="Text Box 1039"/>
          <p:cNvSpPr txBox="1">
            <a:spLocks noChangeArrowheads="1"/>
          </p:cNvSpPr>
          <p:nvPr/>
        </p:nvSpPr>
        <p:spPr bwMode="auto">
          <a:xfrm>
            <a:off x="4876800" y="1295400"/>
            <a:ext cx="1447800" cy="954088"/>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lIns="91376" tIns="45688" rIns="91376" bIns="45688">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uLnTx/>
                <a:uFillTx/>
                <a:latin typeface="Arial"/>
                <a:ea typeface="ＭＳ Ｐゴシック" charset="0"/>
                <a:cs typeface="Arial"/>
              </a:rPr>
              <a:t>مرقس</a:t>
            </a:r>
            <a:br>
              <a:rPr kumimoji="0" lang="en-US" sz="2800" b="0" i="0" u="none" strike="noStrike" kern="1200" cap="none" spc="0" normalizeH="0" baseline="0" noProof="0" dirty="0">
                <a:ln>
                  <a:noFill/>
                </a:ln>
                <a:solidFill>
                  <a:srgbClr val="FFFFFF"/>
                </a:solidFill>
                <a:effectLst/>
                <a:uLnTx/>
                <a:uFillTx/>
                <a:latin typeface="Arial"/>
                <a:ea typeface="ＭＳ Ｐゴシック" charset="0"/>
                <a:cs typeface="Arial"/>
              </a:rPr>
            </a:br>
            <a:r>
              <a:rPr kumimoji="0" lang="ar-JO" sz="2800" b="0" i="0" u="none" strike="noStrike" kern="1200" cap="none" spc="0" normalizeH="0" baseline="0" noProof="0" dirty="0">
                <a:ln>
                  <a:noFill/>
                </a:ln>
                <a:solidFill>
                  <a:srgbClr val="FFFFFF"/>
                </a:solidFill>
                <a:effectLst/>
                <a:uLnTx/>
                <a:uFillTx/>
                <a:latin typeface="Arial"/>
                <a:ea typeface="ＭＳ Ｐゴシック" charset="0"/>
                <a:cs typeface="Arial"/>
              </a:rPr>
              <a:t>65 م</a:t>
            </a:r>
            <a:endParaRPr kumimoji="0" lang="en-US" sz="28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67954" name="Text Box 1042"/>
          <p:cNvSpPr txBox="1">
            <a:spLocks noChangeArrowheads="1"/>
          </p:cNvSpPr>
          <p:nvPr/>
        </p:nvSpPr>
        <p:spPr bwMode="auto">
          <a:xfrm>
            <a:off x="4876800" y="3657600"/>
            <a:ext cx="1447800" cy="914400"/>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lIns="91376" tIns="45688" rIns="91376" bIns="4568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لوقا</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67957" name="Text Box 1045"/>
          <p:cNvSpPr txBox="1">
            <a:spLocks noChangeArrowheads="1"/>
          </p:cNvSpPr>
          <p:nvPr/>
        </p:nvSpPr>
        <p:spPr bwMode="auto">
          <a:xfrm>
            <a:off x="2514600" y="3657600"/>
            <a:ext cx="1676400" cy="914400"/>
          </a:xfrm>
          <a:prstGeom prst="rect">
            <a:avLst/>
          </a:prstGeom>
          <a:gradFill rotWithShape="0">
            <a:gsLst>
              <a:gs pos="0">
                <a:srgbClr val="C60DC0"/>
              </a:gs>
              <a:gs pos="100000">
                <a:srgbClr val="C60DC0">
                  <a:gamma/>
                  <a:shade val="46275"/>
                  <a:invGamma/>
                </a:srgbClr>
              </a:gs>
            </a:gsLst>
            <a:path path="shape">
              <a:fillToRect l="50000" t="50000" r="50000" b="50000"/>
            </a:path>
          </a:gradFill>
          <a:ln w="9525">
            <a:noFill/>
            <a:miter lim="800000"/>
            <a:headEnd/>
            <a:tailEnd/>
          </a:ln>
          <a:effectLst/>
        </p:spPr>
        <p:txBody>
          <a:bodyPr lIns="91376" tIns="45688" rIns="91376" bIns="4568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متى</a:t>
            </a:r>
            <a:endParaRPr kumimoji="0" lang="en-US" sz="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87398" name="Rectangle 1075"/>
          <p:cNvSpPr>
            <a:spLocks noGrp="1" noChangeArrowheads="1"/>
          </p:cNvSpPr>
          <p:nvPr>
            <p:ph type="title" idx="4294967295"/>
          </p:nvPr>
        </p:nvSpPr>
        <p:spPr>
          <a:xfrm>
            <a:off x="1600200" y="277814"/>
            <a:ext cx="6096000" cy="584200"/>
          </a:xfrm>
          <a:solidFill>
            <a:srgbClr val="0000FF"/>
          </a:solidFill>
        </p:spPr>
        <p:txBody>
          <a:bodyPr anchor="t" anchorCtr="0">
            <a:spAutoFit/>
          </a:bodyPr>
          <a:lstStyle/>
          <a:p>
            <a:pPr eaLnBrk="1" hangingPunct="1"/>
            <a:r>
              <a:rPr lang="ar-JO" sz="3200" b="1" dirty="0">
                <a:solidFill>
                  <a:schemeClr val="tx1"/>
                </a:solidFill>
                <a:latin typeface="Arial" charset="0"/>
                <a:ea typeface="SimSun" charset="0"/>
                <a:cs typeface="SimSun" charset="0"/>
              </a:rPr>
              <a:t>فرضية المصدرين</a:t>
            </a:r>
            <a:endParaRPr lang="en-US" sz="3200" b="1" dirty="0">
              <a:solidFill>
                <a:schemeClr val="tx1"/>
              </a:solidFill>
              <a:latin typeface="Arial" charset="0"/>
              <a:ea typeface="SimSun" charset="0"/>
              <a:cs typeface="SimSun" charset="0"/>
            </a:endParaRPr>
          </a:p>
        </p:txBody>
      </p:sp>
      <p:sp>
        <p:nvSpPr>
          <p:cNvPr id="167989" name="Line 1077"/>
          <p:cNvSpPr>
            <a:spLocks noChangeShapeType="1"/>
          </p:cNvSpPr>
          <p:nvPr/>
        </p:nvSpPr>
        <p:spPr bwMode="auto">
          <a:xfrm>
            <a:off x="3352800" y="2362200"/>
            <a:ext cx="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67990" name="Line 1078"/>
          <p:cNvSpPr>
            <a:spLocks noChangeShapeType="1"/>
          </p:cNvSpPr>
          <p:nvPr/>
        </p:nvSpPr>
        <p:spPr bwMode="auto">
          <a:xfrm>
            <a:off x="5562600" y="2362200"/>
            <a:ext cx="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67991" name="Line 1079"/>
          <p:cNvSpPr>
            <a:spLocks noChangeShapeType="1"/>
          </p:cNvSpPr>
          <p:nvPr/>
        </p:nvSpPr>
        <p:spPr bwMode="auto">
          <a:xfrm>
            <a:off x="4038600" y="2362200"/>
            <a:ext cx="83820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67992" name="Line 1080"/>
          <p:cNvSpPr>
            <a:spLocks noChangeShapeType="1"/>
          </p:cNvSpPr>
          <p:nvPr/>
        </p:nvSpPr>
        <p:spPr bwMode="auto">
          <a:xfrm flipH="1">
            <a:off x="4191000" y="2362200"/>
            <a:ext cx="68580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7940"/>
                                        </p:tgtEl>
                                        <p:attrNameLst>
                                          <p:attrName>style.visibility</p:attrName>
                                        </p:attrNameLst>
                                      </p:cBhvr>
                                      <p:to>
                                        <p:strVal val="visible"/>
                                      </p:to>
                                    </p:set>
                                    <p:animEffect transition="in" filter="fade">
                                      <p:cBhvr>
                                        <p:cTn id="7" dur="500"/>
                                        <p:tgtEl>
                                          <p:spTgt spid="1679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7951"/>
                                        </p:tgtEl>
                                        <p:attrNameLst>
                                          <p:attrName>style.visibility</p:attrName>
                                        </p:attrNameLst>
                                      </p:cBhvr>
                                      <p:to>
                                        <p:strVal val="visible"/>
                                      </p:to>
                                    </p:set>
                                    <p:animEffect transition="in" filter="checkerboard(across)">
                                      <p:cBhvr>
                                        <p:cTn id="12" dur="500"/>
                                        <p:tgtEl>
                                          <p:spTgt spid="1679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7989"/>
                                        </p:tgtEl>
                                        <p:attrNameLst>
                                          <p:attrName>style.visibility</p:attrName>
                                        </p:attrNameLst>
                                      </p:cBhvr>
                                      <p:to>
                                        <p:strVal val="visible"/>
                                      </p:to>
                                    </p:set>
                                    <p:animEffect transition="in" filter="wipe(up)">
                                      <p:cBhvr>
                                        <p:cTn id="17" dur="500"/>
                                        <p:tgtEl>
                                          <p:spTgt spid="167989"/>
                                        </p:tgtEl>
                                      </p:cBhvr>
                                    </p:animEffect>
                                  </p:childTnLst>
                                </p:cTn>
                              </p:par>
                            </p:childTnLst>
                          </p:cTn>
                        </p:par>
                        <p:par>
                          <p:cTn id="18" fill="hold" nodeType="afterGroup">
                            <p:stCondLst>
                              <p:cond delay="500"/>
                            </p:stCondLst>
                            <p:childTnLst>
                              <p:par>
                                <p:cTn id="19" presetID="5" presetClass="entr" presetSubtype="10" fill="hold" grpId="0" nodeType="afterEffect">
                                  <p:stCondLst>
                                    <p:cond delay="0"/>
                                  </p:stCondLst>
                                  <p:childTnLst>
                                    <p:set>
                                      <p:cBhvr>
                                        <p:cTn id="20" dur="1" fill="hold">
                                          <p:stCondLst>
                                            <p:cond delay="0"/>
                                          </p:stCondLst>
                                        </p:cTn>
                                        <p:tgtEl>
                                          <p:spTgt spid="167957"/>
                                        </p:tgtEl>
                                        <p:attrNameLst>
                                          <p:attrName>style.visibility</p:attrName>
                                        </p:attrNameLst>
                                      </p:cBhvr>
                                      <p:to>
                                        <p:strVal val="visible"/>
                                      </p:to>
                                    </p:set>
                                    <p:animEffect transition="in" filter="checkerboard(across)">
                                      <p:cBhvr>
                                        <p:cTn id="21" dur="500"/>
                                        <p:tgtEl>
                                          <p:spTgt spid="16795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67990"/>
                                        </p:tgtEl>
                                        <p:attrNameLst>
                                          <p:attrName>style.visibility</p:attrName>
                                        </p:attrNameLst>
                                      </p:cBhvr>
                                      <p:to>
                                        <p:strVal val="visible"/>
                                      </p:to>
                                    </p:set>
                                    <p:animEffect transition="in" filter="wipe(up)">
                                      <p:cBhvr>
                                        <p:cTn id="26" dur="500"/>
                                        <p:tgtEl>
                                          <p:spTgt spid="167990"/>
                                        </p:tgtEl>
                                      </p:cBhvr>
                                    </p:animEffect>
                                  </p:childTnLst>
                                </p:cTn>
                              </p:par>
                            </p:childTnLst>
                          </p:cTn>
                        </p:par>
                        <p:par>
                          <p:cTn id="27" fill="hold" nodeType="afterGroup">
                            <p:stCondLst>
                              <p:cond delay="500"/>
                            </p:stCondLst>
                            <p:childTnLst>
                              <p:par>
                                <p:cTn id="28" presetID="5" presetClass="entr" presetSubtype="10" fill="hold" grpId="0" nodeType="afterEffect">
                                  <p:stCondLst>
                                    <p:cond delay="0"/>
                                  </p:stCondLst>
                                  <p:childTnLst>
                                    <p:set>
                                      <p:cBhvr>
                                        <p:cTn id="29" dur="1" fill="hold">
                                          <p:stCondLst>
                                            <p:cond delay="0"/>
                                          </p:stCondLst>
                                        </p:cTn>
                                        <p:tgtEl>
                                          <p:spTgt spid="167954"/>
                                        </p:tgtEl>
                                        <p:attrNameLst>
                                          <p:attrName>style.visibility</p:attrName>
                                        </p:attrNameLst>
                                      </p:cBhvr>
                                      <p:to>
                                        <p:strVal val="visible"/>
                                      </p:to>
                                    </p:set>
                                    <p:animEffect transition="in" filter="checkerboard(across)">
                                      <p:cBhvr>
                                        <p:cTn id="30" dur="500"/>
                                        <p:tgtEl>
                                          <p:spTgt spid="16795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67991"/>
                                        </p:tgtEl>
                                        <p:attrNameLst>
                                          <p:attrName>style.visibility</p:attrName>
                                        </p:attrNameLst>
                                      </p:cBhvr>
                                      <p:to>
                                        <p:strVal val="visible"/>
                                      </p:to>
                                    </p:set>
                                    <p:animEffect transition="in" filter="wipe(up)">
                                      <p:cBhvr>
                                        <p:cTn id="35" dur="500"/>
                                        <p:tgtEl>
                                          <p:spTgt spid="16799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67992"/>
                                        </p:tgtEl>
                                        <p:attrNameLst>
                                          <p:attrName>style.visibility</p:attrName>
                                        </p:attrNameLst>
                                      </p:cBhvr>
                                      <p:to>
                                        <p:strVal val="visible"/>
                                      </p:to>
                                    </p:set>
                                    <p:animEffect transition="in" filter="wipe(up)">
                                      <p:cBhvr>
                                        <p:cTn id="40" dur="500"/>
                                        <p:tgtEl>
                                          <p:spTgt spid="167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0" grpId="0" animBg="1" autoUpdateAnimBg="0"/>
      <p:bldP spid="167951" grpId="0" animBg="1"/>
      <p:bldP spid="167954" grpId="0" animBg="1"/>
      <p:bldP spid="167957" grpId="0" animBg="1"/>
      <p:bldP spid="167989" grpId="0" animBg="1"/>
      <p:bldP spid="167990" grpId="0" animBg="1"/>
      <p:bldP spid="167991" grpId="0" animBg="1"/>
      <p:bldP spid="16799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89"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90"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91490"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191491" name="Rectangle 3"/>
          <p:cNvSpPr>
            <a:spLocks noChangeArrowheads="1"/>
          </p:cNvSpPr>
          <p:nvPr/>
        </p:nvSpPr>
        <p:spPr bwMode="auto">
          <a:xfrm>
            <a:off x="1139825" y="762001"/>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29700" name="AutoShape 4"/>
          <p:cNvSpPr>
            <a:spLocks noChangeArrowheads="1"/>
          </p:cNvSpPr>
          <p:nvPr/>
        </p:nvSpPr>
        <p:spPr bwMode="auto">
          <a:xfrm>
            <a:off x="4725990" y="889006"/>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7" charset="0"/>
              <a:ea typeface="MS Gothic"/>
              <a:cs typeface="MS Gothic"/>
            </a:endParaRPr>
          </a:p>
        </p:txBody>
      </p:sp>
      <p:sp>
        <p:nvSpPr>
          <p:cNvPr id="29701" name="AutoShape 5"/>
          <p:cNvSpPr>
            <a:spLocks noChangeArrowheads="1"/>
          </p:cNvSpPr>
          <p:nvPr/>
        </p:nvSpPr>
        <p:spPr bwMode="auto">
          <a:xfrm>
            <a:off x="1339856" y="3565531"/>
            <a:ext cx="3001963"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7" charset="0"/>
              <a:ea typeface="MS Gothic"/>
              <a:cs typeface="MS Gothic"/>
            </a:endParaRPr>
          </a:p>
        </p:txBody>
      </p:sp>
      <p:sp>
        <p:nvSpPr>
          <p:cNvPr id="29702" name="AutoShape 6"/>
          <p:cNvSpPr>
            <a:spLocks noChangeArrowheads="1"/>
          </p:cNvSpPr>
          <p:nvPr/>
        </p:nvSpPr>
        <p:spPr bwMode="auto">
          <a:xfrm>
            <a:off x="1338263" y="882656"/>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7" charset="0"/>
              <a:ea typeface="MS Gothic"/>
              <a:cs typeface="MS Gothic"/>
            </a:endParaRPr>
          </a:p>
        </p:txBody>
      </p:sp>
      <p:sp>
        <p:nvSpPr>
          <p:cNvPr id="67592" name="Rectangle 7"/>
          <p:cNvSpPr>
            <a:spLocks noChangeArrowheads="1"/>
          </p:cNvSpPr>
          <p:nvPr/>
        </p:nvSpPr>
        <p:spPr bwMode="auto">
          <a:xfrm>
            <a:off x="2287588" y="3692526"/>
            <a:ext cx="2036762" cy="572672"/>
          </a:xfrm>
          <a:prstGeom prst="rect">
            <a:avLst/>
          </a:prstGeom>
          <a:noFill/>
          <a:ln w="9525">
            <a:noFill/>
            <a:round/>
            <a:headEnd/>
            <a:tailEnd/>
          </a:ln>
          <a:effectLst>
            <a:outerShdw blurRad="63500" dist="35921" dir="2700000" algn="ctr" rotWithShape="0">
              <a:schemeClr val="tx1">
                <a:alpha val="74998"/>
              </a:schemeClr>
            </a:outerShdw>
          </a:effec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Helvetica" charset="0"/>
                <a:ea typeface="MS Gothic" charset="0"/>
                <a:cs typeface="MS Gothic" charset="0"/>
              </a:rPr>
              <a:t>لوقا</a:t>
            </a:r>
            <a:endParaRPr kumimoji="0" lang="en-GB" sz="3200" b="1" i="0" u="none" strike="noStrike" kern="1200" cap="none" spc="0" normalizeH="0" baseline="0" noProof="0" dirty="0">
              <a:ln>
                <a:noFill/>
              </a:ln>
              <a:solidFill>
                <a:srgbClr val="66FF99"/>
              </a:solidFill>
              <a:effectLst/>
              <a:uLnTx/>
              <a:uFillTx/>
              <a:latin typeface="Helvetica" charset="0"/>
              <a:ea typeface="MS Gothic" charset="0"/>
              <a:cs typeface="MS Gothic" charset="0"/>
            </a:endParaRPr>
          </a:p>
        </p:txBody>
      </p:sp>
      <p:sp>
        <p:nvSpPr>
          <p:cNvPr id="67593" name="Rectangle 8"/>
          <p:cNvSpPr>
            <a:spLocks noChangeArrowheads="1"/>
          </p:cNvSpPr>
          <p:nvPr/>
        </p:nvSpPr>
        <p:spPr bwMode="auto">
          <a:xfrm>
            <a:off x="1757363" y="1004889"/>
            <a:ext cx="2355850" cy="572672"/>
          </a:xfrm>
          <a:prstGeom prst="rect">
            <a:avLst/>
          </a:prstGeom>
          <a:noFill/>
          <a:ln w="9525">
            <a:noFill/>
            <a:round/>
            <a:headEnd/>
            <a:tailEnd/>
          </a:ln>
          <a:effectLst>
            <a:outerShdw blurRad="63500" dist="35921" dir="2700000" algn="ctr" rotWithShape="0">
              <a:schemeClr val="tx1">
                <a:alpha val="74998"/>
              </a:schemeClr>
            </a:outerShdw>
          </a:effec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Helvetica" charset="0"/>
                <a:ea typeface="MS Gothic" charset="0"/>
                <a:cs typeface="MS Gothic" charset="0"/>
              </a:rPr>
              <a:t>متى</a:t>
            </a:r>
            <a:endParaRPr kumimoji="0" lang="en-GB" sz="3200" b="1" i="0" u="none" strike="noStrike" kern="1200" cap="none" spc="0" normalizeH="0" baseline="0" noProof="0" dirty="0">
              <a:ln>
                <a:noFill/>
              </a:ln>
              <a:solidFill>
                <a:srgbClr val="66FF99"/>
              </a:solidFill>
              <a:effectLst/>
              <a:uLnTx/>
              <a:uFillTx/>
              <a:latin typeface="Helvetica" charset="0"/>
              <a:ea typeface="MS Gothic" charset="0"/>
              <a:cs typeface="MS Gothic" charset="0"/>
            </a:endParaRPr>
          </a:p>
        </p:txBody>
      </p:sp>
      <p:sp>
        <p:nvSpPr>
          <p:cNvPr id="67594" name="Rectangle 9"/>
          <p:cNvSpPr>
            <a:spLocks noChangeArrowheads="1"/>
          </p:cNvSpPr>
          <p:nvPr/>
        </p:nvSpPr>
        <p:spPr bwMode="auto">
          <a:xfrm>
            <a:off x="5588006" y="1025526"/>
            <a:ext cx="2036763" cy="572672"/>
          </a:xfrm>
          <a:prstGeom prst="rect">
            <a:avLst/>
          </a:prstGeom>
          <a:noFill/>
          <a:ln w="9525">
            <a:noFill/>
            <a:round/>
            <a:headEnd/>
            <a:tailEnd/>
          </a:ln>
          <a:effectLst>
            <a:outerShdw blurRad="63500" dist="35921" dir="2700000" algn="ctr" rotWithShape="0">
              <a:schemeClr val="tx1">
                <a:alpha val="74998"/>
              </a:schemeClr>
            </a:outerShdw>
          </a:effec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Helvetica" charset="0"/>
                <a:ea typeface="MS Gothic" charset="0"/>
                <a:cs typeface="MS Gothic" charset="0"/>
              </a:rPr>
              <a:t>مرقس</a:t>
            </a:r>
            <a:endParaRPr kumimoji="0" lang="en-GB" sz="3200" b="1" i="0" u="none" strike="noStrike" kern="1200" cap="none" spc="0" normalizeH="0" baseline="0" noProof="0" dirty="0">
              <a:ln>
                <a:noFill/>
              </a:ln>
              <a:solidFill>
                <a:srgbClr val="66FF99"/>
              </a:solidFill>
              <a:effectLst/>
              <a:uLnTx/>
              <a:uFillTx/>
              <a:latin typeface="Helvetica" charset="0"/>
              <a:ea typeface="MS Gothic" charset="0"/>
              <a:cs typeface="MS Gothic" charset="0"/>
            </a:endParaRPr>
          </a:p>
        </p:txBody>
      </p:sp>
      <p:sp>
        <p:nvSpPr>
          <p:cNvPr id="191498" name="Rectangle 10"/>
          <p:cNvSpPr>
            <a:spLocks noChangeArrowheads="1"/>
          </p:cNvSpPr>
          <p:nvPr/>
        </p:nvSpPr>
        <p:spPr bwMode="auto">
          <a:xfrm>
            <a:off x="1785918" y="1560513"/>
            <a:ext cx="2139971" cy="464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إلى اليهود</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191499" name="Rectangle 11"/>
          <p:cNvSpPr>
            <a:spLocks noChangeArrowheads="1"/>
          </p:cNvSpPr>
          <p:nvPr/>
        </p:nvSpPr>
        <p:spPr bwMode="auto">
          <a:xfrm>
            <a:off x="5143504" y="1570038"/>
            <a:ext cx="2522535" cy="464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إلى الرومان</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191500" name="Rectangle 12"/>
          <p:cNvSpPr>
            <a:spLocks noChangeArrowheads="1"/>
          </p:cNvSpPr>
          <p:nvPr/>
        </p:nvSpPr>
        <p:spPr bwMode="auto">
          <a:xfrm>
            <a:off x="1071538" y="4237038"/>
            <a:ext cx="3157567" cy="464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1023" tIns="39705" rIns="81023" bIns="39705">
            <a:spAutoFit/>
          </a:bodyPr>
          <a:lstStyle/>
          <a:p>
            <a:pPr marL="0" marR="0" lvl="0" indent="0" algn="ctr"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إلى اليونانيين</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191502" name="Rectangle 14"/>
          <p:cNvSpPr>
            <a:spLocks noChangeArrowheads="1"/>
          </p:cNvSpPr>
          <p:nvPr/>
        </p:nvSpPr>
        <p:spPr bwMode="auto">
          <a:xfrm>
            <a:off x="1652588" y="2568575"/>
            <a:ext cx="890587"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191504" name="Rectangle 16"/>
          <p:cNvSpPr>
            <a:spLocks noChangeArrowheads="1"/>
          </p:cNvSpPr>
          <p:nvPr/>
        </p:nvSpPr>
        <p:spPr bwMode="auto">
          <a:xfrm>
            <a:off x="5070475" y="2579694"/>
            <a:ext cx="890588"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191551" name="Rectangle 19"/>
          <p:cNvSpPr>
            <a:spLocks noChangeArrowheads="1"/>
          </p:cNvSpPr>
          <p:nvPr/>
        </p:nvSpPr>
        <p:spPr bwMode="auto">
          <a:xfrm>
            <a:off x="2424647" y="2070104"/>
            <a:ext cx="1766354"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كملك</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191549" name="Rectangle 22"/>
          <p:cNvSpPr>
            <a:spLocks noChangeArrowheads="1"/>
          </p:cNvSpPr>
          <p:nvPr/>
        </p:nvSpPr>
        <p:spPr bwMode="auto">
          <a:xfrm>
            <a:off x="5882714" y="2065341"/>
            <a:ext cx="1765861"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كخادم</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191508" name="Rectangle 24"/>
          <p:cNvSpPr>
            <a:spLocks noChangeArrowheads="1"/>
          </p:cNvSpPr>
          <p:nvPr/>
        </p:nvSpPr>
        <p:spPr bwMode="auto">
          <a:xfrm>
            <a:off x="1674817" y="5246694"/>
            <a:ext cx="890587"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191547" name="Rectangle 27"/>
          <p:cNvSpPr>
            <a:spLocks noChangeArrowheads="1"/>
          </p:cNvSpPr>
          <p:nvPr/>
        </p:nvSpPr>
        <p:spPr bwMode="auto">
          <a:xfrm>
            <a:off x="1357290" y="4735514"/>
            <a:ext cx="2849585" cy="474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الله / الإنسان</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191510" name="Rectangle 28"/>
          <p:cNvSpPr>
            <a:spLocks noChangeArrowheads="1"/>
          </p:cNvSpPr>
          <p:nvPr/>
        </p:nvSpPr>
        <p:spPr bwMode="auto">
          <a:xfrm>
            <a:off x="5011738" y="5246694"/>
            <a:ext cx="890587"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191545" name="Rectangle 31"/>
          <p:cNvSpPr>
            <a:spLocks noChangeArrowheads="1"/>
          </p:cNvSpPr>
          <p:nvPr/>
        </p:nvSpPr>
        <p:spPr bwMode="auto">
          <a:xfrm>
            <a:off x="1928794" y="2764743"/>
            <a:ext cx="2265381" cy="470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ما قاله</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191542" name="Rectangle 33"/>
          <p:cNvSpPr>
            <a:spLocks noChangeArrowheads="1"/>
          </p:cNvSpPr>
          <p:nvPr/>
        </p:nvSpPr>
        <p:spPr bwMode="auto">
          <a:xfrm>
            <a:off x="1357290" y="5397155"/>
            <a:ext cx="2387623" cy="474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ما شعر به</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191541" name="Rectangle 37"/>
          <p:cNvSpPr>
            <a:spLocks noChangeArrowheads="1"/>
          </p:cNvSpPr>
          <p:nvPr/>
        </p:nvSpPr>
        <p:spPr bwMode="auto">
          <a:xfrm>
            <a:off x="5286380" y="2743789"/>
            <a:ext cx="1782764" cy="474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ما فعله</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29734" name="AutoShape 38"/>
          <p:cNvSpPr>
            <a:spLocks noChangeArrowheads="1"/>
          </p:cNvSpPr>
          <p:nvPr/>
        </p:nvSpPr>
        <p:spPr bwMode="auto">
          <a:xfrm>
            <a:off x="4724400" y="3544894"/>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7" charset="0"/>
              <a:ea typeface="MS Gothic"/>
              <a:cs typeface="MS Gothic"/>
            </a:endParaRPr>
          </a:p>
        </p:txBody>
      </p:sp>
      <p:grpSp>
        <p:nvGrpSpPr>
          <p:cNvPr id="191515" name="Group 39"/>
          <p:cNvGrpSpPr>
            <a:grpSpLocks/>
          </p:cNvGrpSpPr>
          <p:nvPr/>
        </p:nvGrpSpPr>
        <p:grpSpPr bwMode="auto">
          <a:xfrm>
            <a:off x="1412875" y="946156"/>
            <a:ext cx="3860800" cy="3332163"/>
            <a:chOff x="979" y="675"/>
            <a:chExt cx="2675" cy="2379"/>
          </a:xfrm>
        </p:grpSpPr>
        <p:sp>
          <p:nvSpPr>
            <p:cNvPr id="191536" name="Rectangle 40"/>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Helvetica" charset="0"/>
                  <a:ea typeface="MS Gothic" charset="0"/>
                  <a:cs typeface="MS Gothic" charset="0"/>
                </a:rPr>
                <a:t>2</a:t>
              </a:r>
              <a:endParaRPr kumimoji="0" lang="en-GB" sz="3600" b="1" i="0" u="none" strike="noStrike" kern="1200" cap="none" spc="0" normalizeH="0" baseline="0" noProof="0" dirty="0">
                <a:ln>
                  <a:noFill/>
                </a:ln>
                <a:solidFill>
                  <a:srgbClr val="FAFD00"/>
                </a:solidFill>
                <a:effectLst/>
                <a:uLnTx/>
                <a:uFillTx/>
                <a:latin typeface="Helvetica" charset="0"/>
                <a:ea typeface="MS Gothic" charset="0"/>
                <a:cs typeface="MS Gothic" charset="0"/>
              </a:endParaRPr>
            </a:p>
          </p:txBody>
        </p:sp>
        <p:sp>
          <p:nvSpPr>
            <p:cNvPr id="191537" name="Rectangle 41"/>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Helvetica" charset="0"/>
                  <a:ea typeface="MS Gothic" charset="0"/>
                  <a:cs typeface="MS Gothic" charset="0"/>
                </a:rPr>
                <a:t>3</a:t>
              </a:r>
              <a:endParaRPr kumimoji="0" lang="en-GB" sz="3600" b="1" i="0" u="none" strike="noStrike" kern="1200" cap="none" spc="0" normalizeH="0" baseline="0" noProof="0" dirty="0">
                <a:ln>
                  <a:noFill/>
                </a:ln>
                <a:solidFill>
                  <a:srgbClr val="FAFD00"/>
                </a:solidFill>
                <a:effectLst/>
                <a:uLnTx/>
                <a:uFillTx/>
                <a:latin typeface="Helvetica" charset="0"/>
                <a:ea typeface="MS Gothic" charset="0"/>
                <a:cs typeface="MS Gothic" charset="0"/>
              </a:endParaRPr>
            </a:p>
          </p:txBody>
        </p:sp>
        <p:sp>
          <p:nvSpPr>
            <p:cNvPr id="191538" name="Rectangle 42"/>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Helvetica" charset="0"/>
                  <a:ea typeface="MS Gothic" charset="0"/>
                  <a:cs typeface="MS Gothic" charset="0"/>
                </a:rPr>
                <a:t>4</a:t>
              </a:r>
              <a:endParaRPr kumimoji="0" lang="en-GB" sz="3600" b="1" i="0" u="none" strike="noStrike" kern="1200" cap="none" spc="0" normalizeH="0" baseline="0" noProof="0" dirty="0">
                <a:ln>
                  <a:noFill/>
                </a:ln>
                <a:solidFill>
                  <a:srgbClr val="FAFD00"/>
                </a:solidFill>
                <a:effectLst/>
                <a:uLnTx/>
                <a:uFillTx/>
                <a:latin typeface="Helvetica" charset="0"/>
                <a:ea typeface="MS Gothic" charset="0"/>
                <a:cs typeface="MS Gothic" charset="0"/>
              </a:endParaRPr>
            </a:p>
          </p:txBody>
        </p:sp>
        <p:sp>
          <p:nvSpPr>
            <p:cNvPr id="191539" name="Rectangle 43"/>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Helvetica" charset="0"/>
                  <a:ea typeface="MS Gothic" charset="0"/>
                  <a:cs typeface="MS Gothic" charset="0"/>
                </a:rPr>
                <a:t>1</a:t>
              </a:r>
              <a:endParaRPr kumimoji="0" lang="en-GB" sz="3600" b="1" i="0" u="none" strike="noStrike" kern="1200" cap="none" spc="0" normalizeH="0" baseline="0" noProof="0" dirty="0">
                <a:ln>
                  <a:noFill/>
                </a:ln>
                <a:solidFill>
                  <a:srgbClr val="FAFD00"/>
                </a:solidFill>
                <a:effectLst/>
                <a:uLnTx/>
                <a:uFillTx/>
                <a:latin typeface="Helvetica" charset="0"/>
                <a:ea typeface="MS Gothic" charset="0"/>
                <a:cs typeface="MS Gothic" charset="0"/>
              </a:endParaRPr>
            </a:p>
          </p:txBody>
        </p:sp>
      </p:grpSp>
      <p:sp>
        <p:nvSpPr>
          <p:cNvPr id="67613" name="Rectangle 44"/>
          <p:cNvSpPr>
            <a:spLocks noChangeArrowheads="1"/>
          </p:cNvSpPr>
          <p:nvPr/>
        </p:nvSpPr>
        <p:spPr bwMode="auto">
          <a:xfrm>
            <a:off x="5562606" y="3684589"/>
            <a:ext cx="1476375" cy="572672"/>
          </a:xfrm>
          <a:prstGeom prst="rect">
            <a:avLst/>
          </a:prstGeom>
          <a:noFill/>
          <a:ln w="9525">
            <a:noFill/>
            <a:round/>
            <a:headEnd/>
            <a:tailEnd/>
          </a:ln>
          <a:effectLst>
            <a:outerShdw blurRad="63500" dist="35921" dir="2700000" algn="ctr" rotWithShape="0">
              <a:schemeClr val="tx1">
                <a:alpha val="74998"/>
              </a:schemeClr>
            </a:outerShdw>
          </a:effec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Helvetica" charset="0"/>
                <a:ea typeface="MS Gothic" charset="0"/>
                <a:cs typeface="MS Gothic" charset="0"/>
              </a:rPr>
              <a:t>يوحنا</a:t>
            </a:r>
            <a:endParaRPr kumimoji="0" lang="en-GB" sz="3200" b="1" i="0" u="none" strike="noStrike" kern="1200" cap="none" spc="0" normalizeH="0" baseline="0" noProof="0" dirty="0">
              <a:ln>
                <a:noFill/>
              </a:ln>
              <a:solidFill>
                <a:srgbClr val="66FF99"/>
              </a:solidFill>
              <a:effectLst/>
              <a:uLnTx/>
              <a:uFillTx/>
              <a:latin typeface="Helvetica" charset="0"/>
              <a:ea typeface="MS Gothic" charset="0"/>
              <a:cs typeface="MS Gothic" charset="0"/>
            </a:endParaRPr>
          </a:p>
        </p:txBody>
      </p:sp>
      <p:sp>
        <p:nvSpPr>
          <p:cNvPr id="191517" name="Rectangle 45"/>
          <p:cNvSpPr>
            <a:spLocks noChangeArrowheads="1"/>
          </p:cNvSpPr>
          <p:nvPr/>
        </p:nvSpPr>
        <p:spPr bwMode="auto">
          <a:xfrm>
            <a:off x="5000628" y="4241800"/>
            <a:ext cx="2660647" cy="464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إلى الكنيسة</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191535" name="Rectangle 49"/>
          <p:cNvSpPr>
            <a:spLocks noChangeArrowheads="1"/>
          </p:cNvSpPr>
          <p:nvPr/>
        </p:nvSpPr>
        <p:spPr bwMode="auto">
          <a:xfrm>
            <a:off x="5903493" y="4729163"/>
            <a:ext cx="107357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الله</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191532" name="Rectangle 51"/>
          <p:cNvSpPr>
            <a:spLocks noChangeArrowheads="1"/>
          </p:cNvSpPr>
          <p:nvPr/>
        </p:nvSpPr>
        <p:spPr bwMode="auto">
          <a:xfrm>
            <a:off x="5906665" y="5412567"/>
            <a:ext cx="1767310" cy="470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ما قصده</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191521" name="Text Box 53"/>
          <p:cNvSpPr txBox="1">
            <a:spLocks noChangeArrowheads="1"/>
          </p:cNvSpPr>
          <p:nvPr/>
        </p:nvSpPr>
        <p:spPr bwMode="auto">
          <a:xfrm>
            <a:off x="8780735" y="4076"/>
            <a:ext cx="162976" cy="361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124"/>
              </a:spcBef>
              <a:spcAft>
                <a:spcPct val="0"/>
              </a:spcAft>
              <a:buClr>
                <a:srgbClr val="FFA27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0" i="0" u="none" strike="noStrike" kern="1200" cap="none" spc="0" normalizeH="0" baseline="0" noProof="0">
                <a:ln>
                  <a:noFill/>
                </a:ln>
                <a:solidFill>
                  <a:srgbClr val="FFA27C"/>
                </a:solidFill>
                <a:effectLst/>
                <a:uLnTx/>
                <a:uFillTx/>
                <a:latin typeface="Comic Sans MS" charset="0"/>
                <a:ea typeface="MS Gothic" charset="0"/>
                <a:cs typeface="MS Gothic" charset="0"/>
              </a:rPr>
              <a:t> </a:t>
            </a:r>
          </a:p>
        </p:txBody>
      </p:sp>
      <p:sp>
        <p:nvSpPr>
          <p:cNvPr id="29750" name="Text Box 54"/>
          <p:cNvSpPr txBox="1">
            <a:spLocks noChangeArrowheads="1"/>
          </p:cNvSpPr>
          <p:nvPr/>
        </p:nvSpPr>
        <p:spPr bwMode="auto">
          <a:xfrm>
            <a:off x="1071539" y="4292602"/>
            <a:ext cx="3125812" cy="823409"/>
          </a:xfrm>
          <a:prstGeom prst="rect">
            <a:avLst/>
          </a:prstGeom>
          <a:noFill/>
          <a:ln w="9525">
            <a:noFill/>
            <a:round/>
            <a:headEnd/>
            <a:tailEnd/>
          </a:ln>
          <a:effectLst>
            <a:outerShdw blurRad="63500" dist="35921" dir="2700000" algn="ctr" rotWithShape="0">
              <a:schemeClr val="tx1">
                <a:alpha val="74998"/>
              </a:schemeClr>
            </a:outerShdw>
          </a:effectLst>
        </p:spPr>
        <p:txBody>
          <a:bodyPr wrap="square"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3022"/>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4800" b="1" i="0" u="none" strike="noStrike" kern="1200" cap="none" spc="0" normalizeH="0" baseline="0" noProof="0" dirty="0">
                <a:ln>
                  <a:noFill/>
                </a:ln>
                <a:solidFill>
                  <a:srgbClr val="FFEA18"/>
                </a:solidFill>
                <a:effectLst/>
                <a:uLnTx/>
                <a:uFillTx/>
                <a:latin typeface="Comic Sans MS" charset="0"/>
                <a:ea typeface="MS Gothic" charset="0"/>
                <a:cs typeface="MS Gothic" charset="0"/>
              </a:rPr>
              <a:t>57-59 م</a:t>
            </a:r>
          </a:p>
        </p:txBody>
      </p:sp>
      <p:sp>
        <p:nvSpPr>
          <p:cNvPr id="29751" name="Text Box 55"/>
          <p:cNvSpPr txBox="1">
            <a:spLocks noChangeArrowheads="1"/>
          </p:cNvSpPr>
          <p:nvPr/>
        </p:nvSpPr>
        <p:spPr bwMode="auto">
          <a:xfrm>
            <a:off x="4714876" y="4264027"/>
            <a:ext cx="2965449" cy="1326111"/>
          </a:xfrm>
          <a:prstGeom prst="rect">
            <a:avLst/>
          </a:prstGeom>
          <a:noFill/>
          <a:ln w="9525">
            <a:noFill/>
            <a:round/>
            <a:headEnd/>
            <a:tailEnd/>
          </a:ln>
          <a:effectLst>
            <a:outerShdw blurRad="63500" dist="35921" dir="2700000" algn="ctr" rotWithShape="0">
              <a:schemeClr val="tx1">
                <a:alpha val="74998"/>
              </a:schemeClr>
            </a:outerShdw>
          </a:effectLst>
        </p:spPr>
        <p:txBody>
          <a:bodyPr wrap="square"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2025"/>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3200" b="1" i="0" u="none" strike="noStrike" kern="1200" cap="none" spc="0" normalizeH="0" baseline="0" noProof="0" dirty="0">
                <a:ln>
                  <a:noFill/>
                </a:ln>
                <a:solidFill>
                  <a:srgbClr val="FFEA18"/>
                </a:solidFill>
                <a:effectLst/>
                <a:uLnTx/>
                <a:uFillTx/>
                <a:latin typeface="Comic Sans MS" charset="0"/>
                <a:ea typeface="MS Gothic" charset="0"/>
                <a:cs typeface="MS Gothic" charset="0"/>
              </a:rPr>
              <a:t>69 م</a:t>
            </a:r>
          </a:p>
          <a:p>
            <a:pPr marL="0" marR="0" lvl="0" indent="0" algn="ctr" defTabSz="914400" rtl="0" eaLnBrk="1" fontAlgn="base" latinLnBrk="0" hangingPunct="1">
              <a:lnSpc>
                <a:spcPct val="100000"/>
              </a:lnSpc>
              <a:spcBef>
                <a:spcPts val="2025"/>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3200" b="1" i="1" u="none" strike="noStrike" kern="1200" cap="none" spc="0" normalizeH="0" baseline="0" noProof="0" dirty="0">
                <a:ln>
                  <a:noFill/>
                </a:ln>
                <a:solidFill>
                  <a:srgbClr val="FFFFFF"/>
                </a:solidFill>
                <a:effectLst/>
                <a:uLnTx/>
                <a:uFillTx/>
                <a:latin typeface="Comic Sans MS" charset="0"/>
                <a:ea typeface="MS Gothic" charset="0"/>
                <a:cs typeface="MS Gothic" charset="0"/>
              </a:rPr>
              <a:t>بعد الإزائية</a:t>
            </a:r>
            <a:endParaRPr kumimoji="0" lang="en-GB" sz="3200" b="1" i="0" u="none" strike="noStrike" kern="1200" cap="none" spc="0" normalizeH="0" baseline="0" noProof="0" dirty="0">
              <a:ln>
                <a:noFill/>
              </a:ln>
              <a:solidFill>
                <a:srgbClr val="FFFFFF"/>
              </a:solidFill>
              <a:effectLst/>
              <a:uLnTx/>
              <a:uFillTx/>
              <a:latin typeface="Comic Sans MS" charset="0"/>
              <a:ea typeface="MS Gothic" charset="0"/>
              <a:cs typeface="MS Gothic" charset="0"/>
            </a:endParaRPr>
          </a:p>
        </p:txBody>
      </p:sp>
      <p:sp>
        <p:nvSpPr>
          <p:cNvPr id="29752" name="Text Box 56"/>
          <p:cNvSpPr txBox="1">
            <a:spLocks noChangeArrowheads="1"/>
          </p:cNvSpPr>
          <p:nvPr/>
        </p:nvSpPr>
        <p:spPr bwMode="auto">
          <a:xfrm>
            <a:off x="4786314" y="1665292"/>
            <a:ext cx="2605092" cy="1562073"/>
          </a:xfrm>
          <a:prstGeom prst="rect">
            <a:avLst/>
          </a:prstGeom>
          <a:noFill/>
          <a:ln w="9525">
            <a:noFill/>
            <a:round/>
            <a:headEnd/>
            <a:tailEnd/>
          </a:ln>
          <a:effectLst>
            <a:outerShdw blurRad="63500" dist="35921" dir="2700000" algn="ctr" rotWithShape="0">
              <a:schemeClr val="tx1">
                <a:alpha val="74998"/>
              </a:schemeClr>
            </a:outerShdw>
          </a:effectLst>
        </p:spPr>
        <p:txBody>
          <a:bodyPr wrap="square"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3022"/>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4800" b="1" i="0" u="none" strike="noStrike" kern="1200" cap="none" spc="0" normalizeH="0" baseline="0" noProof="0" dirty="0">
                <a:ln>
                  <a:noFill/>
                </a:ln>
                <a:solidFill>
                  <a:srgbClr val="FFEA18"/>
                </a:solidFill>
                <a:effectLst/>
                <a:uLnTx/>
                <a:uFillTx/>
                <a:latin typeface="Comic Sans MS" charset="0"/>
                <a:ea typeface="MS Gothic" charset="0"/>
                <a:cs typeface="MS Gothic" charset="0"/>
              </a:rPr>
              <a:t>64-68 م</a:t>
            </a:r>
            <a:endParaRPr kumimoji="0" lang="en-GB" sz="4800" b="1" i="0" u="none" strike="noStrike" kern="1200" cap="none" spc="0" normalizeH="0" baseline="0" noProof="0" dirty="0">
              <a:ln>
                <a:noFill/>
              </a:ln>
              <a:solidFill>
                <a:srgbClr val="FFEA18"/>
              </a:solidFill>
              <a:effectLst/>
              <a:uLnTx/>
              <a:uFillTx/>
              <a:latin typeface="Comic Sans MS" charset="0"/>
              <a:ea typeface="MS Gothic" charset="0"/>
              <a:cs typeface="MS Gothic" charset="0"/>
            </a:endParaRPr>
          </a:p>
        </p:txBody>
      </p:sp>
      <p:sp>
        <p:nvSpPr>
          <p:cNvPr id="29753" name="Text Box 57"/>
          <p:cNvSpPr txBox="1">
            <a:spLocks noChangeArrowheads="1"/>
          </p:cNvSpPr>
          <p:nvPr/>
        </p:nvSpPr>
        <p:spPr bwMode="auto">
          <a:xfrm>
            <a:off x="1285852" y="1706563"/>
            <a:ext cx="2900386" cy="638743"/>
          </a:xfrm>
          <a:prstGeom prst="rect">
            <a:avLst/>
          </a:prstGeom>
          <a:noFill/>
          <a:ln w="9525">
            <a:noFill/>
            <a:round/>
            <a:headEnd/>
            <a:tailEnd/>
          </a:ln>
          <a:effectLst>
            <a:outerShdw blurRad="63500" dist="35921" dir="2700000" algn="ctr" rotWithShape="0">
              <a:schemeClr val="tx1">
                <a:alpha val="74998"/>
              </a:schemeClr>
            </a:outerShdw>
          </a:effectLst>
        </p:spPr>
        <p:txBody>
          <a:bodyPr wrap="square"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2688"/>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3600" b="1" i="0" u="none" strike="noStrike" kern="1200" cap="none" spc="0" normalizeH="0" baseline="0" noProof="0" dirty="0">
                <a:ln>
                  <a:noFill/>
                </a:ln>
                <a:solidFill>
                  <a:srgbClr val="FFEA18"/>
                </a:solidFill>
                <a:effectLst/>
                <a:uLnTx/>
                <a:uFillTx/>
                <a:latin typeface="Comic Sans MS" charset="0"/>
                <a:ea typeface="MS Gothic" charset="0"/>
                <a:cs typeface="MS Gothic" charset="0"/>
              </a:rPr>
              <a:t>الأربعينات</a:t>
            </a:r>
            <a:endParaRPr kumimoji="0" lang="en-GB" sz="3600" b="1" i="0" u="none" strike="noStrike" kern="1200" cap="none" spc="0" normalizeH="0" baseline="0" noProof="0" dirty="0">
              <a:ln>
                <a:noFill/>
              </a:ln>
              <a:solidFill>
                <a:srgbClr val="FFEA18"/>
              </a:solidFill>
              <a:effectLst/>
              <a:uLnTx/>
              <a:uFillTx/>
              <a:latin typeface="Comic Sans MS" charset="0"/>
              <a:ea typeface="MS Gothic" charset="0"/>
              <a:cs typeface="MS Gothic" charset="0"/>
            </a:endParaRPr>
          </a:p>
        </p:txBody>
      </p:sp>
      <p:sp>
        <p:nvSpPr>
          <p:cNvPr id="191526" name="Text Box 58"/>
          <p:cNvSpPr txBox="1">
            <a:spLocks noChangeArrowheads="1"/>
          </p:cNvSpPr>
          <p:nvPr/>
        </p:nvSpPr>
        <p:spPr bwMode="auto">
          <a:xfrm>
            <a:off x="8020051" y="6538914"/>
            <a:ext cx="16668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191527" name="Text Box 60"/>
          <p:cNvSpPr txBox="1">
            <a:spLocks noChangeArrowheads="1"/>
          </p:cNvSpPr>
          <p:nvPr/>
        </p:nvSpPr>
        <p:spPr bwMode="auto">
          <a:xfrm>
            <a:off x="8574088" y="6135688"/>
            <a:ext cx="166687"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191528" name="Text Box 61"/>
          <p:cNvSpPr txBox="1">
            <a:spLocks noChangeArrowheads="1"/>
          </p:cNvSpPr>
          <p:nvPr/>
        </p:nvSpPr>
        <p:spPr bwMode="auto">
          <a:xfrm>
            <a:off x="8358573" y="6540007"/>
            <a:ext cx="304040" cy="2232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563"/>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900" b="1" i="0" u="none" strike="noStrike" kern="1200" cap="none" spc="0" normalizeH="0" baseline="0" noProof="0">
                <a:ln>
                  <a:noFill/>
                </a:ln>
                <a:solidFill>
                  <a:srgbClr val="FFFFFF"/>
                </a:solidFill>
                <a:effectLst/>
                <a:uLnTx/>
                <a:uFillTx/>
                <a:latin typeface="Comic Sans MS" charset="0"/>
                <a:ea typeface="MS Gothic" charset="0"/>
                <a:cs typeface="MS Gothic" charset="0"/>
              </a:rPr>
              <a:t>27</a:t>
            </a:r>
          </a:p>
        </p:txBody>
      </p:sp>
      <p:sp>
        <p:nvSpPr>
          <p:cNvPr id="191529" name="Text Box 62"/>
          <p:cNvSpPr txBox="1">
            <a:spLocks noChangeArrowheads="1"/>
          </p:cNvSpPr>
          <p:nvPr/>
        </p:nvSpPr>
        <p:spPr bwMode="auto">
          <a:xfrm>
            <a:off x="8693550" y="6482267"/>
            <a:ext cx="281776" cy="3006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900"/>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400" b="1" i="0" u="none" strike="noStrike" kern="1200" cap="none" spc="0" normalizeH="0" baseline="0" noProof="0">
                <a:ln>
                  <a:noFill/>
                </a:ln>
                <a:solidFill>
                  <a:srgbClr val="FFFFFF"/>
                </a:solidFill>
                <a:effectLst/>
                <a:uLnTx/>
                <a:uFillTx/>
                <a:latin typeface="Comic Sans MS" charset="0"/>
                <a:ea typeface="MS Gothic" charset="0"/>
                <a:cs typeface="MS Gothic" charset="0"/>
              </a:rPr>
              <a:t>4</a:t>
            </a:r>
          </a:p>
        </p:txBody>
      </p:sp>
      <p:sp>
        <p:nvSpPr>
          <p:cNvPr id="64" name="Title 63"/>
          <p:cNvSpPr>
            <a:spLocks noGrp="1"/>
          </p:cNvSpPr>
          <p:nvPr>
            <p:ph type="title" idx="4294967295"/>
          </p:nvPr>
        </p:nvSpPr>
        <p:spPr bwMode="auto">
          <a:xfrm>
            <a:off x="457200" y="228600"/>
            <a:ext cx="8229600" cy="609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lstStyle/>
          <a:p>
            <a:r>
              <a:rPr lang="ar-JO" sz="2900" b="1" dirty="0">
                <a:solidFill>
                  <a:srgbClr val="FFEA18"/>
                </a:solidFill>
                <a:latin typeface="Comic Sans MS" charset="0"/>
                <a:cs typeface="MS Gothic" charset="0"/>
              </a:rPr>
              <a:t>متى أعتقد أنها كتبت</a:t>
            </a:r>
            <a:endParaRPr lang="en-US" dirty="0">
              <a:latin typeface="Times New Roman" charset="0"/>
              <a:cs typeface="MS Gothic" charset="0"/>
            </a:endParaRPr>
          </a:p>
        </p:txBody>
      </p:sp>
      <p:sp>
        <p:nvSpPr>
          <p:cNvPr id="65" name="TextBox 64"/>
          <p:cNvSpPr txBox="1"/>
          <p:nvPr/>
        </p:nvSpPr>
        <p:spPr>
          <a:xfrm>
            <a:off x="8610604" y="5"/>
            <a:ext cx="556433" cy="461600"/>
          </a:xfrm>
          <a:prstGeom prst="rect">
            <a:avLst/>
          </a:prstGeom>
          <a:noFill/>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charset="0"/>
                <a:ea typeface="MS Gothic" charset="0"/>
                <a:cs typeface="MS Gothic" charset="0"/>
              </a:rPr>
              <a:t>52</a:t>
            </a:r>
            <a:endParaRPr kumimoji="0" lang="en-US"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charset="0"/>
              <a:ea typeface="MS Gothic" charset="0"/>
              <a:cs typeface="MS Gothic"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4"/>
                                        </p:tgtEl>
                                        <p:attrNameLst>
                                          <p:attrName>ppt_y</p:attrName>
                                        </p:attrNameLst>
                                      </p:cBhvr>
                                      <p:tavLst>
                                        <p:tav tm="0">
                                          <p:val>
                                            <p:strVal val="#ppt_y"/>
                                          </p:val>
                                        </p:tav>
                                        <p:tav tm="100000">
                                          <p:val>
                                            <p:strVal val="#ppt_y"/>
                                          </p:val>
                                        </p:tav>
                                      </p:tavLst>
                                    </p:anim>
                                    <p:anim calcmode="lin" valueType="num">
                                      <p:cBhvr>
                                        <p:cTn id="9" dur="5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fill="hold" nodeType="clickEffect">
                                  <p:stCondLst>
                                    <p:cond delay="0"/>
                                  </p:stCondLst>
                                  <p:childTnLst>
                                    <p:set>
                                      <p:cBhvr>
                                        <p:cTn id="15" dur="1" fill="hold">
                                          <p:stCondLst>
                                            <p:cond delay="0"/>
                                          </p:stCondLst>
                                        </p:cTn>
                                        <p:tgtEl>
                                          <p:spTgt spid="29753"/>
                                        </p:tgtEl>
                                        <p:attrNameLst>
                                          <p:attrName>style.visibility</p:attrName>
                                        </p:attrNameLst>
                                      </p:cBhvr>
                                      <p:to>
                                        <p:strVal val="visible"/>
                                      </p:to>
                                    </p:set>
                                    <p:animEffect transition="in" filter="fade">
                                      <p:cBhvr>
                                        <p:cTn id="16" dur="1000"/>
                                        <p:tgtEl>
                                          <p:spTgt spid="2975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fill="hold" nodeType="clickEffect">
                                  <p:stCondLst>
                                    <p:cond delay="0"/>
                                  </p:stCondLst>
                                  <p:childTnLst>
                                    <p:set>
                                      <p:cBhvr>
                                        <p:cTn id="20" dur="1" fill="hold">
                                          <p:stCondLst>
                                            <p:cond delay="0"/>
                                          </p:stCondLst>
                                        </p:cTn>
                                        <p:tgtEl>
                                          <p:spTgt spid="29750"/>
                                        </p:tgtEl>
                                        <p:attrNameLst>
                                          <p:attrName>style.visibility</p:attrName>
                                        </p:attrNameLst>
                                      </p:cBhvr>
                                      <p:to>
                                        <p:strVal val="visible"/>
                                      </p:to>
                                    </p:set>
                                    <p:animEffect transition="in" filter="fade">
                                      <p:cBhvr>
                                        <p:cTn id="21" dur="1000"/>
                                        <p:tgtEl>
                                          <p:spTgt spid="2975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fill="hold" nodeType="clickEffect">
                                  <p:stCondLst>
                                    <p:cond delay="0"/>
                                  </p:stCondLst>
                                  <p:childTnLst>
                                    <p:set>
                                      <p:cBhvr>
                                        <p:cTn id="25" dur="1" fill="hold">
                                          <p:stCondLst>
                                            <p:cond delay="0"/>
                                          </p:stCondLst>
                                        </p:cTn>
                                        <p:tgtEl>
                                          <p:spTgt spid="29752"/>
                                        </p:tgtEl>
                                        <p:attrNameLst>
                                          <p:attrName>style.visibility</p:attrName>
                                        </p:attrNameLst>
                                      </p:cBhvr>
                                      <p:to>
                                        <p:strVal val="visible"/>
                                      </p:to>
                                    </p:set>
                                    <p:animEffect transition="in" filter="fade">
                                      <p:cBhvr>
                                        <p:cTn id="26" dur="1000"/>
                                        <p:tgtEl>
                                          <p:spTgt spid="2975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fill="hold" nodeType="clickEffect">
                                  <p:stCondLst>
                                    <p:cond delay="0"/>
                                  </p:stCondLst>
                                  <p:childTnLst>
                                    <p:set>
                                      <p:cBhvr>
                                        <p:cTn id="30" dur="1" fill="hold">
                                          <p:stCondLst>
                                            <p:cond delay="0"/>
                                          </p:stCondLst>
                                        </p:cTn>
                                        <p:tgtEl>
                                          <p:spTgt spid="29751"/>
                                        </p:tgtEl>
                                        <p:attrNameLst>
                                          <p:attrName>style.visibility</p:attrName>
                                        </p:attrNameLst>
                                      </p:cBhvr>
                                      <p:to>
                                        <p:strVal val="visible"/>
                                      </p:to>
                                    </p:set>
                                    <p:animEffect transition="in" filter="fade">
                                      <p:cBhvr>
                                        <p:cTn id="31" dur="1000"/>
                                        <p:tgtEl>
                                          <p:spTgt spid="29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4" name="Text Box 1027"/>
          <p:cNvSpPr txBox="1"/>
          <p:nvPr/>
        </p:nvSpPr>
        <p:spPr>
          <a:xfrm>
            <a:off x="8624537" y="152400"/>
            <a:ext cx="380807" cy="4000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687" tIns="45687" rIns="45687" bIns="45687">
            <a:spAutoFit/>
          </a:bodyPr>
          <a:lstStyle>
            <a:lvl1pPr>
              <a:defRPr sz="2000" b="1">
                <a:solidFill>
                  <a:srgbClr val="FFFFFF"/>
                </a:solidFill>
              </a:defRPr>
            </a:lvl1pPr>
          </a:lstStyle>
          <a:p>
            <a:r>
              <a:rPr lang="ar-JO" dirty="0"/>
              <a:t>50</a:t>
            </a:r>
            <a:endParaRPr dirty="0"/>
          </a:p>
        </p:txBody>
      </p:sp>
      <p:sp>
        <p:nvSpPr>
          <p:cNvPr id="4845" name="Text Box 1028"/>
          <p:cNvSpPr txBox="1"/>
          <p:nvPr/>
        </p:nvSpPr>
        <p:spPr>
          <a:xfrm>
            <a:off x="5041900" y="1217612"/>
            <a:ext cx="1485900" cy="1200262"/>
          </a:xfrm>
          <a:prstGeom prst="rect">
            <a:avLst/>
          </a:prstGeom>
          <a:gradFill>
            <a:gsLst>
              <a:gs pos="0">
                <a:srgbClr val="FF0000"/>
              </a:gs>
              <a:gs pos="100000">
                <a:srgbClr val="760000"/>
              </a:gs>
            </a:gsLst>
            <a:path path="circle">
              <a:fillToRect l="37721" t="-19636" r="62278" b="119636"/>
            </a:path>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87" tIns="45687" rIns="45687" bIns="45687">
            <a:spAutoFit/>
          </a:bodyPr>
          <a:lstStyle/>
          <a:p>
            <a:pPr algn="ctr" rtl="1">
              <a:defRPr>
                <a:solidFill>
                  <a:srgbClr val="FFFFFF"/>
                </a:solidFill>
              </a:defRPr>
            </a:pPr>
            <a:r>
              <a:rPr dirty="0" err="1"/>
              <a:t>كيو</a:t>
            </a:r>
            <a:br>
              <a:rPr dirty="0"/>
            </a:br>
            <a:r>
              <a:rPr dirty="0" err="1"/>
              <a:t>انطاكية</a:t>
            </a:r>
            <a:endParaRPr dirty="0"/>
          </a:p>
          <a:p>
            <a:pPr algn="ctr" rtl="1">
              <a:defRPr>
                <a:solidFill>
                  <a:srgbClr val="FFFFFF"/>
                </a:solidFill>
              </a:defRPr>
            </a:pPr>
            <a:r>
              <a:rPr lang="ar-JO" dirty="0"/>
              <a:t>50</a:t>
            </a:r>
            <a:r>
              <a:rPr dirty="0"/>
              <a:t>م</a:t>
            </a:r>
          </a:p>
        </p:txBody>
      </p:sp>
      <p:sp>
        <p:nvSpPr>
          <p:cNvPr id="4846" name="Text Box 1029"/>
          <p:cNvSpPr txBox="1"/>
          <p:nvPr/>
        </p:nvSpPr>
        <p:spPr>
          <a:xfrm>
            <a:off x="2895600" y="1217612"/>
            <a:ext cx="1625600" cy="1200262"/>
          </a:xfrm>
          <a:prstGeom prst="rect">
            <a:avLst/>
          </a:prstGeom>
          <a:gradFill>
            <a:gsLst>
              <a:gs pos="0">
                <a:srgbClr val="010199"/>
              </a:gs>
              <a:gs pos="100000">
                <a:srgbClr val="000047"/>
              </a:gs>
            </a:gsLst>
            <a:path path="circle">
              <a:fillToRect l="37721" t="-19636" r="62278" b="119636"/>
            </a:path>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87" tIns="45687" rIns="45687" bIns="45687">
            <a:spAutoFit/>
          </a:bodyPr>
          <a:lstStyle/>
          <a:p>
            <a:pPr algn="ctr" rtl="1">
              <a:spcBef>
                <a:spcPts val="1400"/>
              </a:spcBef>
              <a:defRPr>
                <a:solidFill>
                  <a:srgbClr val="FFFFFF"/>
                </a:solidFill>
              </a:defRPr>
            </a:pPr>
            <a:r>
              <a:rPr dirty="0"/>
              <a:t>مرقس</a:t>
            </a:r>
            <a:br>
              <a:rPr dirty="0"/>
            </a:br>
            <a:r>
              <a:rPr dirty="0" err="1"/>
              <a:t>روما</a:t>
            </a:r>
            <a:br>
              <a:rPr dirty="0"/>
            </a:br>
            <a:r>
              <a:rPr lang="ar-JO" dirty="0"/>
              <a:t>65</a:t>
            </a:r>
            <a:r>
              <a:rPr dirty="0"/>
              <a:t>م</a:t>
            </a:r>
          </a:p>
        </p:txBody>
      </p:sp>
      <p:sp>
        <p:nvSpPr>
          <p:cNvPr id="4847" name="Rectangle 1033"/>
          <p:cNvSpPr txBox="1">
            <a:spLocks noGrp="1"/>
          </p:cNvSpPr>
          <p:nvPr>
            <p:ph type="title" idx="4294967295"/>
          </p:nvPr>
        </p:nvSpPr>
        <p:spPr>
          <a:xfrm>
            <a:off x="1676400" y="277814"/>
            <a:ext cx="6096000" cy="584201"/>
          </a:xfrm>
          <a:prstGeom prst="rect">
            <a:avLst/>
          </a:prstGeom>
          <a:solidFill>
            <a:srgbClr val="0000FF"/>
          </a:solidFill>
        </p:spPr>
        <p:txBody>
          <a:bodyPr lIns="45687" tIns="45687" rIns="45687" bIns="45687" anchor="t"/>
          <a:lstStyle>
            <a:lvl1pPr defTabSz="868680">
              <a:defRPr sz="3040" b="0">
                <a:latin typeface="SimSun"/>
                <a:ea typeface="SimSun"/>
                <a:cs typeface="SimSun"/>
                <a:sym typeface="SimSun"/>
              </a:defRPr>
            </a:lvl1pPr>
          </a:lstStyle>
          <a:p>
            <a:pPr>
              <a:defRPr b="1">
                <a:latin typeface="+mj-lt"/>
                <a:ea typeface="+mj-ea"/>
                <a:cs typeface="+mj-cs"/>
                <a:sym typeface="Arial"/>
              </a:defRPr>
            </a:pPr>
            <a:r>
              <a:rPr b="0" dirty="0" err="1">
                <a:solidFill>
                  <a:schemeClr val="bg1"/>
                </a:solidFill>
                <a:latin typeface="SimSun"/>
                <a:ea typeface="SimSun"/>
                <a:cs typeface="SimSun"/>
                <a:sym typeface="SimSun"/>
              </a:rPr>
              <a:t>فرضية</a:t>
            </a:r>
            <a:r>
              <a:rPr b="0" dirty="0">
                <a:solidFill>
                  <a:schemeClr val="bg1"/>
                </a:solidFill>
                <a:latin typeface="SimSun"/>
                <a:ea typeface="SimSun"/>
                <a:cs typeface="SimSun"/>
                <a:sym typeface="SimSun"/>
              </a:rPr>
              <a:t> </a:t>
            </a:r>
            <a:r>
              <a:rPr b="0" dirty="0" err="1">
                <a:solidFill>
                  <a:schemeClr val="bg1"/>
                </a:solidFill>
                <a:latin typeface="SimSun"/>
                <a:ea typeface="SimSun"/>
                <a:cs typeface="SimSun"/>
                <a:sym typeface="SimSun"/>
              </a:rPr>
              <a:t>المصادر</a:t>
            </a:r>
            <a:r>
              <a:rPr b="0" dirty="0">
                <a:solidFill>
                  <a:schemeClr val="bg1"/>
                </a:solidFill>
                <a:latin typeface="SimSun"/>
                <a:ea typeface="SimSun"/>
                <a:cs typeface="SimSun"/>
                <a:sym typeface="SimSun"/>
              </a:rPr>
              <a:t> </a:t>
            </a:r>
            <a:r>
              <a:rPr b="0" dirty="0" err="1">
                <a:solidFill>
                  <a:schemeClr val="bg1"/>
                </a:solidFill>
                <a:latin typeface="SimSun"/>
                <a:ea typeface="SimSun"/>
                <a:cs typeface="SimSun"/>
                <a:sym typeface="SimSun"/>
              </a:rPr>
              <a:t>الأربعة</a:t>
            </a:r>
            <a:endParaRPr b="0" dirty="0">
              <a:solidFill>
                <a:schemeClr val="bg1"/>
              </a:solidFill>
              <a:latin typeface="SimSun"/>
              <a:ea typeface="SimSun"/>
              <a:cs typeface="SimSun"/>
              <a:sym typeface="SimSun"/>
            </a:endParaRPr>
          </a:p>
        </p:txBody>
      </p:sp>
      <p:sp>
        <p:nvSpPr>
          <p:cNvPr id="4848" name="Line 1034"/>
          <p:cNvSpPr/>
          <p:nvPr/>
        </p:nvSpPr>
        <p:spPr>
          <a:xfrm>
            <a:off x="3352800" y="2590800"/>
            <a:ext cx="0" cy="1295400"/>
          </a:xfrm>
          <a:prstGeom prst="line">
            <a:avLst/>
          </a:prstGeom>
          <a:ln w="38100">
            <a:solidFill>
              <a:srgbClr val="FFFFFF"/>
            </a:solidFill>
            <a:tailEnd type="triangle"/>
          </a:ln>
        </p:spPr>
        <p:txBody>
          <a:bodyPr lIns="45719" rIns="45719"/>
          <a:lstStyle/>
          <a:p>
            <a:endParaRPr/>
          </a:p>
        </p:txBody>
      </p:sp>
      <p:sp>
        <p:nvSpPr>
          <p:cNvPr id="4849" name="Line 1035"/>
          <p:cNvSpPr/>
          <p:nvPr/>
        </p:nvSpPr>
        <p:spPr>
          <a:xfrm>
            <a:off x="6172200" y="2590800"/>
            <a:ext cx="0" cy="457200"/>
          </a:xfrm>
          <a:prstGeom prst="line">
            <a:avLst/>
          </a:prstGeom>
          <a:ln w="38100">
            <a:solidFill>
              <a:srgbClr val="FFFFFF"/>
            </a:solidFill>
            <a:tailEnd type="triangle"/>
          </a:ln>
        </p:spPr>
        <p:txBody>
          <a:bodyPr lIns="45719" rIns="45719"/>
          <a:lstStyle/>
          <a:p>
            <a:endParaRPr/>
          </a:p>
        </p:txBody>
      </p:sp>
      <p:sp>
        <p:nvSpPr>
          <p:cNvPr id="4850" name="Line 1036"/>
          <p:cNvSpPr/>
          <p:nvPr/>
        </p:nvSpPr>
        <p:spPr>
          <a:xfrm>
            <a:off x="4038599" y="2590800"/>
            <a:ext cx="1295402" cy="1371600"/>
          </a:xfrm>
          <a:prstGeom prst="line">
            <a:avLst/>
          </a:prstGeom>
          <a:ln w="38100">
            <a:solidFill>
              <a:srgbClr val="FFFFFF"/>
            </a:solidFill>
            <a:tailEnd type="triangle"/>
          </a:ln>
        </p:spPr>
        <p:txBody>
          <a:bodyPr lIns="45719" rIns="45719"/>
          <a:lstStyle/>
          <a:p>
            <a:endParaRPr/>
          </a:p>
        </p:txBody>
      </p:sp>
      <p:sp>
        <p:nvSpPr>
          <p:cNvPr id="4851" name="Line 1037"/>
          <p:cNvSpPr/>
          <p:nvPr/>
        </p:nvSpPr>
        <p:spPr>
          <a:xfrm flipH="1">
            <a:off x="3733800" y="2590800"/>
            <a:ext cx="1600201" cy="1371600"/>
          </a:xfrm>
          <a:prstGeom prst="line">
            <a:avLst/>
          </a:prstGeom>
          <a:ln w="38100">
            <a:solidFill>
              <a:srgbClr val="FFFFFF"/>
            </a:solidFill>
            <a:tailEnd type="triangle"/>
          </a:ln>
        </p:spPr>
        <p:txBody>
          <a:bodyPr lIns="45719" rIns="45719"/>
          <a:lstStyle/>
          <a:p>
            <a:endParaRPr/>
          </a:p>
        </p:txBody>
      </p:sp>
      <p:grpSp>
        <p:nvGrpSpPr>
          <p:cNvPr id="4854" name="Text Box 1038"/>
          <p:cNvGrpSpPr/>
          <p:nvPr/>
        </p:nvGrpSpPr>
        <p:grpSpPr>
          <a:xfrm>
            <a:off x="685800" y="1217612"/>
            <a:ext cx="1866900" cy="1371601"/>
            <a:chOff x="0" y="0"/>
            <a:chExt cx="1866900" cy="1371600"/>
          </a:xfrm>
        </p:grpSpPr>
        <p:sp>
          <p:nvSpPr>
            <p:cNvPr id="4852" name="Rectangle"/>
            <p:cNvSpPr/>
            <p:nvPr/>
          </p:nvSpPr>
          <p:spPr>
            <a:xfrm>
              <a:off x="0" y="0"/>
              <a:ext cx="1866900" cy="1371600"/>
            </a:xfrm>
            <a:prstGeom prst="rect">
              <a:avLst/>
            </a:prstGeom>
            <a:gradFill flip="none" rotWithShape="1">
              <a:gsLst>
                <a:gs pos="0">
                  <a:srgbClr val="C60DC0"/>
                </a:gs>
                <a:gs pos="100000">
                  <a:srgbClr val="5C0659"/>
                </a:gs>
              </a:gsLst>
              <a:path path="circle">
                <a:fillToRect l="37721" t="-19636" r="62278" b="119636"/>
              </a:path>
            </a:gradFill>
            <a:ln w="12700" cap="flat">
              <a:noFill/>
              <a:miter lim="400000"/>
            </a:ln>
            <a:effectLst/>
          </p:spPr>
          <p:txBody>
            <a:bodyPr wrap="square" lIns="45719" tIns="45719" rIns="45719" bIns="45719" numCol="1" anchor="ctr">
              <a:noAutofit/>
            </a:bodyPr>
            <a:lstStyle/>
            <a:p>
              <a:pPr algn="ctr">
                <a:spcBef>
                  <a:spcPts val="1400"/>
                </a:spcBef>
                <a:defRPr>
                  <a:solidFill>
                    <a:srgbClr val="FFFFFF"/>
                  </a:solidFill>
                </a:defRPr>
              </a:pPr>
              <a:endParaRPr/>
            </a:p>
          </p:txBody>
        </p:sp>
        <p:sp>
          <p:nvSpPr>
            <p:cNvPr id="4853" name="م أورشليم 60-65 م"/>
            <p:cNvSpPr txBox="1"/>
            <p:nvPr/>
          </p:nvSpPr>
          <p:spPr>
            <a:xfrm>
              <a:off x="45687" y="85670"/>
              <a:ext cx="1775525" cy="12002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87" tIns="45687" rIns="45687" bIns="45687" numCol="1" anchor="ctr">
              <a:spAutoFit/>
            </a:bodyPr>
            <a:lstStyle/>
            <a:p>
              <a:pPr algn="ctr" rtl="1">
                <a:spcBef>
                  <a:spcPts val="1400"/>
                </a:spcBef>
                <a:defRPr>
                  <a:solidFill>
                    <a:srgbClr val="FFFFFF"/>
                  </a:solidFill>
                  <a:effectLst>
                    <a:outerShdw blurRad="38100" dist="38100" dir="2700000" rotWithShape="0">
                      <a:srgbClr val="000000"/>
                    </a:outerShdw>
                  </a:effectLst>
                </a:defRPr>
              </a:pPr>
              <a:r>
                <a:rPr dirty="0"/>
                <a:t>م</a:t>
              </a:r>
              <a:br>
                <a:rPr dirty="0"/>
              </a:br>
              <a:r>
                <a:rPr dirty="0" err="1"/>
                <a:t>أورشليم</a:t>
              </a:r>
              <a:br>
                <a:rPr dirty="0"/>
              </a:br>
              <a:r>
                <a:rPr lang="ar-JO" dirty="0"/>
                <a:t>60-65</a:t>
              </a:r>
              <a:r>
                <a:rPr dirty="0"/>
                <a:t> م</a:t>
              </a:r>
            </a:p>
          </p:txBody>
        </p:sp>
      </p:grpSp>
      <p:grpSp>
        <p:nvGrpSpPr>
          <p:cNvPr id="4857" name="Text Box 1039"/>
          <p:cNvGrpSpPr/>
          <p:nvPr/>
        </p:nvGrpSpPr>
        <p:grpSpPr>
          <a:xfrm>
            <a:off x="7048500" y="1217618"/>
            <a:ext cx="1485900" cy="1373188"/>
            <a:chOff x="0" y="0"/>
            <a:chExt cx="1485900" cy="1373187"/>
          </a:xfrm>
        </p:grpSpPr>
        <p:sp>
          <p:nvSpPr>
            <p:cNvPr id="4855" name="Rectangle"/>
            <p:cNvSpPr/>
            <p:nvPr/>
          </p:nvSpPr>
          <p:spPr>
            <a:xfrm>
              <a:off x="0" y="-1"/>
              <a:ext cx="1485900" cy="1373189"/>
            </a:xfrm>
            <a:prstGeom prst="rect">
              <a:avLst/>
            </a:prstGeom>
            <a:gradFill flip="none" rotWithShape="1">
              <a:gsLst>
                <a:gs pos="0">
                  <a:srgbClr val="149B41"/>
                </a:gs>
                <a:gs pos="100000">
                  <a:srgbClr val="09481E"/>
                </a:gs>
              </a:gsLst>
              <a:path path="circle">
                <a:fillToRect l="37721" t="-19636" r="62278" b="119636"/>
              </a:path>
            </a:gradFill>
            <a:ln w="12700" cap="flat">
              <a:noFill/>
              <a:miter lim="400000"/>
            </a:ln>
            <a:effectLst/>
          </p:spPr>
          <p:txBody>
            <a:bodyPr wrap="square" lIns="45719" tIns="45719" rIns="45719" bIns="45719" numCol="1" anchor="ctr">
              <a:noAutofit/>
            </a:bodyPr>
            <a:lstStyle/>
            <a:p>
              <a:pPr algn="ctr">
                <a:spcBef>
                  <a:spcPts val="1400"/>
                </a:spcBef>
                <a:defRPr>
                  <a:solidFill>
                    <a:srgbClr val="FFFFFF"/>
                  </a:solidFill>
                  <a:effectLst>
                    <a:outerShdw blurRad="38100" dist="38100" dir="2700000" rotWithShape="0">
                      <a:srgbClr val="000000"/>
                    </a:outerShdw>
                  </a:effectLst>
                </a:defRPr>
              </a:pPr>
              <a:endParaRPr/>
            </a:p>
          </p:txBody>
        </p:sp>
        <p:sp>
          <p:nvSpPr>
            <p:cNvPr id="4856" name="ل قيصرية"/>
            <p:cNvSpPr txBox="1"/>
            <p:nvPr/>
          </p:nvSpPr>
          <p:spPr>
            <a:xfrm>
              <a:off x="45687" y="290291"/>
              <a:ext cx="1394525" cy="79260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87" tIns="45687" rIns="45687" bIns="45687" numCol="1" anchor="ctr">
              <a:spAutoFit/>
            </a:bodyPr>
            <a:lstStyle/>
            <a:p>
              <a:pPr algn="ctr" rtl="1">
                <a:spcBef>
                  <a:spcPts val="1400"/>
                </a:spcBef>
                <a:defRPr>
                  <a:solidFill>
                    <a:srgbClr val="FFFFFF"/>
                  </a:solidFill>
                  <a:effectLst>
                    <a:outerShdw blurRad="38100" dist="38100" dir="2700000" rotWithShape="0">
                      <a:srgbClr val="000000"/>
                    </a:outerShdw>
                  </a:effectLst>
                </a:defRPr>
              </a:pPr>
              <a:r>
                <a:t>ل</a:t>
              </a:r>
              <a:br/>
              <a:r>
                <a:t>قيصرية</a:t>
              </a:r>
            </a:p>
          </p:txBody>
        </p:sp>
      </p:grpSp>
      <p:grpSp>
        <p:nvGrpSpPr>
          <p:cNvPr id="4860" name="Text Box 1040"/>
          <p:cNvGrpSpPr/>
          <p:nvPr/>
        </p:nvGrpSpPr>
        <p:grpSpPr>
          <a:xfrm>
            <a:off x="1828800" y="3986212"/>
            <a:ext cx="1866900" cy="1371601"/>
            <a:chOff x="0" y="0"/>
            <a:chExt cx="1866900" cy="1371600"/>
          </a:xfrm>
        </p:grpSpPr>
        <p:sp>
          <p:nvSpPr>
            <p:cNvPr id="4858" name="Rectangle"/>
            <p:cNvSpPr/>
            <p:nvPr/>
          </p:nvSpPr>
          <p:spPr>
            <a:xfrm>
              <a:off x="0" y="0"/>
              <a:ext cx="1866900" cy="1371600"/>
            </a:xfrm>
            <a:prstGeom prst="rect">
              <a:avLst/>
            </a:prstGeom>
            <a:gradFill flip="none" rotWithShape="1">
              <a:gsLst>
                <a:gs pos="0">
                  <a:srgbClr val="C60DC0"/>
                </a:gs>
                <a:gs pos="100000">
                  <a:srgbClr val="5C0659"/>
                </a:gs>
              </a:gsLst>
              <a:path path="circle">
                <a:fillToRect l="37721" t="-19636" r="62278" b="119636"/>
              </a:path>
            </a:gradFill>
            <a:ln w="12700" cap="flat">
              <a:noFill/>
              <a:miter lim="400000"/>
            </a:ln>
            <a:effectLst/>
          </p:spPr>
          <p:txBody>
            <a:bodyPr wrap="square" lIns="45719" tIns="45719" rIns="45719" bIns="45719" numCol="1" anchor="ctr">
              <a:noAutofit/>
            </a:bodyPr>
            <a:lstStyle/>
            <a:p>
              <a:pPr algn="ctr">
                <a:spcBef>
                  <a:spcPts val="1400"/>
                </a:spcBef>
                <a:defRPr>
                  <a:solidFill>
                    <a:srgbClr val="FFFFFF"/>
                  </a:solidFill>
                </a:defRPr>
              </a:pPr>
              <a:endParaRPr/>
            </a:p>
          </p:txBody>
        </p:sp>
        <p:sp>
          <p:nvSpPr>
            <p:cNvPr id="4859" name="متى أنطاكية 85 م"/>
            <p:cNvSpPr txBox="1"/>
            <p:nvPr/>
          </p:nvSpPr>
          <p:spPr>
            <a:xfrm>
              <a:off x="45687" y="85670"/>
              <a:ext cx="1775525" cy="12002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87" tIns="45687" rIns="45687" bIns="45687" numCol="1" anchor="ctr">
              <a:spAutoFit/>
            </a:bodyPr>
            <a:lstStyle/>
            <a:p>
              <a:pPr algn="ctr" rtl="1">
                <a:spcBef>
                  <a:spcPts val="1400"/>
                </a:spcBef>
                <a:defRPr>
                  <a:solidFill>
                    <a:srgbClr val="FFFFFF"/>
                  </a:solidFill>
                  <a:effectLst>
                    <a:outerShdw blurRad="38100" dist="38100" dir="2700000" rotWithShape="0">
                      <a:srgbClr val="000000"/>
                    </a:outerShdw>
                  </a:effectLst>
                </a:defRPr>
              </a:pPr>
              <a:r>
                <a:rPr dirty="0" err="1"/>
                <a:t>متى</a:t>
              </a:r>
              <a:br>
                <a:rPr dirty="0"/>
              </a:br>
              <a:r>
                <a:rPr dirty="0" err="1"/>
                <a:t>أنطاكية</a:t>
              </a:r>
              <a:br>
                <a:rPr dirty="0"/>
              </a:br>
              <a:r>
                <a:rPr lang="ar-JO" dirty="0"/>
                <a:t>85</a:t>
              </a:r>
              <a:r>
                <a:rPr dirty="0"/>
                <a:t>م</a:t>
              </a:r>
            </a:p>
          </p:txBody>
        </p:sp>
      </p:grpSp>
      <p:grpSp>
        <p:nvGrpSpPr>
          <p:cNvPr id="4863" name="Text Box 1041"/>
          <p:cNvGrpSpPr/>
          <p:nvPr/>
        </p:nvGrpSpPr>
        <p:grpSpPr>
          <a:xfrm>
            <a:off x="5334000" y="3986218"/>
            <a:ext cx="2895600" cy="1373190"/>
            <a:chOff x="0" y="-1"/>
            <a:chExt cx="2895600" cy="1373189"/>
          </a:xfrm>
        </p:grpSpPr>
        <p:sp>
          <p:nvSpPr>
            <p:cNvPr id="4861" name="Rectangle"/>
            <p:cNvSpPr/>
            <p:nvPr/>
          </p:nvSpPr>
          <p:spPr>
            <a:xfrm>
              <a:off x="0" y="-1"/>
              <a:ext cx="2895600" cy="1373189"/>
            </a:xfrm>
            <a:prstGeom prst="rect">
              <a:avLst/>
            </a:prstGeom>
            <a:gradFill flip="none" rotWithShape="1">
              <a:gsLst>
                <a:gs pos="0">
                  <a:srgbClr val="149B41"/>
                </a:gs>
                <a:gs pos="100000">
                  <a:srgbClr val="09481E"/>
                </a:gs>
              </a:gsLst>
              <a:path path="circle">
                <a:fillToRect l="37721" t="-19636" r="62278" b="119636"/>
              </a:path>
            </a:gradFill>
            <a:ln w="12700" cap="flat">
              <a:noFill/>
              <a:miter lim="400000"/>
            </a:ln>
            <a:effectLst/>
          </p:spPr>
          <p:txBody>
            <a:bodyPr wrap="square" lIns="45719" tIns="45719" rIns="45719" bIns="45719" numCol="1" anchor="ctr">
              <a:noAutofit/>
            </a:bodyPr>
            <a:lstStyle/>
            <a:p>
              <a:pPr algn="ctr">
                <a:spcBef>
                  <a:spcPts val="1400"/>
                </a:spcBef>
                <a:defRPr>
                  <a:solidFill>
                    <a:srgbClr val="FFFFFF"/>
                  </a:solidFill>
                  <a:effectLst>
                    <a:outerShdw blurRad="38100" dist="38100" dir="2700000" rotWithShape="0">
                      <a:srgbClr val="000000"/>
                    </a:outerShdw>
                  </a:effectLst>
                </a:defRPr>
              </a:pPr>
              <a:endParaRPr/>
            </a:p>
          </p:txBody>
        </p:sp>
        <p:sp>
          <p:nvSpPr>
            <p:cNvPr id="4862" name="لوقا قيصرية – كورنثوس ؟ 60 م، 80 م"/>
            <p:cNvSpPr txBox="1"/>
            <p:nvPr/>
          </p:nvSpPr>
          <p:spPr>
            <a:xfrm>
              <a:off x="45687" y="86463"/>
              <a:ext cx="2804225" cy="12002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87" tIns="45687" rIns="45687" bIns="45687" numCol="1" anchor="ctr">
              <a:spAutoFit/>
            </a:bodyPr>
            <a:lstStyle/>
            <a:p>
              <a:pPr algn="ctr" rtl="1">
                <a:spcBef>
                  <a:spcPts val="1400"/>
                </a:spcBef>
                <a:defRPr>
                  <a:solidFill>
                    <a:srgbClr val="FFFFFF"/>
                  </a:solidFill>
                  <a:effectLst>
                    <a:outerShdw blurRad="38100" dist="38100" dir="2700000" rotWithShape="0">
                      <a:srgbClr val="000000"/>
                    </a:outerShdw>
                  </a:effectLst>
                </a:defRPr>
              </a:pPr>
              <a:r>
                <a:rPr dirty="0" err="1"/>
                <a:t>لوقا</a:t>
              </a:r>
              <a:br>
                <a:rPr dirty="0"/>
              </a:br>
              <a:r>
                <a:rPr dirty="0" err="1"/>
                <a:t>قيصرية</a:t>
              </a:r>
              <a:r>
                <a:rPr dirty="0"/>
                <a:t> – </a:t>
              </a:r>
              <a:r>
                <a:rPr dirty="0" err="1"/>
                <a:t>كورنثوس</a:t>
              </a:r>
              <a:r>
                <a:rPr dirty="0"/>
                <a:t> ؟</a:t>
              </a:r>
              <a:br>
                <a:rPr dirty="0"/>
              </a:br>
              <a:r>
                <a:rPr lang="ar-JO" dirty="0"/>
                <a:t>60م</a:t>
              </a:r>
              <a:r>
                <a:rPr dirty="0"/>
                <a:t>، </a:t>
              </a:r>
              <a:r>
                <a:rPr lang="ar-JO" dirty="0"/>
                <a:t>80</a:t>
              </a:r>
              <a:r>
                <a:rPr dirty="0"/>
                <a:t> م</a:t>
              </a:r>
            </a:p>
          </p:txBody>
        </p:sp>
      </p:grpSp>
      <p:grpSp>
        <p:nvGrpSpPr>
          <p:cNvPr id="4866" name="Text Box 1042"/>
          <p:cNvGrpSpPr/>
          <p:nvPr/>
        </p:nvGrpSpPr>
        <p:grpSpPr>
          <a:xfrm>
            <a:off x="5791200" y="3021013"/>
            <a:ext cx="2133600" cy="533401"/>
            <a:chOff x="0" y="0"/>
            <a:chExt cx="2133600" cy="533400"/>
          </a:xfrm>
        </p:grpSpPr>
        <p:sp>
          <p:nvSpPr>
            <p:cNvPr id="4864" name="Rectangle"/>
            <p:cNvSpPr/>
            <p:nvPr/>
          </p:nvSpPr>
          <p:spPr>
            <a:xfrm>
              <a:off x="0" y="0"/>
              <a:ext cx="2133600" cy="533400"/>
            </a:xfrm>
            <a:prstGeom prst="rect">
              <a:avLst/>
            </a:prstGeom>
            <a:gradFill flip="none" rotWithShape="1">
              <a:gsLst>
                <a:gs pos="0">
                  <a:srgbClr val="149B41"/>
                </a:gs>
                <a:gs pos="100000">
                  <a:srgbClr val="09481E"/>
                </a:gs>
              </a:gsLst>
              <a:path path="circle">
                <a:fillToRect l="37721" t="-19636" r="62278" b="119636"/>
              </a:path>
            </a:gradFill>
            <a:ln w="12700" cap="flat">
              <a:noFill/>
              <a:miter lim="400000"/>
            </a:ln>
            <a:effectLst/>
          </p:spPr>
          <p:txBody>
            <a:bodyPr wrap="square" lIns="45719" tIns="45719" rIns="45719" bIns="45719" numCol="1" anchor="ctr">
              <a:noAutofit/>
            </a:bodyPr>
            <a:lstStyle/>
            <a:p>
              <a:pPr algn="ctr">
                <a:spcBef>
                  <a:spcPts val="1400"/>
                </a:spcBef>
                <a:defRPr>
                  <a:solidFill>
                    <a:srgbClr val="FFFFFF"/>
                  </a:solidFill>
                  <a:effectLst>
                    <a:outerShdw blurRad="38100" dist="38100" dir="2700000" rotWithShape="0">
                      <a:srgbClr val="000000"/>
                    </a:outerShdw>
                  </a:effectLst>
                </a:defRPr>
              </a:pPr>
              <a:endParaRPr/>
            </a:p>
          </p:txBody>
        </p:sp>
        <p:sp>
          <p:nvSpPr>
            <p:cNvPr id="4865" name="لوقا الأول"/>
            <p:cNvSpPr txBox="1"/>
            <p:nvPr/>
          </p:nvSpPr>
          <p:spPr>
            <a:xfrm>
              <a:off x="45687" y="48197"/>
              <a:ext cx="2042225" cy="43700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87" tIns="45687" rIns="45687" bIns="45687" numCol="1" anchor="ctr">
              <a:spAutoFit/>
            </a:bodyPr>
            <a:lstStyle>
              <a:lvl1pPr algn="ctr" rtl="1">
                <a:spcBef>
                  <a:spcPts val="1400"/>
                </a:spcBef>
                <a:defRPr>
                  <a:solidFill>
                    <a:srgbClr val="FFFFFF"/>
                  </a:solidFill>
                  <a:effectLst>
                    <a:outerShdw blurRad="38100" dist="38100" dir="2700000" rotWithShape="0">
                      <a:srgbClr val="000000"/>
                    </a:outerShdw>
                  </a:effectLst>
                </a:defRPr>
              </a:lvl1pPr>
            </a:lstStyle>
            <a:p>
              <a:r>
                <a:t>لوقا الأول</a:t>
              </a:r>
            </a:p>
          </p:txBody>
        </p:sp>
      </p:grpSp>
      <p:grpSp>
        <p:nvGrpSpPr>
          <p:cNvPr id="4869" name="Text Box 1043"/>
          <p:cNvGrpSpPr/>
          <p:nvPr/>
        </p:nvGrpSpPr>
        <p:grpSpPr>
          <a:xfrm>
            <a:off x="6781800" y="5791200"/>
            <a:ext cx="1905000" cy="838200"/>
            <a:chOff x="0" y="0"/>
            <a:chExt cx="1905000" cy="838200"/>
          </a:xfrm>
        </p:grpSpPr>
        <p:sp>
          <p:nvSpPr>
            <p:cNvPr id="4867" name="Rectangle"/>
            <p:cNvSpPr/>
            <p:nvPr/>
          </p:nvSpPr>
          <p:spPr>
            <a:xfrm>
              <a:off x="0" y="0"/>
              <a:ext cx="1905000" cy="838200"/>
            </a:xfrm>
            <a:prstGeom prst="rect">
              <a:avLst/>
            </a:prstGeom>
            <a:gradFill flip="none" rotWithShape="1">
              <a:gsLst>
                <a:gs pos="0">
                  <a:srgbClr val="149B41"/>
                </a:gs>
                <a:gs pos="100000">
                  <a:srgbClr val="09481E"/>
                </a:gs>
              </a:gsLst>
              <a:path path="circle">
                <a:fillToRect l="37721" t="-19636" r="62278" b="119636"/>
              </a:path>
            </a:gradFill>
            <a:ln w="12700" cap="flat">
              <a:noFill/>
              <a:miter lim="400000"/>
            </a:ln>
            <a:effectLst/>
          </p:spPr>
          <p:txBody>
            <a:bodyPr wrap="square" lIns="45719" tIns="45719" rIns="45719" bIns="45719" numCol="1" anchor="ctr">
              <a:noAutofit/>
            </a:bodyPr>
            <a:lstStyle/>
            <a:p>
              <a:pPr algn="ctr">
                <a:spcBef>
                  <a:spcPts val="1400"/>
                </a:spcBef>
                <a:defRPr>
                  <a:solidFill>
                    <a:srgbClr val="FFFFFF"/>
                  </a:solidFill>
                  <a:effectLst>
                    <a:outerShdw blurRad="38100" dist="38100" dir="2700000" rotWithShape="0">
                      <a:srgbClr val="000000"/>
                    </a:outerShdw>
                  </a:effectLst>
                </a:defRPr>
              </a:pPr>
              <a:endParaRPr/>
            </a:p>
          </p:txBody>
        </p:sp>
        <p:sp>
          <p:nvSpPr>
            <p:cNvPr id="4868" name="مصدر         لوقا 1-2"/>
            <p:cNvSpPr txBox="1"/>
            <p:nvPr/>
          </p:nvSpPr>
          <p:spPr>
            <a:xfrm>
              <a:off x="45687" y="3635"/>
              <a:ext cx="1813625" cy="8309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87" tIns="45687" rIns="45687" bIns="45687" numCol="1" anchor="ctr">
              <a:spAutoFit/>
            </a:bodyPr>
            <a:lstStyle>
              <a:lvl1pPr algn="ctr" rtl="1">
                <a:spcBef>
                  <a:spcPts val="1400"/>
                </a:spcBef>
                <a:defRPr>
                  <a:solidFill>
                    <a:srgbClr val="FFFFFF"/>
                  </a:solidFill>
                  <a:effectLst>
                    <a:outerShdw blurRad="38100" dist="38100" dir="2700000" rotWithShape="0">
                      <a:srgbClr val="000000"/>
                    </a:outerShdw>
                  </a:effectLst>
                </a:defRPr>
              </a:lvl1pPr>
            </a:lstStyle>
            <a:p>
              <a:r>
                <a:rPr dirty="0" err="1"/>
                <a:t>مصدر</a:t>
              </a:r>
              <a:r>
                <a:rPr dirty="0"/>
                <a:t>         </a:t>
              </a:r>
              <a:r>
                <a:rPr dirty="0" err="1"/>
                <a:t>لوقا</a:t>
              </a:r>
              <a:r>
                <a:rPr dirty="0"/>
                <a:t> </a:t>
              </a:r>
              <a:r>
                <a:rPr lang="ar-JO" dirty="0"/>
                <a:t>1-2</a:t>
              </a:r>
              <a:endParaRPr dirty="0"/>
            </a:p>
          </p:txBody>
        </p:sp>
      </p:grpSp>
      <p:grpSp>
        <p:nvGrpSpPr>
          <p:cNvPr id="4872" name="Text Box 1045"/>
          <p:cNvGrpSpPr/>
          <p:nvPr/>
        </p:nvGrpSpPr>
        <p:grpSpPr>
          <a:xfrm>
            <a:off x="762000" y="5791200"/>
            <a:ext cx="1866900" cy="914400"/>
            <a:chOff x="0" y="0"/>
            <a:chExt cx="1866900" cy="914400"/>
          </a:xfrm>
        </p:grpSpPr>
        <p:sp>
          <p:nvSpPr>
            <p:cNvPr id="4870" name="Rectangle"/>
            <p:cNvSpPr/>
            <p:nvPr/>
          </p:nvSpPr>
          <p:spPr>
            <a:xfrm>
              <a:off x="0" y="0"/>
              <a:ext cx="1866900" cy="914400"/>
            </a:xfrm>
            <a:prstGeom prst="rect">
              <a:avLst/>
            </a:prstGeom>
            <a:gradFill flip="none" rotWithShape="1">
              <a:gsLst>
                <a:gs pos="0">
                  <a:srgbClr val="C60DC0"/>
                </a:gs>
                <a:gs pos="100000">
                  <a:srgbClr val="5C0659"/>
                </a:gs>
              </a:gsLst>
              <a:path path="circle">
                <a:fillToRect l="37721" t="-19636" r="62278" b="119636"/>
              </a:path>
            </a:gradFill>
            <a:ln w="12700" cap="flat">
              <a:noFill/>
              <a:miter lim="400000"/>
            </a:ln>
            <a:effectLst/>
          </p:spPr>
          <p:txBody>
            <a:bodyPr wrap="square" lIns="45719" tIns="45719" rIns="45719" bIns="45719" numCol="1" anchor="ctr">
              <a:noAutofit/>
            </a:bodyPr>
            <a:lstStyle/>
            <a:p>
              <a:pPr algn="ctr">
                <a:spcBef>
                  <a:spcPts val="1400"/>
                </a:spcBef>
                <a:defRPr>
                  <a:solidFill>
                    <a:srgbClr val="FFFFFF"/>
                  </a:solidFill>
                </a:defRPr>
              </a:pPr>
              <a:endParaRPr/>
            </a:p>
          </p:txBody>
        </p:sp>
        <p:sp>
          <p:nvSpPr>
            <p:cNvPr id="4871" name="التقليد    الأنطاكي"/>
            <p:cNvSpPr txBox="1"/>
            <p:nvPr/>
          </p:nvSpPr>
          <p:spPr>
            <a:xfrm>
              <a:off x="45687" y="60897"/>
              <a:ext cx="1775525" cy="79260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87" tIns="45687" rIns="45687" bIns="45687" numCol="1" anchor="ctr">
              <a:spAutoFit/>
            </a:bodyPr>
            <a:lstStyle>
              <a:lvl1pPr algn="ctr" rtl="1">
                <a:spcBef>
                  <a:spcPts val="1400"/>
                </a:spcBef>
                <a:defRPr>
                  <a:solidFill>
                    <a:srgbClr val="FFFFFF"/>
                  </a:solidFill>
                  <a:effectLst>
                    <a:outerShdw blurRad="38100" dist="38100" dir="2700000" rotWithShape="0">
                      <a:srgbClr val="000000"/>
                    </a:outerShdw>
                  </a:effectLst>
                </a:defRPr>
              </a:lvl1pPr>
            </a:lstStyle>
            <a:p>
              <a:r>
                <a:t>التقليد    الأنطاكي</a:t>
              </a:r>
            </a:p>
          </p:txBody>
        </p:sp>
      </p:grpSp>
      <p:sp>
        <p:nvSpPr>
          <p:cNvPr id="4873" name="Line 1046"/>
          <p:cNvSpPr/>
          <p:nvPr/>
        </p:nvSpPr>
        <p:spPr>
          <a:xfrm>
            <a:off x="7391400" y="2590800"/>
            <a:ext cx="0" cy="457200"/>
          </a:xfrm>
          <a:prstGeom prst="line">
            <a:avLst/>
          </a:prstGeom>
          <a:ln w="38100">
            <a:solidFill>
              <a:srgbClr val="FFFFFF"/>
            </a:solidFill>
            <a:tailEnd type="triangle"/>
          </a:ln>
        </p:spPr>
        <p:txBody>
          <a:bodyPr lIns="45719" rIns="45719"/>
          <a:lstStyle/>
          <a:p>
            <a:endParaRPr/>
          </a:p>
        </p:txBody>
      </p:sp>
      <p:sp>
        <p:nvSpPr>
          <p:cNvPr id="4874" name="Line 1047"/>
          <p:cNvSpPr/>
          <p:nvPr/>
        </p:nvSpPr>
        <p:spPr>
          <a:xfrm>
            <a:off x="6781800" y="3581400"/>
            <a:ext cx="0" cy="457200"/>
          </a:xfrm>
          <a:prstGeom prst="line">
            <a:avLst/>
          </a:prstGeom>
          <a:ln w="38100">
            <a:solidFill>
              <a:srgbClr val="FFFFFF"/>
            </a:solidFill>
            <a:tailEnd type="triangle"/>
          </a:ln>
        </p:spPr>
        <p:txBody>
          <a:bodyPr lIns="45719" rIns="45719"/>
          <a:lstStyle/>
          <a:p>
            <a:endParaRPr/>
          </a:p>
        </p:txBody>
      </p:sp>
      <p:sp>
        <p:nvSpPr>
          <p:cNvPr id="4875" name="Line 1048"/>
          <p:cNvSpPr/>
          <p:nvPr/>
        </p:nvSpPr>
        <p:spPr>
          <a:xfrm flipH="1">
            <a:off x="2209799" y="2590800"/>
            <a:ext cx="1" cy="1295400"/>
          </a:xfrm>
          <a:prstGeom prst="line">
            <a:avLst/>
          </a:prstGeom>
          <a:ln w="38100">
            <a:solidFill>
              <a:srgbClr val="FFFFFF"/>
            </a:solidFill>
            <a:tailEnd type="triangle"/>
          </a:ln>
        </p:spPr>
        <p:txBody>
          <a:bodyPr lIns="45719" rIns="45719"/>
          <a:lstStyle/>
          <a:p>
            <a:endParaRPr/>
          </a:p>
        </p:txBody>
      </p:sp>
      <p:sp>
        <p:nvSpPr>
          <p:cNvPr id="4876" name="Line 1049"/>
          <p:cNvSpPr/>
          <p:nvPr/>
        </p:nvSpPr>
        <p:spPr>
          <a:xfrm flipV="1">
            <a:off x="2209800" y="5333999"/>
            <a:ext cx="457201" cy="457202"/>
          </a:xfrm>
          <a:prstGeom prst="line">
            <a:avLst/>
          </a:prstGeom>
          <a:ln w="38100">
            <a:solidFill>
              <a:srgbClr val="FFFFFF"/>
            </a:solidFill>
            <a:tailEnd type="triangle"/>
          </a:ln>
        </p:spPr>
        <p:txBody>
          <a:bodyPr lIns="45719" rIns="45719"/>
          <a:lstStyle/>
          <a:p>
            <a:endParaRPr/>
          </a:p>
        </p:txBody>
      </p:sp>
      <p:sp>
        <p:nvSpPr>
          <p:cNvPr id="4877" name="Line 1050"/>
          <p:cNvSpPr/>
          <p:nvPr/>
        </p:nvSpPr>
        <p:spPr>
          <a:xfrm flipH="1" flipV="1">
            <a:off x="7162799" y="5333999"/>
            <a:ext cx="457201" cy="457202"/>
          </a:xfrm>
          <a:prstGeom prst="line">
            <a:avLst/>
          </a:prstGeom>
          <a:ln w="38100">
            <a:solidFill>
              <a:srgbClr val="FFFFFF"/>
            </a:solidFill>
            <a:tailEnd type="triangle"/>
          </a:ln>
        </p:spPr>
        <p:txBody>
          <a:bodyPr lIns="45719" rIns="45719"/>
          <a:lstStyle/>
          <a:p>
            <a:endParaRPr/>
          </a:p>
        </p:txBody>
      </p:sp>
    </p:spTree>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4846"/>
                                        </p:tgtEl>
                                        <p:attrNameLst>
                                          <p:attrName>style.visibility</p:attrName>
                                        </p:attrNameLst>
                                      </p:cBhvr>
                                      <p:to>
                                        <p:strVal val="visible"/>
                                      </p:to>
                                    </p:set>
                                    <p:animEffect transition="in" filter="fade">
                                      <p:cBhvr>
                                        <p:cTn id="7" dur="500"/>
                                        <p:tgtEl>
                                          <p:spTgt spid="48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4845"/>
                                        </p:tgtEl>
                                        <p:attrNameLst>
                                          <p:attrName>style.visibility</p:attrName>
                                        </p:attrNameLst>
                                      </p:cBhvr>
                                      <p:to>
                                        <p:strVal val="visible"/>
                                      </p:to>
                                    </p:set>
                                    <p:animEffect transition="in" filter="fade">
                                      <p:cBhvr>
                                        <p:cTn id="12" dur="500"/>
                                        <p:tgtEl>
                                          <p:spTgt spid="484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iterate>
                                    <p:tmAbs val="0"/>
                                  </p:iterate>
                                  <p:childTnLst>
                                    <p:set>
                                      <p:cBhvr>
                                        <p:cTn id="16" fill="hold"/>
                                        <p:tgtEl>
                                          <p:spTgt spid="4848"/>
                                        </p:tgtEl>
                                        <p:attrNameLst>
                                          <p:attrName>style.visibility</p:attrName>
                                        </p:attrNameLst>
                                      </p:cBhvr>
                                      <p:to>
                                        <p:strVal val="visible"/>
                                      </p:to>
                                    </p:set>
                                    <p:animEffect transition="in" filter="wipe(up)">
                                      <p:cBhvr>
                                        <p:cTn id="17" dur="500"/>
                                        <p:tgtEl>
                                          <p:spTgt spid="4848"/>
                                        </p:tgtEl>
                                      </p:cBhvr>
                                    </p:animEffect>
                                  </p:childTnLst>
                                </p:cTn>
                              </p:par>
                            </p:childTnLst>
                          </p:cTn>
                        </p:par>
                        <p:par>
                          <p:cTn id="18" fill="hold">
                            <p:stCondLst>
                              <p:cond delay="500"/>
                            </p:stCondLst>
                            <p:childTnLst>
                              <p:par>
                                <p:cTn id="19" presetID="10" presetClass="entr" fill="hold" grpId="0" nodeType="afterEffect">
                                  <p:stCondLst>
                                    <p:cond delay="0"/>
                                  </p:stCondLst>
                                  <p:iterate>
                                    <p:tmAbs val="0"/>
                                  </p:iterate>
                                  <p:childTnLst>
                                    <p:set>
                                      <p:cBhvr>
                                        <p:cTn id="20" fill="hold"/>
                                        <p:tgtEl>
                                          <p:spTgt spid="4860"/>
                                        </p:tgtEl>
                                        <p:attrNameLst>
                                          <p:attrName>style.visibility</p:attrName>
                                        </p:attrNameLst>
                                      </p:cBhvr>
                                      <p:to>
                                        <p:strVal val="visible"/>
                                      </p:to>
                                    </p:set>
                                    <p:animEffect transition="in" filter="fade">
                                      <p:cBhvr>
                                        <p:cTn id="21" dur="500"/>
                                        <p:tgtEl>
                                          <p:spTgt spid="486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iterate>
                                    <p:tmAbs val="0"/>
                                  </p:iterate>
                                  <p:childTnLst>
                                    <p:set>
                                      <p:cBhvr>
                                        <p:cTn id="25" fill="hold"/>
                                        <p:tgtEl>
                                          <p:spTgt spid="4849"/>
                                        </p:tgtEl>
                                        <p:attrNameLst>
                                          <p:attrName>style.visibility</p:attrName>
                                        </p:attrNameLst>
                                      </p:cBhvr>
                                      <p:to>
                                        <p:strVal val="visible"/>
                                      </p:to>
                                    </p:set>
                                    <p:animEffect transition="in" filter="wipe(up)">
                                      <p:cBhvr>
                                        <p:cTn id="26" dur="500"/>
                                        <p:tgtEl>
                                          <p:spTgt spid="4849"/>
                                        </p:tgtEl>
                                      </p:cBhvr>
                                    </p:animEffect>
                                  </p:childTnLst>
                                </p:cTn>
                              </p:par>
                            </p:childTnLst>
                          </p:cTn>
                        </p:par>
                        <p:par>
                          <p:cTn id="27" fill="hold">
                            <p:stCondLst>
                              <p:cond delay="500"/>
                            </p:stCondLst>
                            <p:childTnLst>
                              <p:par>
                                <p:cTn id="28" presetID="10" presetClass="entr" fill="hold" grpId="0" nodeType="afterEffect">
                                  <p:stCondLst>
                                    <p:cond delay="0"/>
                                  </p:stCondLst>
                                  <p:iterate>
                                    <p:tmAbs val="0"/>
                                  </p:iterate>
                                  <p:childTnLst>
                                    <p:set>
                                      <p:cBhvr>
                                        <p:cTn id="29" fill="hold"/>
                                        <p:tgtEl>
                                          <p:spTgt spid="4866"/>
                                        </p:tgtEl>
                                        <p:attrNameLst>
                                          <p:attrName>style.visibility</p:attrName>
                                        </p:attrNameLst>
                                      </p:cBhvr>
                                      <p:to>
                                        <p:strVal val="visible"/>
                                      </p:to>
                                    </p:set>
                                    <p:animEffect transition="in" filter="fade">
                                      <p:cBhvr>
                                        <p:cTn id="30" dur="500"/>
                                        <p:tgtEl>
                                          <p:spTgt spid="486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fill="hold" grpId="0" nodeType="clickEffect">
                                  <p:stCondLst>
                                    <p:cond delay="0"/>
                                  </p:stCondLst>
                                  <p:iterate>
                                    <p:tmAbs val="0"/>
                                  </p:iterate>
                                  <p:childTnLst>
                                    <p:set>
                                      <p:cBhvr>
                                        <p:cTn id="34" fill="hold"/>
                                        <p:tgtEl>
                                          <p:spTgt spid="4857"/>
                                        </p:tgtEl>
                                        <p:attrNameLst>
                                          <p:attrName>style.visibility</p:attrName>
                                        </p:attrNameLst>
                                      </p:cBhvr>
                                      <p:to>
                                        <p:strVal val="visible"/>
                                      </p:to>
                                    </p:set>
                                    <p:animEffect transition="in" filter="fade">
                                      <p:cBhvr>
                                        <p:cTn id="35" dur="500"/>
                                        <p:tgtEl>
                                          <p:spTgt spid="4857"/>
                                        </p:tgtEl>
                                      </p:cBhvr>
                                    </p:animEffect>
                                  </p:childTnLst>
                                </p:cTn>
                              </p:par>
                            </p:childTnLst>
                          </p:cTn>
                        </p:par>
                        <p:par>
                          <p:cTn id="36" fill="hold">
                            <p:stCondLst>
                              <p:cond delay="500"/>
                            </p:stCondLst>
                            <p:childTnLst>
                              <p:par>
                                <p:cTn id="37" presetID="22" presetClass="entr" presetSubtype="1" fill="hold" grpId="0" nodeType="afterEffect">
                                  <p:stCondLst>
                                    <p:cond delay="0"/>
                                  </p:stCondLst>
                                  <p:iterate>
                                    <p:tmAbs val="0"/>
                                  </p:iterate>
                                  <p:childTnLst>
                                    <p:set>
                                      <p:cBhvr>
                                        <p:cTn id="38" fill="hold"/>
                                        <p:tgtEl>
                                          <p:spTgt spid="4873"/>
                                        </p:tgtEl>
                                        <p:attrNameLst>
                                          <p:attrName>style.visibility</p:attrName>
                                        </p:attrNameLst>
                                      </p:cBhvr>
                                      <p:to>
                                        <p:strVal val="visible"/>
                                      </p:to>
                                    </p:set>
                                    <p:animEffect transition="in" filter="wipe(up)">
                                      <p:cBhvr>
                                        <p:cTn id="39" dur="500"/>
                                        <p:tgtEl>
                                          <p:spTgt spid="487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iterate>
                                    <p:tmAbs val="0"/>
                                  </p:iterate>
                                  <p:childTnLst>
                                    <p:set>
                                      <p:cBhvr>
                                        <p:cTn id="43" fill="hold"/>
                                        <p:tgtEl>
                                          <p:spTgt spid="4874"/>
                                        </p:tgtEl>
                                        <p:attrNameLst>
                                          <p:attrName>style.visibility</p:attrName>
                                        </p:attrNameLst>
                                      </p:cBhvr>
                                      <p:to>
                                        <p:strVal val="visible"/>
                                      </p:to>
                                    </p:set>
                                    <p:animEffect transition="in" filter="wipe(up)">
                                      <p:cBhvr>
                                        <p:cTn id="44" dur="500"/>
                                        <p:tgtEl>
                                          <p:spTgt spid="4874"/>
                                        </p:tgtEl>
                                      </p:cBhvr>
                                    </p:animEffect>
                                  </p:childTnLst>
                                </p:cTn>
                              </p:par>
                            </p:childTnLst>
                          </p:cTn>
                        </p:par>
                        <p:par>
                          <p:cTn id="45" fill="hold">
                            <p:stCondLst>
                              <p:cond delay="500"/>
                            </p:stCondLst>
                            <p:childTnLst>
                              <p:par>
                                <p:cTn id="46" presetID="10" presetClass="entr" fill="hold" grpId="0" nodeType="afterEffect">
                                  <p:stCondLst>
                                    <p:cond delay="0"/>
                                  </p:stCondLst>
                                  <p:iterate>
                                    <p:tmAbs val="0"/>
                                  </p:iterate>
                                  <p:childTnLst>
                                    <p:set>
                                      <p:cBhvr>
                                        <p:cTn id="47" fill="hold"/>
                                        <p:tgtEl>
                                          <p:spTgt spid="4863"/>
                                        </p:tgtEl>
                                        <p:attrNameLst>
                                          <p:attrName>style.visibility</p:attrName>
                                        </p:attrNameLst>
                                      </p:cBhvr>
                                      <p:to>
                                        <p:strVal val="visible"/>
                                      </p:to>
                                    </p:set>
                                    <p:animEffect transition="in" filter="fade">
                                      <p:cBhvr>
                                        <p:cTn id="48" dur="500"/>
                                        <p:tgtEl>
                                          <p:spTgt spid="486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fill="hold" grpId="0" nodeType="clickEffect">
                                  <p:stCondLst>
                                    <p:cond delay="0"/>
                                  </p:stCondLst>
                                  <p:iterate>
                                    <p:tmAbs val="0"/>
                                  </p:iterate>
                                  <p:childTnLst>
                                    <p:set>
                                      <p:cBhvr>
                                        <p:cTn id="52" fill="hold"/>
                                        <p:tgtEl>
                                          <p:spTgt spid="4854"/>
                                        </p:tgtEl>
                                        <p:attrNameLst>
                                          <p:attrName>style.visibility</p:attrName>
                                        </p:attrNameLst>
                                      </p:cBhvr>
                                      <p:to>
                                        <p:strVal val="visible"/>
                                      </p:to>
                                    </p:set>
                                    <p:animEffect transition="in" filter="fade">
                                      <p:cBhvr>
                                        <p:cTn id="53" dur="500"/>
                                        <p:tgtEl>
                                          <p:spTgt spid="4854"/>
                                        </p:tgtEl>
                                      </p:cBhvr>
                                    </p:animEffect>
                                  </p:childTnLst>
                                </p:cTn>
                              </p:par>
                            </p:childTnLst>
                          </p:cTn>
                        </p:par>
                        <p:par>
                          <p:cTn id="54" fill="hold">
                            <p:stCondLst>
                              <p:cond delay="500"/>
                            </p:stCondLst>
                            <p:childTnLst>
                              <p:par>
                                <p:cTn id="55" presetID="22" presetClass="entr" presetSubtype="1" fill="hold" grpId="0" nodeType="afterEffect">
                                  <p:stCondLst>
                                    <p:cond delay="0"/>
                                  </p:stCondLst>
                                  <p:iterate>
                                    <p:tmAbs val="0"/>
                                  </p:iterate>
                                  <p:childTnLst>
                                    <p:set>
                                      <p:cBhvr>
                                        <p:cTn id="56" fill="hold"/>
                                        <p:tgtEl>
                                          <p:spTgt spid="4875"/>
                                        </p:tgtEl>
                                        <p:attrNameLst>
                                          <p:attrName>style.visibility</p:attrName>
                                        </p:attrNameLst>
                                      </p:cBhvr>
                                      <p:to>
                                        <p:strVal val="visible"/>
                                      </p:to>
                                    </p:set>
                                    <p:animEffect transition="in" filter="wipe(up)">
                                      <p:cBhvr>
                                        <p:cTn id="57" dur="500"/>
                                        <p:tgtEl>
                                          <p:spTgt spid="487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iterate>
                                    <p:tmAbs val="0"/>
                                  </p:iterate>
                                  <p:childTnLst>
                                    <p:set>
                                      <p:cBhvr>
                                        <p:cTn id="61" fill="hold"/>
                                        <p:tgtEl>
                                          <p:spTgt spid="4850"/>
                                        </p:tgtEl>
                                        <p:attrNameLst>
                                          <p:attrName>style.visibility</p:attrName>
                                        </p:attrNameLst>
                                      </p:cBhvr>
                                      <p:to>
                                        <p:strVal val="visible"/>
                                      </p:to>
                                    </p:set>
                                    <p:animEffect transition="in" filter="wipe(up)">
                                      <p:cBhvr>
                                        <p:cTn id="62" dur="500"/>
                                        <p:tgtEl>
                                          <p:spTgt spid="485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iterate>
                                    <p:tmAbs val="0"/>
                                  </p:iterate>
                                  <p:childTnLst>
                                    <p:set>
                                      <p:cBhvr>
                                        <p:cTn id="66" fill="hold"/>
                                        <p:tgtEl>
                                          <p:spTgt spid="4851"/>
                                        </p:tgtEl>
                                        <p:attrNameLst>
                                          <p:attrName>style.visibility</p:attrName>
                                        </p:attrNameLst>
                                      </p:cBhvr>
                                      <p:to>
                                        <p:strVal val="visible"/>
                                      </p:to>
                                    </p:set>
                                    <p:animEffect transition="in" filter="wipe(up)">
                                      <p:cBhvr>
                                        <p:cTn id="67" dur="500"/>
                                        <p:tgtEl>
                                          <p:spTgt spid="485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fill="hold" grpId="0" nodeType="clickEffect">
                                  <p:stCondLst>
                                    <p:cond delay="0"/>
                                  </p:stCondLst>
                                  <p:iterate>
                                    <p:tmAbs val="0"/>
                                  </p:iterate>
                                  <p:childTnLst>
                                    <p:set>
                                      <p:cBhvr>
                                        <p:cTn id="71" fill="hold"/>
                                        <p:tgtEl>
                                          <p:spTgt spid="4872"/>
                                        </p:tgtEl>
                                        <p:attrNameLst>
                                          <p:attrName>style.visibility</p:attrName>
                                        </p:attrNameLst>
                                      </p:cBhvr>
                                      <p:to>
                                        <p:strVal val="visible"/>
                                      </p:to>
                                    </p:set>
                                    <p:animEffect transition="in" filter="fade">
                                      <p:cBhvr>
                                        <p:cTn id="72" dur="500"/>
                                        <p:tgtEl>
                                          <p:spTgt spid="4872"/>
                                        </p:tgtEl>
                                      </p:cBhvr>
                                    </p:animEffect>
                                  </p:childTnLst>
                                </p:cTn>
                              </p:par>
                            </p:childTnLst>
                          </p:cTn>
                        </p:par>
                        <p:par>
                          <p:cTn id="73" fill="hold">
                            <p:stCondLst>
                              <p:cond delay="500"/>
                            </p:stCondLst>
                            <p:childTnLst>
                              <p:par>
                                <p:cTn id="74" presetID="22" presetClass="entr" presetSubtype="4" fill="hold" grpId="0" nodeType="afterEffect">
                                  <p:stCondLst>
                                    <p:cond delay="0"/>
                                  </p:stCondLst>
                                  <p:iterate>
                                    <p:tmAbs val="0"/>
                                  </p:iterate>
                                  <p:childTnLst>
                                    <p:set>
                                      <p:cBhvr>
                                        <p:cTn id="75" fill="hold"/>
                                        <p:tgtEl>
                                          <p:spTgt spid="4876"/>
                                        </p:tgtEl>
                                        <p:attrNameLst>
                                          <p:attrName>style.visibility</p:attrName>
                                        </p:attrNameLst>
                                      </p:cBhvr>
                                      <p:to>
                                        <p:strVal val="visible"/>
                                      </p:to>
                                    </p:set>
                                    <p:animEffect transition="in" filter="wipe(down)">
                                      <p:cBhvr>
                                        <p:cTn id="76" dur="500"/>
                                        <p:tgtEl>
                                          <p:spTgt spid="4876"/>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fill="hold" grpId="0" nodeType="clickEffect">
                                  <p:stCondLst>
                                    <p:cond delay="0"/>
                                  </p:stCondLst>
                                  <p:iterate>
                                    <p:tmAbs val="0"/>
                                  </p:iterate>
                                  <p:childTnLst>
                                    <p:set>
                                      <p:cBhvr>
                                        <p:cTn id="80" fill="hold"/>
                                        <p:tgtEl>
                                          <p:spTgt spid="4869"/>
                                        </p:tgtEl>
                                        <p:attrNameLst>
                                          <p:attrName>style.visibility</p:attrName>
                                        </p:attrNameLst>
                                      </p:cBhvr>
                                      <p:to>
                                        <p:strVal val="visible"/>
                                      </p:to>
                                    </p:set>
                                    <p:animEffect transition="in" filter="fade">
                                      <p:cBhvr>
                                        <p:cTn id="81" dur="500"/>
                                        <p:tgtEl>
                                          <p:spTgt spid="4869"/>
                                        </p:tgtEl>
                                      </p:cBhvr>
                                    </p:animEffect>
                                  </p:childTnLst>
                                </p:cTn>
                              </p:par>
                            </p:childTnLst>
                          </p:cTn>
                        </p:par>
                        <p:par>
                          <p:cTn id="82" fill="hold">
                            <p:stCondLst>
                              <p:cond delay="500"/>
                            </p:stCondLst>
                            <p:childTnLst>
                              <p:par>
                                <p:cTn id="83" presetID="22" presetClass="entr" presetSubtype="4" fill="hold" grpId="0" nodeType="afterEffect">
                                  <p:stCondLst>
                                    <p:cond delay="0"/>
                                  </p:stCondLst>
                                  <p:iterate>
                                    <p:tmAbs val="0"/>
                                  </p:iterate>
                                  <p:childTnLst>
                                    <p:set>
                                      <p:cBhvr>
                                        <p:cTn id="84" fill="hold"/>
                                        <p:tgtEl>
                                          <p:spTgt spid="4877"/>
                                        </p:tgtEl>
                                        <p:attrNameLst>
                                          <p:attrName>style.visibility</p:attrName>
                                        </p:attrNameLst>
                                      </p:cBhvr>
                                      <p:to>
                                        <p:strVal val="visible"/>
                                      </p:to>
                                    </p:set>
                                    <p:animEffect transition="in" filter="wipe(down)">
                                      <p:cBhvr>
                                        <p:cTn id="85" dur="500"/>
                                        <p:tgtEl>
                                          <p:spTgt spid="4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5" grpId="0" animBg="1" advAuto="0"/>
      <p:bldP spid="4846" grpId="0" animBg="1" advAuto="0"/>
      <p:bldP spid="4848" grpId="0" animBg="1" advAuto="0"/>
      <p:bldP spid="4849" grpId="0" animBg="1" advAuto="0"/>
      <p:bldP spid="4850" grpId="0" animBg="1" advAuto="0"/>
      <p:bldP spid="4851" grpId="0" animBg="1" advAuto="0"/>
      <p:bldP spid="4854" grpId="0" animBg="1" advAuto="0"/>
      <p:bldP spid="4857" grpId="0" animBg="1" advAuto="0"/>
      <p:bldP spid="4860" grpId="0" animBg="1" advAuto="0"/>
      <p:bldP spid="4863" grpId="0" animBg="1" advAuto="0"/>
      <p:bldP spid="4866" grpId="0" animBg="1" advAuto="0"/>
      <p:bldP spid="4869" grpId="0" animBg="1" advAuto="0"/>
      <p:bldP spid="4872" grpId="0" animBg="1" advAuto="0"/>
      <p:bldP spid="4873" grpId="0" animBg="1" advAuto="0"/>
      <p:bldP spid="4874" grpId="0" animBg="1" advAuto="0"/>
      <p:bldP spid="4875" grpId="0" animBg="1" advAuto="0"/>
      <p:bldP spid="4876" grpId="0" animBg="1" advAuto="0"/>
      <p:bldP spid="4877" grpId="0" animBg="1" advAuto="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297" name="Text Box 2"/>
          <p:cNvSpPr txBox="1">
            <a:spLocks noChangeArrowheads="1"/>
          </p:cNvSpPr>
          <p:nvPr/>
        </p:nvSpPr>
        <p:spPr bwMode="auto">
          <a:xfrm>
            <a:off x="8578854" y="76205"/>
            <a:ext cx="508343"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49</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83298" name="Rectangle 4"/>
          <p:cNvSpPr>
            <a:spLocks noGrp="1" noChangeArrowheads="1"/>
          </p:cNvSpPr>
          <p:nvPr>
            <p:ph type="title"/>
          </p:nvPr>
        </p:nvSpPr>
        <p:spPr>
          <a:xfrm>
            <a:off x="0" y="304800"/>
            <a:ext cx="8305800" cy="641350"/>
          </a:xfrm>
          <a:solidFill>
            <a:srgbClr val="0000FF"/>
          </a:solidFill>
        </p:spPr>
        <p:txBody>
          <a:bodyPr lIns="91376" tIns="45688" rIns="91376" bIns="45688" anchor="t">
            <a:spAutoFit/>
          </a:bodyPr>
          <a:lstStyle/>
          <a:p>
            <a:pPr algn="ctr" eaLnBrk="1" hangingPunct="1"/>
            <a:r>
              <a:rPr lang="ar-JO" sz="3600" i="0" dirty="0">
                <a:solidFill>
                  <a:schemeClr val="tx1"/>
                </a:solidFill>
                <a:latin typeface="Arial" charset="0"/>
                <a:ea typeface="SimSun" charset="0"/>
                <a:cs typeface="SimSun" charset="0"/>
              </a:rPr>
              <a:t>حلول المشكلة الإزائية</a:t>
            </a:r>
            <a:endParaRPr lang="en-US" sz="3600" i="0" dirty="0">
              <a:solidFill>
                <a:schemeClr val="tx1"/>
              </a:solidFill>
              <a:latin typeface="Arial" charset="0"/>
              <a:ea typeface="SimSun" charset="0"/>
              <a:cs typeface="SimSun" charset="0"/>
            </a:endParaRPr>
          </a:p>
        </p:txBody>
      </p:sp>
      <p:sp>
        <p:nvSpPr>
          <p:cNvPr id="183299" name="Text Box 5"/>
          <p:cNvSpPr txBox="1">
            <a:spLocks noChangeArrowheads="1"/>
          </p:cNvSpPr>
          <p:nvPr/>
        </p:nvSpPr>
        <p:spPr bwMode="auto">
          <a:xfrm>
            <a:off x="5867403" y="6400805"/>
            <a:ext cx="3279936"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1" u="none" strike="noStrike" kern="1200" cap="none" spc="0" normalizeH="0" baseline="0" noProof="0" dirty="0">
                <a:ln>
                  <a:noFill/>
                </a:ln>
                <a:solidFill>
                  <a:srgbClr val="FFFFFF"/>
                </a:solidFill>
                <a:effectLst/>
                <a:uLnTx/>
                <a:uFillTx/>
                <a:latin typeface="Arial" charset="0"/>
                <a:ea typeface="ＭＳ Ｐゴシック" charset="0"/>
                <a:cs typeface="Arial" charset="0"/>
              </a:rPr>
              <a:t>الكتاب المقدس الدراسي، 1431</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28006" name="Rectangle 6"/>
          <p:cNvSpPr>
            <a:spLocks noChangeArrowheads="1"/>
          </p:cNvSpPr>
          <p:nvPr/>
        </p:nvSpPr>
        <p:spPr bwMode="auto">
          <a:xfrm>
            <a:off x="0" y="1066800"/>
            <a:ext cx="9144000" cy="617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10" tIns="46005" rIns="92010" bIns="46005"/>
          <a:lstStyle/>
          <a:p>
            <a:pPr marL="533027" marR="0" lvl="0" indent="-533027" algn="l" defTabSz="914400" rtl="0" eaLnBrk="1" fontAlgn="base" latinLnBrk="0" hangingPunct="1">
              <a:lnSpc>
                <a:spcPct val="100000"/>
              </a:lnSpc>
              <a:spcBef>
                <a:spcPct val="20000"/>
              </a:spcBef>
              <a:spcAft>
                <a:spcPct val="0"/>
              </a:spcAft>
              <a:buClr>
                <a:srgbClr val="FFCC66"/>
              </a:buClr>
              <a:buSzTx/>
              <a:buFontTx/>
              <a:buNone/>
              <a:tabLst/>
              <a:defRPr/>
            </a:pPr>
            <a:r>
              <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	</a:t>
            </a: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أسئلة مثل هذه تشكل ما يعرف باسم المشكلة الإزائية، هناك عدة حلول يمكن تقديمها :</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endParaRPr>
          </a:p>
          <a:p>
            <a:pPr marL="533027" marR="0" lvl="0" indent="-533027" algn="r" defTabSz="914400" rtl="0" eaLnBrk="1" fontAlgn="base" latinLnBrk="0" hangingPunct="1">
              <a:lnSpc>
                <a:spcPct val="100000"/>
              </a:lnSpc>
              <a:spcBef>
                <a:spcPct val="20000"/>
              </a:spcBef>
              <a:spcAft>
                <a:spcPct val="0"/>
              </a:spcAft>
              <a:buClr>
                <a:srgbClr val="FFCC66"/>
              </a:buClr>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1. استخدام </a:t>
            </a:r>
            <a:r>
              <a:rPr kumimoji="0" lang="ar-JO" sz="2400" b="0" i="0" u="none" strike="noStrike" kern="1200" cap="none" spc="0" normalizeH="0" baseline="0" noProof="0" dirty="0">
                <a:ln>
                  <a:noFill/>
                </a:ln>
                <a:solidFill>
                  <a:srgbClr val="FFFF00"/>
                </a:solidFill>
                <a:effectLst/>
                <a:uLnTx/>
                <a:uFillTx/>
                <a:latin typeface="Arial" charset="0"/>
                <a:ea typeface="ＭＳ Ｐゴシック" charset="0"/>
                <a:cs typeface="Times New Roman" charset="0"/>
              </a:rPr>
              <a:t>التقليد الشفوي </a:t>
            </a: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 يظن البعض أن التقليد أصبح نمطياً مما يزود مصدر عام استخدمه كتبة الأناجيل</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endParaRPr>
          </a:p>
          <a:p>
            <a:pPr marL="533027" marR="0" lvl="0" indent="-533027" algn="r" defTabSz="914400" rtl="0" eaLnBrk="1" fontAlgn="base" latinLnBrk="0" hangingPunct="1">
              <a:lnSpc>
                <a:spcPct val="100000"/>
              </a:lnSpc>
              <a:spcBef>
                <a:spcPct val="20000"/>
              </a:spcBef>
              <a:spcAft>
                <a:spcPct val="0"/>
              </a:spcAft>
              <a:buClr>
                <a:srgbClr val="FFCC66"/>
              </a:buClr>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2. استخدام </a:t>
            </a:r>
            <a:r>
              <a:rPr kumimoji="0" lang="ar-JO" sz="2400" b="0" i="0" u="none" strike="noStrike" kern="1200" cap="none" spc="0" normalizeH="0" baseline="0" noProof="0" dirty="0">
                <a:ln>
                  <a:noFill/>
                </a:ln>
                <a:solidFill>
                  <a:srgbClr val="FFFF00"/>
                </a:solidFill>
                <a:effectLst/>
                <a:uLnTx/>
                <a:uFillTx/>
                <a:latin typeface="Arial" charset="0"/>
                <a:ea typeface="ＭＳ Ｐゴシック" charset="0"/>
                <a:cs typeface="Times New Roman" charset="0"/>
              </a:rPr>
              <a:t>الإنجيل المبكر </a:t>
            </a: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 يفترض البعض أن كتاب الأناجيل الإزائية كان لديهم إمكانية الوصول إلى إنجيل مبكر و قد فقد الآن .</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endParaRPr>
          </a:p>
          <a:p>
            <a:pPr marL="533027" marR="0" lvl="0" indent="-533027" algn="r" defTabSz="914400" rtl="0" eaLnBrk="1" fontAlgn="base" latinLnBrk="0" hangingPunct="1">
              <a:lnSpc>
                <a:spcPct val="100000"/>
              </a:lnSpc>
              <a:spcBef>
                <a:spcPct val="20000"/>
              </a:spcBef>
              <a:spcAft>
                <a:spcPct val="0"/>
              </a:spcAft>
              <a:buClr>
                <a:srgbClr val="FFCC66"/>
              </a:buClr>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3. استخدام </a:t>
            </a:r>
            <a:r>
              <a:rPr kumimoji="0" lang="ar-JO" sz="2400" b="0" i="0" u="none" strike="noStrike" kern="1200" cap="none" spc="0" normalizeH="0" baseline="0" noProof="0" dirty="0">
                <a:ln>
                  <a:noFill/>
                </a:ln>
                <a:solidFill>
                  <a:srgbClr val="FFFF00"/>
                </a:solidFill>
                <a:effectLst/>
                <a:uLnTx/>
                <a:uFillTx/>
                <a:latin typeface="Arial" charset="0"/>
                <a:ea typeface="ＭＳ Ｐゴシック" charset="0"/>
                <a:cs typeface="Times New Roman" charset="0"/>
              </a:rPr>
              <a:t>المقاطع المكتوبة</a:t>
            </a: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 افترض البعض أن الأجزاء المكتوبة قد تم تأليفها بشأن أحداث مختلفة من حياة المسيح وأن المؤلفين الإزائيين استخدموا هذه الأجزاء.</a:t>
            </a:r>
            <a:r>
              <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 </a:t>
            </a:r>
          </a:p>
          <a:p>
            <a:pPr marL="533027" marR="0" lvl="0" indent="-533027" algn="r" defTabSz="914400" rtl="0" eaLnBrk="1" fontAlgn="base" latinLnBrk="0" hangingPunct="1">
              <a:lnSpc>
                <a:spcPct val="100000"/>
              </a:lnSpc>
              <a:spcBef>
                <a:spcPct val="20000"/>
              </a:spcBef>
              <a:spcAft>
                <a:spcPct val="0"/>
              </a:spcAft>
              <a:buClr>
                <a:srgbClr val="FFCC66"/>
              </a:buClr>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4. </a:t>
            </a:r>
            <a:r>
              <a:rPr kumimoji="0" lang="ar-JO" sz="2400" b="0" i="0" u="none" strike="noStrike" kern="1200" cap="none" spc="0" normalizeH="0" baseline="0" noProof="0" dirty="0">
                <a:ln>
                  <a:noFill/>
                </a:ln>
                <a:solidFill>
                  <a:srgbClr val="FFFF00"/>
                </a:solidFill>
                <a:effectLst/>
                <a:uLnTx/>
                <a:uFillTx/>
                <a:latin typeface="Arial" charset="0"/>
                <a:ea typeface="ＭＳ Ｐゴシック" charset="0"/>
                <a:cs typeface="Times New Roman" charset="0"/>
              </a:rPr>
              <a:t>الإعتماد المتبادل </a:t>
            </a: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 اقترح البعض أن الكتاب الإزائيين أخذوا من بعضهم البعض و كانت النتيجة أنه غالباً ما كانت كتاباتهم متشابهة</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28006">
                                            <p:txEl>
                                              <p:pRg st="0" end="0"/>
                                            </p:txEl>
                                          </p:spTgt>
                                        </p:tgtEl>
                                        <p:attrNameLst>
                                          <p:attrName>style.visibility</p:attrName>
                                        </p:attrNameLst>
                                      </p:cBhvr>
                                      <p:to>
                                        <p:strVal val="visible"/>
                                      </p:to>
                                    </p:set>
                                    <p:anim calcmode="lin" valueType="num">
                                      <p:cBhvr>
                                        <p:cTn id="7" dur="1000" fill="hold"/>
                                        <p:tgtEl>
                                          <p:spTgt spid="12800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2800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2800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800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28006">
                                            <p:txEl>
                                              <p:pRg st="1" end="1"/>
                                            </p:txEl>
                                          </p:spTgt>
                                        </p:tgtEl>
                                        <p:attrNameLst>
                                          <p:attrName>style.visibility</p:attrName>
                                        </p:attrNameLst>
                                      </p:cBhvr>
                                      <p:to>
                                        <p:strVal val="visible"/>
                                      </p:to>
                                    </p:set>
                                    <p:anim calcmode="lin" valueType="num">
                                      <p:cBhvr>
                                        <p:cTn id="15" dur="1000" fill="hold"/>
                                        <p:tgtEl>
                                          <p:spTgt spid="128006">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28006">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2800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800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28006">
                                            <p:txEl>
                                              <p:pRg st="2" end="2"/>
                                            </p:txEl>
                                          </p:spTgt>
                                        </p:tgtEl>
                                        <p:attrNameLst>
                                          <p:attrName>style.visibility</p:attrName>
                                        </p:attrNameLst>
                                      </p:cBhvr>
                                      <p:to>
                                        <p:strVal val="visible"/>
                                      </p:to>
                                    </p:set>
                                    <p:anim calcmode="lin" valueType="num">
                                      <p:cBhvr>
                                        <p:cTn id="23" dur="1000" fill="hold"/>
                                        <p:tgtEl>
                                          <p:spTgt spid="128006">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28006">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2800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28006">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28006">
                                            <p:txEl>
                                              <p:pRg st="3" end="3"/>
                                            </p:txEl>
                                          </p:spTgt>
                                        </p:tgtEl>
                                        <p:attrNameLst>
                                          <p:attrName>style.visibility</p:attrName>
                                        </p:attrNameLst>
                                      </p:cBhvr>
                                      <p:to>
                                        <p:strVal val="visible"/>
                                      </p:to>
                                    </p:set>
                                    <p:anim calcmode="lin" valueType="num">
                                      <p:cBhvr>
                                        <p:cTn id="31" dur="1000" fill="hold"/>
                                        <p:tgtEl>
                                          <p:spTgt spid="128006">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128006">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128006">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28006">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128006">
                                            <p:txEl>
                                              <p:pRg st="4" end="4"/>
                                            </p:txEl>
                                          </p:spTgt>
                                        </p:tgtEl>
                                        <p:attrNameLst>
                                          <p:attrName>style.visibility</p:attrName>
                                        </p:attrNameLst>
                                      </p:cBhvr>
                                      <p:to>
                                        <p:strVal val="visible"/>
                                      </p:to>
                                    </p:set>
                                    <p:anim calcmode="lin" valueType="num">
                                      <p:cBhvr>
                                        <p:cTn id="39" dur="1000" fill="hold"/>
                                        <p:tgtEl>
                                          <p:spTgt spid="128006">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128006">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128006">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28006">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6" grpId="0" build="p" bldLvl="2"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5345" name="Text Box 2"/>
          <p:cNvSpPr txBox="1">
            <a:spLocks noChangeArrowheads="1"/>
          </p:cNvSpPr>
          <p:nvPr/>
        </p:nvSpPr>
        <p:spPr bwMode="auto">
          <a:xfrm>
            <a:off x="8578854" y="152405"/>
            <a:ext cx="508343"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49</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85346" name="Rectangle 4"/>
          <p:cNvSpPr>
            <a:spLocks noGrp="1" noChangeArrowheads="1"/>
          </p:cNvSpPr>
          <p:nvPr>
            <p:ph type="title"/>
          </p:nvPr>
        </p:nvSpPr>
        <p:spPr>
          <a:xfrm>
            <a:off x="0" y="344488"/>
            <a:ext cx="8229600" cy="646112"/>
          </a:xfrm>
          <a:solidFill>
            <a:srgbClr val="0000FF"/>
          </a:solidFill>
        </p:spPr>
        <p:txBody>
          <a:bodyPr lIns="91376" tIns="45688" rIns="91376" bIns="45688" anchor="t">
            <a:spAutoFit/>
          </a:bodyPr>
          <a:lstStyle/>
          <a:p>
            <a:pPr algn="ctr" eaLnBrk="1" hangingPunct="1"/>
            <a:r>
              <a:rPr lang="ar-JO" sz="3600" i="0" dirty="0">
                <a:solidFill>
                  <a:srgbClr val="FFFFFF"/>
                </a:solidFill>
                <a:latin typeface="Arial" charset="0"/>
                <a:ea typeface="SimSun" charset="0"/>
                <a:cs typeface="SimSun" charset="0"/>
              </a:rPr>
              <a:t>حلول المشكلة الإزائية</a:t>
            </a:r>
            <a:endParaRPr lang="en-US" sz="3600" i="0" dirty="0">
              <a:solidFill>
                <a:srgbClr val="FFFFFF"/>
              </a:solidFill>
              <a:latin typeface="Arial" charset="0"/>
              <a:ea typeface="SimSun" charset="0"/>
              <a:cs typeface="SimSun" charset="0"/>
            </a:endParaRPr>
          </a:p>
        </p:txBody>
      </p:sp>
      <p:sp>
        <p:nvSpPr>
          <p:cNvPr id="185347" name="Text Box 5"/>
          <p:cNvSpPr txBox="1">
            <a:spLocks noChangeArrowheads="1"/>
          </p:cNvSpPr>
          <p:nvPr/>
        </p:nvSpPr>
        <p:spPr bwMode="auto">
          <a:xfrm>
            <a:off x="5867403" y="6392867"/>
            <a:ext cx="3279936"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1" u="none" strike="noStrike" kern="1200" cap="none" spc="0" normalizeH="0" baseline="0" noProof="0" dirty="0">
                <a:ln>
                  <a:noFill/>
                </a:ln>
                <a:solidFill>
                  <a:srgbClr val="FFFFFF"/>
                </a:solidFill>
                <a:effectLst/>
                <a:uLnTx/>
                <a:uFillTx/>
                <a:latin typeface="Arial" charset="0"/>
                <a:ea typeface="ＭＳ Ｐゴシック" charset="0"/>
                <a:cs typeface="Arial" charset="0"/>
              </a:rPr>
              <a:t>الكتاب المقدس الدراسي، 1431</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29030" name="Rectangle 6"/>
          <p:cNvSpPr>
            <a:spLocks noChangeArrowheads="1"/>
          </p:cNvSpPr>
          <p:nvPr/>
        </p:nvSpPr>
        <p:spPr bwMode="auto">
          <a:xfrm>
            <a:off x="152400" y="1219200"/>
            <a:ext cx="8839200" cy="495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10" tIns="46005" rIns="92010" bIns="46005"/>
          <a:lstStyle/>
          <a:p>
            <a:pPr marL="609173" marR="0" lvl="0" indent="-609173" algn="r" defTabSz="914400" rtl="0" eaLnBrk="1" fontAlgn="base" latinLnBrk="0" hangingPunct="1">
              <a:lnSpc>
                <a:spcPct val="100000"/>
              </a:lnSpc>
              <a:spcBef>
                <a:spcPct val="20000"/>
              </a:spcBef>
              <a:spcAft>
                <a:spcPct val="0"/>
              </a:spcAft>
              <a:buClr>
                <a:srgbClr val="FFCC66"/>
              </a:buClr>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5. استخدام </a:t>
            </a:r>
            <a:r>
              <a:rPr kumimoji="0" lang="ar-JO" sz="2400" b="0" i="0" u="none" strike="noStrike" kern="1200" cap="none" spc="0" normalizeH="0" baseline="0" noProof="0" dirty="0">
                <a:ln>
                  <a:noFill/>
                </a:ln>
                <a:solidFill>
                  <a:srgbClr val="FFFF00"/>
                </a:solidFill>
                <a:effectLst/>
                <a:uLnTx/>
                <a:uFillTx/>
                <a:latin typeface="Arial" charset="0"/>
                <a:ea typeface="ＭＳ Ｐゴシック" charset="0"/>
                <a:cs typeface="Times New Roman" charset="0"/>
              </a:rPr>
              <a:t>مصدرين رئيسيين</a:t>
            </a: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 الرأي الأكثر شيوعًا حاليًا هو أن مَرقُس ووثيقة افتراضية ، تُدعى كويل أو كيو و تعني بالألمانية المصدر و تم استخدامها من متى و لوقا كمصادر لمعظم المواد الواردة في أسفارهما</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endParaRPr>
          </a:p>
          <a:p>
            <a:pPr marL="609173" marR="0" lvl="0" indent="-609173" algn="r" defTabSz="914400" rtl="0" eaLnBrk="1" fontAlgn="base" latinLnBrk="0" hangingPunct="1">
              <a:lnSpc>
                <a:spcPct val="100000"/>
              </a:lnSpc>
              <a:spcBef>
                <a:spcPct val="20000"/>
              </a:spcBef>
              <a:spcAft>
                <a:spcPct val="0"/>
              </a:spcAft>
              <a:buClr>
                <a:srgbClr val="FFCC66"/>
              </a:buClr>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6. </a:t>
            </a:r>
            <a:r>
              <a:rPr kumimoji="0" lang="ar-JO" sz="2400" b="0" i="0" u="none" strike="noStrike" kern="1200" cap="none" spc="0" normalizeH="0" baseline="0" noProof="0" dirty="0">
                <a:ln>
                  <a:noFill/>
                </a:ln>
                <a:solidFill>
                  <a:srgbClr val="FFFF00"/>
                </a:solidFill>
                <a:effectLst/>
                <a:uLnTx/>
                <a:uFillTx/>
                <a:latin typeface="Arial" charset="0"/>
                <a:ea typeface="ＭＳ Ｐゴシック" charset="0"/>
                <a:cs typeface="Times New Roman" charset="0"/>
              </a:rPr>
              <a:t>أولوية استخدام متى </a:t>
            </a: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 نظرة أخرى تقترح أن الإنجيلين الإزائيين الآخرين أخذوا من متى كمصدرهم الرئيسي</a:t>
            </a:r>
            <a:r>
              <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p>
          <a:p>
            <a:pPr marL="609173" marR="0" lvl="0" indent="-609173" algn="r" defTabSz="914400" rtl="0" eaLnBrk="1" fontAlgn="base" latinLnBrk="0" hangingPunct="1">
              <a:lnSpc>
                <a:spcPct val="100000"/>
              </a:lnSpc>
              <a:spcBef>
                <a:spcPct val="20000"/>
              </a:spcBef>
              <a:spcAft>
                <a:spcPct val="0"/>
              </a:spcAft>
              <a:buClr>
                <a:srgbClr val="FFCC66"/>
              </a:buClr>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7. </a:t>
            </a:r>
            <a:r>
              <a:rPr kumimoji="0" lang="ar-JO" sz="2400" b="0" i="0" u="none" strike="noStrike" kern="1200" cap="none" spc="0" normalizeH="0" baseline="0" noProof="0" dirty="0">
                <a:ln>
                  <a:noFill/>
                </a:ln>
                <a:solidFill>
                  <a:srgbClr val="FFFF00"/>
                </a:solidFill>
                <a:effectLst/>
                <a:uLnTx/>
                <a:uFillTx/>
                <a:latin typeface="Arial" charset="0"/>
                <a:ea typeface="ＭＳ Ｐゴシック" charset="0"/>
                <a:cs typeface="Arial" charset="0"/>
              </a:rPr>
              <a:t>مزيج</a:t>
            </a: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 من معظم ما سبق. تفترض هذه النظرية أن مؤلفي الأناجيل الإزائية استفادوا من التقليد الشفوي ، والقطع المكتوبة ، والاعتماد المتبادل على الكتاب الإزائيين الآخرين أو على أناجيلهم ، وشهادة شهود العيان.</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29030">
                                            <p:txEl>
                                              <p:pRg st="0" end="0"/>
                                            </p:txEl>
                                          </p:spTgt>
                                        </p:tgtEl>
                                        <p:attrNameLst>
                                          <p:attrName>style.visibility</p:attrName>
                                        </p:attrNameLst>
                                      </p:cBhvr>
                                      <p:to>
                                        <p:strVal val="visible"/>
                                      </p:to>
                                    </p:set>
                                    <p:anim calcmode="lin" valueType="num">
                                      <p:cBhvr>
                                        <p:cTn id="7" dur="1000" fill="hold"/>
                                        <p:tgtEl>
                                          <p:spTgt spid="12903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2903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2903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903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29030">
                                            <p:txEl>
                                              <p:pRg st="1" end="1"/>
                                            </p:txEl>
                                          </p:spTgt>
                                        </p:tgtEl>
                                        <p:attrNameLst>
                                          <p:attrName>style.visibility</p:attrName>
                                        </p:attrNameLst>
                                      </p:cBhvr>
                                      <p:to>
                                        <p:strVal val="visible"/>
                                      </p:to>
                                    </p:set>
                                    <p:anim calcmode="lin" valueType="num">
                                      <p:cBhvr>
                                        <p:cTn id="15" dur="1000" fill="hold"/>
                                        <p:tgtEl>
                                          <p:spTgt spid="129030">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29030">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29030">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9030">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29030">
                                            <p:txEl>
                                              <p:pRg st="2" end="2"/>
                                            </p:txEl>
                                          </p:spTgt>
                                        </p:tgtEl>
                                        <p:attrNameLst>
                                          <p:attrName>style.visibility</p:attrName>
                                        </p:attrNameLst>
                                      </p:cBhvr>
                                      <p:to>
                                        <p:strVal val="visible"/>
                                      </p:to>
                                    </p:set>
                                    <p:anim calcmode="lin" valueType="num">
                                      <p:cBhvr>
                                        <p:cTn id="23" dur="1000" fill="hold"/>
                                        <p:tgtEl>
                                          <p:spTgt spid="129030">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29030">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29030">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29030">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0" grpId="0" build="p" bldLvl="2"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3" descr="EXPTEXTB"/>
          <p:cNvSpPr>
            <a:spLocks noChangeArrowheads="1"/>
          </p:cNvSpPr>
          <p:nvPr/>
        </p:nvSpPr>
        <p:spPr bwMode="auto">
          <a:xfrm>
            <a:off x="0" y="0"/>
            <a:ext cx="9144000" cy="6858000"/>
          </a:xfrm>
          <a:prstGeom prst="rect">
            <a:avLst/>
          </a:prstGeom>
          <a:gradFill rotWithShape="1">
            <a:gsLst>
              <a:gs pos="0">
                <a:srgbClr val="000090"/>
              </a:gs>
              <a:gs pos="100000">
                <a:schemeClr val="tx1"/>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Times New Roman" charset="0"/>
            </a:endParaRPr>
          </a:p>
        </p:txBody>
      </p:sp>
      <p:sp>
        <p:nvSpPr>
          <p:cNvPr id="40966" name="Text Box 6"/>
          <p:cNvSpPr txBox="1">
            <a:spLocks noChangeArrowheads="1"/>
          </p:cNvSpPr>
          <p:nvPr/>
        </p:nvSpPr>
        <p:spPr bwMode="auto">
          <a:xfrm>
            <a:off x="76200" y="1143003"/>
            <a:ext cx="6248400" cy="708025"/>
          </a:xfrm>
          <a:prstGeom prst="rect">
            <a:avLst/>
          </a:prstGeom>
          <a:gradFill flip="none" rotWithShape="1">
            <a:gsLst>
              <a:gs pos="64000">
                <a:schemeClr val="tx2">
                  <a:lumMod val="25000"/>
                  <a:lumOff val="75000"/>
                </a:schemeClr>
              </a:gs>
              <a:gs pos="100000">
                <a:srgbClr val="FFFFFF"/>
              </a:gs>
            </a:gsLst>
            <a:path path="rect">
              <a:fillToRect l="100000" t="100000"/>
            </a:path>
            <a:tileRect r="-100000" b="-100000"/>
          </a:gradFill>
          <a:ln w="12700">
            <a:solidFill>
              <a:schemeClr val="tx1"/>
            </a:solidFill>
            <a:miter lim="800000"/>
            <a:headEnd/>
            <a:tailEnd/>
          </a:ln>
          <a:effectLst/>
        </p:spPr>
        <p:txBody>
          <a:bodyPr lIns="0" tIns="45688" rIns="0" bIns="45688">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إلى أقصى الأرض (أع 1: 8)</a:t>
            </a:r>
            <a:endParaRPr kumimoji="0" lang="en-US" sz="2000" b="1" i="0" u="none" strike="noStrike" kern="1200" cap="none" spc="0" normalizeH="0" baseline="0" noProof="0" dirty="0">
              <a:ln>
                <a:noFill/>
              </a:ln>
              <a:solidFill>
                <a:srgbClr val="000000"/>
              </a:solidFill>
              <a:effectLst/>
              <a:uLnTx/>
              <a:uFillTx/>
              <a:latin typeface="Arial" charset="0"/>
              <a:ea typeface="+mn-ea"/>
              <a:cs typeface="Times New Roman"/>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charset="0"/>
                <a:ea typeface="+mn-ea"/>
                <a:cs typeface="Times New Roman"/>
              </a:rPr>
              <a:t>أع</a:t>
            </a:r>
            <a:r>
              <a:rPr kumimoji="0" lang="en-US" sz="16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9</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13</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14</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15</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16</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18</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21</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27</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28</a:t>
            </a:r>
            <a:endParaRPr kumimoji="0" lang="en-US" sz="2000" b="1" i="0" u="none" strike="noStrike" kern="1200" cap="none" spc="0" normalizeH="0" baseline="0" noProof="0" dirty="0">
              <a:ln>
                <a:noFill/>
              </a:ln>
              <a:solidFill>
                <a:srgbClr val="000000"/>
              </a:solidFill>
              <a:effectLst/>
              <a:uLnTx/>
              <a:uFillTx/>
              <a:latin typeface="Arial" charset="0"/>
              <a:ea typeface="+mn-ea"/>
              <a:cs typeface="Times New Roman"/>
            </a:endParaRPr>
          </a:p>
        </p:txBody>
      </p:sp>
      <p:sp>
        <p:nvSpPr>
          <p:cNvPr id="217091" name="Text Box 16"/>
          <p:cNvSpPr txBox="1">
            <a:spLocks noChangeArrowheads="1"/>
          </p:cNvSpPr>
          <p:nvPr/>
        </p:nvSpPr>
        <p:spPr bwMode="auto">
          <a:xfrm>
            <a:off x="1828800" y="2338388"/>
            <a:ext cx="838200"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خريف 49</a:t>
            </a:r>
            <a:endPar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المجمع</a:t>
            </a:r>
            <a:endParaRPr kumimoji="0" lang="en-US"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092" name="Text Box 17"/>
          <p:cNvSpPr txBox="1">
            <a:spLocks noChangeArrowheads="1"/>
          </p:cNvSpPr>
          <p:nvPr/>
        </p:nvSpPr>
        <p:spPr bwMode="auto">
          <a:xfrm>
            <a:off x="4724400" y="2133600"/>
            <a:ext cx="6858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أيار 57</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آب 59</a:t>
            </a:r>
            <a:endPar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المحاكمات</a:t>
            </a:r>
            <a:endParaRPr kumimoji="0" lang="en-US"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093" name="Line 19"/>
          <p:cNvSpPr>
            <a:spLocks noChangeShapeType="1"/>
          </p:cNvSpPr>
          <p:nvPr/>
        </p:nvSpPr>
        <p:spPr bwMode="auto">
          <a:xfrm>
            <a:off x="0" y="2590800"/>
            <a:ext cx="9067800" cy="0"/>
          </a:xfrm>
          <a:prstGeom prst="line">
            <a:avLst/>
          </a:prstGeom>
          <a:noFill/>
          <a:ln w="76200">
            <a:solidFill>
              <a:schemeClr val="bg1"/>
            </a:solidFill>
            <a:round/>
            <a:headEnd/>
            <a:tailEnd type="triangle" w="med" len="me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17094" name="Text Box 20"/>
          <p:cNvSpPr txBox="1">
            <a:spLocks noChangeArrowheads="1"/>
          </p:cNvSpPr>
          <p:nvPr/>
        </p:nvSpPr>
        <p:spPr bwMode="auto">
          <a:xfrm>
            <a:off x="8296278" y="2324100"/>
            <a:ext cx="847725"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ربيع 68</a:t>
            </a:r>
            <a:endPar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توسع</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الكنيسة</a:t>
            </a:r>
            <a:endParaRPr kumimoji="0" lang="en-US"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095" name="Text Box 21"/>
          <p:cNvSpPr txBox="1">
            <a:spLocks noChangeArrowheads="1"/>
          </p:cNvSpPr>
          <p:nvPr/>
        </p:nvSpPr>
        <p:spPr bwMode="auto">
          <a:xfrm>
            <a:off x="0" y="3276600"/>
            <a:ext cx="9144000" cy="400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35</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48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49</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50</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52</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53</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57</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60</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62</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67</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68</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95</a:t>
            </a:r>
            <a:endPar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096" name="Text Box 7"/>
          <p:cNvSpPr txBox="1">
            <a:spLocks noChangeArrowheads="1"/>
          </p:cNvSpPr>
          <p:nvPr/>
        </p:nvSpPr>
        <p:spPr bwMode="auto">
          <a:xfrm>
            <a:off x="914400" y="2019593"/>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نيسان 48-</a:t>
            </a:r>
            <a:br>
              <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أيلول 49</a:t>
            </a:r>
            <a:endPar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1</a:t>
            </a:r>
            <a:br>
              <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غلاطية</a:t>
            </a:r>
            <a:endPar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17097" name="Text Box 9"/>
          <p:cNvSpPr txBox="1">
            <a:spLocks noChangeArrowheads="1"/>
          </p:cNvSpPr>
          <p:nvPr/>
        </p:nvSpPr>
        <p:spPr bwMode="auto">
          <a:xfrm>
            <a:off x="3743325" y="1904178"/>
            <a:ext cx="990600" cy="1431161"/>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ربيع 53-</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ايار 57</a:t>
            </a:r>
            <a:endPar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3</a:t>
            </a:r>
            <a:br>
              <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أسيا</a:t>
            </a:r>
            <a:endPar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40970" name="Text Box 10"/>
          <p:cNvSpPr txBox="1">
            <a:spLocks noChangeArrowheads="1"/>
          </p:cNvSpPr>
          <p:nvPr/>
        </p:nvSpPr>
        <p:spPr bwMode="auto">
          <a:xfrm>
            <a:off x="5286380" y="1811844"/>
            <a:ext cx="1038220" cy="1523494"/>
          </a:xfrm>
          <a:prstGeom prst="rect">
            <a:avLst/>
          </a:prstGeom>
          <a:solidFill>
            <a:schemeClr val="accent4"/>
          </a:solidFill>
          <a:ln w="12700">
            <a:solidFill>
              <a:srgbClr val="FFFFFF"/>
            </a:solidFill>
            <a:miter lim="800000"/>
            <a:headEnd/>
            <a:tailEnd/>
          </a:ln>
          <a:effectLst/>
        </p:spPr>
        <p:txBody>
          <a:bodyPr wrap="square"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شباط 60 – آذار 62</a:t>
            </a:r>
            <a:br>
              <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br>
            <a:endPar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1</a:t>
            </a:r>
            <a:br>
              <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روما</a:t>
            </a:r>
            <a:endPar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40971" name="Text Box 11"/>
          <p:cNvSpPr txBox="1">
            <a:spLocks noChangeArrowheads="1"/>
          </p:cNvSpPr>
          <p:nvPr/>
        </p:nvSpPr>
        <p:spPr bwMode="auto">
          <a:xfrm>
            <a:off x="7315200" y="1996511"/>
            <a:ext cx="990600"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خريف 67 – ربيع 68</a:t>
            </a:r>
            <a:endPar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2</a:t>
            </a:r>
            <a:br>
              <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روما</a:t>
            </a:r>
            <a:endPar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100" name="TextBox 27"/>
          <p:cNvSpPr txBox="1">
            <a:spLocks noChangeArrowheads="1"/>
          </p:cNvSpPr>
          <p:nvPr/>
        </p:nvSpPr>
        <p:spPr bwMode="auto">
          <a:xfrm>
            <a:off x="7924800" y="71438"/>
            <a:ext cx="1155700" cy="12002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38</a:t>
            </a:r>
            <a:br>
              <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b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124</a:t>
            </a:r>
            <a:br>
              <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b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39-41</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17101" name="Text Box 9"/>
          <p:cNvSpPr txBox="1">
            <a:spLocks noChangeArrowheads="1"/>
          </p:cNvSpPr>
          <p:nvPr/>
        </p:nvSpPr>
        <p:spPr bwMode="auto">
          <a:xfrm>
            <a:off x="6324600" y="1996511"/>
            <a:ext cx="990600" cy="133882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ربيع 62 -</a:t>
            </a:r>
            <a:br>
              <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خريف 67</a:t>
            </a:r>
            <a:endPar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4</a:t>
            </a:r>
            <a:br>
              <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إسبانيا</a:t>
            </a:r>
            <a:endPar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34" name="Title 33"/>
          <p:cNvSpPr>
            <a:spLocks noGrp="1"/>
          </p:cNvSpPr>
          <p:nvPr>
            <p:ph type="title" idx="4294967295"/>
          </p:nvPr>
        </p:nvSpPr>
        <p:spPr>
          <a:xfrm>
            <a:off x="152400" y="206514"/>
            <a:ext cx="7772400" cy="707886"/>
          </a:xfrm>
          <a:gradFill flip="none" rotWithShape="1">
            <a:gsLst>
              <a:gs pos="0">
                <a:srgbClr val="008000"/>
              </a:gs>
              <a:gs pos="100000">
                <a:srgbClr val="000000"/>
              </a:gs>
            </a:gsLst>
            <a:path path="shape">
              <a:fillToRect l="50000" t="50000" r="50000" b="50000"/>
            </a:path>
            <a:tileRect/>
          </a:gradFill>
          <a:ln>
            <a:miter lim="800000"/>
            <a:headEnd/>
            <a:tailEnd/>
          </a:ln>
          <a:effectLst>
            <a:glow rad="101600">
              <a:srgbClr val="008000">
                <a:alpha val="75000"/>
              </a:srgbClr>
            </a:glow>
            <a:outerShdw blurRad="63500" dist="17961" dir="2700000" algn="ctr" rotWithShape="0">
              <a:schemeClr val="tx1">
                <a:alpha val="74998"/>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ar-JO" sz="4000" b="1" dirty="0">
                <a:solidFill>
                  <a:srgbClr val="FFFFFF"/>
                </a:solidFill>
                <a:effectLst>
                  <a:outerShdw blurRad="38100" dist="38100" dir="2700000" algn="tl">
                    <a:srgbClr val="000000">
                      <a:alpha val="43137"/>
                    </a:srgbClr>
                  </a:outerShdw>
                </a:effectLst>
                <a:latin typeface="Arial" charset="0"/>
                <a:cs typeface="Times New Roman" charset="0"/>
              </a:rPr>
              <a:t>نظرة عامة على العهد الجديد</a:t>
            </a:r>
            <a:endParaRPr lang="en-US" sz="4000" b="1" dirty="0">
              <a:solidFill>
                <a:srgbClr val="FFFFFF"/>
              </a:solidFill>
              <a:effectLst>
                <a:outerShdw blurRad="38100" dist="38100" dir="2700000" algn="tl">
                  <a:srgbClr val="000000">
                    <a:alpha val="43137"/>
                  </a:srgbClr>
                </a:outerShdw>
              </a:effectLst>
              <a:latin typeface="Arial" charset="0"/>
              <a:cs typeface="Times New Roman" charset="0"/>
            </a:endParaRPr>
          </a:p>
        </p:txBody>
      </p:sp>
      <p:sp>
        <p:nvSpPr>
          <p:cNvPr id="32" name="Text Box 19"/>
          <p:cNvSpPr txBox="1">
            <a:spLocks noChangeArrowheads="1"/>
          </p:cNvSpPr>
          <p:nvPr/>
        </p:nvSpPr>
        <p:spPr bwMode="auto">
          <a:xfrm>
            <a:off x="9906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مت</a:t>
            </a:r>
            <a:endParaRPr kumimoji="0" lang="en-US" sz="1600" b="0"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50" name="Text Box 19"/>
          <p:cNvSpPr txBox="1">
            <a:spLocks noChangeArrowheads="1"/>
          </p:cNvSpPr>
          <p:nvPr/>
        </p:nvSpPr>
        <p:spPr bwMode="auto">
          <a:xfrm>
            <a:off x="152400" y="5486400"/>
            <a:ext cx="1800225"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الأناجيل و الأعمال</a:t>
            </a:r>
            <a:endParaRPr kumimoji="0" lang="en-US" sz="1600" b="0"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136" name="Text Box 7"/>
          <p:cNvSpPr txBox="1">
            <a:spLocks noChangeArrowheads="1"/>
          </p:cNvSpPr>
          <p:nvPr/>
        </p:nvSpPr>
        <p:spPr bwMode="auto">
          <a:xfrm>
            <a:off x="2667000" y="1987844"/>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نيسان 50-</a:t>
            </a:r>
            <a:br>
              <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أيلول 52</a:t>
            </a:r>
            <a:endPar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2</a:t>
            </a:r>
            <a:br>
              <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بحر إيجة</a:t>
            </a:r>
            <a:endPar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17137" name="Text Box 17"/>
          <p:cNvSpPr txBox="1">
            <a:spLocks noChangeArrowheads="1"/>
          </p:cNvSpPr>
          <p:nvPr/>
        </p:nvSpPr>
        <p:spPr bwMode="auto">
          <a:xfrm>
            <a:off x="-76200" y="2133600"/>
            <a:ext cx="990600" cy="800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صيف 35-37</a:t>
            </a:r>
            <a:endPar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دمشق</a:t>
            </a:r>
            <a:br>
              <a:rPr kumimoji="0" lang="en-US"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br>
            <a:r>
              <a:rPr kumimoji="0" lang="ar-JO"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أنطاكية</a:t>
            </a:r>
            <a:endParaRPr kumimoji="0" lang="en-US"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53" name="Text Box 10"/>
          <p:cNvSpPr txBox="1">
            <a:spLocks noChangeArrowheads="1"/>
          </p:cNvSpPr>
          <p:nvPr/>
        </p:nvSpPr>
        <p:spPr bwMode="auto">
          <a:xfrm>
            <a:off x="2286000" y="6325156"/>
            <a:ext cx="990600" cy="369332"/>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روما</a:t>
            </a:r>
            <a:endParaRPr kumimoji="0" lang="en-US" sz="1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139" name="Text Box 20"/>
          <p:cNvSpPr txBox="1">
            <a:spLocks noChangeArrowheads="1"/>
          </p:cNvSpPr>
          <p:nvPr/>
        </p:nvSpPr>
        <p:spPr bwMode="auto">
          <a:xfrm>
            <a:off x="3352800" y="5907088"/>
            <a:ext cx="16002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الرحلات</a:t>
            </a:r>
            <a:endPar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140" name="Text Box 9"/>
          <p:cNvSpPr txBox="1">
            <a:spLocks noChangeArrowheads="1"/>
          </p:cNvSpPr>
          <p:nvPr/>
        </p:nvSpPr>
        <p:spPr bwMode="auto">
          <a:xfrm>
            <a:off x="2286000" y="5861606"/>
            <a:ext cx="990600" cy="369332"/>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1 2 3 4</a:t>
            </a:r>
            <a:endParaRPr kumimoji="0" lang="en-US" sz="1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17141" name="Text Box 20"/>
          <p:cNvSpPr txBox="1">
            <a:spLocks noChangeArrowheads="1"/>
          </p:cNvSpPr>
          <p:nvPr/>
        </p:nvSpPr>
        <p:spPr bwMode="auto">
          <a:xfrm>
            <a:off x="3352800" y="6370638"/>
            <a:ext cx="16002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السجون</a:t>
            </a:r>
            <a:endPar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26"/>
          <p:cNvSpPr>
            <a:spLocks noGrp="1" noRot="1" noChangeArrowheads="1"/>
          </p:cNvSpPr>
          <p:nvPr>
            <p:ph type="title"/>
          </p:nvPr>
        </p:nvSpPr>
        <p:spPr>
          <a:xfrm>
            <a:off x="685800" y="152400"/>
            <a:ext cx="7772400" cy="1143000"/>
          </a:xfrm>
        </p:spPr>
        <p:txBody>
          <a:bodyPr/>
          <a:lstStyle/>
          <a:p>
            <a:pPr eaLnBrk="1" hangingPunct="1">
              <a:defRPr/>
            </a:pPr>
            <a:r>
              <a:rPr lang="ar-JO" sz="3600" dirty="0">
                <a:latin typeface="Arial" charset="0"/>
                <a:ea typeface="ＭＳ Ｐゴシック" charset="0"/>
                <a:cs typeface="Times New Roman" charset="0"/>
              </a:rPr>
              <a:t>كتاب العهد الجديد</a:t>
            </a:r>
            <a:endParaRPr lang="en-US" dirty="0">
              <a:latin typeface="Arial" charset="0"/>
              <a:ea typeface="ＭＳ Ｐゴシック" charset="0"/>
              <a:cs typeface="Arial" charset="0"/>
            </a:endParaRPr>
          </a:p>
        </p:txBody>
      </p:sp>
      <p:graphicFrame>
        <p:nvGraphicFramePr>
          <p:cNvPr id="55358" name="Group 1086"/>
          <p:cNvGraphicFramePr>
            <a:graphicFrameLocks noGrp="1"/>
          </p:cNvGraphicFramePr>
          <p:nvPr/>
        </p:nvGraphicFramePr>
        <p:xfrm>
          <a:off x="0" y="1371600"/>
          <a:ext cx="9144000" cy="5374883"/>
        </p:xfrm>
        <a:graphic>
          <a:graphicData uri="http://schemas.openxmlformats.org/drawingml/2006/table">
            <a:tbl>
              <a:tblPr/>
              <a:tblGrid>
                <a:gridCol w="10668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tblGrid>
              <a:tr h="838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الإسم</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الجنسية</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الموطن الأصلي</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6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الوظيفة</a:t>
                      </a:r>
                      <a:endParaRPr kumimoji="0" lang="en-US" sz="16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العلاقات</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عدد الإصحاحات</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عدد الآيات</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عدد الأسفار</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extLst>
                  <a:ext uri="{0D108BD9-81ED-4DB2-BD59-A6C34878D82A}">
                    <a16:rowId xmlns:a16="http://schemas.microsoft.com/office/drawing/2014/main" val="10000"/>
                  </a:ext>
                </a:extLst>
              </a:tr>
              <a:tr h="914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متى</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يهودي</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6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كفرناحوم</a:t>
                      </a:r>
                      <a:endParaRPr kumimoji="0" lang="en-US" sz="16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جابي ضرائب</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رسول يسوع المسيح</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28</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1071</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إنجيل متى</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r h="6492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مرقس</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يهودي/</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روماني</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أورشليم</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مرسل</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تلميذ بطرس</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16</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678</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إنجيل مرقس</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2"/>
                  </a:ext>
                </a:extLst>
              </a:tr>
              <a:tr h="9699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لوقا</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يوناني</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أنطاكية</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طبيب</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تلميذ بولس</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52</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2158</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إنجيل لوقا</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أعمال الرسل</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3"/>
                  </a:ext>
                </a:extLst>
              </a:tr>
              <a:tr h="19573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يوحنا</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يهودي</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بيت صيدا </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أو </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كفرناحوم</a:t>
                      </a:r>
                      <a:endParaRPr kumimoji="0" lang="en-US" sz="16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صياد</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رسول يسوع المسيح</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50</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Times New Roman" charset="0"/>
                        </a:rPr>
                        <a:t>1414</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إنجيل يوحنا</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1 يوحنا</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2 يوحنا</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3 يوحنا</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Times New Roman" charset="0"/>
                        </a:rPr>
                        <a:t>رؤيا يوحنا</a:t>
                      </a:r>
                      <a:r>
                        <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 </a:t>
                      </a:r>
                    </a:p>
                  </a:txBody>
                  <a:tcPr marT="45714" marB="4571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580666" name="Text Box 1083"/>
          <p:cNvSpPr txBox="1">
            <a:spLocks noChangeArrowheads="1"/>
          </p:cNvSpPr>
          <p:nvPr/>
        </p:nvSpPr>
        <p:spPr bwMode="auto">
          <a:xfrm>
            <a:off x="8569088" y="152400"/>
            <a:ext cx="50847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13</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89090" name="Group 2"/>
          <p:cNvGraphicFramePr>
            <a:graphicFrameLocks noGrp="1"/>
          </p:cNvGraphicFramePr>
          <p:nvPr>
            <p:ph type="tbl" idx="1"/>
          </p:nvPr>
        </p:nvGraphicFramePr>
        <p:xfrm>
          <a:off x="0" y="639764"/>
          <a:ext cx="9144000" cy="6260222"/>
        </p:xfrm>
        <a:graphic>
          <a:graphicData uri="http://schemas.openxmlformats.org/drawingml/2006/table">
            <a:tbl>
              <a:tblPr/>
              <a:tblGrid>
                <a:gridCol w="1827213">
                  <a:extLst>
                    <a:ext uri="{9D8B030D-6E8A-4147-A177-3AD203B41FA5}">
                      <a16:colId xmlns:a16="http://schemas.microsoft.com/office/drawing/2014/main" val="20000"/>
                    </a:ext>
                  </a:extLst>
                </a:gridCol>
                <a:gridCol w="1830387">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30388">
                  <a:extLst>
                    <a:ext uri="{9D8B030D-6E8A-4147-A177-3AD203B41FA5}">
                      <a16:colId xmlns:a16="http://schemas.microsoft.com/office/drawing/2014/main" val="20003"/>
                    </a:ext>
                  </a:extLst>
                </a:gridCol>
                <a:gridCol w="1827212">
                  <a:extLst>
                    <a:ext uri="{9D8B030D-6E8A-4147-A177-3AD203B41FA5}">
                      <a16:colId xmlns:a16="http://schemas.microsoft.com/office/drawing/2014/main" val="20004"/>
                    </a:ext>
                  </a:extLst>
                </a:gridCol>
              </a:tblGrid>
              <a:tr h="427625">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endParaRPr kumimoji="0" lang="en-US" sz="2200" b="1" i="0" u="none" strike="noStrike" cap="none" normalizeH="0" baseline="0" dirty="0">
                        <a:ln>
                          <a:noFill/>
                        </a:ln>
                        <a:solidFill>
                          <a:srgbClr val="FFFFFF"/>
                        </a:solidFill>
                        <a:effectLst/>
                        <a:latin typeface="Arial Narrow" charset="0"/>
                        <a:ea typeface="ＭＳ Ｐゴシック"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a:ea typeface="SimSun" charset="0"/>
                          <a:cs typeface="Arial"/>
                        </a:rPr>
                        <a:t>متى</a:t>
                      </a:r>
                      <a:endParaRPr kumimoji="0" lang="en-US" sz="2200" b="1" i="0" u="none" strike="noStrike" cap="none" normalizeH="0" baseline="0" dirty="0">
                        <a:ln>
                          <a:noFill/>
                        </a:ln>
                        <a:solidFill>
                          <a:srgbClr val="FFFFFF"/>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a:ea typeface="SimSun" charset="0"/>
                          <a:cs typeface="Arial"/>
                        </a:rPr>
                        <a:t>مرقس</a:t>
                      </a:r>
                      <a:endParaRPr kumimoji="0" lang="en-US" altLang="zh-CN" sz="2200" b="1" i="0" u="none" strike="noStrike" cap="none" normalizeH="0" baseline="0" dirty="0">
                        <a:ln>
                          <a:noFill/>
                        </a:ln>
                        <a:solidFill>
                          <a:srgbClr val="FFFFFF"/>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a:ea typeface="SimSun" charset="0"/>
                          <a:cs typeface="Arial"/>
                        </a:rPr>
                        <a:t>لوقا</a:t>
                      </a:r>
                      <a:endParaRPr kumimoji="0" lang="en-US" sz="2200" b="1" i="0" u="none" strike="noStrike" cap="none" normalizeH="0" baseline="0" dirty="0">
                        <a:ln>
                          <a:noFill/>
                        </a:ln>
                        <a:solidFill>
                          <a:srgbClr val="FFFFFF"/>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a:ea typeface="SimSun" charset="0"/>
                          <a:cs typeface="Arial"/>
                        </a:rPr>
                        <a:t>يوحنا</a:t>
                      </a:r>
                      <a:endParaRPr kumimoji="0" lang="en-US" altLang="zh-CN" sz="2200" b="1" i="0" u="none" strike="noStrike" cap="none" normalizeH="0" baseline="0" dirty="0">
                        <a:ln>
                          <a:noFill/>
                        </a:ln>
                        <a:solidFill>
                          <a:srgbClr val="FFFFFF"/>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extLst>
                  <a:ext uri="{0D108BD9-81ED-4DB2-BD59-A6C34878D82A}">
                    <a16:rowId xmlns:a16="http://schemas.microsoft.com/office/drawing/2014/main" val="10000"/>
                  </a:ext>
                </a:extLst>
              </a:tr>
              <a:tr h="763802">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الوظيفة قبل الخلاص</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عشار</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لا شيء (شاب)</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طبيب</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صياد</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1"/>
                  </a:ext>
                </a:extLst>
              </a:tr>
              <a:tr h="427625">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sz="2200" b="1" i="0" u="none" strike="noStrike" cap="none" normalizeH="0" baseline="0" dirty="0">
                          <a:ln>
                            <a:noFill/>
                          </a:ln>
                          <a:solidFill>
                            <a:srgbClr val="FFFFFF"/>
                          </a:solidFill>
                          <a:effectLst/>
                          <a:latin typeface="Arial Narrow" charset="0"/>
                          <a:ea typeface="SimSun" charset="0"/>
                          <a:cs typeface="SimSun" charset="0"/>
                        </a:rPr>
                        <a:t>العرق</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يهودي</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يهودي</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أممي</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يهودي</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2"/>
                  </a:ext>
                </a:extLst>
              </a:tr>
              <a:tr h="763802">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الوظيفة و الموهبة الروحية</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رسول</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خادم أو راعي</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خادم أو معلم</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رسول</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3"/>
                  </a:ext>
                </a:extLst>
              </a:tr>
              <a:tr h="477886">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200" b="1" i="0" u="none" strike="noStrike" cap="none" normalizeH="0" baseline="0" dirty="0">
                          <a:ln>
                            <a:noFill/>
                          </a:ln>
                          <a:solidFill>
                            <a:srgbClr val="FFFFFF"/>
                          </a:solidFill>
                          <a:effectLst/>
                          <a:latin typeface="Arial Narrow" charset="0"/>
                          <a:ea typeface="SimSun" charset="0"/>
                          <a:cs typeface="SimSun" charset="0"/>
                        </a:rPr>
                        <a:t>  </a:t>
                      </a: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القراء</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endParaRPr kumimoji="0" lang="en-US" sz="2000" b="1" i="0" u="none" strike="noStrike" cap="none" normalizeH="0" baseline="0" dirty="0">
                        <a:ln>
                          <a:noFill/>
                        </a:ln>
                        <a:solidFill>
                          <a:schemeClr val="bg2"/>
                        </a:solidFill>
                        <a:effectLst/>
                        <a:latin typeface="Arial"/>
                        <a:ea typeface="ＭＳ Ｐゴシック"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endParaRPr kumimoji="0" lang="en-US" sz="2000" b="1" i="0" u="none" strike="noStrike" cap="none" normalizeH="0" baseline="0">
                        <a:ln>
                          <a:noFill/>
                        </a:ln>
                        <a:solidFill>
                          <a:schemeClr val="bg2"/>
                        </a:solidFill>
                        <a:effectLst/>
                        <a:latin typeface="Arial"/>
                        <a:ea typeface="ＭＳ Ｐゴシック"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endParaRPr kumimoji="0" lang="en-US" sz="2000" b="1" i="0" u="none" strike="noStrike" cap="none" normalizeH="0" baseline="0">
                        <a:ln>
                          <a:noFill/>
                        </a:ln>
                        <a:solidFill>
                          <a:schemeClr val="bg2"/>
                        </a:solidFill>
                        <a:effectLst/>
                        <a:latin typeface="Arial"/>
                        <a:ea typeface="ＭＳ Ｐゴシック"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endParaRPr kumimoji="0" lang="en-US" sz="2000" b="1" i="0" u="none" strike="noStrike" cap="none" normalizeH="0" baseline="0">
                        <a:ln>
                          <a:noFill/>
                        </a:ln>
                        <a:solidFill>
                          <a:schemeClr val="bg2"/>
                        </a:solidFill>
                        <a:effectLst/>
                        <a:latin typeface="Arial"/>
                        <a:ea typeface="ＭＳ Ｐゴシック"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4"/>
                  </a:ext>
                </a:extLst>
              </a:tr>
              <a:tr h="710014">
                <a:tc>
                  <a:txBody>
                    <a:bodyPr/>
                    <a:lstStyle/>
                    <a:p>
                      <a:pPr marL="342900" marR="0" lvl="0" indent="-342900" algn="ctr" defTabSz="914400" rtl="0" eaLnBrk="1" fontAlgn="base" latinLnBrk="0" hangingPunct="1">
                        <a:lnSpc>
                          <a:spcPct val="100000"/>
                        </a:lnSpc>
                        <a:spcBef>
                          <a:spcPct val="20000"/>
                        </a:spcBef>
                        <a:spcAft>
                          <a:spcPct val="0"/>
                        </a:spcAft>
                        <a:buClrTx/>
                        <a:buSzPct val="80000"/>
                        <a:buFont typeface="Arial"/>
                        <a:buNone/>
                        <a:tabLst/>
                      </a:pP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عرقياً</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اليهود</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الرومان</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الأمم (اليونانيون)</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العالم</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5"/>
                  </a:ext>
                </a:extLst>
              </a:tr>
              <a:tr h="829139">
                <a:tc>
                  <a:txBody>
                    <a:bodyPr/>
                    <a:lstStyle/>
                    <a:p>
                      <a:pPr marL="342900" marR="0" lvl="0" indent="-342900" algn="ctr" defTabSz="914400" rtl="0" eaLnBrk="1" fontAlgn="base" latinLnBrk="0" hangingPunct="1">
                        <a:lnSpc>
                          <a:spcPct val="100000"/>
                        </a:lnSpc>
                        <a:spcBef>
                          <a:spcPct val="20000"/>
                        </a:spcBef>
                        <a:spcAft>
                          <a:spcPct val="0"/>
                        </a:spcAft>
                        <a:buClrTx/>
                        <a:buSzPct val="80000"/>
                        <a:buFont typeface="Arial"/>
                        <a:buNone/>
                        <a:tabLst/>
                      </a:pP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الفائدة</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معجزات</a:t>
                      </a:r>
                      <a:r>
                        <a:rPr kumimoji="0" lang="en-US" altLang="zh-CN" sz="2000" b="1" i="0" u="none" strike="noStrike" cap="none" normalizeH="0" baseline="0" dirty="0">
                          <a:ln>
                            <a:noFill/>
                          </a:ln>
                          <a:solidFill>
                            <a:schemeClr val="bg2"/>
                          </a:solidFill>
                          <a:effectLst/>
                          <a:latin typeface="Arial"/>
                          <a:ea typeface="SimSun" charset="0"/>
                          <a:cs typeface="Arial"/>
                        </a:rPr>
                        <a:t> </a:t>
                      </a:r>
                    </a:p>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000" b="1" i="0" u="none" strike="noStrike" cap="none" normalizeH="0" baseline="0" dirty="0">
                          <a:ln>
                            <a:noFill/>
                          </a:ln>
                          <a:solidFill>
                            <a:schemeClr val="bg2"/>
                          </a:solidFill>
                          <a:effectLst/>
                          <a:latin typeface="Arial"/>
                          <a:ea typeface="SimSun" charset="0"/>
                          <a:cs typeface="Arial"/>
                        </a:rPr>
                        <a:t>(</a:t>
                      </a:r>
                      <a:r>
                        <a:rPr kumimoji="0" lang="ar-JO" altLang="zh-CN" sz="2000" b="1" i="0" u="none" strike="noStrike" cap="none" normalizeH="0" baseline="0" dirty="0">
                          <a:ln>
                            <a:noFill/>
                          </a:ln>
                          <a:solidFill>
                            <a:schemeClr val="bg2"/>
                          </a:solidFill>
                          <a:effectLst/>
                          <a:latin typeface="Arial"/>
                          <a:ea typeface="SimSun" charset="0"/>
                          <a:cs typeface="Arial"/>
                        </a:rPr>
                        <a:t>1 كو 1: 22</a:t>
                      </a:r>
                      <a:r>
                        <a:rPr kumimoji="0" lang="en-US" altLang="zh-CN" sz="2000" b="1" i="0" u="none" strike="noStrike" cap="none" normalizeH="0" baseline="0" dirty="0">
                          <a:ln>
                            <a:noFill/>
                          </a:ln>
                          <a:solidFill>
                            <a:schemeClr val="bg2"/>
                          </a:solidFill>
                          <a:effectLst/>
                          <a:latin typeface="Arial"/>
                          <a:ea typeface="SimSun" charset="0"/>
                          <a:cs typeface="Arial"/>
                        </a:rPr>
                        <a:t>)</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000" b="1" i="0" u="none" strike="noStrike" cap="none" normalizeH="0" baseline="0">
                          <a:ln>
                            <a:noFill/>
                          </a:ln>
                          <a:solidFill>
                            <a:schemeClr val="bg2"/>
                          </a:solidFill>
                          <a:effectLst/>
                          <a:latin typeface="Arial"/>
                          <a:ea typeface="SimSun" charset="0"/>
                          <a:cs typeface="Arial"/>
                        </a:rPr>
                        <a:t> </a:t>
                      </a:r>
                      <a:endParaRPr kumimoji="0" lang="en-US" sz="2000" b="1" i="0" u="none" strike="noStrike" cap="none" normalizeH="0" baseline="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الحكمة</a:t>
                      </a:r>
                      <a:r>
                        <a:rPr kumimoji="0" lang="en-US" altLang="zh-CN" sz="2000" b="1" i="0" u="none" strike="noStrike" cap="none" normalizeH="0" baseline="0" dirty="0">
                          <a:ln>
                            <a:noFill/>
                          </a:ln>
                          <a:solidFill>
                            <a:schemeClr val="bg2"/>
                          </a:solidFill>
                          <a:effectLst/>
                          <a:latin typeface="Arial"/>
                          <a:ea typeface="SimSun" charset="0"/>
                          <a:cs typeface="Arial"/>
                        </a:rPr>
                        <a:t> </a:t>
                      </a:r>
                    </a:p>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000" b="1" i="0" u="none" strike="noStrike" cap="none" normalizeH="0" baseline="0" dirty="0">
                          <a:ln>
                            <a:noFill/>
                          </a:ln>
                          <a:solidFill>
                            <a:schemeClr val="bg2"/>
                          </a:solidFill>
                          <a:effectLst/>
                          <a:latin typeface="Arial"/>
                          <a:ea typeface="SimSun" charset="0"/>
                          <a:cs typeface="Arial"/>
                        </a:rPr>
                        <a:t>(</a:t>
                      </a:r>
                      <a:r>
                        <a:rPr kumimoji="0" lang="ar-JO" altLang="zh-CN" sz="2000" b="1" i="0" u="none" strike="noStrike" cap="none" normalizeH="0" baseline="0" dirty="0">
                          <a:ln>
                            <a:noFill/>
                          </a:ln>
                          <a:solidFill>
                            <a:schemeClr val="bg2"/>
                          </a:solidFill>
                          <a:effectLst/>
                          <a:latin typeface="Arial"/>
                          <a:ea typeface="SimSun" charset="0"/>
                          <a:cs typeface="Arial"/>
                        </a:rPr>
                        <a:t>1 كو 1: 22</a:t>
                      </a:r>
                      <a:r>
                        <a:rPr kumimoji="0" lang="en-US" altLang="zh-CN" sz="2000" b="1" i="0" u="none" strike="noStrike" cap="none" normalizeH="0" baseline="0" dirty="0">
                          <a:ln>
                            <a:noFill/>
                          </a:ln>
                          <a:solidFill>
                            <a:schemeClr val="bg2"/>
                          </a:solidFill>
                          <a:effectLst/>
                          <a:latin typeface="Arial"/>
                          <a:ea typeface="SimSun" charset="0"/>
                          <a:cs typeface="Arial"/>
                        </a:rPr>
                        <a:t>)</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000" b="1" i="0" u="none" strike="noStrike" cap="none" normalizeH="0" baseline="0">
                          <a:ln>
                            <a:noFill/>
                          </a:ln>
                          <a:solidFill>
                            <a:schemeClr val="bg2"/>
                          </a:solidFill>
                          <a:effectLst/>
                          <a:latin typeface="Arial"/>
                          <a:ea typeface="SimSun" charset="0"/>
                          <a:cs typeface="Arial"/>
                        </a:rPr>
                        <a:t> </a:t>
                      </a:r>
                      <a:endParaRPr kumimoji="0" lang="en-US" sz="2000" b="1" i="0" u="none" strike="noStrike" cap="none" normalizeH="0" baseline="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6"/>
                  </a:ext>
                </a:extLst>
              </a:tr>
              <a:tr h="427625">
                <a:tc>
                  <a:txBody>
                    <a:bodyPr/>
                    <a:lstStyle/>
                    <a:p>
                      <a:pPr marL="342900" marR="0" lvl="0" indent="-342900" algn="ctr" defTabSz="914400" rtl="0" eaLnBrk="1" fontAlgn="base" latinLnBrk="0" hangingPunct="1">
                        <a:lnSpc>
                          <a:spcPct val="100000"/>
                        </a:lnSpc>
                        <a:spcBef>
                          <a:spcPct val="20000"/>
                        </a:spcBef>
                        <a:spcAft>
                          <a:spcPct val="0"/>
                        </a:spcAft>
                        <a:buClrTx/>
                        <a:buSzPct val="80000"/>
                        <a:buFont typeface="Arial"/>
                        <a:buNone/>
                        <a:tabLst/>
                      </a:pP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روحياً</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غير مؤمنين</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مؤمنين</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غير مؤمنين</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غير مؤمنين</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7"/>
                  </a:ext>
                </a:extLst>
              </a:tr>
              <a:tr h="1432704">
                <a:tc>
                  <a:txBody>
                    <a:bodyPr/>
                    <a:lstStyle/>
                    <a:p>
                      <a:pPr marL="342900" marR="0" lvl="0" indent="-342900" algn="ctr" defTabSz="914400" rtl="0" eaLnBrk="1" fontAlgn="base" latinLnBrk="0" hangingPunct="1">
                        <a:lnSpc>
                          <a:spcPct val="100000"/>
                        </a:lnSpc>
                        <a:spcBef>
                          <a:spcPct val="20000"/>
                        </a:spcBef>
                        <a:spcAft>
                          <a:spcPct val="0"/>
                        </a:spcAft>
                        <a:buClrTx/>
                        <a:buSzPct val="80000"/>
                        <a:buFont typeface="Arial"/>
                        <a:buNone/>
                        <a:tabLst/>
                      </a:pPr>
                      <a:r>
                        <a:rPr kumimoji="0" lang="ar-JO" sz="2200" b="1" i="0" u="none" strike="noStrike" cap="none" normalizeH="0" baseline="0" dirty="0">
                          <a:ln>
                            <a:noFill/>
                          </a:ln>
                          <a:solidFill>
                            <a:srgbClr val="FFFFFF"/>
                          </a:solidFill>
                          <a:effectLst/>
                          <a:latin typeface="Arial Narrow" charset="0"/>
                          <a:ea typeface="SimSun" charset="0"/>
                          <a:cs typeface="SimSun" charset="0"/>
                        </a:rPr>
                        <a:t>الحاجة الأساسية</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تقديم المسيانية و الملكوت</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قدوة في المعاناة (حض على التلمذة)</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العالمية (و توسع الملكوت)</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الألوهية</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8"/>
                  </a:ext>
                </a:extLst>
              </a:tr>
            </a:tbl>
          </a:graphicData>
        </a:graphic>
      </p:graphicFrame>
      <p:sp>
        <p:nvSpPr>
          <p:cNvPr id="209983" name="Text Box 70"/>
          <p:cNvSpPr txBox="1">
            <a:spLocks noChangeArrowheads="1"/>
          </p:cNvSpPr>
          <p:nvPr/>
        </p:nvSpPr>
        <p:spPr bwMode="auto">
          <a:xfrm>
            <a:off x="8604254" y="-26984"/>
            <a:ext cx="530785"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CC"/>
                </a:solidFill>
                <a:effectLst/>
                <a:uLnTx/>
                <a:uFillTx/>
                <a:latin typeface="Arial" charset="0"/>
                <a:ea typeface="ＭＳ Ｐゴシック" charset="0"/>
                <a:cs typeface="Arial" charset="0"/>
              </a:rPr>
              <a:t>52</a:t>
            </a:r>
            <a:endParaRPr kumimoji="0" lang="en-US" sz="2400" b="1" i="0" u="none" strike="noStrike" kern="1200" cap="none" spc="0" normalizeH="0" baseline="0" noProof="0" dirty="0">
              <a:ln>
                <a:noFill/>
              </a:ln>
              <a:solidFill>
                <a:srgbClr val="FFFFCC"/>
              </a:solidFill>
              <a:effectLst/>
              <a:uLnTx/>
              <a:uFillTx/>
              <a:latin typeface="Arial" charset="0"/>
              <a:ea typeface="ＭＳ Ｐゴシック" charset="0"/>
              <a:cs typeface="Arial" charset="0"/>
            </a:endParaRPr>
          </a:p>
        </p:txBody>
      </p:sp>
      <p:sp>
        <p:nvSpPr>
          <p:cNvPr id="209984" name="Rectangle 71"/>
          <p:cNvSpPr>
            <a:spLocks noGrp="1" noChangeArrowheads="1"/>
          </p:cNvSpPr>
          <p:nvPr>
            <p:ph type="title"/>
          </p:nvPr>
        </p:nvSpPr>
        <p:spPr>
          <a:xfrm>
            <a:off x="3288697" y="1"/>
            <a:ext cx="2568203" cy="461600"/>
          </a:xfrm>
          <a:solidFill>
            <a:schemeClr val="bg2"/>
          </a:solidFill>
        </p:spPr>
        <p:txBody>
          <a:bodyPr wrap="none" anchor="t">
            <a:spAutoFit/>
          </a:bodyPr>
          <a:lstStyle/>
          <a:p>
            <a:pPr eaLnBrk="1" hangingPunct="1"/>
            <a:r>
              <a:rPr lang="ar-JO" sz="2400" b="1" dirty="0">
                <a:solidFill>
                  <a:schemeClr val="tx1"/>
                </a:solidFill>
                <a:latin typeface="Arial" charset="0"/>
                <a:ea typeface="SimSun" charset="0"/>
                <a:cs typeface="SimSun" charset="0"/>
              </a:rPr>
              <a:t>مقارنة الأناجيل الأربعة</a:t>
            </a:r>
            <a:endParaRPr lang="en-US" sz="2400" b="1" dirty="0">
              <a:solidFill>
                <a:schemeClr val="tx1"/>
              </a:solidFill>
              <a:latin typeface="Arial" charset="0"/>
              <a:ea typeface="SimSun" charset="0"/>
              <a:cs typeface="SimSun"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idx="4294967295"/>
          </p:nvPr>
        </p:nvSpPr>
        <p:spPr>
          <a:xfrm>
            <a:off x="0" y="0"/>
            <a:ext cx="9144000" cy="584200"/>
          </a:xfrm>
          <a:gradFill flip="none" rotWithShape="1">
            <a:gsLst>
              <a:gs pos="0">
                <a:srgbClr val="333399"/>
              </a:gs>
              <a:gs pos="100000">
                <a:schemeClr val="tx2"/>
              </a:gs>
            </a:gsLst>
            <a:path path="rect">
              <a:fillToRect l="50000" t="50000" r="50000" b="50000"/>
            </a:path>
            <a:tileRect/>
          </a:gradFill>
        </p:spPr>
        <p:txBody>
          <a:bodyPr anchor="t">
            <a:spAutoFit/>
          </a:bodyPr>
          <a:lstStyle/>
          <a:p>
            <a:pPr eaLnBrk="1" hangingPunct="1">
              <a:defRPr/>
            </a:pPr>
            <a:r>
              <a:rPr lang="ar-JO" altLang="zh-CN" sz="3200" b="1" dirty="0">
                <a:solidFill>
                  <a:schemeClr val="bg1"/>
                </a:solidFill>
                <a:effectLst>
                  <a:outerShdw blurRad="38100" dist="38100" dir="2700000" algn="tl">
                    <a:srgbClr val="000000"/>
                  </a:outerShdw>
                </a:effectLst>
                <a:latin typeface="Arial" charset="0"/>
                <a:ea typeface="SimSun" charset="0"/>
                <a:cs typeface="SimSun" charset="0"/>
              </a:rPr>
              <a:t>بناء العهد الجديد</a:t>
            </a:r>
            <a:endParaRPr lang="en-US" sz="3200" b="1" dirty="0">
              <a:solidFill>
                <a:schemeClr val="bg1"/>
              </a:solidFill>
              <a:effectLst>
                <a:outerShdw blurRad="38100" dist="38100" dir="2700000" algn="tl">
                  <a:srgbClr val="000000"/>
                </a:outerShdw>
              </a:effectLst>
              <a:latin typeface="Arial" charset="0"/>
              <a:ea typeface="ＭＳ Ｐゴシック" charset="0"/>
              <a:cs typeface="ＭＳ Ｐゴシック" charset="0"/>
            </a:endParaRPr>
          </a:p>
        </p:txBody>
      </p:sp>
      <p:pic>
        <p:nvPicPr>
          <p:cNvPr id="574466" name="Picture 5" descr="Column.jpg"/>
          <p:cNvPicPr>
            <a:picLocks noChangeAspect="1"/>
          </p:cNvPicPr>
          <p:nvPr/>
        </p:nvPicPr>
        <p:blipFill>
          <a:blip r:embed="rId3" cstate="screen">
            <a:lum bright="26000"/>
            <a:extLst>
              <a:ext uri="{28A0092B-C50C-407E-A947-70E740481C1C}">
                <a14:useLocalDpi xmlns:a14="http://schemas.microsoft.com/office/drawing/2010/main"/>
              </a:ext>
            </a:extLst>
          </a:blip>
          <a:srcRect/>
          <a:stretch>
            <a:fillRect/>
          </a:stretch>
        </p:blipFill>
        <p:spPr bwMode="auto">
          <a:xfrm>
            <a:off x="6553200" y="2362200"/>
            <a:ext cx="1981200" cy="3390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74467" name="Picture 6" descr="Column.jpg"/>
          <p:cNvPicPr>
            <a:picLocks noChangeAspect="1"/>
          </p:cNvPicPr>
          <p:nvPr/>
        </p:nvPicPr>
        <p:blipFill>
          <a:blip r:embed="rId3" cstate="screen">
            <a:lum bright="26000"/>
            <a:extLst>
              <a:ext uri="{28A0092B-C50C-407E-A947-70E740481C1C}">
                <a14:useLocalDpi xmlns:a14="http://schemas.microsoft.com/office/drawing/2010/main"/>
              </a:ext>
            </a:extLst>
          </a:blip>
          <a:srcRect/>
          <a:stretch>
            <a:fillRect/>
          </a:stretch>
        </p:blipFill>
        <p:spPr bwMode="auto">
          <a:xfrm>
            <a:off x="685800" y="2362200"/>
            <a:ext cx="1981200" cy="3390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74468"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428" indent="-285548" eaLnBrk="0" hangingPunct="0">
              <a:defRPr sz="2400">
                <a:solidFill>
                  <a:schemeClr val="tx1"/>
                </a:solidFill>
                <a:latin typeface="Times New Roman" charset="0"/>
                <a:ea typeface="ＭＳ Ｐゴシック" charset="0"/>
              </a:defRPr>
            </a:lvl2pPr>
            <a:lvl3pPr marL="1142199" indent="-228439" eaLnBrk="0" hangingPunct="0">
              <a:defRPr sz="2400">
                <a:solidFill>
                  <a:schemeClr val="tx1"/>
                </a:solidFill>
                <a:latin typeface="Times New Roman" charset="0"/>
                <a:ea typeface="ＭＳ Ｐゴシック" charset="0"/>
              </a:defRPr>
            </a:lvl3pPr>
            <a:lvl4pPr marL="1599077" indent="-228439" eaLnBrk="0" hangingPunct="0">
              <a:defRPr sz="2400">
                <a:solidFill>
                  <a:schemeClr val="tx1"/>
                </a:solidFill>
                <a:latin typeface="Times New Roman" charset="0"/>
                <a:ea typeface="ＭＳ Ｐゴシック" charset="0"/>
              </a:defRPr>
            </a:lvl4pPr>
            <a:lvl5pPr marL="2055957" indent="-228439" eaLnBrk="0" hangingPunct="0">
              <a:defRPr sz="2400">
                <a:solidFill>
                  <a:schemeClr val="tx1"/>
                </a:solidFill>
                <a:latin typeface="Times New Roman" charset="0"/>
                <a:ea typeface="ＭＳ Ｐゴシック" charset="0"/>
              </a:defRPr>
            </a:lvl5pPr>
            <a:lvl6pPr marL="2512836" indent="-228439" eaLnBrk="0" fontAlgn="base" hangingPunct="0">
              <a:spcBef>
                <a:spcPct val="0"/>
              </a:spcBef>
              <a:spcAft>
                <a:spcPct val="0"/>
              </a:spcAft>
              <a:defRPr sz="2400">
                <a:solidFill>
                  <a:schemeClr val="tx1"/>
                </a:solidFill>
                <a:latin typeface="Times New Roman" charset="0"/>
                <a:ea typeface="ＭＳ Ｐゴシック" charset="0"/>
              </a:defRPr>
            </a:lvl6pPr>
            <a:lvl7pPr marL="2969716" indent="-228439" eaLnBrk="0" fontAlgn="base" hangingPunct="0">
              <a:spcBef>
                <a:spcPct val="0"/>
              </a:spcBef>
              <a:spcAft>
                <a:spcPct val="0"/>
              </a:spcAft>
              <a:defRPr sz="2400">
                <a:solidFill>
                  <a:schemeClr val="tx1"/>
                </a:solidFill>
                <a:latin typeface="Times New Roman" charset="0"/>
                <a:ea typeface="ＭＳ Ｐゴシック" charset="0"/>
              </a:defRPr>
            </a:lvl7pPr>
            <a:lvl8pPr marL="3426595" indent="-228439" eaLnBrk="0" fontAlgn="base" hangingPunct="0">
              <a:spcBef>
                <a:spcPct val="0"/>
              </a:spcBef>
              <a:spcAft>
                <a:spcPct val="0"/>
              </a:spcAft>
              <a:defRPr sz="2400">
                <a:solidFill>
                  <a:schemeClr val="tx1"/>
                </a:solidFill>
                <a:latin typeface="Times New Roman" charset="0"/>
                <a:ea typeface="ＭＳ Ｐゴシック" charset="0"/>
              </a:defRPr>
            </a:lvl8pPr>
            <a:lvl9pPr marL="3883472" indent="-228439"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A26F3F8-BFED-1E42-8CE1-F839B76FB968}" type="slidenum">
              <a:rPr kumimoji="0" lang="en-US" sz="14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8" name="Isosceles Triangle 7"/>
          <p:cNvSpPr/>
          <p:nvPr/>
        </p:nvSpPr>
        <p:spPr>
          <a:xfrm>
            <a:off x="685800" y="762000"/>
            <a:ext cx="7848600" cy="1295400"/>
          </a:xfrm>
          <a:prstGeom prst="triangle">
            <a:avLst/>
          </a:prstGeom>
          <a:gradFill flip="none" rotWithShape="1">
            <a:gsLst>
              <a:gs pos="46000">
                <a:srgbClr val="D6B688"/>
              </a:gs>
              <a:gs pos="99000">
                <a:schemeClr val="tx2"/>
              </a:gs>
            </a:gsLst>
            <a:path path="shape">
              <a:fillToRect l="50000" t="50000" r="50000" b="50000"/>
            </a:path>
            <a:tileRect/>
          </a:gradFill>
          <a:ln w="57150" cap="flat" cmpd="sng" algn="ctr">
            <a:solidFill>
              <a:schemeClr val="tx2"/>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376" tIns="45688" rIns="91376" bIns="45688"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5" name="Table 4"/>
          <p:cNvGraphicFramePr>
            <a:graphicFrameLocks noGrp="1"/>
          </p:cNvGraphicFramePr>
          <p:nvPr/>
        </p:nvGraphicFramePr>
        <p:xfrm>
          <a:off x="-35852" y="1676401"/>
          <a:ext cx="9256054" cy="5191760"/>
        </p:xfrm>
        <a:graphic>
          <a:graphicData uri="http://schemas.openxmlformats.org/drawingml/2006/table">
            <a:tbl>
              <a:tblPr firstRow="1" bandRow="1">
                <a:tableStyleId>{69CF1AB2-1976-4502-BF36-3FF5EA218861}</a:tableStyleId>
              </a:tblPr>
              <a:tblGrid>
                <a:gridCol w="736505">
                  <a:extLst>
                    <a:ext uri="{9D8B030D-6E8A-4147-A177-3AD203B41FA5}">
                      <a16:colId xmlns:a16="http://schemas.microsoft.com/office/drawing/2014/main" val="20000"/>
                    </a:ext>
                  </a:extLst>
                </a:gridCol>
                <a:gridCol w="1983270">
                  <a:extLst>
                    <a:ext uri="{9D8B030D-6E8A-4147-A177-3AD203B41FA5}">
                      <a16:colId xmlns:a16="http://schemas.microsoft.com/office/drawing/2014/main" val="20001"/>
                    </a:ext>
                  </a:extLst>
                </a:gridCol>
                <a:gridCol w="1787281">
                  <a:extLst>
                    <a:ext uri="{9D8B030D-6E8A-4147-A177-3AD203B41FA5}">
                      <a16:colId xmlns:a16="http://schemas.microsoft.com/office/drawing/2014/main" val="20002"/>
                    </a:ext>
                  </a:extLst>
                </a:gridCol>
                <a:gridCol w="119152">
                  <a:extLst>
                    <a:ext uri="{9D8B030D-6E8A-4147-A177-3AD203B41FA5}">
                      <a16:colId xmlns:a16="http://schemas.microsoft.com/office/drawing/2014/main" val="20003"/>
                    </a:ext>
                  </a:extLst>
                </a:gridCol>
                <a:gridCol w="1956618">
                  <a:extLst>
                    <a:ext uri="{9D8B030D-6E8A-4147-A177-3AD203B41FA5}">
                      <a16:colId xmlns:a16="http://schemas.microsoft.com/office/drawing/2014/main" val="20004"/>
                    </a:ext>
                  </a:extLst>
                </a:gridCol>
                <a:gridCol w="1973857">
                  <a:extLst>
                    <a:ext uri="{9D8B030D-6E8A-4147-A177-3AD203B41FA5}">
                      <a16:colId xmlns:a16="http://schemas.microsoft.com/office/drawing/2014/main" val="20005"/>
                    </a:ext>
                  </a:extLst>
                </a:gridCol>
                <a:gridCol w="699371">
                  <a:extLst>
                    <a:ext uri="{9D8B030D-6E8A-4147-A177-3AD203B41FA5}">
                      <a16:colId xmlns:a16="http://schemas.microsoft.com/office/drawing/2014/main" val="20006"/>
                    </a:ext>
                  </a:extLst>
                </a:gridCol>
              </a:tblGrid>
              <a:tr h="370840">
                <a:tc gridSpan="7">
                  <a:txBody>
                    <a:bodyPr/>
                    <a:lstStyle/>
                    <a:p>
                      <a:pPr algn="ctr"/>
                      <a:r>
                        <a:rPr lang="ar-JO" sz="1800" dirty="0">
                          <a:solidFill>
                            <a:schemeClr val="bg1"/>
                          </a:solidFill>
                          <a:effectLst>
                            <a:outerShdw blurRad="38100" dist="38100" dir="2700000" algn="tl">
                              <a:srgbClr val="000000">
                                <a:alpha val="43137"/>
                              </a:srgbClr>
                            </a:outerShdw>
                          </a:effectLst>
                        </a:rPr>
                        <a:t>رسائل</a:t>
                      </a:r>
                      <a:r>
                        <a:rPr lang="ar-JO" sz="1800" baseline="0" dirty="0">
                          <a:solidFill>
                            <a:schemeClr val="bg1"/>
                          </a:solidFill>
                          <a:effectLst>
                            <a:outerShdw blurRad="38100" dist="38100" dir="2700000" algn="tl">
                              <a:srgbClr val="000000">
                                <a:alpha val="43137"/>
                              </a:srgbClr>
                            </a:outerShdw>
                          </a:effectLst>
                        </a:rPr>
                        <a:t> بولس للرعاة</a:t>
                      </a:r>
                      <a:endParaRPr lang="en-US" sz="1800" dirty="0">
                        <a:solidFill>
                          <a:schemeClr val="bg1"/>
                        </a:solidFill>
                        <a:effectLst>
                          <a:outerShdw blurRad="38100" dist="38100" dir="2700000" algn="tl">
                            <a:srgbClr val="000000">
                              <a:alpha val="43137"/>
                            </a:srgbClr>
                          </a:outerShdw>
                        </a:effectLst>
                      </a:endParaRPr>
                    </a:p>
                  </a:txBody>
                  <a:tcPr anchor="ctr" anchorCtr="1">
                    <a:lnT w="12700" cap="flat" cmpd="sng" algn="ctr">
                      <a:noFill/>
                      <a:prstDash val="solid"/>
                      <a:round/>
                      <a:headEnd type="none" w="med" len="med"/>
                      <a:tailEnd type="none" w="med" len="med"/>
                    </a:lnT>
                    <a:lnB w="12700" cmpd="sng">
                      <a:noFill/>
                    </a:lnB>
                    <a:no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endParaRPr lang="en-US" sz="1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ar-JO" sz="1800" b="1" dirty="0">
                          <a:solidFill>
                            <a:srgbClr val="FFFFFF"/>
                          </a:solidFill>
                          <a:effectLst>
                            <a:outerShdw blurRad="38100" dist="38100" dir="2700000" algn="tl">
                              <a:srgbClr val="000000">
                                <a:alpha val="43137"/>
                              </a:srgbClr>
                            </a:outerShdw>
                          </a:effectLst>
                        </a:rPr>
                        <a:t>1</a:t>
                      </a:r>
                      <a:r>
                        <a:rPr lang="ar-JO" sz="1800" b="1" baseline="0" dirty="0">
                          <a:solidFill>
                            <a:srgbClr val="FFFFFF"/>
                          </a:solidFill>
                          <a:effectLst>
                            <a:outerShdw blurRad="38100" dist="38100" dir="2700000" algn="tl">
                              <a:srgbClr val="000000">
                                <a:alpha val="43137"/>
                              </a:srgbClr>
                            </a:outerShdw>
                          </a:effectLst>
                        </a:rPr>
                        <a:t> تيموثاوس</a:t>
                      </a:r>
                      <a:endParaRPr lang="en-US" sz="1800" b="1" dirty="0">
                        <a:solidFill>
                          <a:srgbClr val="FFFFFF"/>
                        </a:solidFill>
                        <a:effectLst>
                          <a:outerShdw blurRad="38100" dist="38100" dir="2700000" algn="tl">
                            <a:srgbClr val="000000">
                              <a:alpha val="43137"/>
                            </a:srgbClr>
                          </a:outerShdw>
                        </a:effectLst>
                      </a:endParaRPr>
                    </a:p>
                  </a:txBody>
                  <a:tcPr>
                    <a:lnL w="12700" cmpd="sng">
                      <a:noFill/>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4"/>
                      <a:tile tx="0" ty="0" sx="100000" sy="100000" flip="none" algn="tl"/>
                    </a:blipFill>
                  </a:tcPr>
                </a:tc>
                <a:tc>
                  <a:txBody>
                    <a:bodyPr/>
                    <a:lstStyle/>
                    <a:p>
                      <a:pPr algn="ctr"/>
                      <a:r>
                        <a:rPr lang="ar-JO" sz="1800" b="1" dirty="0">
                          <a:solidFill>
                            <a:srgbClr val="FFFFFF"/>
                          </a:solidFill>
                          <a:effectLst>
                            <a:outerShdw blurRad="38100" dist="38100" dir="2700000" algn="tl">
                              <a:srgbClr val="000000">
                                <a:alpha val="43137"/>
                              </a:srgbClr>
                            </a:outerShdw>
                          </a:effectLst>
                        </a:rPr>
                        <a:t>2</a:t>
                      </a:r>
                      <a:r>
                        <a:rPr lang="ar-JO" sz="1800" b="1" baseline="0" dirty="0">
                          <a:solidFill>
                            <a:srgbClr val="FFFFFF"/>
                          </a:solidFill>
                          <a:effectLst>
                            <a:outerShdw blurRad="38100" dist="38100" dir="2700000" algn="tl">
                              <a:srgbClr val="000000">
                                <a:alpha val="43137"/>
                              </a:srgbClr>
                            </a:outerShdw>
                          </a:effectLst>
                        </a:rPr>
                        <a:t> تيموثاوس</a:t>
                      </a:r>
                      <a:endParaRPr lang="en-US" sz="1800" b="1" dirty="0">
                        <a:solidFill>
                          <a:srgbClr val="FFFFFF"/>
                        </a:solidFill>
                        <a:effectLst>
                          <a:outerShdw blurRad="38100" dist="38100" dir="2700000" algn="tl">
                            <a:srgbClr val="000000">
                              <a:alpha val="43137"/>
                            </a:srgbClr>
                          </a:outerShdw>
                        </a:effectLst>
                      </a:endParaRPr>
                    </a:p>
                  </a:txBody>
                  <a:tcPr>
                    <a:lnT w="12700" cap="flat" cmpd="sng" algn="ctr">
                      <a:solidFill>
                        <a:scrgbClr r="0" g="0" b="0"/>
                      </a:solidFill>
                      <a:prstDash val="solid"/>
                      <a:round/>
                      <a:headEnd type="none" w="med" len="med"/>
                      <a:tailEnd type="none" w="med" len="med"/>
                    </a:lnT>
                    <a:lnB w="12700" cmpd="sng">
                      <a:noFill/>
                    </a:lnB>
                    <a:blipFill rotWithShape="1">
                      <a:blip r:embed="rId4"/>
                      <a:tile tx="0" ty="0" sx="100000" sy="100000" flip="none" algn="tl"/>
                    </a:blipFill>
                  </a:tcPr>
                </a:tc>
                <a:tc gridSpan="2">
                  <a:txBody>
                    <a:bodyPr/>
                    <a:lstStyle/>
                    <a:p>
                      <a:pPr algn="ctr"/>
                      <a:r>
                        <a:rPr lang="ar-JO" sz="1800" b="1" dirty="0">
                          <a:solidFill>
                            <a:srgbClr val="FFFFFF"/>
                          </a:solidFill>
                          <a:effectLst>
                            <a:outerShdw blurRad="38100" dist="38100" dir="2700000" algn="tl">
                              <a:srgbClr val="000000">
                                <a:alpha val="43137"/>
                              </a:srgbClr>
                            </a:outerShdw>
                          </a:effectLst>
                        </a:rPr>
                        <a:t>تيطس</a:t>
                      </a:r>
                      <a:endParaRPr lang="en-US" sz="1800" b="1" dirty="0">
                        <a:solidFill>
                          <a:srgbClr val="FFFFFF"/>
                        </a:solidFill>
                        <a:effectLst>
                          <a:outerShdw blurRad="38100" dist="38100" dir="2700000" algn="tl">
                            <a:srgbClr val="000000">
                              <a:alpha val="43137"/>
                            </a:srgbClr>
                          </a:outerShdw>
                        </a:effectLst>
                      </a:endParaRPr>
                    </a:p>
                  </a:txBody>
                  <a:tcPr>
                    <a:lnT w="12700" cap="flat" cmpd="sng" algn="ctr">
                      <a:solidFill>
                        <a:scrgbClr r="0" g="0" b="0"/>
                      </a:solidFill>
                      <a:prstDash val="solid"/>
                      <a:round/>
                      <a:headEnd type="none" w="med" len="med"/>
                      <a:tailEnd type="none" w="med" len="med"/>
                    </a:lnT>
                    <a:lnB w="12700" cmpd="sng">
                      <a:noFill/>
                    </a:lnB>
                    <a:blipFill rotWithShape="1">
                      <a:blip r:embed="rId4"/>
                      <a:tile tx="0" ty="0" sx="100000" sy="100000" flip="none" algn="tl"/>
                    </a:blipFill>
                  </a:tcPr>
                </a:tc>
                <a:tc hMerge="1">
                  <a:txBody>
                    <a:bodyPr/>
                    <a:lstStyle/>
                    <a:p>
                      <a:endParaRPr lang="en-US" dirty="0"/>
                    </a:p>
                  </a:txBody>
                  <a:tcPr>
                    <a:solidFill>
                      <a:srgbClr val="FFFFFF"/>
                    </a:solidFill>
                  </a:tcPr>
                </a:tc>
                <a:tc>
                  <a:txBody>
                    <a:bodyPr/>
                    <a:lstStyle/>
                    <a:p>
                      <a:pPr algn="ctr"/>
                      <a:r>
                        <a:rPr lang="ar-JO" sz="1800" b="1" dirty="0">
                          <a:solidFill>
                            <a:srgbClr val="FFFFFF"/>
                          </a:solidFill>
                          <a:effectLst>
                            <a:outerShdw blurRad="38100" dist="38100" dir="2700000" algn="tl">
                              <a:srgbClr val="000000">
                                <a:alpha val="43137"/>
                              </a:srgbClr>
                            </a:outerShdw>
                          </a:effectLst>
                        </a:rPr>
                        <a:t>فليمون</a:t>
                      </a:r>
                      <a:endParaRPr lang="en-US" sz="1800" b="1" dirty="0">
                        <a:solidFill>
                          <a:srgbClr val="FFFFFF"/>
                        </a:solidFill>
                        <a:effectLst>
                          <a:outerShdw blurRad="38100" dist="38100" dir="2700000" algn="tl">
                            <a:srgbClr val="000000">
                              <a:alpha val="43137"/>
                            </a:srgbClr>
                          </a:outerShdw>
                        </a:effectLst>
                      </a:endParaRPr>
                    </a:p>
                  </a:txBody>
                  <a:tcPr>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4"/>
                      <a:tile tx="0" ty="0" sx="100000" sy="100000" flip="none" algn="tl"/>
                    </a:blipFill>
                  </a:tcPr>
                </a:tc>
                <a:tc>
                  <a:txBody>
                    <a:bodyPr/>
                    <a:lstStyle/>
                    <a:p>
                      <a:pPr algn="ctr"/>
                      <a:endParaRPr lang="en-US" sz="1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70840">
                <a:tc rowSpan="9">
                  <a:txBody>
                    <a:bodyPr/>
                    <a:lstStyle/>
                    <a:p>
                      <a:pPr algn="ctr"/>
                      <a:r>
                        <a:rPr lang="ar-JO" sz="1800" b="1" dirty="0"/>
                        <a:t>رسائل بولس للكنائس</a:t>
                      </a:r>
                      <a:endParaRPr lang="en-US" sz="1800" b="1" dirty="0"/>
                    </a:p>
                  </a:txBody>
                  <a:tcPr vert="vert270" anchor="ctr">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noFill/>
                  </a:tcPr>
                </a:tc>
                <a:tc>
                  <a:txBody>
                    <a:bodyPr/>
                    <a:lstStyle/>
                    <a:p>
                      <a:pPr algn="ctr"/>
                      <a:r>
                        <a:rPr lang="ar-JO" sz="1800" b="1" dirty="0">
                          <a:effectLst>
                            <a:outerShdw blurRad="38100" dist="38100" dir="2700000" algn="tl">
                              <a:srgbClr val="000000">
                                <a:alpha val="43137"/>
                              </a:srgbClr>
                            </a:outerShdw>
                          </a:effectLst>
                        </a:rPr>
                        <a:t>2</a:t>
                      </a:r>
                      <a:r>
                        <a:rPr lang="ar-JO" sz="1800" b="1" baseline="0" dirty="0">
                          <a:effectLst>
                            <a:outerShdw blurRad="38100" dist="38100" dir="2700000" algn="tl">
                              <a:srgbClr val="000000">
                                <a:alpha val="43137"/>
                              </a:srgbClr>
                            </a:outerShdw>
                          </a:effectLst>
                        </a:rPr>
                        <a:t> تسالونيكي</a:t>
                      </a:r>
                      <a:endParaRPr lang="en-US" sz="1800"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dirty="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ar-JO" sz="1800" b="1" dirty="0"/>
                        <a:t>رؤيا</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rowSpan="9">
                  <a:txBody>
                    <a:bodyPr/>
                    <a:lstStyle/>
                    <a:p>
                      <a:pPr algn="ctr"/>
                      <a:r>
                        <a:rPr lang="ar-JO" sz="1800" b="1" dirty="0"/>
                        <a:t>الرسائل العامة</a:t>
                      </a:r>
                      <a:endParaRPr lang="en-US" sz="1800" b="1" dirty="0"/>
                    </a:p>
                  </a:txBody>
                  <a:tcPr vert="vert" anchor="ctr">
                    <a:lnL w="12700" cap="flat" cmpd="sng" algn="ctr">
                      <a:solidFill>
                        <a:scrgbClr r="0" g="0" b="0"/>
                      </a:solidFill>
                      <a:prstDash val="solid"/>
                      <a:round/>
                      <a:headEnd type="none" w="med" len="med"/>
                      <a:tailEnd type="none" w="med" len="med"/>
                    </a:lnL>
                    <a:lnT w="12700" cmpd="sng">
                      <a:noFill/>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pPr algn="ctr"/>
                      <a:r>
                        <a:rPr lang="ar-JO" sz="1800" b="1" dirty="0">
                          <a:effectLst>
                            <a:outerShdw blurRad="38100" dist="38100" dir="2700000" algn="tl">
                              <a:srgbClr val="000000">
                                <a:alpha val="43137"/>
                              </a:srgbClr>
                            </a:outerShdw>
                          </a:effectLst>
                        </a:rPr>
                        <a:t>1</a:t>
                      </a:r>
                      <a:r>
                        <a:rPr lang="ar-JO" sz="1800" b="1" baseline="0" dirty="0">
                          <a:effectLst>
                            <a:outerShdw blurRad="38100" dist="38100" dir="2700000" algn="tl">
                              <a:srgbClr val="000000">
                                <a:alpha val="43137"/>
                              </a:srgbClr>
                            </a:outerShdw>
                          </a:effectLst>
                        </a:rPr>
                        <a:t> تسالونيكي</a:t>
                      </a:r>
                      <a:endParaRPr lang="en-US" sz="1800"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ar-JO" sz="1800" b="1" dirty="0"/>
                        <a:t>يهوذا</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3"/>
                  </a:ext>
                </a:extLst>
              </a:tr>
              <a:tr h="370840">
                <a:tc vMerge="1">
                  <a:txBody>
                    <a:bodyPr/>
                    <a:lstStyle/>
                    <a:p>
                      <a:endParaRPr lang="en-US" dirty="0"/>
                    </a:p>
                  </a:txBody>
                  <a:tcPr/>
                </a:tc>
                <a:tc>
                  <a:txBody>
                    <a:bodyPr/>
                    <a:lstStyle/>
                    <a:p>
                      <a:pPr algn="ctr"/>
                      <a:r>
                        <a:rPr lang="ar-JO" sz="1800" b="1" dirty="0">
                          <a:effectLst>
                            <a:outerShdw blurRad="38100" dist="38100" dir="2700000" algn="tl">
                              <a:srgbClr val="000000">
                                <a:alpha val="43137"/>
                              </a:srgbClr>
                            </a:outerShdw>
                          </a:effectLst>
                        </a:rPr>
                        <a:t>كولوسي</a:t>
                      </a:r>
                      <a:endParaRPr lang="en-US" sz="1800"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ar-JO" sz="1800" b="1" dirty="0"/>
                        <a:t>3 يوحنا</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4"/>
                  </a:ext>
                </a:extLst>
              </a:tr>
              <a:tr h="370840">
                <a:tc vMerge="1">
                  <a:txBody>
                    <a:bodyPr/>
                    <a:lstStyle/>
                    <a:p>
                      <a:endParaRPr lang="en-US" dirty="0"/>
                    </a:p>
                  </a:txBody>
                  <a:tcPr/>
                </a:tc>
                <a:tc>
                  <a:txBody>
                    <a:bodyPr/>
                    <a:lstStyle/>
                    <a:p>
                      <a:pPr algn="ctr"/>
                      <a:r>
                        <a:rPr lang="ar-JO" sz="1800" b="1" dirty="0">
                          <a:effectLst>
                            <a:outerShdw blurRad="38100" dist="38100" dir="2700000" algn="tl">
                              <a:srgbClr val="000000">
                                <a:alpha val="43137"/>
                              </a:srgbClr>
                            </a:outerShdw>
                          </a:effectLst>
                        </a:rPr>
                        <a:t>فيلبي</a:t>
                      </a:r>
                      <a:endParaRPr lang="en-US" sz="1800"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ar-JO" sz="1800" b="1" dirty="0"/>
                        <a:t>2 يوحنا</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5"/>
                  </a:ext>
                </a:extLst>
              </a:tr>
              <a:tr h="370840">
                <a:tc vMerge="1">
                  <a:txBody>
                    <a:bodyPr/>
                    <a:lstStyle/>
                    <a:p>
                      <a:endParaRPr lang="en-US" dirty="0"/>
                    </a:p>
                  </a:txBody>
                  <a:tcPr/>
                </a:tc>
                <a:tc>
                  <a:txBody>
                    <a:bodyPr/>
                    <a:lstStyle/>
                    <a:p>
                      <a:pPr algn="ctr"/>
                      <a:r>
                        <a:rPr lang="ar-JO" sz="1800" b="1" dirty="0">
                          <a:effectLst>
                            <a:outerShdw blurRad="38100" dist="38100" dir="2700000" algn="tl">
                              <a:srgbClr val="000000">
                                <a:alpha val="43137"/>
                              </a:srgbClr>
                            </a:outerShdw>
                          </a:effectLst>
                        </a:rPr>
                        <a:t>أفسس</a:t>
                      </a:r>
                      <a:endParaRPr lang="en-US" sz="1800"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ar-JO" sz="1800" b="1" dirty="0"/>
                        <a:t>1 يوحنا</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6"/>
                  </a:ext>
                </a:extLst>
              </a:tr>
              <a:tr h="370840">
                <a:tc vMerge="1">
                  <a:txBody>
                    <a:bodyPr/>
                    <a:lstStyle/>
                    <a:p>
                      <a:endParaRPr lang="en-US" dirty="0"/>
                    </a:p>
                  </a:txBody>
                  <a:tcPr/>
                </a:tc>
                <a:tc>
                  <a:txBody>
                    <a:bodyPr/>
                    <a:lstStyle/>
                    <a:p>
                      <a:pPr algn="ctr"/>
                      <a:r>
                        <a:rPr lang="ar-JO" sz="1800" b="1" dirty="0">
                          <a:effectLst>
                            <a:outerShdw blurRad="38100" dist="38100" dir="2700000" algn="tl">
                              <a:srgbClr val="000000">
                                <a:alpha val="43137"/>
                              </a:srgbClr>
                            </a:outerShdw>
                          </a:effectLst>
                        </a:rPr>
                        <a:t>غلاطية</a:t>
                      </a:r>
                      <a:endParaRPr lang="en-US" sz="1800"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ar-JO" sz="1800" b="1" dirty="0"/>
                        <a:t>2 بطرس</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7"/>
                  </a:ext>
                </a:extLst>
              </a:tr>
              <a:tr h="370840">
                <a:tc vMerge="1">
                  <a:txBody>
                    <a:bodyPr/>
                    <a:lstStyle/>
                    <a:p>
                      <a:endParaRPr lang="en-US" dirty="0"/>
                    </a:p>
                  </a:txBody>
                  <a:tcPr/>
                </a:tc>
                <a:tc>
                  <a:txBody>
                    <a:bodyPr/>
                    <a:lstStyle/>
                    <a:p>
                      <a:pPr algn="ctr"/>
                      <a:r>
                        <a:rPr lang="ar-JO" sz="1800" b="1" dirty="0">
                          <a:effectLst>
                            <a:outerShdw blurRad="38100" dist="38100" dir="2700000" algn="tl">
                              <a:srgbClr val="000000">
                                <a:alpha val="43137"/>
                              </a:srgbClr>
                            </a:outerShdw>
                          </a:effectLst>
                        </a:rPr>
                        <a:t>2 كورنثوس</a:t>
                      </a:r>
                      <a:endParaRPr lang="en-US" sz="1800"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ar-JO" sz="1800" b="1" dirty="0"/>
                        <a:t>1 بطرس</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8"/>
                  </a:ext>
                </a:extLst>
              </a:tr>
              <a:tr h="370840">
                <a:tc vMerge="1">
                  <a:txBody>
                    <a:bodyPr/>
                    <a:lstStyle/>
                    <a:p>
                      <a:endParaRPr lang="en-US" dirty="0"/>
                    </a:p>
                  </a:txBody>
                  <a:tcPr/>
                </a:tc>
                <a:tc>
                  <a:txBody>
                    <a:bodyPr/>
                    <a:lstStyle/>
                    <a:p>
                      <a:pPr algn="ctr"/>
                      <a:r>
                        <a:rPr lang="ar-JO" sz="1800" b="1" dirty="0">
                          <a:effectLst>
                            <a:outerShdw blurRad="38100" dist="38100" dir="2700000" algn="tl">
                              <a:srgbClr val="000000">
                                <a:alpha val="43137"/>
                              </a:srgbClr>
                            </a:outerShdw>
                          </a:effectLst>
                        </a:rPr>
                        <a:t>1</a:t>
                      </a:r>
                      <a:r>
                        <a:rPr lang="ar-JO" sz="1800" b="1" baseline="0" dirty="0">
                          <a:effectLst>
                            <a:outerShdw blurRad="38100" dist="38100" dir="2700000" algn="tl">
                              <a:srgbClr val="000000">
                                <a:alpha val="43137"/>
                              </a:srgbClr>
                            </a:outerShdw>
                          </a:effectLst>
                        </a:rPr>
                        <a:t> كورنثوس</a:t>
                      </a:r>
                      <a:endParaRPr lang="en-US" sz="1800"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ar-JO" sz="1800" b="1" dirty="0"/>
                        <a:t>يعقوب</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9"/>
                  </a:ext>
                </a:extLst>
              </a:tr>
              <a:tr h="370840">
                <a:tc vMerge="1">
                  <a:txBody>
                    <a:bodyPr/>
                    <a:lstStyle/>
                    <a:p>
                      <a:endParaRPr lang="en-US" dirty="0"/>
                    </a:p>
                  </a:txBody>
                  <a:tcPr/>
                </a:tc>
                <a:tc>
                  <a:txBody>
                    <a:bodyPr/>
                    <a:lstStyle/>
                    <a:p>
                      <a:pPr algn="ctr"/>
                      <a:r>
                        <a:rPr lang="ar-JO" sz="1800" b="1" dirty="0">
                          <a:effectLst>
                            <a:outerShdw blurRad="38100" dist="38100" dir="2700000" algn="tl">
                              <a:srgbClr val="000000">
                                <a:alpha val="43137"/>
                              </a:srgbClr>
                            </a:outerShdw>
                          </a:effectLst>
                        </a:rPr>
                        <a:t>رومية</a:t>
                      </a:r>
                      <a:endParaRPr lang="en-US" sz="1800"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a:p>
                  </a:txBody>
                  <a:tcPr>
                    <a:lnL w="12700" cap="flat" cmpd="sng" algn="ctr">
                      <a:solidFill>
                        <a:scrgbClr r="0" g="0" b="0"/>
                      </a:solidFill>
                      <a:prstDash val="solid"/>
                      <a:round/>
                      <a:headEnd type="none" w="med" len="med"/>
                      <a:tailEnd type="none" w="med" len="med"/>
                    </a:lnL>
                    <a:lnR w="12700" cmpd="sng">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en-US" sz="1800" dirty="0"/>
                    </a:p>
                  </a:txBody>
                  <a:tcPr>
                    <a:lnL w="12700" cmpd="sng">
                      <a:noFill/>
                    </a:lnL>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ar-JO" sz="1800" b="1" dirty="0"/>
                        <a:t>عبرانيين</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10"/>
                  </a:ext>
                </a:extLst>
              </a:tr>
              <a:tr h="370840">
                <a:tc>
                  <a:txBody>
                    <a:bodyPr/>
                    <a:lstStyle/>
                    <a:p>
                      <a:pPr algn="ctr"/>
                      <a:endParaRPr lang="en-US" sz="18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5"/>
                      <a:tile tx="0" ty="0" sx="100000" sy="100000" flip="none" algn="tl"/>
                    </a:blipFill>
                  </a:tcPr>
                </a:tc>
                <a:tc gridSpan="5">
                  <a:txBody>
                    <a:bodyPr/>
                    <a:lstStyle/>
                    <a:p>
                      <a:pPr algn="ctr"/>
                      <a:r>
                        <a:rPr lang="ar-JO" sz="1800" b="1" dirty="0"/>
                        <a:t>أعمال</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6"/>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endParaRPr lang="en-US" sz="18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5"/>
                      <a:tile tx="0" ty="0" sx="100000" sy="100000" flip="none" algn="tl"/>
                    </a:blipFill>
                  </a:tcPr>
                </a:tc>
                <a:extLst>
                  <a:ext uri="{0D108BD9-81ED-4DB2-BD59-A6C34878D82A}">
                    <a16:rowId xmlns:a16="http://schemas.microsoft.com/office/drawing/2014/main" val="10011"/>
                  </a:ext>
                </a:extLst>
              </a:tr>
              <a:tr h="370840">
                <a:tc>
                  <a:txBody>
                    <a:bodyPr/>
                    <a:lstStyle/>
                    <a:p>
                      <a:pPr algn="ctr"/>
                      <a:endParaRPr lang="en-US" sz="1800" dirty="0"/>
                    </a:p>
                  </a:txBody>
                  <a:tcPr>
                    <a:lnL w="12700" cmpd="sng">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1">
                      <a:blip r:embed="rId5"/>
                      <a:tile tx="0" ty="0" sx="100000" sy="100000" flip="none" algn="tl"/>
                    </a:blipFill>
                  </a:tcPr>
                </a:tc>
                <a:tc>
                  <a:txBody>
                    <a:bodyPr/>
                    <a:lstStyle/>
                    <a:p>
                      <a:pPr algn="ctr"/>
                      <a:r>
                        <a:rPr lang="ar-JO" sz="1800" b="1" dirty="0">
                          <a:solidFill>
                            <a:schemeClr val="tx1"/>
                          </a:solidFill>
                          <a:effectLst>
                            <a:outerShdw blurRad="38100" dist="38100" dir="2700000" algn="tl">
                              <a:srgbClr val="000000">
                                <a:alpha val="43137"/>
                              </a:srgbClr>
                            </a:outerShdw>
                          </a:effectLst>
                        </a:rPr>
                        <a:t>متى</a:t>
                      </a:r>
                      <a:endParaRPr lang="en-US" sz="1800" b="1" dirty="0">
                        <a:solidFill>
                          <a:schemeClr val="tx1"/>
                        </a:solidFill>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7">
                        <a:alphaModFix amt="52000"/>
                      </a:blip>
                      <a:tile tx="0" ty="0" sx="100000" sy="100000" flip="none" algn="tl"/>
                    </a:blipFill>
                  </a:tcPr>
                </a:tc>
                <a:tc gridSpan="2">
                  <a:txBody>
                    <a:bodyPr/>
                    <a:lstStyle/>
                    <a:p>
                      <a:pPr algn="ctr"/>
                      <a:r>
                        <a:rPr lang="ar-JO" sz="1800" b="1" dirty="0">
                          <a:solidFill>
                            <a:schemeClr val="tx1"/>
                          </a:solidFill>
                          <a:effectLst>
                            <a:outerShdw blurRad="38100" dist="38100" dir="2700000" algn="tl">
                              <a:srgbClr val="000000">
                                <a:alpha val="43137"/>
                              </a:srgbClr>
                            </a:outerShdw>
                          </a:effectLst>
                        </a:rPr>
                        <a:t>مرقس</a:t>
                      </a:r>
                      <a:endParaRPr lang="en-US" sz="1800" b="1" dirty="0">
                        <a:solidFill>
                          <a:schemeClr val="tx1"/>
                        </a:solidFill>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7">
                        <a:alphaModFix amt="52000"/>
                      </a:blip>
                      <a:tile tx="0" ty="0" sx="100000" sy="100000" flip="none" algn="tl"/>
                    </a:blipFill>
                  </a:tcPr>
                </a:tc>
                <a:tc hMerge="1">
                  <a:txBody>
                    <a:bodyPr/>
                    <a:lstStyle/>
                    <a:p>
                      <a:endParaRPr lang="en-US"/>
                    </a:p>
                  </a:txBody>
                  <a:tcPr/>
                </a:tc>
                <a:tc>
                  <a:txBody>
                    <a:bodyPr/>
                    <a:lstStyle/>
                    <a:p>
                      <a:pPr algn="ctr"/>
                      <a:r>
                        <a:rPr lang="ar-JO" sz="1800" b="1" dirty="0">
                          <a:solidFill>
                            <a:schemeClr val="tx1"/>
                          </a:solidFill>
                          <a:effectLst>
                            <a:outerShdw blurRad="38100" dist="38100" dir="2700000" algn="tl">
                              <a:srgbClr val="000000">
                                <a:alpha val="43137"/>
                              </a:srgbClr>
                            </a:outerShdw>
                          </a:effectLst>
                        </a:rPr>
                        <a:t>لوقا</a:t>
                      </a:r>
                      <a:endParaRPr lang="en-US" sz="1800" b="1" dirty="0">
                        <a:solidFill>
                          <a:schemeClr val="tx1"/>
                        </a:solidFill>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7">
                        <a:alphaModFix amt="52000"/>
                      </a:blip>
                      <a:tile tx="0" ty="0" sx="100000" sy="100000" flip="none" algn="tl"/>
                    </a:blipFill>
                  </a:tcPr>
                </a:tc>
                <a:tc>
                  <a:txBody>
                    <a:bodyPr/>
                    <a:lstStyle/>
                    <a:p>
                      <a:pPr algn="ctr"/>
                      <a:r>
                        <a:rPr lang="ar-JO" sz="1800" b="1" dirty="0">
                          <a:solidFill>
                            <a:schemeClr val="tx1"/>
                          </a:solidFill>
                          <a:effectLst>
                            <a:outerShdw blurRad="38100" dist="38100" dir="2700000" algn="tl">
                              <a:srgbClr val="000000">
                                <a:alpha val="43137"/>
                              </a:srgbClr>
                            </a:outerShdw>
                          </a:effectLst>
                        </a:rPr>
                        <a:t>يوحنا</a:t>
                      </a:r>
                      <a:endParaRPr lang="en-US" sz="1800" b="1" dirty="0">
                        <a:solidFill>
                          <a:schemeClr val="tx1"/>
                        </a:solidFill>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7">
                        <a:alphaModFix amt="52000"/>
                      </a:blip>
                      <a:tile tx="0" ty="0" sx="100000" sy="100000" flip="none" algn="tl"/>
                    </a:blipFill>
                  </a:tcPr>
                </a:tc>
                <a:tc>
                  <a:txBody>
                    <a:bodyPr/>
                    <a:lstStyle/>
                    <a:p>
                      <a:pPr algn="ctr"/>
                      <a:endParaRPr lang="en-US" sz="1800" dirty="0"/>
                    </a:p>
                  </a:txBody>
                  <a:tcPr>
                    <a:lnL w="12700" cap="flat" cmpd="sng" algn="ctr">
                      <a:solidFill>
                        <a:scrgbClr r="0" g="0" b="0"/>
                      </a:solidFill>
                      <a:prstDash val="solid"/>
                      <a:round/>
                      <a:headEnd type="none" w="med" len="med"/>
                      <a:tailEnd type="none" w="med" len="med"/>
                    </a:lnL>
                    <a:lnR w="12700" cmpd="sng">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blipFill rotWithShape="1">
                      <a:blip r:embed="rId5"/>
                      <a:tile tx="0" ty="0" sx="100000" sy="100000" flip="none" algn="tl"/>
                    </a:blipFill>
                  </a:tcPr>
                </a:tc>
                <a:extLst>
                  <a:ext uri="{0D108BD9-81ED-4DB2-BD59-A6C34878D82A}">
                    <a16:rowId xmlns:a16="http://schemas.microsoft.com/office/drawing/2014/main" val="10012"/>
                  </a:ext>
                </a:extLst>
              </a:tr>
              <a:tr h="370840">
                <a:tc gridSpan="7">
                  <a:txBody>
                    <a:bodyPr/>
                    <a:lstStyle/>
                    <a:p>
                      <a:pPr algn="ctr"/>
                      <a:r>
                        <a:rPr lang="ar-JO" sz="1800" b="1" dirty="0">
                          <a:solidFill>
                            <a:srgbClr val="FFFFFF"/>
                          </a:solidFill>
                          <a:effectLst>
                            <a:outerShdw blurRad="38100" dist="38100" dir="2700000" algn="tl">
                              <a:srgbClr val="000000">
                                <a:alpha val="43137"/>
                              </a:srgbClr>
                            </a:outerShdw>
                          </a:effectLst>
                        </a:rPr>
                        <a:t>الأسفار التاريخية</a:t>
                      </a:r>
                      <a:endParaRPr lang="en-US" sz="1800" b="1" dirty="0">
                        <a:solidFill>
                          <a:srgbClr val="FFFFFF"/>
                        </a:solidFill>
                        <a:effectLst>
                          <a:outerShdw blurRad="38100" dist="38100" dir="2700000" algn="tl">
                            <a:srgbClr val="000000">
                              <a:alpha val="43137"/>
                            </a:srgbClr>
                          </a:outerShdw>
                        </a:effectLst>
                      </a:endParaRPr>
                    </a:p>
                  </a:txBody>
                  <a:tcPr anchor="ctr">
                    <a:lnT w="12700" cap="flat" cmpd="sng" algn="ctr">
                      <a:noFill/>
                      <a:prstDash val="solid"/>
                      <a:round/>
                      <a:headEnd type="none" w="med" len="med"/>
                      <a:tailEnd type="none" w="med" len="med"/>
                    </a:lnT>
                    <a:blipFill rotWithShape="1">
                      <a:blip r:embed="rId5"/>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13"/>
                  </a:ext>
                </a:extLst>
              </a:tr>
            </a:tbl>
          </a:graphicData>
        </a:graphic>
      </p:graphicFrame>
      <p:pic>
        <p:nvPicPr>
          <p:cNvPr id="574471" name="Picture 8" descr="NTS21 Gra[phic with Map.tiff"/>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841750" y="3122619"/>
            <a:ext cx="2482850" cy="2516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74472" name="Text Box 5"/>
          <p:cNvSpPr txBox="1">
            <a:spLocks noChangeArrowheads="1"/>
          </p:cNvSpPr>
          <p:nvPr/>
        </p:nvSpPr>
        <p:spPr bwMode="auto">
          <a:xfrm>
            <a:off x="8578854" y="44454"/>
            <a:ext cx="530785"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21</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574473" name="TextBox 5"/>
          <p:cNvSpPr txBox="1">
            <a:spLocks noChangeArrowheads="1"/>
          </p:cNvSpPr>
          <p:nvPr/>
        </p:nvSpPr>
        <p:spPr bwMode="auto">
          <a:xfrm>
            <a:off x="5105400" y="6596067"/>
            <a:ext cx="4114800" cy="261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100" b="0" i="1" u="none" strike="noStrike" kern="1200" cap="none" spc="0" normalizeH="0" baseline="0" noProof="0">
                <a:ln>
                  <a:noFill/>
                </a:ln>
                <a:solidFill>
                  <a:srgbClr val="FFFFFF"/>
                </a:solidFill>
                <a:effectLst/>
                <a:uLnTx/>
                <a:uFillTx/>
                <a:latin typeface="Arial" charset="0"/>
                <a:ea typeface="ＭＳ Ｐゴシック" charset="0"/>
                <a:cs typeface="Arial" charset="0"/>
              </a:rPr>
              <a:t>Adapted from Walk Thru the Bible</a:t>
            </a:r>
          </a:p>
        </p:txBody>
      </p:sp>
    </p:spTree>
    <p:extLst>
      <p:ext uri="{BB962C8B-B14F-4D97-AF65-F5344CB8AC3E}">
        <p14:creationId xmlns:p14="http://schemas.microsoft.com/office/powerpoint/2010/main" val="1855074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91138" name="Group 2"/>
          <p:cNvGraphicFramePr>
            <a:graphicFrameLocks noGrp="1"/>
          </p:cNvGraphicFramePr>
          <p:nvPr>
            <p:ph type="tbl" idx="1"/>
          </p:nvPr>
        </p:nvGraphicFramePr>
        <p:xfrm>
          <a:off x="0" y="914400"/>
          <a:ext cx="9144000" cy="6075862"/>
        </p:xfrm>
        <a:graphic>
          <a:graphicData uri="http://schemas.openxmlformats.org/drawingml/2006/table">
            <a:tbl>
              <a:tblPr/>
              <a:tblGrid>
                <a:gridCol w="1827213">
                  <a:extLst>
                    <a:ext uri="{9D8B030D-6E8A-4147-A177-3AD203B41FA5}">
                      <a16:colId xmlns:a16="http://schemas.microsoft.com/office/drawing/2014/main" val="20000"/>
                    </a:ext>
                  </a:extLst>
                </a:gridCol>
                <a:gridCol w="1830387">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30388">
                  <a:extLst>
                    <a:ext uri="{9D8B030D-6E8A-4147-A177-3AD203B41FA5}">
                      <a16:colId xmlns:a16="http://schemas.microsoft.com/office/drawing/2014/main" val="20003"/>
                    </a:ext>
                  </a:extLst>
                </a:gridCol>
                <a:gridCol w="1827212">
                  <a:extLst>
                    <a:ext uri="{9D8B030D-6E8A-4147-A177-3AD203B41FA5}">
                      <a16:colId xmlns:a16="http://schemas.microsoft.com/office/drawing/2014/main" val="20004"/>
                    </a:ext>
                  </a:extLst>
                </a:gridCol>
              </a:tblGrid>
              <a:tr h="427601">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endParaRPr kumimoji="0" lang="en-US" sz="2200" b="1" i="0" u="none" strike="noStrike" cap="none" normalizeH="0" baseline="0" dirty="0">
                        <a:ln>
                          <a:noFill/>
                        </a:ln>
                        <a:solidFill>
                          <a:srgbClr val="FFFFFF"/>
                        </a:solidFill>
                        <a:effectLst/>
                        <a:latin typeface="Arial Narrow" charset="0"/>
                        <a:ea typeface="ＭＳ Ｐゴシック" charset="0"/>
                        <a:cs typeface="Times New Roma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a:ea typeface="SimSun" charset="0"/>
                          <a:cs typeface="Arial"/>
                        </a:rPr>
                        <a:t>متى</a:t>
                      </a:r>
                      <a:endParaRPr kumimoji="0" lang="en-US" sz="2200" b="1" i="0" u="none" strike="noStrike" cap="none" normalizeH="0" baseline="0" dirty="0">
                        <a:ln>
                          <a:noFill/>
                        </a:ln>
                        <a:solidFill>
                          <a:srgbClr val="FFFFFF"/>
                        </a:solidFill>
                        <a:effectLst/>
                        <a:latin typeface="Arial"/>
                        <a:ea typeface="SimSun" charset="0"/>
                        <a:cs typeface="Arial"/>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a:ea typeface="SimSun" charset="0"/>
                          <a:cs typeface="Arial"/>
                        </a:rPr>
                        <a:t>مرقس</a:t>
                      </a:r>
                      <a:endParaRPr kumimoji="0" lang="en-US" altLang="zh-CN" sz="2200" b="1" i="0" u="none" strike="noStrike" cap="none" normalizeH="0" baseline="0" dirty="0">
                        <a:ln>
                          <a:noFill/>
                        </a:ln>
                        <a:solidFill>
                          <a:srgbClr val="FFFFFF"/>
                        </a:solidFill>
                        <a:effectLst/>
                        <a:latin typeface="Arial"/>
                        <a:ea typeface="SimSun" charset="0"/>
                        <a:cs typeface="Arial"/>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a:ea typeface="SimSun" charset="0"/>
                          <a:cs typeface="Arial"/>
                        </a:rPr>
                        <a:t>لوقا</a:t>
                      </a:r>
                      <a:endParaRPr kumimoji="0" lang="en-US" sz="2200" b="1" i="0" u="none" strike="noStrike" cap="none" normalizeH="0" baseline="0" dirty="0">
                        <a:ln>
                          <a:noFill/>
                        </a:ln>
                        <a:solidFill>
                          <a:srgbClr val="FFFFFF"/>
                        </a:solidFill>
                        <a:effectLst/>
                        <a:latin typeface="Arial"/>
                        <a:ea typeface="SimSun" charset="0"/>
                        <a:cs typeface="Arial"/>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a:ea typeface="SimSun" charset="0"/>
                          <a:cs typeface="Arial"/>
                        </a:rPr>
                        <a:t>يوحنا</a:t>
                      </a:r>
                      <a:endParaRPr kumimoji="0" lang="en-US" altLang="zh-CN" sz="2200" b="1" i="0" u="none" strike="noStrike" cap="none" normalizeH="0" baseline="0" dirty="0">
                        <a:ln>
                          <a:noFill/>
                        </a:ln>
                        <a:solidFill>
                          <a:srgbClr val="FFFFFF"/>
                        </a:solidFill>
                        <a:effectLst/>
                        <a:latin typeface="Arial"/>
                        <a:ea typeface="SimSun" charset="0"/>
                        <a:cs typeface="Arial"/>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extLst>
                  <a:ext uri="{0D108BD9-81ED-4DB2-BD59-A6C34878D82A}">
                    <a16:rowId xmlns:a16="http://schemas.microsoft.com/office/drawing/2014/main" val="10000"/>
                  </a:ext>
                </a:extLst>
              </a:tr>
              <a:tr h="427601">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تاريخ الكتابة</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الأربعينات</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64-68</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57-59</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أواخر الستينات</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1"/>
                  </a:ext>
                </a:extLst>
              </a:tr>
              <a:tr h="763777">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مكان الكتابة</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أنطاكية أو سوريا</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روما</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قيصرية أو روما</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أفسس</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2"/>
                  </a:ext>
                </a:extLst>
              </a:tr>
              <a:tr h="427601">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مكان الإرسال</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فلسطين</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روما</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إلى ثاوفيلس</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sz="2200" b="1" i="0" u="none" strike="noStrike" cap="none" normalizeH="0" baseline="0" dirty="0">
                          <a:ln>
                            <a:noFill/>
                          </a:ln>
                          <a:solidFill>
                            <a:schemeClr val="bg1"/>
                          </a:solidFill>
                          <a:effectLst/>
                          <a:latin typeface="Arial" pitchFamily="34" charset="0"/>
                          <a:ea typeface="SimSun" charset="0"/>
                          <a:cs typeface="Arial" pitchFamily="34" charset="0"/>
                        </a:rPr>
                        <a:t>آسيا ... الخ</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3"/>
                  </a:ext>
                </a:extLst>
              </a:tr>
              <a:tr h="1099954">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يسوع هو</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200" b="1" i="0" u="none" strike="noStrike" cap="none" normalizeH="0" baseline="0" dirty="0">
                          <a:ln>
                            <a:noFill/>
                          </a:ln>
                          <a:solidFill>
                            <a:srgbClr val="FFFFFF"/>
                          </a:solidFill>
                          <a:effectLst/>
                          <a:latin typeface="Arial Narrow" charset="0"/>
                          <a:ea typeface="SimSun" charset="0"/>
                          <a:cs typeface="SimSun" charset="0"/>
                        </a:rPr>
                        <a:t> </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ملك إسرائيل</a:t>
                      </a:r>
                    </a:p>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sz="2200" b="1" i="0" u="none" strike="noStrike" cap="none" normalizeH="0" baseline="0" dirty="0">
                          <a:ln>
                            <a:noFill/>
                          </a:ln>
                          <a:solidFill>
                            <a:schemeClr val="bg1"/>
                          </a:solidFill>
                          <a:effectLst/>
                          <a:latin typeface="Arial" pitchFamily="34" charset="0"/>
                          <a:ea typeface="SimSun" charset="0"/>
                          <a:cs typeface="Arial" pitchFamily="34" charset="0"/>
                        </a:rPr>
                        <a:t>(المسيا)</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العبد المتألم (الألوهية)</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الرجل المثالي (المسيا)</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ابن الله </a:t>
                      </a:r>
                    </a:p>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sz="2200" b="1" i="0" u="none" strike="noStrike" cap="none" normalizeH="0" baseline="0" dirty="0">
                          <a:ln>
                            <a:noFill/>
                          </a:ln>
                          <a:solidFill>
                            <a:schemeClr val="bg1"/>
                          </a:solidFill>
                          <a:effectLst/>
                          <a:latin typeface="Arial" pitchFamily="34" charset="0"/>
                          <a:ea typeface="SimSun" charset="0"/>
                          <a:cs typeface="Arial" pitchFamily="34" charset="0"/>
                        </a:rPr>
                        <a:t>(الألوهية)</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4"/>
                  </a:ext>
                </a:extLst>
              </a:tr>
              <a:tr h="427601">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الآية الرئيسية</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21: 5</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10: 45</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19: 10</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20: 31</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5"/>
                  </a:ext>
                </a:extLst>
              </a:tr>
              <a:tr h="479337">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المواضيع</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الناموس</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القوة</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النعمة</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المجد</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6"/>
                  </a:ext>
                </a:extLst>
              </a:tr>
              <a:tr h="763777">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التركيز الأدبي</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عظات</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معجزات</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sz="2200" b="1" i="0" u="none" strike="noStrike" cap="none" normalizeH="0" baseline="0" dirty="0">
                          <a:ln>
                            <a:noFill/>
                          </a:ln>
                          <a:solidFill>
                            <a:schemeClr val="bg1"/>
                          </a:solidFill>
                          <a:effectLst/>
                          <a:latin typeface="Arial" pitchFamily="34" charset="0"/>
                          <a:ea typeface="SimSun" charset="0"/>
                          <a:cs typeface="Arial" pitchFamily="34" charset="0"/>
                        </a:rPr>
                        <a:t>أمثال</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روايات</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7"/>
                  </a:ext>
                </a:extLst>
              </a:tr>
              <a:tr h="427601">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الترتيب</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موضوعي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زمني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زمني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موضوعي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8"/>
                  </a:ext>
                </a:extLst>
              </a:tr>
              <a:tr h="831012">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sz="2200" b="1" i="0" u="none" strike="noStrike" cap="none" normalizeH="0" baseline="0" dirty="0">
                          <a:ln>
                            <a:noFill/>
                          </a:ln>
                          <a:solidFill>
                            <a:srgbClr val="FFFFFF"/>
                          </a:solidFill>
                          <a:effectLst/>
                          <a:latin typeface="Arial Narrow" charset="0"/>
                          <a:ea typeface="SimSun" charset="0"/>
                          <a:cs typeface="SimSun" charset="0"/>
                        </a:rPr>
                        <a:t>التسلسل الزمني</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إبراهيم إلى يوسف</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لا يوجد</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آدم إلى مريم</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لا يوجد</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9"/>
                  </a:ext>
                </a:extLst>
              </a:tr>
            </a:tbl>
          </a:graphicData>
        </a:graphic>
      </p:graphicFrame>
      <p:sp>
        <p:nvSpPr>
          <p:cNvPr id="212037" name="Rectangle 71"/>
          <p:cNvSpPr>
            <a:spLocks noGrp="1" noChangeArrowheads="1"/>
          </p:cNvSpPr>
          <p:nvPr>
            <p:ph type="title"/>
          </p:nvPr>
        </p:nvSpPr>
        <p:spPr>
          <a:xfrm>
            <a:off x="3287903" y="228601"/>
            <a:ext cx="2568203" cy="461600"/>
          </a:xfrm>
          <a:solidFill>
            <a:schemeClr val="bg2"/>
          </a:solidFill>
        </p:spPr>
        <p:txBody>
          <a:bodyPr wrap="none" anchor="t">
            <a:spAutoFit/>
          </a:bodyPr>
          <a:lstStyle/>
          <a:p>
            <a:pPr eaLnBrk="1" hangingPunct="1"/>
            <a:r>
              <a:rPr lang="ar-JO" sz="2400" b="1" dirty="0">
                <a:solidFill>
                  <a:schemeClr val="tx1"/>
                </a:solidFill>
                <a:latin typeface="Arial" charset="0"/>
                <a:ea typeface="SimSun" charset="0"/>
                <a:cs typeface="SimSun" charset="0"/>
              </a:rPr>
              <a:t>مقارنة الأناجيل الأربعة</a:t>
            </a:r>
            <a:endParaRPr lang="en-US" sz="2400" b="1" dirty="0">
              <a:solidFill>
                <a:schemeClr val="tx1"/>
              </a:solidFill>
              <a:latin typeface="Arial" charset="0"/>
              <a:ea typeface="SimSun" charset="0"/>
              <a:cs typeface="SimSun" charset="0"/>
            </a:endParaRPr>
          </a:p>
        </p:txBody>
      </p:sp>
      <p:sp>
        <p:nvSpPr>
          <p:cNvPr id="212038" name="Text Box 70"/>
          <p:cNvSpPr txBox="1">
            <a:spLocks noChangeArrowheads="1"/>
          </p:cNvSpPr>
          <p:nvPr/>
        </p:nvSpPr>
        <p:spPr bwMode="auto">
          <a:xfrm>
            <a:off x="8604254" y="14291"/>
            <a:ext cx="530785"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CC"/>
                </a:solidFill>
                <a:effectLst/>
                <a:uLnTx/>
                <a:uFillTx/>
                <a:latin typeface="Arial" charset="0"/>
                <a:ea typeface="ＭＳ Ｐゴシック" charset="0"/>
                <a:cs typeface="Arial" charset="0"/>
              </a:rPr>
              <a:t>52</a:t>
            </a:r>
            <a:endParaRPr kumimoji="0" lang="en-US" sz="2400" b="1" i="0" u="none" strike="noStrike" kern="1200" cap="none" spc="0" normalizeH="0" baseline="0" noProof="0" dirty="0">
              <a:ln>
                <a:noFill/>
              </a:ln>
              <a:solidFill>
                <a:srgbClr val="FFFFCC"/>
              </a:solidFill>
              <a:effectLst/>
              <a:uLnTx/>
              <a:uFillTx/>
              <a:latin typeface="Arial" charset="0"/>
              <a:ea typeface="ＭＳ Ｐゴシック" charset="0"/>
              <a:cs typeface="Arial"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955" name="Group 3"/>
          <p:cNvGraphicFramePr>
            <a:graphicFrameLocks noGrp="1"/>
          </p:cNvGraphicFramePr>
          <p:nvPr>
            <p:ph type="tbl" idx="1"/>
          </p:nvPr>
        </p:nvGraphicFramePr>
        <p:xfrm>
          <a:off x="0" y="609601"/>
          <a:ext cx="9144000" cy="6401225"/>
        </p:xfrm>
        <a:graphic>
          <a:graphicData uri="http://schemas.openxmlformats.org/drawingml/2006/table">
            <a:tbl>
              <a:tblPr/>
              <a:tblGrid>
                <a:gridCol w="1907704">
                  <a:extLst>
                    <a:ext uri="{9D8B030D-6E8A-4147-A177-3AD203B41FA5}">
                      <a16:colId xmlns:a16="http://schemas.microsoft.com/office/drawing/2014/main" val="20000"/>
                    </a:ext>
                  </a:extLst>
                </a:gridCol>
                <a:gridCol w="1749896">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30388">
                  <a:extLst>
                    <a:ext uri="{9D8B030D-6E8A-4147-A177-3AD203B41FA5}">
                      <a16:colId xmlns:a16="http://schemas.microsoft.com/office/drawing/2014/main" val="20003"/>
                    </a:ext>
                  </a:extLst>
                </a:gridCol>
                <a:gridCol w="1827212">
                  <a:extLst>
                    <a:ext uri="{9D8B030D-6E8A-4147-A177-3AD203B41FA5}">
                      <a16:colId xmlns:a16="http://schemas.microsoft.com/office/drawing/2014/main" val="20004"/>
                    </a:ext>
                  </a:extLst>
                </a:gridCol>
              </a:tblGrid>
              <a:tr h="409306">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endParaRPr kumimoji="0" lang="en-US" sz="2200" b="1" i="0" u="none" strike="noStrike" cap="none" normalizeH="0" baseline="0" dirty="0">
                        <a:ln>
                          <a:noFill/>
                        </a:ln>
                        <a:solidFill>
                          <a:srgbClr val="FFFFFF"/>
                        </a:solidFill>
                        <a:effectLst/>
                        <a:latin typeface="Arial" pitchFamily="34" charset="0"/>
                        <a:ea typeface="ＭＳ Ｐゴシック"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متى</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مرقس</a:t>
                      </a:r>
                      <a:endParaRPr kumimoji="0" lang="en-US" altLang="zh-CN"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لوقا</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يوحنا</a:t>
                      </a:r>
                      <a:endParaRPr kumimoji="0" lang="en-US" altLang="zh-CN"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extLst>
                  <a:ext uri="{0D108BD9-81ED-4DB2-BD59-A6C34878D82A}">
                    <a16:rowId xmlns:a16="http://schemas.microsoft.com/office/drawing/2014/main" val="10000"/>
                  </a:ext>
                </a:extLst>
              </a:tr>
              <a:tr h="731087">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المدى</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الميلاد إلى القيامة</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الخدمة إلى القيامة</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الخدمة إلى القيامة</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الخدمة إلى القيامة</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1"/>
                  </a:ext>
                </a:extLst>
              </a:tr>
              <a:tr h="409306">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النغمة</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نبوي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رعوي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تاريخي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روحي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2"/>
                  </a:ext>
                </a:extLst>
              </a:tr>
              <a:tr h="409306">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كلمات المسيح</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60%</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42%</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50%</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50%</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3"/>
                  </a:ext>
                </a:extLst>
              </a:tr>
              <a:tr h="409306">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الإصحاحات</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28</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16</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24</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21</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4"/>
                  </a:ext>
                </a:extLst>
              </a:tr>
              <a:tr h="458908">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الأعداد</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1068</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661</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1149</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878</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5"/>
                  </a:ext>
                </a:extLst>
              </a:tr>
              <a:tr h="731087">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الأعداد لكل إصحاح</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38</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41</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48</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42</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6"/>
                  </a:ext>
                </a:extLst>
              </a:tr>
              <a:tr h="409306">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اقتباسات ع ق</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53</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36</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25</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20</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7"/>
                  </a:ext>
                </a:extLst>
              </a:tr>
              <a:tr h="409306">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sz="2200" b="1" i="0" u="none" strike="noStrike" cap="none" normalizeH="0" baseline="0" dirty="0">
                          <a:ln>
                            <a:noFill/>
                          </a:ln>
                          <a:solidFill>
                            <a:srgbClr val="FFFFFF"/>
                          </a:solidFill>
                          <a:effectLst/>
                          <a:latin typeface="Arial" pitchFamily="34" charset="0"/>
                          <a:ea typeface="SimSun" charset="0"/>
                          <a:cs typeface="Arial" pitchFamily="34" charset="0"/>
                        </a:rPr>
                        <a:t>تلميحات ع ق</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76</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27</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42</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105</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8"/>
                  </a:ext>
                </a:extLst>
              </a:tr>
              <a:tr h="409306">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مراجع ع ق</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129</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63</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67</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125</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9"/>
                  </a:ext>
                </a:extLst>
              </a:tr>
              <a:tr h="731087">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المادة الفريدة</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42%</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7%</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59%</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92%</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10"/>
                  </a:ext>
                </a:extLst>
              </a:tr>
              <a:tr h="731087">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التقسيم الأوسع</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gridSpan="3">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sz="2200" b="1" i="0" u="none" strike="noStrike" cap="none" normalizeH="0" baseline="0" dirty="0">
                          <a:ln>
                            <a:noFill/>
                          </a:ln>
                          <a:solidFill>
                            <a:schemeClr val="bg1"/>
                          </a:solidFill>
                          <a:effectLst/>
                          <a:latin typeface="Arial" pitchFamily="34" charset="0"/>
                          <a:ea typeface="ＭＳ Ｐゴシック" charset="0"/>
                          <a:cs typeface="Arial" pitchFamily="34" charset="0"/>
                        </a:rPr>
                        <a:t>------------------- </a:t>
                      </a:r>
                      <a:r>
                        <a:rPr kumimoji="0" lang="ar-JO" sz="2200" b="1" i="0" u="none" strike="noStrike" cap="none" normalizeH="0" baseline="0" dirty="0">
                          <a:ln>
                            <a:noFill/>
                          </a:ln>
                          <a:solidFill>
                            <a:schemeClr val="bg1"/>
                          </a:solidFill>
                          <a:effectLst/>
                          <a:latin typeface="Arial" pitchFamily="34" charset="0"/>
                          <a:ea typeface="ＭＳ Ｐゴシック" charset="0"/>
                          <a:cs typeface="Arial" pitchFamily="34" charset="0"/>
                        </a:rPr>
                        <a:t>الأناجيل الإزائية</a:t>
                      </a:r>
                      <a:r>
                        <a:rPr kumimoji="0" lang="en-US" sz="2200" b="1" i="0" u="none" strike="noStrike" cap="none" normalizeH="0" baseline="0" dirty="0">
                          <a:ln>
                            <a:noFill/>
                          </a:ln>
                          <a:solidFill>
                            <a:schemeClr val="bg1"/>
                          </a:solidFill>
                          <a:effectLst/>
                          <a:latin typeface="Arial" pitchFamily="34" charset="0"/>
                          <a:ea typeface="ＭＳ Ｐゴシック" charset="0"/>
                          <a:cs typeface="Arial" pitchFamily="34" charset="0"/>
                        </a:rPr>
                        <a:t> -------------------</a:t>
                      </a: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إنجيل تكميلي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11"/>
                  </a:ext>
                </a:extLst>
              </a:tr>
            </a:tbl>
          </a:graphicData>
        </a:graphic>
      </p:graphicFrame>
      <p:sp>
        <p:nvSpPr>
          <p:cNvPr id="214095" name="Rectangle 82"/>
          <p:cNvSpPr>
            <a:spLocks noGrp="1" noChangeArrowheads="1"/>
          </p:cNvSpPr>
          <p:nvPr>
            <p:ph type="title"/>
          </p:nvPr>
        </p:nvSpPr>
        <p:spPr>
          <a:xfrm>
            <a:off x="3287903" y="1"/>
            <a:ext cx="2568203" cy="461600"/>
          </a:xfrm>
          <a:solidFill>
            <a:schemeClr val="bg2"/>
          </a:solidFill>
        </p:spPr>
        <p:txBody>
          <a:bodyPr wrap="none" anchor="t">
            <a:spAutoFit/>
          </a:bodyPr>
          <a:lstStyle/>
          <a:p>
            <a:pPr eaLnBrk="1" hangingPunct="1"/>
            <a:r>
              <a:rPr lang="ar-JO" sz="2400" b="1" dirty="0">
                <a:solidFill>
                  <a:schemeClr val="tx1"/>
                </a:solidFill>
                <a:latin typeface="Arial" charset="0"/>
                <a:ea typeface="SimSun" charset="0"/>
                <a:cs typeface="SimSun" charset="0"/>
              </a:rPr>
              <a:t>مقارنة الأناجيل الأربعة</a:t>
            </a:r>
            <a:endParaRPr lang="en-US" sz="2400" b="1" dirty="0">
              <a:solidFill>
                <a:schemeClr val="tx1"/>
              </a:solidFill>
              <a:latin typeface="Arial" charset="0"/>
              <a:ea typeface="SimSun" charset="0"/>
              <a:cs typeface="SimSun" charset="0"/>
            </a:endParaRPr>
          </a:p>
        </p:txBody>
      </p:sp>
      <p:sp>
        <p:nvSpPr>
          <p:cNvPr id="214096" name="Text Box 70"/>
          <p:cNvSpPr txBox="1">
            <a:spLocks noChangeArrowheads="1"/>
          </p:cNvSpPr>
          <p:nvPr/>
        </p:nvSpPr>
        <p:spPr bwMode="auto">
          <a:xfrm>
            <a:off x="8604254" y="-26984"/>
            <a:ext cx="530785"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CC"/>
                </a:solidFill>
                <a:effectLst/>
                <a:uLnTx/>
                <a:uFillTx/>
                <a:latin typeface="Arial" charset="0"/>
                <a:ea typeface="ＭＳ Ｐゴシック" charset="0"/>
                <a:cs typeface="Arial" charset="0"/>
              </a:rPr>
              <a:t>52</a:t>
            </a:r>
            <a:endParaRPr kumimoji="0" lang="en-US" sz="2400" b="1" i="0" u="none" strike="noStrike" kern="1200" cap="none" spc="0" normalizeH="0" baseline="0" noProof="0" dirty="0">
              <a:ln>
                <a:noFill/>
              </a:ln>
              <a:solidFill>
                <a:srgbClr val="FFFFCC"/>
              </a:solidFill>
              <a:effectLst/>
              <a:uLnTx/>
              <a:uFillTx/>
              <a:latin typeface="Arial" charset="0"/>
              <a:ea typeface="ＭＳ Ｐゴシック" charset="0"/>
              <a:cs typeface="Arial"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Text Box 2"/>
          <p:cNvSpPr txBox="1">
            <a:spLocks noChangeArrowheads="1"/>
          </p:cNvSpPr>
          <p:nvPr/>
        </p:nvSpPr>
        <p:spPr bwMode="auto">
          <a:xfrm>
            <a:off x="2226013" y="228600"/>
            <a:ext cx="4179221" cy="492378"/>
          </a:xfrm>
          <a:prstGeom prst="rect">
            <a:avLst/>
          </a:prstGeom>
          <a:solidFill>
            <a:srgbClr val="FFCC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600" b="1" i="0" u="none" strike="noStrike" kern="1200" cap="none" spc="0" normalizeH="0" baseline="0" noProof="0" dirty="0">
                <a:ln>
                  <a:noFill/>
                </a:ln>
                <a:solidFill>
                  <a:srgbClr val="003366"/>
                </a:solidFill>
                <a:effectLst/>
                <a:uLnTx/>
                <a:uFillTx/>
                <a:latin typeface="Arial" charset="0"/>
                <a:ea typeface="SimSun" charset="0"/>
                <a:cs typeface="SimSun" charset="0"/>
              </a:rPr>
              <a:t>بيانات الرسالة لأسفار العهد الجديد</a:t>
            </a:r>
            <a:endParaRPr kumimoji="0" lang="en-US" sz="2600" b="1" i="0" u="none" strike="noStrike" kern="1200" cap="none" spc="0" normalizeH="0" baseline="0" noProof="0" dirty="0">
              <a:ln>
                <a:noFill/>
              </a:ln>
              <a:solidFill>
                <a:srgbClr val="003366"/>
              </a:solidFill>
              <a:effectLst/>
              <a:uLnTx/>
              <a:uFillTx/>
              <a:latin typeface="Arial" charset="0"/>
              <a:ea typeface="SimSun" charset="0"/>
              <a:cs typeface="SimSun" charset="0"/>
            </a:endParaRPr>
          </a:p>
        </p:txBody>
      </p:sp>
      <p:sp>
        <p:nvSpPr>
          <p:cNvPr id="252930" name="Text Box 3"/>
          <p:cNvSpPr txBox="1">
            <a:spLocks noChangeArrowheads="1"/>
          </p:cNvSpPr>
          <p:nvPr/>
        </p:nvSpPr>
        <p:spPr bwMode="auto">
          <a:xfrm>
            <a:off x="8610604" y="87314"/>
            <a:ext cx="526878" cy="830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3366"/>
                </a:solidFill>
                <a:effectLst/>
                <a:uLnTx/>
                <a:uFillTx/>
                <a:latin typeface="Arial" charset="0"/>
                <a:ea typeface="ＭＳ Ｐゴシック" charset="0"/>
                <a:cs typeface="Arial" charset="0"/>
              </a:rPr>
              <a:t>25</a:t>
            </a:r>
            <a:br>
              <a:rPr kumimoji="0" lang="en-US" sz="2400" b="1" i="0" u="none" strike="noStrike" kern="1200" cap="none" spc="0" normalizeH="0" baseline="0" noProof="0" dirty="0">
                <a:ln>
                  <a:noFill/>
                </a:ln>
                <a:solidFill>
                  <a:srgbClr val="003366"/>
                </a:solidFill>
                <a:effectLst/>
                <a:uLnTx/>
                <a:uFillTx/>
                <a:latin typeface="Arial" charset="0"/>
                <a:ea typeface="ＭＳ Ｐゴシック" charset="0"/>
                <a:cs typeface="Arial" charset="0"/>
              </a:rPr>
            </a:br>
            <a:r>
              <a:rPr kumimoji="0" lang="ar-JO" sz="2400" b="1" i="0" u="none" strike="noStrike" kern="1200" cap="none" spc="0" normalizeH="0" baseline="0" noProof="0" dirty="0">
                <a:ln>
                  <a:noFill/>
                </a:ln>
                <a:solidFill>
                  <a:srgbClr val="003366"/>
                </a:solidFill>
                <a:effectLst/>
                <a:uLnTx/>
                <a:uFillTx/>
                <a:latin typeface="Arial" charset="0"/>
                <a:ea typeface="ＭＳ Ｐゴシック" charset="0"/>
                <a:cs typeface="Arial" charset="0"/>
              </a:rPr>
              <a:t>67</a:t>
            </a:r>
            <a:endParaRPr kumimoji="0" lang="en-US" sz="2400" b="1" i="0" u="none" strike="noStrike" kern="1200" cap="none" spc="0" normalizeH="0" baseline="0" noProof="0" dirty="0">
              <a:ln>
                <a:noFill/>
              </a:ln>
              <a:solidFill>
                <a:srgbClr val="003366"/>
              </a:solidFill>
              <a:effectLst/>
              <a:uLnTx/>
              <a:uFillTx/>
              <a:latin typeface="Arial" charset="0"/>
              <a:ea typeface="ＭＳ Ｐゴシック" charset="0"/>
              <a:cs typeface="Arial" charset="0"/>
            </a:endParaRPr>
          </a:p>
        </p:txBody>
      </p:sp>
      <p:sp>
        <p:nvSpPr>
          <p:cNvPr id="14341" name="Text Box 5"/>
          <p:cNvSpPr txBox="1">
            <a:spLocks noChangeArrowheads="1"/>
          </p:cNvSpPr>
          <p:nvPr/>
        </p:nvSpPr>
        <p:spPr bwMode="auto">
          <a:xfrm>
            <a:off x="0" y="914405"/>
            <a:ext cx="9144000" cy="1107931"/>
          </a:xfrm>
          <a:prstGeom prst="rect">
            <a:avLst/>
          </a:prstGeom>
          <a:solidFill>
            <a:srgbClr val="FF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a:tabLst>
                <a:tab pos="1431925" algn="ctr"/>
                <a:tab pos="2601913" algn="ctr"/>
                <a:tab pos="3673475" algn="ctr"/>
                <a:tab pos="5018088" algn="ctr"/>
                <a:tab pos="6548438" algn="ctr"/>
              </a:tabLst>
              <a:defRPr sz="2400">
                <a:solidFill>
                  <a:schemeClr val="tx1"/>
                </a:solidFill>
                <a:latin typeface="Arial" charset="0"/>
                <a:ea typeface="ＭＳ Ｐゴシック" charset="0"/>
                <a:cs typeface="ＭＳ Ｐゴシック" charset="0"/>
              </a:defRPr>
            </a:lvl1pPr>
            <a:lvl2pPr marL="742950" indent="-285750">
              <a:tabLst>
                <a:tab pos="1431925" algn="ctr"/>
                <a:tab pos="2601913" algn="ctr"/>
                <a:tab pos="3673475" algn="ctr"/>
                <a:tab pos="5018088" algn="ctr"/>
                <a:tab pos="6548438" algn="ctr"/>
              </a:tabLst>
              <a:defRPr sz="2400">
                <a:solidFill>
                  <a:schemeClr val="tx1"/>
                </a:solidFill>
                <a:latin typeface="Arial" charset="0"/>
                <a:ea typeface="ＭＳ Ｐゴシック" charset="0"/>
              </a:defRPr>
            </a:lvl2pPr>
            <a:lvl3pPr marL="1143000" indent="-228600">
              <a:tabLst>
                <a:tab pos="1431925" algn="ctr"/>
                <a:tab pos="2601913" algn="ctr"/>
                <a:tab pos="3673475" algn="ctr"/>
                <a:tab pos="5018088" algn="ctr"/>
                <a:tab pos="6548438" algn="ctr"/>
              </a:tabLst>
              <a:defRPr sz="2400">
                <a:solidFill>
                  <a:schemeClr val="tx1"/>
                </a:solidFill>
                <a:latin typeface="Arial" charset="0"/>
                <a:ea typeface="ＭＳ Ｐゴシック" charset="0"/>
              </a:defRPr>
            </a:lvl3pPr>
            <a:lvl4pPr marL="1600200" indent="-228600">
              <a:tabLst>
                <a:tab pos="1431925" algn="ctr"/>
                <a:tab pos="2601913" algn="ctr"/>
                <a:tab pos="3673475" algn="ctr"/>
                <a:tab pos="5018088" algn="ctr"/>
                <a:tab pos="6548438" algn="ctr"/>
              </a:tabLst>
              <a:defRPr sz="2400">
                <a:solidFill>
                  <a:schemeClr val="tx1"/>
                </a:solidFill>
                <a:latin typeface="Arial" charset="0"/>
                <a:ea typeface="ＭＳ Ｐゴシック" charset="0"/>
              </a:defRPr>
            </a:lvl4pPr>
            <a:lvl5pPr marL="2057400" indent="-228600">
              <a:tabLst>
                <a:tab pos="1431925" algn="ctr"/>
                <a:tab pos="2601913" algn="ctr"/>
                <a:tab pos="3673475" algn="ctr"/>
                <a:tab pos="5018088" algn="ctr"/>
                <a:tab pos="6548438" algn="ctr"/>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1431925" algn="ctr"/>
                <a:tab pos="2601913" algn="ctr"/>
                <a:tab pos="3673475" algn="ctr"/>
                <a:tab pos="5018088" algn="ctr"/>
                <a:tab pos="6548438" algn="ctr"/>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1431925" algn="ctr"/>
                <a:tab pos="2601913" algn="ctr"/>
                <a:tab pos="3673475" algn="ctr"/>
                <a:tab pos="5018088" algn="ctr"/>
                <a:tab pos="6548438" algn="ctr"/>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1431925" algn="ctr"/>
                <a:tab pos="2601913" algn="ctr"/>
                <a:tab pos="3673475" algn="ctr"/>
                <a:tab pos="5018088" algn="ctr"/>
                <a:tab pos="6548438" algn="ctr"/>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1431925" algn="ctr"/>
                <a:tab pos="2601913" algn="ctr"/>
                <a:tab pos="3673475" algn="ctr"/>
                <a:tab pos="5018088" algn="ctr"/>
                <a:tab pos="6548438" algn="ctr"/>
              </a:tabLs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1913183" algn="ctr"/>
                <a:tab pos="3413903" algn="ctr"/>
                <a:tab pos="4486300" algn="ctr"/>
                <a:tab pos="5791898" algn="ctr"/>
                <a:tab pos="7400493" algn="ctr"/>
              </a:tabLst>
              <a:defRPr/>
            </a:pPr>
            <a:r>
              <a:rPr kumimoji="0" lang="en-US" altLang="zh-CN" sz="2200" b="1" i="0" u="none" strike="noStrike" kern="1200" cap="none" spc="0" normalizeH="0" baseline="0" noProof="0" dirty="0">
                <a:ln>
                  <a:noFill/>
                </a:ln>
                <a:solidFill>
                  <a:srgbClr val="000000"/>
                </a:solidFill>
                <a:effectLst/>
                <a:uLnTx/>
                <a:uFillTx/>
                <a:latin typeface="Arial" charset="0"/>
                <a:ea typeface="SimSun" charset="0"/>
                <a:cs typeface="SimSun" charset="0"/>
              </a:rPr>
              <a:t>	</a:t>
            </a:r>
            <a:r>
              <a:rPr kumimoji="0" lang="ar-JO" sz="2200" b="1" i="1" u="none" strike="noStrike" kern="1200" cap="none" spc="0" normalizeH="0" baseline="0" noProof="0" dirty="0">
                <a:ln>
                  <a:noFill/>
                </a:ln>
                <a:solidFill>
                  <a:srgbClr val="000000"/>
                </a:solidFill>
                <a:effectLst/>
                <a:uLnTx/>
                <a:uFillTx/>
                <a:latin typeface="Arial" charset="0"/>
                <a:ea typeface="SimSun" charset="0"/>
                <a:cs typeface="SimSun" charset="0"/>
              </a:rPr>
              <a:t>الموضوع</a:t>
            </a:r>
            <a:r>
              <a:rPr kumimoji="0" lang="ar-JO" sz="2200" b="1" i="0" u="none" strike="noStrike" kern="1200" cap="none" spc="0" normalizeH="0" baseline="0" noProof="0" dirty="0">
                <a:ln>
                  <a:noFill/>
                </a:ln>
                <a:solidFill>
                  <a:srgbClr val="000000"/>
                </a:solidFill>
                <a:effectLst/>
                <a:uLnTx/>
                <a:uFillTx/>
                <a:latin typeface="Arial" charset="0"/>
                <a:ea typeface="SimSun" charset="0"/>
                <a:cs typeface="SimSun" charset="0"/>
              </a:rPr>
              <a:t>             +    القصد            = الرسالة</a:t>
            </a:r>
          </a:p>
          <a:p>
            <a:pPr marL="0" marR="0" lvl="0" indent="0" algn="ctr" defTabSz="914400" rtl="0" eaLnBrk="1" fontAlgn="base" latinLnBrk="0" hangingPunct="1">
              <a:lnSpc>
                <a:spcPct val="100000"/>
              </a:lnSpc>
              <a:spcBef>
                <a:spcPct val="0"/>
              </a:spcBef>
              <a:spcAft>
                <a:spcPct val="0"/>
              </a:spcAft>
              <a:buClrTx/>
              <a:buSzTx/>
              <a:buFontTx/>
              <a:buNone/>
              <a:tabLst>
                <a:tab pos="1965533" algn="ctr"/>
                <a:tab pos="4486300" algn="ctr"/>
                <a:tab pos="7400493" algn="ctr"/>
              </a:tabLst>
              <a:defRPr/>
            </a:pPr>
            <a:r>
              <a:rPr kumimoji="0" lang="ar-JO" sz="2200" b="1" i="1" u="none" strike="noStrike" kern="1200" cap="none" spc="0" normalizeH="0" baseline="0" noProof="0" dirty="0">
                <a:ln>
                  <a:noFill/>
                </a:ln>
                <a:solidFill>
                  <a:srgbClr val="000000"/>
                </a:solidFill>
                <a:effectLst/>
                <a:uLnTx/>
                <a:uFillTx/>
                <a:latin typeface="Arial" charset="0"/>
                <a:ea typeface="SimSun" charset="0"/>
                <a:cs typeface="SimSun" charset="0"/>
              </a:rPr>
              <a:t>     ماذا يقول السفر           لماذا يقول ذلك          الفكرة الرئيسية</a:t>
            </a:r>
          </a:p>
          <a:p>
            <a:pPr marL="0" marR="0" lvl="0" indent="0" algn="ctr" defTabSz="914400" rtl="0" eaLnBrk="1" fontAlgn="base" latinLnBrk="0" hangingPunct="1">
              <a:lnSpc>
                <a:spcPct val="100000"/>
              </a:lnSpc>
              <a:spcBef>
                <a:spcPct val="0"/>
              </a:spcBef>
              <a:spcAft>
                <a:spcPct val="0"/>
              </a:spcAft>
              <a:buClrTx/>
              <a:buSzTx/>
              <a:buFontTx/>
              <a:buNone/>
              <a:tabLst>
                <a:tab pos="1965533" algn="ctr"/>
                <a:tab pos="4486300" algn="ctr"/>
                <a:tab pos="7400493" algn="ctr"/>
              </a:tabLst>
              <a:defRPr/>
            </a:pPr>
            <a:r>
              <a:rPr kumimoji="0" lang="ar-JO" sz="2200" b="1" i="1" u="none" strike="noStrike" kern="1200" cap="none" spc="0" normalizeH="0" baseline="0" noProof="0" dirty="0">
                <a:ln>
                  <a:noFill/>
                </a:ln>
                <a:solidFill>
                  <a:srgbClr val="000000"/>
                </a:solidFill>
                <a:effectLst/>
                <a:uLnTx/>
                <a:uFillTx/>
                <a:latin typeface="Arial" charset="0"/>
                <a:ea typeface="SimSun" charset="0"/>
                <a:cs typeface="SimSun" charset="0"/>
              </a:rPr>
              <a:t>(الموضوع)               (السبب)              (البيان الموجز)</a:t>
            </a:r>
          </a:p>
        </p:txBody>
      </p:sp>
      <p:sp>
        <p:nvSpPr>
          <p:cNvPr id="14343" name="Rectangle 7"/>
          <p:cNvSpPr>
            <a:spLocks noGrp="1" noChangeArrowheads="1"/>
          </p:cNvSpPr>
          <p:nvPr>
            <p:ph type="body" idx="1"/>
          </p:nvPr>
        </p:nvSpPr>
        <p:spPr>
          <a:xfrm>
            <a:off x="0" y="2209800"/>
            <a:ext cx="9144000" cy="4648200"/>
          </a:xfrm>
          <a:solidFill>
            <a:srgbClr val="CAE2CA"/>
          </a:solidFill>
        </p:spPr>
        <p:txBody>
          <a:bodyPr/>
          <a:lstStyle/>
          <a:p>
            <a:pPr marL="0" indent="0" algn="r" rtl="1" eaLnBrk="1" hangingPunct="1">
              <a:buNone/>
              <a:defRPr/>
            </a:pPr>
            <a:r>
              <a:rPr lang="ar-JO" altLang="zh-CN" b="1" u="sng" dirty="0">
                <a:solidFill>
                  <a:srgbClr val="000000"/>
                </a:solidFill>
                <a:ea typeface="SimSun" charset="0"/>
                <a:cs typeface="Arial"/>
              </a:rPr>
              <a:t>متى</a:t>
            </a:r>
            <a:endParaRPr lang="en-US" altLang="zh-CN" b="1" dirty="0">
              <a:solidFill>
                <a:srgbClr val="000000"/>
              </a:solidFill>
              <a:ea typeface="SimSun" charset="0"/>
              <a:cs typeface="Arial"/>
            </a:endParaRPr>
          </a:p>
          <a:p>
            <a:pPr algn="r" rtl="1" eaLnBrk="1" hangingPunct="1">
              <a:defRPr/>
            </a:pPr>
            <a:r>
              <a:rPr lang="ar-JO" altLang="zh-CN" b="1" dirty="0">
                <a:solidFill>
                  <a:srgbClr val="000000"/>
                </a:solidFill>
                <a:ea typeface="SimSun" charset="0"/>
                <a:cs typeface="Arial"/>
              </a:rPr>
              <a:t>يثبت متى أن يسوع هو </a:t>
            </a:r>
            <a:r>
              <a:rPr lang="ar-JO" altLang="zh-CN" b="1" dirty="0">
                <a:solidFill>
                  <a:srgbClr val="C00000"/>
                </a:solidFill>
                <a:ea typeface="SimSun" charset="0"/>
                <a:cs typeface="Arial"/>
              </a:rPr>
              <a:t>المسيا</a:t>
            </a:r>
            <a:r>
              <a:rPr lang="ar-JO" altLang="zh-CN" b="1" dirty="0">
                <a:solidFill>
                  <a:srgbClr val="000000"/>
                </a:solidFill>
                <a:ea typeface="SimSun" charset="0"/>
                <a:cs typeface="Arial"/>
              </a:rPr>
              <a:t> حتى </a:t>
            </a:r>
            <a:r>
              <a:rPr lang="ar-JO" altLang="zh-CN" b="1" dirty="0">
                <a:solidFill>
                  <a:srgbClr val="C00000"/>
                </a:solidFill>
                <a:ea typeface="SimSun" charset="0"/>
                <a:cs typeface="Arial"/>
              </a:rPr>
              <a:t>يؤمن اليهود غير المؤمنين به</a:t>
            </a:r>
            <a:r>
              <a:rPr lang="en-US" altLang="zh-CN" b="1" dirty="0">
                <a:solidFill>
                  <a:srgbClr val="C00000"/>
                </a:solidFill>
                <a:ea typeface="SimSun" charset="0"/>
                <a:cs typeface="Arial"/>
              </a:rPr>
              <a:t> </a:t>
            </a:r>
          </a:p>
          <a:p>
            <a:pPr algn="r" rtl="1" eaLnBrk="1" hangingPunct="1">
              <a:defRPr/>
            </a:pPr>
            <a:r>
              <a:rPr lang="ar-JO" altLang="zh-CN" b="1" dirty="0">
                <a:solidFill>
                  <a:srgbClr val="000000"/>
                </a:solidFill>
                <a:ea typeface="SimSun" charset="0"/>
                <a:cs typeface="Arial"/>
              </a:rPr>
              <a:t>يوضح متى أيضاً أن </a:t>
            </a:r>
            <a:r>
              <a:rPr lang="ar-JO" altLang="zh-CN" b="1" dirty="0">
                <a:solidFill>
                  <a:srgbClr val="C00000"/>
                </a:solidFill>
                <a:ea typeface="SimSun" charset="0"/>
                <a:cs typeface="Arial"/>
              </a:rPr>
              <a:t>المملكة الأرضية تأجلت </a:t>
            </a:r>
            <a:r>
              <a:rPr lang="ar-JO" altLang="zh-CN" b="1" dirty="0">
                <a:solidFill>
                  <a:srgbClr val="000000"/>
                </a:solidFill>
                <a:ea typeface="SimSun" charset="0"/>
                <a:cs typeface="Arial"/>
              </a:rPr>
              <a:t>لأن إسرائيل رفضت المسيح باعتباره ملكهم</a:t>
            </a:r>
            <a:endParaRPr lang="en-US" altLang="zh-CN" b="1" dirty="0">
              <a:solidFill>
                <a:srgbClr val="000000"/>
              </a:solidFill>
              <a:ea typeface="SimSun" charset="0"/>
              <a:cs typeface="Arial"/>
            </a:endParaRPr>
          </a:p>
          <a:p>
            <a:pPr algn="r" rtl="1" eaLnBrk="1" hangingPunct="1">
              <a:defRPr/>
            </a:pPr>
            <a:r>
              <a:rPr lang="ar-JO" altLang="zh-CN" b="1" dirty="0">
                <a:solidFill>
                  <a:srgbClr val="000000"/>
                </a:solidFill>
                <a:ea typeface="SimSun" charset="0"/>
                <a:cs typeface="Arial"/>
              </a:rPr>
              <a:t>هذا التوضيح لإقناع </a:t>
            </a:r>
            <a:r>
              <a:rPr lang="ar-JO" altLang="zh-CN" b="1" dirty="0">
                <a:solidFill>
                  <a:srgbClr val="C00000"/>
                </a:solidFill>
                <a:ea typeface="SimSun" charset="0"/>
                <a:cs typeface="Arial"/>
              </a:rPr>
              <a:t>اليهود المؤمنين </a:t>
            </a:r>
            <a:r>
              <a:rPr lang="ar-JO" altLang="zh-CN" b="1" dirty="0">
                <a:solidFill>
                  <a:srgbClr val="000000"/>
                </a:solidFill>
                <a:ea typeface="SimSun" charset="0"/>
                <a:cs typeface="Arial"/>
              </a:rPr>
              <a:t>أن سلطة مملكة المسيح الحاضرة موجودة في </a:t>
            </a:r>
            <a:r>
              <a:rPr lang="ar-JO" altLang="zh-CN" b="1" dirty="0">
                <a:solidFill>
                  <a:srgbClr val="C00000"/>
                </a:solidFill>
                <a:ea typeface="SimSun" charset="0"/>
                <a:cs typeface="Arial"/>
              </a:rPr>
              <a:t>الكنيسة</a:t>
            </a:r>
            <a:endParaRPr lang="en-US" altLang="zh-CN" b="1" dirty="0">
              <a:solidFill>
                <a:srgbClr val="C00000"/>
              </a:solidFill>
              <a:ea typeface="SimSun" charset="0"/>
              <a:cs typeface="Arial"/>
            </a:endParaRPr>
          </a:p>
        </p:txBody>
      </p:sp>
    </p:spTree>
    <p:extLst>
      <p:ext uri="{BB962C8B-B14F-4D97-AF65-F5344CB8AC3E}">
        <p14:creationId xmlns:p14="http://schemas.microsoft.com/office/powerpoint/2010/main" val="11568945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43">
                                            <p:txEl>
                                              <p:pRg st="0" end="0"/>
                                            </p:txEl>
                                          </p:spTgt>
                                        </p:tgtEl>
                                        <p:attrNameLst>
                                          <p:attrName>style.visibility</p:attrName>
                                        </p:attrNameLst>
                                      </p:cBhvr>
                                      <p:to>
                                        <p:strVal val="visible"/>
                                      </p:to>
                                    </p:set>
                                    <p:anim calcmode="lin" valueType="num">
                                      <p:cBhvr additive="base">
                                        <p:cTn id="7" dur="500" fill="hold"/>
                                        <p:tgtEl>
                                          <p:spTgt spid="143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43">
                                            <p:txEl>
                                              <p:pRg st="1" end="1"/>
                                            </p:txEl>
                                          </p:spTgt>
                                        </p:tgtEl>
                                        <p:attrNameLst>
                                          <p:attrName>style.visibility</p:attrName>
                                        </p:attrNameLst>
                                      </p:cBhvr>
                                      <p:to>
                                        <p:strVal val="visible"/>
                                      </p:to>
                                    </p:set>
                                    <p:anim calcmode="lin" valueType="num">
                                      <p:cBhvr additive="base">
                                        <p:cTn id="13" dur="500" fill="hold"/>
                                        <p:tgtEl>
                                          <p:spTgt spid="143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43">
                                            <p:txEl>
                                              <p:pRg st="2" end="2"/>
                                            </p:txEl>
                                          </p:spTgt>
                                        </p:tgtEl>
                                        <p:attrNameLst>
                                          <p:attrName>style.visibility</p:attrName>
                                        </p:attrNameLst>
                                      </p:cBhvr>
                                      <p:to>
                                        <p:strVal val="visible"/>
                                      </p:to>
                                    </p:set>
                                    <p:anim calcmode="lin" valueType="num">
                                      <p:cBhvr additive="base">
                                        <p:cTn id="19" dur="500" fill="hold"/>
                                        <p:tgtEl>
                                          <p:spTgt spid="143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343">
                                            <p:txEl>
                                              <p:pRg st="3" end="3"/>
                                            </p:txEl>
                                          </p:spTgt>
                                        </p:tgtEl>
                                        <p:attrNameLst>
                                          <p:attrName>style.visibility</p:attrName>
                                        </p:attrNameLst>
                                      </p:cBhvr>
                                      <p:to>
                                        <p:strVal val="visible"/>
                                      </p:to>
                                    </p:set>
                                    <p:anim calcmode="lin" valueType="num">
                                      <p:cBhvr additive="base">
                                        <p:cTn id="25" dur="500" fill="hold"/>
                                        <p:tgtEl>
                                          <p:spTgt spid="143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34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build="p" bldLvl="2"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Text Box 2"/>
          <p:cNvSpPr txBox="1">
            <a:spLocks noChangeArrowheads="1"/>
          </p:cNvSpPr>
          <p:nvPr/>
        </p:nvSpPr>
        <p:spPr bwMode="auto">
          <a:xfrm>
            <a:off x="2231619" y="228600"/>
            <a:ext cx="4167999" cy="492378"/>
          </a:xfrm>
          <a:prstGeom prst="rect">
            <a:avLst/>
          </a:prstGeom>
          <a:solidFill>
            <a:srgbClr val="FFCC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zh-CN" sz="2600" b="1" i="0" u="none" strike="noStrike" kern="1200" cap="none" spc="0" normalizeH="0" baseline="0" noProof="0" dirty="0">
                <a:ln>
                  <a:noFill/>
                </a:ln>
                <a:solidFill>
                  <a:srgbClr val="003366"/>
                </a:solidFill>
                <a:effectLst/>
                <a:uLnTx/>
                <a:uFillTx/>
                <a:latin typeface="Times New Roman" charset="0"/>
                <a:ea typeface="SimSun" charset="0"/>
                <a:cs typeface="SimSun" charset="0"/>
              </a:rPr>
              <a:t>بيانات الرسالة لأسفار العهد الجديد</a:t>
            </a:r>
            <a:endParaRPr kumimoji="0" lang="en-US" sz="2600" b="1" i="0" u="none" strike="noStrike" kern="1200" cap="none" spc="0" normalizeH="0" baseline="0" noProof="0" dirty="0">
              <a:ln>
                <a:noFill/>
              </a:ln>
              <a:solidFill>
                <a:srgbClr val="003366"/>
              </a:solidFill>
              <a:effectLst/>
              <a:uLnTx/>
              <a:uFillTx/>
              <a:latin typeface="Times New Roman" charset="0"/>
              <a:ea typeface="SimSun" charset="0"/>
              <a:cs typeface="SimSun" charset="0"/>
            </a:endParaRPr>
          </a:p>
        </p:txBody>
      </p:sp>
      <p:sp>
        <p:nvSpPr>
          <p:cNvPr id="224258" name="Text Box 3"/>
          <p:cNvSpPr txBox="1">
            <a:spLocks noChangeArrowheads="1"/>
          </p:cNvSpPr>
          <p:nvPr/>
        </p:nvSpPr>
        <p:spPr bwMode="auto">
          <a:xfrm>
            <a:off x="8610604" y="87317"/>
            <a:ext cx="530785"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3366"/>
                </a:solidFill>
                <a:effectLst/>
                <a:uLnTx/>
                <a:uFillTx/>
                <a:latin typeface="Arial" charset="0"/>
                <a:ea typeface="ＭＳ Ｐゴシック" charset="0"/>
                <a:cs typeface="Arial" charset="0"/>
              </a:rPr>
              <a:t>25</a:t>
            </a:r>
            <a:endParaRPr kumimoji="0" lang="en-US" sz="2400" b="1" i="0" u="none" strike="noStrike" kern="1200" cap="none" spc="0" normalizeH="0" baseline="0" noProof="0" dirty="0">
              <a:ln>
                <a:noFill/>
              </a:ln>
              <a:solidFill>
                <a:srgbClr val="003366"/>
              </a:solidFill>
              <a:effectLst/>
              <a:uLnTx/>
              <a:uFillTx/>
              <a:latin typeface="Arial" charset="0"/>
              <a:ea typeface="ＭＳ Ｐゴシック" charset="0"/>
              <a:cs typeface="Arial" charset="0"/>
            </a:endParaRPr>
          </a:p>
        </p:txBody>
      </p:sp>
      <p:sp>
        <p:nvSpPr>
          <p:cNvPr id="14341" name="Text Box 5"/>
          <p:cNvSpPr txBox="1">
            <a:spLocks noChangeArrowheads="1"/>
          </p:cNvSpPr>
          <p:nvPr/>
        </p:nvSpPr>
        <p:spPr bwMode="auto">
          <a:xfrm>
            <a:off x="0" y="914403"/>
            <a:ext cx="9144000" cy="1108075"/>
          </a:xfrm>
          <a:prstGeom prst="rect">
            <a:avLst/>
          </a:prstGeom>
          <a:solidFill>
            <a:srgbClr val="FF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tabLst>
                <a:tab pos="1431925" algn="ctr"/>
                <a:tab pos="2601913" algn="ctr"/>
                <a:tab pos="3673475" algn="ctr"/>
                <a:tab pos="5018088" algn="ctr"/>
                <a:tab pos="6548438" algn="ctr"/>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1431925" algn="ctr"/>
                <a:tab pos="2601913" algn="ctr"/>
                <a:tab pos="3673475" algn="ctr"/>
                <a:tab pos="5018088" algn="ctr"/>
                <a:tab pos="6548438" algn="ctr"/>
              </a:tabLst>
              <a:defRPr sz="2400">
                <a:solidFill>
                  <a:schemeClr val="tx1"/>
                </a:solidFill>
                <a:latin typeface="Times New Roman" charset="0"/>
                <a:ea typeface="ＭＳ Ｐゴシック" charset="0"/>
              </a:defRPr>
            </a:lvl2pPr>
            <a:lvl3pPr marL="1143000" indent="-228600" eaLnBrk="0" hangingPunct="0">
              <a:tabLst>
                <a:tab pos="1431925" algn="ctr"/>
                <a:tab pos="2601913" algn="ctr"/>
                <a:tab pos="3673475" algn="ctr"/>
                <a:tab pos="5018088" algn="ctr"/>
                <a:tab pos="6548438" algn="ctr"/>
              </a:tabLst>
              <a:defRPr sz="2400">
                <a:solidFill>
                  <a:schemeClr val="tx1"/>
                </a:solidFill>
                <a:latin typeface="Times New Roman" charset="0"/>
                <a:ea typeface="ＭＳ Ｐゴシック" charset="0"/>
              </a:defRPr>
            </a:lvl3pPr>
            <a:lvl4pPr marL="1600200" indent="-228600" eaLnBrk="0" hangingPunct="0">
              <a:tabLst>
                <a:tab pos="1431925" algn="ctr"/>
                <a:tab pos="2601913" algn="ctr"/>
                <a:tab pos="3673475" algn="ctr"/>
                <a:tab pos="5018088" algn="ctr"/>
                <a:tab pos="6548438" algn="ctr"/>
              </a:tabLst>
              <a:defRPr sz="2400">
                <a:solidFill>
                  <a:schemeClr val="tx1"/>
                </a:solidFill>
                <a:latin typeface="Times New Roman" charset="0"/>
                <a:ea typeface="ＭＳ Ｐゴシック" charset="0"/>
              </a:defRPr>
            </a:lvl4pPr>
            <a:lvl5pPr marL="2057400" indent="-228600" eaLnBrk="0" hangingPunct="0">
              <a:tabLst>
                <a:tab pos="1431925" algn="ctr"/>
                <a:tab pos="2601913" algn="ctr"/>
                <a:tab pos="3673475" algn="ctr"/>
                <a:tab pos="5018088" algn="ctr"/>
                <a:tab pos="6548438" algn="ctr"/>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1431925" algn="ctr"/>
                <a:tab pos="2601913" algn="ctr"/>
                <a:tab pos="3673475" algn="ctr"/>
                <a:tab pos="5018088" algn="ctr"/>
                <a:tab pos="6548438" algn="ctr"/>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1431925" algn="ctr"/>
                <a:tab pos="2601913" algn="ctr"/>
                <a:tab pos="3673475" algn="ctr"/>
                <a:tab pos="5018088" algn="ctr"/>
                <a:tab pos="6548438" algn="ctr"/>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1431925" algn="ctr"/>
                <a:tab pos="2601913" algn="ctr"/>
                <a:tab pos="3673475" algn="ctr"/>
                <a:tab pos="5018088" algn="ctr"/>
                <a:tab pos="6548438" algn="ctr"/>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1431925" algn="ctr"/>
                <a:tab pos="2601913" algn="ctr"/>
                <a:tab pos="3673475" algn="ctr"/>
                <a:tab pos="5018088" algn="ctr"/>
                <a:tab pos="6548438" algn="ctr"/>
              </a:tabLs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1913183" algn="ctr"/>
                <a:tab pos="3413903" algn="ctr"/>
                <a:tab pos="4486300" algn="ctr"/>
                <a:tab pos="5791898" algn="ctr"/>
                <a:tab pos="7400493" algn="ctr"/>
              </a:tabLst>
              <a:defRPr/>
            </a:pPr>
            <a:r>
              <a:rPr kumimoji="0" lang="en-US" altLang="zh-CN" sz="2200" b="1" i="0" u="none" strike="noStrike" kern="1200" cap="none" spc="0" normalizeH="0" baseline="0" noProof="0" dirty="0">
                <a:ln>
                  <a:noFill/>
                </a:ln>
                <a:solidFill>
                  <a:srgbClr val="000000"/>
                </a:solidFill>
                <a:effectLst/>
                <a:uLnTx/>
                <a:uFillTx/>
                <a:latin typeface="Times New Roman" charset="0"/>
                <a:ea typeface="SimSun" charset="0"/>
                <a:cs typeface="SimSun" charset="0"/>
              </a:rPr>
              <a:t>	</a:t>
            </a:r>
            <a:r>
              <a:rPr kumimoji="0" lang="ar-JO" sz="2200" b="1" i="1" u="none" strike="noStrike" kern="1200" cap="none" spc="0" normalizeH="0" baseline="0" noProof="0" dirty="0">
                <a:ln>
                  <a:noFill/>
                </a:ln>
                <a:solidFill>
                  <a:srgbClr val="000000"/>
                </a:solidFill>
                <a:effectLst/>
                <a:uLnTx/>
                <a:uFillTx/>
                <a:latin typeface="Times New Roman" charset="0"/>
                <a:ea typeface="SimSun" charset="0"/>
                <a:cs typeface="SimSun" charset="0"/>
              </a:rPr>
              <a:t>الموضوع</a:t>
            </a:r>
            <a:r>
              <a:rPr kumimoji="0" lang="ar-JO" sz="2200" b="1" i="0" u="none" strike="noStrike" kern="1200" cap="none" spc="0" normalizeH="0" baseline="0" noProof="0" dirty="0">
                <a:ln>
                  <a:noFill/>
                </a:ln>
                <a:solidFill>
                  <a:srgbClr val="000000"/>
                </a:solidFill>
                <a:effectLst/>
                <a:uLnTx/>
                <a:uFillTx/>
                <a:latin typeface="Times New Roman" charset="0"/>
                <a:ea typeface="SimSun" charset="0"/>
                <a:cs typeface="SimSun" charset="0"/>
              </a:rPr>
              <a:t>             +    القصد            = الرسالة</a:t>
            </a:r>
          </a:p>
          <a:p>
            <a:pPr marL="0" marR="0" lvl="0" indent="0" algn="ctr" defTabSz="914400" rtl="0" eaLnBrk="0" fontAlgn="base" latinLnBrk="0" hangingPunct="0">
              <a:lnSpc>
                <a:spcPct val="100000"/>
              </a:lnSpc>
              <a:spcBef>
                <a:spcPct val="0"/>
              </a:spcBef>
              <a:spcAft>
                <a:spcPct val="0"/>
              </a:spcAft>
              <a:buClrTx/>
              <a:buSzTx/>
              <a:buFontTx/>
              <a:buNone/>
              <a:tabLst>
                <a:tab pos="1965533" algn="ctr"/>
                <a:tab pos="4486300" algn="ctr"/>
                <a:tab pos="7400493" algn="ctr"/>
              </a:tabLst>
              <a:defRPr/>
            </a:pPr>
            <a:r>
              <a:rPr kumimoji="0" lang="ar-JO" sz="2200" b="1" i="1" u="none" strike="noStrike" kern="1200" cap="none" spc="0" normalizeH="0" baseline="0" noProof="0" dirty="0">
                <a:ln>
                  <a:noFill/>
                </a:ln>
                <a:solidFill>
                  <a:srgbClr val="000000"/>
                </a:solidFill>
                <a:effectLst/>
                <a:uLnTx/>
                <a:uFillTx/>
                <a:latin typeface="Times New Roman" charset="0"/>
                <a:ea typeface="SimSun" charset="0"/>
                <a:cs typeface="SimSun" charset="0"/>
              </a:rPr>
              <a:t>     ماذا يقول السفر           لماذا يقول ذلك          الفكرة الرئيسية</a:t>
            </a:r>
          </a:p>
          <a:p>
            <a:pPr marL="0" marR="0" lvl="0" indent="0" algn="ctr" defTabSz="914400" rtl="0" eaLnBrk="0" fontAlgn="base" latinLnBrk="0" hangingPunct="0">
              <a:lnSpc>
                <a:spcPct val="100000"/>
              </a:lnSpc>
              <a:spcBef>
                <a:spcPct val="0"/>
              </a:spcBef>
              <a:spcAft>
                <a:spcPct val="0"/>
              </a:spcAft>
              <a:buClrTx/>
              <a:buSzTx/>
              <a:buFontTx/>
              <a:buNone/>
              <a:tabLst>
                <a:tab pos="1965533" algn="ctr"/>
                <a:tab pos="4486300" algn="ctr"/>
                <a:tab pos="7400493" algn="ctr"/>
              </a:tabLst>
              <a:defRPr/>
            </a:pPr>
            <a:endParaRPr kumimoji="0" lang="ar-JO" sz="2200" b="1" i="1" u="none" strike="noStrike" kern="1200" cap="none" spc="0" normalizeH="0" baseline="0" noProof="0" dirty="0">
              <a:ln>
                <a:noFill/>
              </a:ln>
              <a:solidFill>
                <a:srgbClr val="000000"/>
              </a:solidFill>
              <a:effectLst/>
              <a:uLnTx/>
              <a:uFillTx/>
              <a:latin typeface="Times New Roman" charset="0"/>
              <a:ea typeface="SimSun" charset="0"/>
              <a:cs typeface="SimSun" charset="0"/>
            </a:endParaRPr>
          </a:p>
        </p:txBody>
      </p:sp>
      <p:sp>
        <p:nvSpPr>
          <p:cNvPr id="14343" name="Rectangle 7"/>
          <p:cNvSpPr>
            <a:spLocks noGrp="1" noChangeArrowheads="1"/>
          </p:cNvSpPr>
          <p:nvPr>
            <p:ph type="body" idx="1"/>
          </p:nvPr>
        </p:nvSpPr>
        <p:spPr>
          <a:xfrm>
            <a:off x="0" y="2209800"/>
            <a:ext cx="9144000" cy="3810000"/>
          </a:xfrm>
          <a:solidFill>
            <a:srgbClr val="CAE2CA"/>
          </a:solidFill>
        </p:spPr>
        <p:txBody>
          <a:bodyPr/>
          <a:lstStyle/>
          <a:p>
            <a:pPr eaLnBrk="1" hangingPunct="1">
              <a:buFont typeface="Wingdings" charset="0"/>
              <a:buNone/>
              <a:defRPr/>
            </a:pPr>
            <a:endParaRPr lang="en-US" altLang="zh-CN" b="1" dirty="0">
              <a:solidFill>
                <a:srgbClr val="000000"/>
              </a:solidFill>
              <a:ea typeface="SimSun" charset="0"/>
              <a:cs typeface="Arial"/>
            </a:endParaRPr>
          </a:p>
          <a:p>
            <a:pPr marL="0" indent="0" algn="r" eaLnBrk="1" hangingPunct="1">
              <a:buNone/>
              <a:defRPr/>
            </a:pPr>
            <a:r>
              <a:rPr lang="ar-JO" altLang="zh-CN" b="1" u="sng" dirty="0">
                <a:solidFill>
                  <a:srgbClr val="000000"/>
                </a:solidFill>
                <a:ea typeface="SimSun" charset="0"/>
                <a:cs typeface="Arial"/>
              </a:rPr>
              <a:t>مرقس</a:t>
            </a:r>
            <a:endParaRPr lang="en-US" altLang="zh-CN" b="1" u="sng" dirty="0">
              <a:ea typeface="SimSun" charset="0"/>
              <a:cs typeface="Arial"/>
            </a:endParaRPr>
          </a:p>
          <a:p>
            <a:pPr algn="r" rtl="1" eaLnBrk="1" hangingPunct="1">
              <a:defRPr/>
            </a:pPr>
            <a:r>
              <a:rPr lang="ar-JO" altLang="zh-CN" b="1" dirty="0">
                <a:solidFill>
                  <a:srgbClr val="000000"/>
                </a:solidFill>
                <a:ea typeface="SimSun" charset="0"/>
                <a:cs typeface="Arial"/>
              </a:rPr>
              <a:t>يقدم مرقس باهتمام رعوي أحداث منتقاة عن المسيح ابن الله (الإله) الذي خدم كنموذج </a:t>
            </a:r>
            <a:r>
              <a:rPr lang="ar-JO" altLang="zh-CN" b="1" dirty="0">
                <a:solidFill>
                  <a:srgbClr val="C00000"/>
                </a:solidFill>
                <a:ea typeface="SimSun" charset="0"/>
                <a:cs typeface="Arial"/>
              </a:rPr>
              <a:t>العبد المتألم </a:t>
            </a:r>
            <a:r>
              <a:rPr lang="ar-JO" altLang="zh-CN" b="1" dirty="0">
                <a:solidFill>
                  <a:srgbClr val="000000"/>
                </a:solidFill>
                <a:ea typeface="SimSun" charset="0"/>
                <a:cs typeface="Arial"/>
              </a:rPr>
              <a:t>ليحض المؤمنين الرومان المضطهدين على </a:t>
            </a:r>
            <a:r>
              <a:rPr lang="ar-JO" altLang="zh-CN" b="1" dirty="0">
                <a:solidFill>
                  <a:srgbClr val="C00000"/>
                </a:solidFill>
                <a:ea typeface="SimSun" charset="0"/>
                <a:cs typeface="Arial"/>
              </a:rPr>
              <a:t>التلمذة</a:t>
            </a:r>
            <a:r>
              <a:rPr lang="ar-JO" altLang="zh-CN" b="1" dirty="0">
                <a:solidFill>
                  <a:srgbClr val="000000"/>
                </a:solidFill>
                <a:ea typeface="SimSun" charset="0"/>
                <a:cs typeface="Arial"/>
              </a:rPr>
              <a:t> الصحيحة للمسيح </a:t>
            </a:r>
            <a:endParaRPr lang="en-US" altLang="zh-CN" b="1" dirty="0">
              <a:solidFill>
                <a:srgbClr val="000000"/>
              </a:solidFill>
              <a:ea typeface="SimSun" charset="0"/>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p:cTn id="7" dur="500" fill="hold"/>
                                        <p:tgtEl>
                                          <p:spTgt spid="14341"/>
                                        </p:tgtEl>
                                        <p:attrNameLst>
                                          <p:attrName>ppt_w</p:attrName>
                                        </p:attrNameLst>
                                      </p:cBhvr>
                                      <p:tavLst>
                                        <p:tav tm="0">
                                          <p:val>
                                            <p:fltVal val="0"/>
                                          </p:val>
                                        </p:tav>
                                        <p:tav tm="100000">
                                          <p:val>
                                            <p:strVal val="#ppt_w"/>
                                          </p:val>
                                        </p:tav>
                                      </p:tavLst>
                                    </p:anim>
                                    <p:anim calcmode="lin" valueType="num">
                                      <p:cBhvr>
                                        <p:cTn id="8" dur="500" fill="hold"/>
                                        <p:tgtEl>
                                          <p:spTgt spid="1434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43">
                                            <p:txEl>
                                              <p:pRg st="1" end="1"/>
                                            </p:txEl>
                                          </p:spTgt>
                                        </p:tgtEl>
                                        <p:attrNameLst>
                                          <p:attrName>style.visibility</p:attrName>
                                        </p:attrNameLst>
                                      </p:cBhvr>
                                      <p:to>
                                        <p:strVal val="visible"/>
                                      </p:to>
                                    </p:set>
                                    <p:anim calcmode="lin" valueType="num">
                                      <p:cBhvr additive="base">
                                        <p:cTn id="13" dur="500" fill="hold"/>
                                        <p:tgtEl>
                                          <p:spTgt spid="143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43">
                                            <p:txEl>
                                              <p:pRg st="2" end="2"/>
                                            </p:txEl>
                                          </p:spTgt>
                                        </p:tgtEl>
                                        <p:attrNameLst>
                                          <p:attrName>style.visibility</p:attrName>
                                        </p:attrNameLst>
                                      </p:cBhvr>
                                      <p:to>
                                        <p:strVal val="visible"/>
                                      </p:to>
                                    </p:set>
                                    <p:anim calcmode="lin" valueType="num">
                                      <p:cBhvr additive="base">
                                        <p:cTn id="19" dur="500" fill="hold"/>
                                        <p:tgtEl>
                                          <p:spTgt spid="143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4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nimBg="1" autoUpdateAnimBg="0"/>
      <p:bldP spid="14343" grpId="0" build="p" bldLvl="2"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Text Box 2"/>
          <p:cNvSpPr txBox="1">
            <a:spLocks noChangeArrowheads="1"/>
          </p:cNvSpPr>
          <p:nvPr/>
        </p:nvSpPr>
        <p:spPr bwMode="auto">
          <a:xfrm>
            <a:off x="2660115" y="152405"/>
            <a:ext cx="3866635" cy="461600"/>
          </a:xfrm>
          <a:prstGeom prst="rect">
            <a:avLst/>
          </a:prstGeom>
          <a:solidFill>
            <a:srgbClr val="FFCC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003366"/>
                </a:solidFill>
                <a:effectLst/>
                <a:uLnTx/>
                <a:uFillTx/>
                <a:latin typeface="Times New Roman" charset="0"/>
                <a:ea typeface="SimSun" charset="0"/>
                <a:cs typeface="SimSun" charset="0"/>
              </a:rPr>
              <a:t>بيانات الرسالة لأسفار العهد الجديد</a:t>
            </a:r>
            <a:endParaRPr kumimoji="0" lang="en-US" sz="2400" b="1" i="0" u="none" strike="noStrike" kern="1200" cap="none" spc="0" normalizeH="0" baseline="0" noProof="0" dirty="0">
              <a:ln>
                <a:noFill/>
              </a:ln>
              <a:solidFill>
                <a:srgbClr val="003366"/>
              </a:solidFill>
              <a:effectLst/>
              <a:uLnTx/>
              <a:uFillTx/>
              <a:latin typeface="Times New Roman" charset="0"/>
              <a:ea typeface="SimSun" charset="0"/>
              <a:cs typeface="SimSun" charset="0"/>
            </a:endParaRPr>
          </a:p>
        </p:txBody>
      </p:sp>
      <p:sp>
        <p:nvSpPr>
          <p:cNvPr id="226306" name="Text Box 3"/>
          <p:cNvSpPr txBox="1">
            <a:spLocks noChangeArrowheads="1"/>
          </p:cNvSpPr>
          <p:nvPr/>
        </p:nvSpPr>
        <p:spPr bwMode="auto">
          <a:xfrm>
            <a:off x="8578854" y="152405"/>
            <a:ext cx="530785"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3366"/>
                </a:solidFill>
                <a:effectLst/>
                <a:uLnTx/>
                <a:uFillTx/>
                <a:latin typeface="Arial" charset="0"/>
                <a:ea typeface="ＭＳ Ｐゴシック" charset="0"/>
                <a:cs typeface="Arial" charset="0"/>
              </a:rPr>
              <a:t>25</a:t>
            </a:r>
            <a:endParaRPr kumimoji="0" lang="en-US" sz="2400" b="1" i="0" u="none" strike="noStrike" kern="1200" cap="none" spc="0" normalizeH="0" baseline="0" noProof="0" dirty="0">
              <a:ln>
                <a:noFill/>
              </a:ln>
              <a:solidFill>
                <a:srgbClr val="003366"/>
              </a:solidFill>
              <a:effectLst/>
              <a:uLnTx/>
              <a:uFillTx/>
              <a:latin typeface="Arial" charset="0"/>
              <a:ea typeface="ＭＳ Ｐゴシック" charset="0"/>
              <a:cs typeface="Arial" charset="0"/>
            </a:endParaRPr>
          </a:p>
        </p:txBody>
      </p:sp>
      <p:sp>
        <p:nvSpPr>
          <p:cNvPr id="16389" name="Rectangle 5"/>
          <p:cNvSpPr>
            <a:spLocks noGrp="1" noChangeArrowheads="1"/>
          </p:cNvSpPr>
          <p:nvPr>
            <p:ph type="body" idx="1"/>
          </p:nvPr>
        </p:nvSpPr>
        <p:spPr>
          <a:xfrm>
            <a:off x="76200" y="762000"/>
            <a:ext cx="8915400" cy="5410200"/>
          </a:xfrm>
          <a:solidFill>
            <a:srgbClr val="CAE2CA"/>
          </a:solidFill>
        </p:spPr>
        <p:txBody>
          <a:bodyPr/>
          <a:lstStyle/>
          <a:p>
            <a:pPr algn="r" eaLnBrk="1" hangingPunct="1">
              <a:lnSpc>
                <a:spcPct val="90000"/>
              </a:lnSpc>
              <a:buFont typeface="Wingdings" charset="0"/>
              <a:buNone/>
            </a:pPr>
            <a:r>
              <a:rPr lang="ar-JO" altLang="zh-CN" sz="2200" b="1" u="sng" dirty="0">
                <a:solidFill>
                  <a:srgbClr val="000000"/>
                </a:solidFill>
                <a:latin typeface="Arial" charset="0"/>
                <a:ea typeface="ＭＳ Ｐゴシック" charset="0"/>
                <a:cs typeface="Arial" charset="0"/>
              </a:rPr>
              <a:t>لوقا</a:t>
            </a:r>
            <a:endParaRPr lang="en-US" altLang="zh-CN" sz="2200" b="1" u="sng" dirty="0">
              <a:latin typeface="Arial" charset="0"/>
              <a:ea typeface="ＭＳ Ｐゴシック" charset="0"/>
              <a:cs typeface="Arial" charset="0"/>
            </a:endParaRPr>
          </a:p>
          <a:p>
            <a:pPr algn="r" rtl="1" eaLnBrk="1" hangingPunct="1">
              <a:lnSpc>
                <a:spcPct val="90000"/>
              </a:lnSpc>
            </a:pPr>
            <a:r>
              <a:rPr lang="ar-JO" altLang="zh-CN" sz="2200" b="1" dirty="0">
                <a:solidFill>
                  <a:srgbClr val="000000"/>
                </a:solidFill>
                <a:latin typeface="Arial" charset="0"/>
                <a:ea typeface="ＭＳ Ｐゴシック" charset="0"/>
                <a:cs typeface="Arial" charset="0"/>
              </a:rPr>
              <a:t>يقدم لوقا </a:t>
            </a:r>
            <a:r>
              <a:rPr lang="ar-JO" altLang="zh-CN" sz="2200" b="1" dirty="0">
                <a:solidFill>
                  <a:schemeClr val="accent4">
                    <a:lumMod val="90000"/>
                    <a:lumOff val="10000"/>
                  </a:schemeClr>
                </a:solidFill>
                <a:latin typeface="Arial" charset="0"/>
                <a:ea typeface="ＭＳ Ｐゴシック" charset="0"/>
                <a:cs typeface="Arial" charset="0"/>
              </a:rPr>
              <a:t>التقدم الموجه بشكل سيادي لرسالة الملكوت </a:t>
            </a:r>
            <a:r>
              <a:rPr lang="ar-JO" altLang="zh-CN" sz="2200" b="1" dirty="0">
                <a:solidFill>
                  <a:srgbClr val="000000"/>
                </a:solidFill>
                <a:latin typeface="Arial" charset="0"/>
                <a:ea typeface="ＭＳ Ｐゴシック" charset="0"/>
                <a:cs typeface="Arial" charset="0"/>
              </a:rPr>
              <a:t>من رفض اليهود للمسيح كمسيا إلى قبول الأمم لتأكيد إيمان المؤمنين من الأمم بتأكيده </a:t>
            </a:r>
            <a:r>
              <a:rPr lang="ar-JO" altLang="zh-CN" sz="2200" b="1" dirty="0">
                <a:solidFill>
                  <a:schemeClr val="accent4">
                    <a:lumMod val="90000"/>
                    <a:lumOff val="10000"/>
                  </a:schemeClr>
                </a:solidFill>
                <a:latin typeface="Arial" charset="0"/>
                <a:ea typeface="ＭＳ Ｐゴシック" charset="0"/>
                <a:cs typeface="Arial" charset="0"/>
              </a:rPr>
              <a:t>كمخلص للأمم المؤمنين </a:t>
            </a:r>
            <a:r>
              <a:rPr lang="ar-JO" altLang="zh-CN" sz="2200" b="1" dirty="0">
                <a:solidFill>
                  <a:srgbClr val="000000"/>
                </a:solidFill>
                <a:latin typeface="Arial" charset="0"/>
                <a:ea typeface="ＭＳ Ｐゴシック" charset="0"/>
                <a:cs typeface="Arial" charset="0"/>
              </a:rPr>
              <a:t>وكذلك اليهود.</a:t>
            </a:r>
            <a:endParaRPr lang="en-US" altLang="zh-CN" sz="2200" b="1" dirty="0">
              <a:solidFill>
                <a:srgbClr val="000000"/>
              </a:solidFill>
              <a:latin typeface="Arial" charset="0"/>
              <a:ea typeface="ＭＳ Ｐゴシック" charset="0"/>
              <a:cs typeface="Arial" charset="0"/>
            </a:endParaRPr>
          </a:p>
          <a:p>
            <a:pPr eaLnBrk="1" hangingPunct="1">
              <a:lnSpc>
                <a:spcPct val="90000"/>
              </a:lnSpc>
              <a:buFont typeface="Wingdings" charset="0"/>
              <a:buNone/>
            </a:pPr>
            <a:endParaRPr lang="en-US" altLang="zh-CN" sz="700" b="1" dirty="0">
              <a:latin typeface="Arial" charset="0"/>
              <a:ea typeface="ＭＳ Ｐゴシック" charset="0"/>
              <a:cs typeface="Arial" charset="0"/>
            </a:endParaRPr>
          </a:p>
          <a:p>
            <a:pPr algn="r" eaLnBrk="1" hangingPunct="1">
              <a:lnSpc>
                <a:spcPct val="90000"/>
              </a:lnSpc>
              <a:buFont typeface="Wingdings" charset="0"/>
              <a:buNone/>
            </a:pPr>
            <a:r>
              <a:rPr lang="ar-JO" altLang="zh-CN" sz="2200" b="1" u="sng" dirty="0">
                <a:solidFill>
                  <a:srgbClr val="000000"/>
                </a:solidFill>
                <a:latin typeface="Arial" charset="0"/>
                <a:ea typeface="ＭＳ Ｐゴシック" charset="0"/>
                <a:cs typeface="Arial" charset="0"/>
              </a:rPr>
              <a:t>يوحنا</a:t>
            </a:r>
            <a:endParaRPr lang="en-US" altLang="zh-CN" sz="2200" b="1" u="sng" dirty="0">
              <a:latin typeface="Arial" charset="0"/>
              <a:ea typeface="ＭＳ Ｐゴシック" charset="0"/>
              <a:cs typeface="Arial" charset="0"/>
            </a:endParaRPr>
          </a:p>
          <a:p>
            <a:pPr algn="r" rtl="1" eaLnBrk="1" hangingPunct="1">
              <a:lnSpc>
                <a:spcPct val="90000"/>
              </a:lnSpc>
            </a:pPr>
            <a:r>
              <a:rPr lang="ar-JO" altLang="zh-CN" sz="2200" b="1" dirty="0">
                <a:solidFill>
                  <a:srgbClr val="000000"/>
                </a:solidFill>
                <a:latin typeface="Arial" charset="0"/>
                <a:ea typeface="ＭＳ Ｐゴシック" charset="0"/>
                <a:cs typeface="Arial" charset="0"/>
              </a:rPr>
              <a:t>يثبت يوحنا أن يسوع هو </a:t>
            </a:r>
            <a:r>
              <a:rPr lang="ar-JO" altLang="zh-CN" sz="2200" b="1" dirty="0">
                <a:solidFill>
                  <a:schemeClr val="accent4">
                    <a:lumMod val="90000"/>
                    <a:lumOff val="10000"/>
                  </a:schemeClr>
                </a:solidFill>
                <a:latin typeface="Arial" charset="0"/>
                <a:ea typeface="ＭＳ Ｐゴシック" charset="0"/>
                <a:cs typeface="Arial" charset="0"/>
              </a:rPr>
              <a:t>ابن الله </a:t>
            </a:r>
            <a:r>
              <a:rPr lang="ar-JO" altLang="zh-CN" sz="2200" b="1" dirty="0">
                <a:solidFill>
                  <a:srgbClr val="000000"/>
                </a:solidFill>
                <a:latin typeface="Arial" charset="0"/>
                <a:ea typeface="ＭＳ Ｐゴシック" charset="0"/>
                <a:cs typeface="Arial" charset="0"/>
              </a:rPr>
              <a:t>(الإله) الذي صار إنساناً من خلال معجزات منتقاة و خطايات للمسيح ليقنع الأمم غير المؤمنين أن </a:t>
            </a:r>
            <a:r>
              <a:rPr lang="ar-JO" altLang="zh-CN" sz="2200" b="1" dirty="0">
                <a:solidFill>
                  <a:schemeClr val="accent4">
                    <a:lumMod val="90000"/>
                    <a:lumOff val="10000"/>
                  </a:schemeClr>
                </a:solidFill>
                <a:latin typeface="Arial" charset="0"/>
                <a:ea typeface="ＭＳ Ｐゴシック" charset="0"/>
                <a:cs typeface="Arial" charset="0"/>
              </a:rPr>
              <a:t>يؤمنوا</a:t>
            </a:r>
            <a:r>
              <a:rPr lang="ar-JO" altLang="zh-CN" sz="2200" b="1" dirty="0">
                <a:solidFill>
                  <a:srgbClr val="000000"/>
                </a:solidFill>
                <a:latin typeface="Arial" charset="0"/>
                <a:ea typeface="ＭＳ Ｐゴシック" charset="0"/>
                <a:cs typeface="Arial" charset="0"/>
              </a:rPr>
              <a:t> به و يحصلوا على الحياة الأبدية</a:t>
            </a:r>
            <a:endParaRPr lang="en-US" altLang="zh-CN" sz="2200" b="1" dirty="0">
              <a:solidFill>
                <a:srgbClr val="000000"/>
              </a:solidFill>
              <a:latin typeface="Arial" charset="0"/>
              <a:ea typeface="ＭＳ Ｐゴシック" charset="0"/>
              <a:cs typeface="Arial" charset="0"/>
            </a:endParaRPr>
          </a:p>
          <a:p>
            <a:pPr eaLnBrk="1" hangingPunct="1">
              <a:lnSpc>
                <a:spcPct val="90000"/>
              </a:lnSpc>
              <a:buFont typeface="Wingdings" charset="0"/>
              <a:buNone/>
            </a:pPr>
            <a:endParaRPr lang="en-US" sz="1050" b="1" dirty="0">
              <a:solidFill>
                <a:srgbClr val="000000"/>
              </a:solidFill>
              <a:latin typeface="Arial" charset="0"/>
              <a:ea typeface="ＭＳ Ｐゴシック" charset="0"/>
              <a:cs typeface="Arial" charset="0"/>
            </a:endParaRPr>
          </a:p>
          <a:p>
            <a:pPr algn="r" eaLnBrk="1" hangingPunct="1">
              <a:lnSpc>
                <a:spcPct val="90000"/>
              </a:lnSpc>
              <a:buFont typeface="Wingdings" charset="0"/>
              <a:buNone/>
            </a:pPr>
            <a:r>
              <a:rPr lang="ar-JO" altLang="zh-CN" sz="2200" b="1" u="sng" dirty="0">
                <a:solidFill>
                  <a:srgbClr val="000000"/>
                </a:solidFill>
                <a:latin typeface="Arial" charset="0"/>
                <a:ea typeface="ＭＳ Ｐゴシック" charset="0"/>
                <a:cs typeface="Arial" charset="0"/>
              </a:rPr>
              <a:t>أعمال الرسل</a:t>
            </a:r>
            <a:endParaRPr lang="en-US" altLang="zh-CN" sz="2200" b="1" u="sng" dirty="0">
              <a:solidFill>
                <a:srgbClr val="000000"/>
              </a:solidFill>
              <a:latin typeface="Arial" charset="0"/>
              <a:ea typeface="ＭＳ Ｐゴシック" charset="0"/>
              <a:cs typeface="Arial" charset="0"/>
            </a:endParaRPr>
          </a:p>
          <a:p>
            <a:pPr algn="r" rtl="1" eaLnBrk="1" hangingPunct="1">
              <a:lnSpc>
                <a:spcPct val="90000"/>
              </a:lnSpc>
            </a:pPr>
            <a:r>
              <a:rPr lang="ar-JO" altLang="zh-CN" sz="2200" b="1" dirty="0">
                <a:solidFill>
                  <a:srgbClr val="000000"/>
                </a:solidFill>
                <a:latin typeface="Arial" charset="0"/>
                <a:ea typeface="ＭＳ Ｐゴシック" charset="0"/>
                <a:cs typeface="Arial" charset="0"/>
              </a:rPr>
              <a:t>يقدم لوقا </a:t>
            </a:r>
            <a:r>
              <a:rPr lang="ar-JO" altLang="zh-CN" sz="2200" b="1" dirty="0">
                <a:solidFill>
                  <a:schemeClr val="accent4">
                    <a:lumMod val="90000"/>
                    <a:lumOff val="10000"/>
                  </a:schemeClr>
                </a:solidFill>
                <a:latin typeface="Arial" charset="0"/>
                <a:ea typeface="ＭＳ Ｐゴシック" charset="0"/>
                <a:cs typeface="Arial" charset="0"/>
              </a:rPr>
              <a:t>تقدم الله الموجه بشكل سيادي لرسالة الملكوت </a:t>
            </a:r>
            <a:r>
              <a:rPr lang="ar-JO" altLang="zh-CN" sz="2200" b="1" dirty="0">
                <a:solidFill>
                  <a:srgbClr val="000000"/>
                </a:solidFill>
                <a:latin typeface="Arial" charset="0"/>
                <a:ea typeface="ＭＳ Ｐゴシック" charset="0"/>
                <a:cs typeface="Arial" charset="0"/>
              </a:rPr>
              <a:t>من يهود أورشليم إلى الرومان غير اليهود في تاريخ الكنيسة المبكرة من أجل إثبات أن </a:t>
            </a:r>
            <a:r>
              <a:rPr lang="ar-JO" altLang="zh-CN" sz="2200" b="1" dirty="0">
                <a:solidFill>
                  <a:schemeClr val="accent4">
                    <a:lumMod val="90000"/>
                    <a:lumOff val="10000"/>
                  </a:schemeClr>
                </a:solidFill>
                <a:latin typeface="Arial" charset="0"/>
                <a:ea typeface="ＭＳ Ｐゴシック" charset="0"/>
                <a:cs typeface="Arial" charset="0"/>
              </a:rPr>
              <a:t>الله مسؤول </a:t>
            </a:r>
            <a:r>
              <a:rPr lang="ar-JO" altLang="zh-CN" sz="2200" b="1" dirty="0">
                <a:solidFill>
                  <a:srgbClr val="000000"/>
                </a:solidFill>
                <a:latin typeface="Arial" charset="0"/>
                <a:ea typeface="ＭＳ Ｐゴシック" charset="0"/>
                <a:cs typeface="Arial" charset="0"/>
              </a:rPr>
              <a:t>عن كنيسته وحث المؤمنين على </a:t>
            </a:r>
            <a:r>
              <a:rPr lang="ar-JO" altLang="zh-CN" sz="2200" b="1" dirty="0">
                <a:solidFill>
                  <a:schemeClr val="accent4">
                    <a:lumMod val="90000"/>
                    <a:lumOff val="10000"/>
                  </a:schemeClr>
                </a:solidFill>
                <a:latin typeface="Arial" charset="0"/>
                <a:ea typeface="ＭＳ Ｐゴシック" charset="0"/>
                <a:cs typeface="Arial" charset="0"/>
              </a:rPr>
              <a:t>الشهادة في كل مكان</a:t>
            </a:r>
            <a:r>
              <a:rPr lang="ar-JO" altLang="zh-CN" sz="2200" b="1" dirty="0">
                <a:solidFill>
                  <a:srgbClr val="000000"/>
                </a:solidFill>
                <a:latin typeface="Arial" charset="0"/>
                <a:ea typeface="ＭＳ Ｐゴシック" charset="0"/>
                <a:cs typeface="Arial" charset="0"/>
              </a:rPr>
              <a:t>.</a:t>
            </a:r>
            <a:endParaRPr lang="en-US" altLang="zh-CN" sz="2200" b="1" dirty="0">
              <a:solidFill>
                <a:srgbClr val="000000"/>
              </a:solidFill>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389">
                                            <p:txEl>
                                              <p:pRg st="0" end="0"/>
                                            </p:txEl>
                                          </p:spTgt>
                                        </p:tgtEl>
                                        <p:attrNameLst>
                                          <p:attrName>style.visibility</p:attrName>
                                        </p:attrNameLst>
                                      </p:cBhvr>
                                      <p:to>
                                        <p:strVal val="visible"/>
                                      </p:to>
                                    </p:set>
                                    <p:anim calcmode="lin" valueType="num">
                                      <p:cBhvr additive="base">
                                        <p:cTn id="7" dur="500" fill="hold"/>
                                        <p:tgtEl>
                                          <p:spTgt spid="1638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9">
                                            <p:txEl>
                                              <p:pRg st="1" end="1"/>
                                            </p:txEl>
                                          </p:spTgt>
                                        </p:tgtEl>
                                        <p:attrNameLst>
                                          <p:attrName>style.visibility</p:attrName>
                                        </p:attrNameLst>
                                      </p:cBhvr>
                                      <p:to>
                                        <p:strVal val="visible"/>
                                      </p:to>
                                    </p:set>
                                    <p:anim calcmode="lin" valueType="num">
                                      <p:cBhvr additive="base">
                                        <p:cTn id="13" dur="500" fill="hold"/>
                                        <p:tgtEl>
                                          <p:spTgt spid="1638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8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389">
                                            <p:txEl>
                                              <p:pRg st="3" end="3"/>
                                            </p:txEl>
                                          </p:spTgt>
                                        </p:tgtEl>
                                        <p:attrNameLst>
                                          <p:attrName>style.visibility</p:attrName>
                                        </p:attrNameLst>
                                      </p:cBhvr>
                                      <p:to>
                                        <p:strVal val="visible"/>
                                      </p:to>
                                    </p:set>
                                    <p:anim calcmode="lin" valueType="num">
                                      <p:cBhvr additive="base">
                                        <p:cTn id="19" dur="500" fill="hold"/>
                                        <p:tgtEl>
                                          <p:spTgt spid="1638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38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389">
                                            <p:txEl>
                                              <p:pRg st="4" end="4"/>
                                            </p:txEl>
                                          </p:spTgt>
                                        </p:tgtEl>
                                        <p:attrNameLst>
                                          <p:attrName>style.visibility</p:attrName>
                                        </p:attrNameLst>
                                      </p:cBhvr>
                                      <p:to>
                                        <p:strVal val="visible"/>
                                      </p:to>
                                    </p:set>
                                    <p:anim calcmode="lin" valueType="num">
                                      <p:cBhvr additive="base">
                                        <p:cTn id="25" dur="500" fill="hold"/>
                                        <p:tgtEl>
                                          <p:spTgt spid="1638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38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389">
                                            <p:txEl>
                                              <p:pRg st="6" end="6"/>
                                            </p:txEl>
                                          </p:spTgt>
                                        </p:tgtEl>
                                        <p:attrNameLst>
                                          <p:attrName>style.visibility</p:attrName>
                                        </p:attrNameLst>
                                      </p:cBhvr>
                                      <p:to>
                                        <p:strVal val="visible"/>
                                      </p:to>
                                    </p:set>
                                    <p:anim calcmode="lin" valueType="num">
                                      <p:cBhvr additive="base">
                                        <p:cTn id="31" dur="500" fill="hold"/>
                                        <p:tgtEl>
                                          <p:spTgt spid="16389">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38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6389">
                                            <p:txEl>
                                              <p:pRg st="7" end="7"/>
                                            </p:txEl>
                                          </p:spTgt>
                                        </p:tgtEl>
                                        <p:attrNameLst>
                                          <p:attrName>style.visibility</p:attrName>
                                        </p:attrNameLst>
                                      </p:cBhvr>
                                      <p:to>
                                        <p:strVal val="visible"/>
                                      </p:to>
                                    </p:set>
                                    <p:anim calcmode="lin" valueType="num">
                                      <p:cBhvr additive="base">
                                        <p:cTn id="37" dur="500" fill="hold"/>
                                        <p:tgtEl>
                                          <p:spTgt spid="16389">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638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build="p" bldLvl="2"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5745" name="Picture 2" descr="septuagint"/>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a:stretch>
            <a:fillRect/>
          </a:stretch>
        </p:blipFill>
        <p:spPr bwMode="auto">
          <a:xfrm>
            <a:off x="0" y="923614"/>
            <a:ext cx="688504" cy="633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5746" name="Picture 3" descr="septuagint"/>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a:stretch>
            <a:fillRect/>
          </a:stretch>
        </p:blipFill>
        <p:spPr bwMode="auto">
          <a:xfrm>
            <a:off x="1219200" y="923614"/>
            <a:ext cx="688504" cy="633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5747" name="Picture 4" descr="septuagint"/>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a:stretch>
            <a:fillRect/>
          </a:stretch>
        </p:blipFill>
        <p:spPr bwMode="auto">
          <a:xfrm>
            <a:off x="0" y="1643694"/>
            <a:ext cx="688504" cy="633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5748" name="Picture 5" descr="septuagint"/>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a:stretch>
            <a:fillRect/>
          </a:stretch>
        </p:blipFill>
        <p:spPr bwMode="auto">
          <a:xfrm>
            <a:off x="1219200" y="1643694"/>
            <a:ext cx="688504" cy="633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5749" name="Rectangle 6"/>
          <p:cNvSpPr>
            <a:spLocks noChangeArrowheads="1"/>
          </p:cNvSpPr>
          <p:nvPr/>
        </p:nvSpPr>
        <p:spPr bwMode="auto">
          <a:xfrm>
            <a:off x="0" y="5638800"/>
            <a:ext cx="9144000" cy="152400"/>
          </a:xfrm>
          <a:prstGeom prst="rect">
            <a:avLst/>
          </a:prstGeom>
          <a:solidFill>
            <a:schemeClr val="accent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charset="0"/>
              <a:ea typeface="ＭＳ Ｐゴシック" charset="0"/>
            </a:endParaRPr>
          </a:p>
        </p:txBody>
      </p:sp>
      <p:sp>
        <p:nvSpPr>
          <p:cNvPr id="415750" name="Text Box 7"/>
          <p:cNvSpPr txBox="1">
            <a:spLocks noChangeArrowheads="1"/>
          </p:cNvSpPr>
          <p:nvPr/>
        </p:nvSpPr>
        <p:spPr bwMode="auto">
          <a:xfrm>
            <a:off x="0" y="5791200"/>
            <a:ext cx="12192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القرن الأول</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51" name="Text Box 8"/>
          <p:cNvSpPr txBox="1">
            <a:spLocks noChangeArrowheads="1"/>
          </p:cNvSpPr>
          <p:nvPr/>
        </p:nvSpPr>
        <p:spPr bwMode="auto">
          <a:xfrm>
            <a:off x="6621463" y="5867400"/>
            <a:ext cx="20732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325 م</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52" name="Rectangle 9"/>
          <p:cNvSpPr>
            <a:spLocks noGrp="1" noChangeArrowheads="1"/>
          </p:cNvSpPr>
          <p:nvPr>
            <p:ph type="ctrTitle"/>
          </p:nvPr>
        </p:nvSpPr>
        <p:spPr>
          <a:xfrm>
            <a:off x="762000" y="-76200"/>
            <a:ext cx="7772400" cy="838200"/>
          </a:xfrm>
        </p:spPr>
        <p:txBody>
          <a:bodyPr/>
          <a:lstStyle/>
          <a:p>
            <a:pPr algn="r" eaLnBrk="1" hangingPunct="1"/>
            <a:r>
              <a:rPr lang="en-US" dirty="0">
                <a:latin typeface="Arial Black" charset="0"/>
                <a:ea typeface="ＭＳ Ｐゴシック" charset="0"/>
                <a:cs typeface="ＭＳ Ｐゴシック" charset="0"/>
              </a:rPr>
              <a:t>Clearing History</a:t>
            </a:r>
          </a:p>
        </p:txBody>
      </p:sp>
      <p:sp>
        <p:nvSpPr>
          <p:cNvPr id="415753" name="Text Box 10"/>
          <p:cNvSpPr txBox="1">
            <a:spLocks noChangeArrowheads="1"/>
          </p:cNvSpPr>
          <p:nvPr/>
        </p:nvSpPr>
        <p:spPr bwMode="auto">
          <a:xfrm>
            <a:off x="-304800" y="4010025"/>
            <a:ext cx="1981200"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متى</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مرقس</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لوقا</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يوحنا</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54" name="Text Box 11"/>
          <p:cNvSpPr txBox="1">
            <a:spLocks noChangeArrowheads="1"/>
          </p:cNvSpPr>
          <p:nvPr/>
        </p:nvSpPr>
        <p:spPr bwMode="auto">
          <a:xfrm>
            <a:off x="5715000" y="6248400"/>
            <a:ext cx="3429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مجمع نيقية</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55" name="Line 12"/>
          <p:cNvSpPr>
            <a:spLocks noChangeShapeType="1"/>
          </p:cNvSpPr>
          <p:nvPr/>
        </p:nvSpPr>
        <p:spPr bwMode="auto">
          <a:xfrm flipV="1">
            <a:off x="0" y="3962400"/>
            <a:ext cx="91440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charset="0"/>
              <a:ea typeface="ＭＳ Ｐゴシック" charset="0"/>
            </a:endParaRPr>
          </a:p>
        </p:txBody>
      </p:sp>
      <p:sp>
        <p:nvSpPr>
          <p:cNvPr id="415756" name="Text Box 13"/>
          <p:cNvSpPr txBox="1">
            <a:spLocks noChangeArrowheads="1"/>
          </p:cNvSpPr>
          <p:nvPr/>
        </p:nvSpPr>
        <p:spPr bwMode="auto">
          <a:xfrm>
            <a:off x="3733800" y="914400"/>
            <a:ext cx="20732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أفراد</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57" name="Text Box 14"/>
          <p:cNvSpPr txBox="1">
            <a:spLocks noChangeArrowheads="1"/>
          </p:cNvSpPr>
          <p:nvPr/>
        </p:nvSpPr>
        <p:spPr bwMode="auto">
          <a:xfrm rot="-2783676">
            <a:off x="1058863" y="1909762"/>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rPr>
              <a:t>برنابا المزيف (70-130)</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58" name="Text Box 15"/>
          <p:cNvSpPr txBox="1">
            <a:spLocks noChangeArrowheads="1"/>
          </p:cNvSpPr>
          <p:nvPr/>
        </p:nvSpPr>
        <p:spPr bwMode="auto">
          <a:xfrm>
            <a:off x="76200" y="2286000"/>
            <a:ext cx="17526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charset="0"/>
              </a:rPr>
              <a:t>X= </a:t>
            </a:r>
            <a:r>
              <a:rPr kumimoji="0" lang="ar-JO" sz="1800" b="1" i="0" u="none" strike="noStrike" kern="1200" cap="none" spc="0" normalizeH="0" baseline="0" noProof="0" dirty="0">
                <a:ln>
                  <a:noFill/>
                </a:ln>
                <a:solidFill>
                  <a:srgbClr val="FFFFFF"/>
                </a:solidFill>
                <a:effectLst/>
                <a:uLnTx/>
                <a:uFillTx/>
                <a:latin typeface="Arial" charset="0"/>
                <a:ea typeface="ＭＳ Ｐゴシック" charset="0"/>
              </a:rPr>
              <a:t>الإستشهاد أو التلميح</a:t>
            </a:r>
            <a:endParaRPr kumimoji="0" lang="en-US" sz="18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59" name="Text Box 16"/>
          <p:cNvSpPr txBox="1">
            <a:spLocks noChangeArrowheads="1"/>
          </p:cNvSpPr>
          <p:nvPr/>
        </p:nvSpPr>
        <p:spPr bwMode="auto">
          <a:xfrm>
            <a:off x="76200" y="2971800"/>
            <a:ext cx="17526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charset="0"/>
              </a:rPr>
              <a:t>O= </a:t>
            </a:r>
            <a:r>
              <a:rPr kumimoji="0" lang="ar-JO" sz="1800" b="1" i="0" u="none" strike="noStrike" kern="1200" cap="none" spc="0" normalizeH="0" baseline="0" noProof="0" dirty="0">
                <a:ln>
                  <a:noFill/>
                </a:ln>
                <a:solidFill>
                  <a:srgbClr val="FFFFFF"/>
                </a:solidFill>
                <a:effectLst/>
                <a:uLnTx/>
                <a:uFillTx/>
                <a:latin typeface="Arial" charset="0"/>
                <a:ea typeface="ＭＳ Ｐゴシック" charset="0"/>
              </a:rPr>
              <a:t>سميت بأنها أصلية</a:t>
            </a:r>
            <a:endParaRPr kumimoji="0" lang="en-US" sz="18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60" name="Text Box 17"/>
          <p:cNvSpPr txBox="1">
            <a:spLocks noChangeArrowheads="1"/>
          </p:cNvSpPr>
          <p:nvPr/>
        </p:nvSpPr>
        <p:spPr bwMode="auto">
          <a:xfrm>
            <a:off x="1403350" y="4027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1" name="Text Box 18"/>
          <p:cNvSpPr txBox="1">
            <a:spLocks noChangeArrowheads="1"/>
          </p:cNvSpPr>
          <p:nvPr/>
        </p:nvSpPr>
        <p:spPr bwMode="auto">
          <a:xfrm>
            <a:off x="1403350" y="4408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2" name="Text Box 19"/>
          <p:cNvSpPr txBox="1">
            <a:spLocks noChangeArrowheads="1"/>
          </p:cNvSpPr>
          <p:nvPr/>
        </p:nvSpPr>
        <p:spPr bwMode="auto">
          <a:xfrm>
            <a:off x="1403350" y="47386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3" name="Text Box 20"/>
          <p:cNvSpPr txBox="1">
            <a:spLocks noChangeArrowheads="1"/>
          </p:cNvSpPr>
          <p:nvPr/>
        </p:nvSpPr>
        <p:spPr bwMode="auto">
          <a:xfrm rot="-2783676">
            <a:off x="1409701" y="1909762"/>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rPr>
              <a:t>أكليمندس الروماني (95-97)</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64" name="Text Box 21"/>
          <p:cNvSpPr txBox="1">
            <a:spLocks noChangeArrowheads="1"/>
          </p:cNvSpPr>
          <p:nvPr/>
        </p:nvSpPr>
        <p:spPr bwMode="auto">
          <a:xfrm>
            <a:off x="1762125" y="4027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5" name="Text Box 22"/>
          <p:cNvSpPr txBox="1">
            <a:spLocks noChangeArrowheads="1"/>
          </p:cNvSpPr>
          <p:nvPr/>
        </p:nvSpPr>
        <p:spPr bwMode="auto">
          <a:xfrm>
            <a:off x="1762125" y="510222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6" name="Text Box 23"/>
          <p:cNvSpPr txBox="1">
            <a:spLocks noChangeArrowheads="1"/>
          </p:cNvSpPr>
          <p:nvPr/>
        </p:nvSpPr>
        <p:spPr bwMode="auto">
          <a:xfrm rot="-2783676">
            <a:off x="1758951" y="1909762"/>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rPr>
              <a:t>بوليكاربوس (110-150)</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67" name="Text Box 24"/>
          <p:cNvSpPr txBox="1">
            <a:spLocks noChangeArrowheads="1"/>
          </p:cNvSpPr>
          <p:nvPr/>
        </p:nvSpPr>
        <p:spPr bwMode="auto">
          <a:xfrm>
            <a:off x="2130425" y="4027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8" name="Text Box 25"/>
          <p:cNvSpPr txBox="1">
            <a:spLocks noChangeArrowheads="1"/>
          </p:cNvSpPr>
          <p:nvPr/>
        </p:nvSpPr>
        <p:spPr bwMode="auto">
          <a:xfrm>
            <a:off x="2130425" y="4408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9" name="Text Box 26"/>
          <p:cNvSpPr txBox="1">
            <a:spLocks noChangeArrowheads="1"/>
          </p:cNvSpPr>
          <p:nvPr/>
        </p:nvSpPr>
        <p:spPr bwMode="auto">
          <a:xfrm>
            <a:off x="2130425" y="47386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0" name="Text Box 27"/>
          <p:cNvSpPr txBox="1">
            <a:spLocks noChangeArrowheads="1"/>
          </p:cNvSpPr>
          <p:nvPr/>
        </p:nvSpPr>
        <p:spPr bwMode="auto">
          <a:xfrm>
            <a:off x="2130425" y="510222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1" name="Text Box 28"/>
          <p:cNvSpPr txBox="1">
            <a:spLocks noChangeArrowheads="1"/>
          </p:cNvSpPr>
          <p:nvPr/>
        </p:nvSpPr>
        <p:spPr bwMode="auto">
          <a:xfrm rot="-2783676">
            <a:off x="1873251" y="2149475"/>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rPr>
              <a:t>هرماس (115-140)</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72" name="Text Box 29"/>
          <p:cNvSpPr txBox="1">
            <a:spLocks noChangeArrowheads="1"/>
          </p:cNvSpPr>
          <p:nvPr/>
        </p:nvSpPr>
        <p:spPr bwMode="auto">
          <a:xfrm>
            <a:off x="2486025" y="4027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3" name="Text Box 30"/>
          <p:cNvSpPr txBox="1">
            <a:spLocks noChangeArrowheads="1"/>
          </p:cNvSpPr>
          <p:nvPr/>
        </p:nvSpPr>
        <p:spPr bwMode="auto">
          <a:xfrm>
            <a:off x="2486025" y="4408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4" name="Text Box 31"/>
          <p:cNvSpPr txBox="1">
            <a:spLocks noChangeArrowheads="1"/>
          </p:cNvSpPr>
          <p:nvPr/>
        </p:nvSpPr>
        <p:spPr bwMode="auto">
          <a:xfrm rot="-2783676">
            <a:off x="2457451" y="1903412"/>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rPr>
              <a:t>الديداخي (120-150)</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75" name="Text Box 32"/>
          <p:cNvSpPr txBox="1">
            <a:spLocks noChangeArrowheads="1"/>
          </p:cNvSpPr>
          <p:nvPr/>
        </p:nvSpPr>
        <p:spPr bwMode="auto">
          <a:xfrm>
            <a:off x="2844800" y="4027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6" name="Text Box 33"/>
          <p:cNvSpPr txBox="1">
            <a:spLocks noChangeArrowheads="1"/>
          </p:cNvSpPr>
          <p:nvPr/>
        </p:nvSpPr>
        <p:spPr bwMode="auto">
          <a:xfrm>
            <a:off x="2844800" y="47386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7" name="Text Box 34"/>
          <p:cNvSpPr txBox="1">
            <a:spLocks noChangeArrowheads="1"/>
          </p:cNvSpPr>
          <p:nvPr/>
        </p:nvSpPr>
        <p:spPr bwMode="auto">
          <a:xfrm rot="-2783676">
            <a:off x="2868613" y="1906587"/>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rPr>
              <a:t>بابياس (130-140)</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78" name="Text Box 35"/>
          <p:cNvSpPr txBox="1">
            <a:spLocks noChangeArrowheads="1"/>
          </p:cNvSpPr>
          <p:nvPr/>
        </p:nvSpPr>
        <p:spPr bwMode="auto">
          <a:xfrm>
            <a:off x="3213100" y="510222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9" name="Text Box 36"/>
          <p:cNvSpPr txBox="1">
            <a:spLocks noChangeArrowheads="1"/>
          </p:cNvSpPr>
          <p:nvPr/>
        </p:nvSpPr>
        <p:spPr bwMode="auto">
          <a:xfrm rot="-2783676">
            <a:off x="3240088" y="1933575"/>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rPr>
              <a:t>إيريناوس (130-202)</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80" name="Text Box 37"/>
          <p:cNvSpPr txBox="1">
            <a:spLocks noChangeArrowheads="1"/>
          </p:cNvSpPr>
          <p:nvPr/>
        </p:nvSpPr>
        <p:spPr bwMode="auto">
          <a:xfrm>
            <a:off x="3605213" y="4027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415781" name="Text Box 38"/>
          <p:cNvSpPr txBox="1">
            <a:spLocks noChangeArrowheads="1"/>
          </p:cNvSpPr>
          <p:nvPr/>
        </p:nvSpPr>
        <p:spPr bwMode="auto">
          <a:xfrm>
            <a:off x="3605213" y="4408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415782" name="Text Box 39"/>
          <p:cNvSpPr txBox="1">
            <a:spLocks noChangeArrowheads="1"/>
          </p:cNvSpPr>
          <p:nvPr/>
        </p:nvSpPr>
        <p:spPr bwMode="auto">
          <a:xfrm>
            <a:off x="3605213" y="47386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415783" name="Text Box 40"/>
          <p:cNvSpPr txBox="1">
            <a:spLocks noChangeArrowheads="1"/>
          </p:cNvSpPr>
          <p:nvPr/>
        </p:nvSpPr>
        <p:spPr bwMode="auto">
          <a:xfrm>
            <a:off x="3605213" y="510222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3146793" name="Text Box 41"/>
          <p:cNvSpPr txBox="1">
            <a:spLocks noChangeArrowheads="1"/>
          </p:cNvSpPr>
          <p:nvPr/>
        </p:nvSpPr>
        <p:spPr bwMode="auto">
          <a:xfrm rot="-2783676">
            <a:off x="3614738" y="1924050"/>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rPr>
              <a:t>جاستن الشهيد (150-155)</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3146794" name="Text Box 42"/>
          <p:cNvSpPr txBox="1">
            <a:spLocks noChangeArrowheads="1"/>
          </p:cNvSpPr>
          <p:nvPr/>
        </p:nvSpPr>
        <p:spPr bwMode="auto">
          <a:xfrm>
            <a:off x="3963988" y="4027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795" name="Text Box 43"/>
          <p:cNvSpPr txBox="1">
            <a:spLocks noChangeArrowheads="1"/>
          </p:cNvSpPr>
          <p:nvPr/>
        </p:nvSpPr>
        <p:spPr bwMode="auto">
          <a:xfrm>
            <a:off x="3963988" y="4408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796" name="Text Box 44"/>
          <p:cNvSpPr txBox="1">
            <a:spLocks noChangeArrowheads="1"/>
          </p:cNvSpPr>
          <p:nvPr/>
        </p:nvSpPr>
        <p:spPr bwMode="auto">
          <a:xfrm>
            <a:off x="3963988" y="47386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797" name="Text Box 45"/>
          <p:cNvSpPr txBox="1">
            <a:spLocks noChangeArrowheads="1"/>
          </p:cNvSpPr>
          <p:nvPr/>
        </p:nvSpPr>
        <p:spPr bwMode="auto">
          <a:xfrm>
            <a:off x="3963988" y="510222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3146798" name="Text Box 46"/>
          <p:cNvSpPr txBox="1">
            <a:spLocks noChangeArrowheads="1"/>
          </p:cNvSpPr>
          <p:nvPr/>
        </p:nvSpPr>
        <p:spPr bwMode="auto">
          <a:xfrm rot="-2783676">
            <a:off x="3853656" y="1859756"/>
            <a:ext cx="42719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rPr>
              <a:t>أوريجانوس (185-254)</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3146799" name="Text Box 47"/>
          <p:cNvSpPr txBox="1">
            <a:spLocks noChangeArrowheads="1"/>
          </p:cNvSpPr>
          <p:nvPr/>
        </p:nvSpPr>
        <p:spPr bwMode="auto">
          <a:xfrm>
            <a:off x="4332288" y="4027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800" name="Text Box 48"/>
          <p:cNvSpPr txBox="1">
            <a:spLocks noChangeArrowheads="1"/>
          </p:cNvSpPr>
          <p:nvPr/>
        </p:nvSpPr>
        <p:spPr bwMode="auto">
          <a:xfrm>
            <a:off x="4332288" y="4408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801" name="Text Box 49"/>
          <p:cNvSpPr txBox="1">
            <a:spLocks noChangeArrowheads="1"/>
          </p:cNvSpPr>
          <p:nvPr/>
        </p:nvSpPr>
        <p:spPr bwMode="auto">
          <a:xfrm>
            <a:off x="4332288" y="47386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802" name="Text Box 50"/>
          <p:cNvSpPr txBox="1">
            <a:spLocks noChangeArrowheads="1"/>
          </p:cNvSpPr>
          <p:nvPr/>
        </p:nvSpPr>
        <p:spPr bwMode="auto">
          <a:xfrm>
            <a:off x="4332288" y="510222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803" name="Text Box 51"/>
          <p:cNvSpPr txBox="1">
            <a:spLocks noChangeArrowheads="1"/>
          </p:cNvSpPr>
          <p:nvPr/>
        </p:nvSpPr>
        <p:spPr bwMode="auto">
          <a:xfrm rot="-2783676">
            <a:off x="4138613" y="2257395"/>
            <a:ext cx="38862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rPr>
              <a:t>كيرلس الأورشليمي (315-386)</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3146804" name="Text Box 52"/>
          <p:cNvSpPr txBox="1">
            <a:spLocks noChangeArrowheads="1"/>
          </p:cNvSpPr>
          <p:nvPr/>
        </p:nvSpPr>
        <p:spPr bwMode="auto">
          <a:xfrm>
            <a:off x="4687888" y="4027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3146805" name="Text Box 53"/>
          <p:cNvSpPr txBox="1">
            <a:spLocks noChangeArrowheads="1"/>
          </p:cNvSpPr>
          <p:nvPr/>
        </p:nvSpPr>
        <p:spPr bwMode="auto">
          <a:xfrm>
            <a:off x="4687888" y="4408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3146806" name="Text Box 54"/>
          <p:cNvSpPr txBox="1">
            <a:spLocks noChangeArrowheads="1"/>
          </p:cNvSpPr>
          <p:nvPr/>
        </p:nvSpPr>
        <p:spPr bwMode="auto">
          <a:xfrm>
            <a:off x="4687888" y="47386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3146807" name="Text Box 55"/>
          <p:cNvSpPr txBox="1">
            <a:spLocks noChangeArrowheads="1"/>
          </p:cNvSpPr>
          <p:nvPr/>
        </p:nvSpPr>
        <p:spPr bwMode="auto">
          <a:xfrm>
            <a:off x="4687888" y="510222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3146808" name="Text Box 56"/>
          <p:cNvSpPr txBox="1">
            <a:spLocks noChangeArrowheads="1"/>
          </p:cNvSpPr>
          <p:nvPr/>
        </p:nvSpPr>
        <p:spPr bwMode="auto">
          <a:xfrm rot="-2783676">
            <a:off x="4544219" y="2232819"/>
            <a:ext cx="395763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0E500"/>
                </a:solidFill>
                <a:effectLst/>
                <a:uLnTx/>
                <a:uFillTx/>
                <a:latin typeface="Arial" charset="0"/>
                <a:ea typeface="ＭＳ Ｐゴシック" charset="0"/>
              </a:rPr>
              <a:t>ماركيون (140)</a:t>
            </a:r>
            <a:endParaRPr kumimoji="0" lang="en-US" sz="2000" b="1" i="0" u="none" strike="noStrike" kern="1200" cap="none" spc="0" normalizeH="0" baseline="0" noProof="0" dirty="0">
              <a:ln>
                <a:noFill/>
              </a:ln>
              <a:solidFill>
                <a:srgbClr val="F0E500"/>
              </a:solidFill>
              <a:effectLst/>
              <a:uLnTx/>
              <a:uFillTx/>
              <a:latin typeface="Arial" charset="0"/>
              <a:ea typeface="ＭＳ Ｐゴシック" charset="0"/>
            </a:endParaRPr>
          </a:p>
        </p:txBody>
      </p:sp>
      <p:sp>
        <p:nvSpPr>
          <p:cNvPr id="3146809" name="Text Box 57"/>
          <p:cNvSpPr txBox="1">
            <a:spLocks noChangeArrowheads="1"/>
          </p:cNvSpPr>
          <p:nvPr/>
        </p:nvSpPr>
        <p:spPr bwMode="auto">
          <a:xfrm>
            <a:off x="5105400" y="4741863"/>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0" name="Text Box 58"/>
          <p:cNvSpPr txBox="1">
            <a:spLocks noChangeArrowheads="1"/>
          </p:cNvSpPr>
          <p:nvPr/>
        </p:nvSpPr>
        <p:spPr bwMode="auto">
          <a:xfrm rot="-2783676">
            <a:off x="4924426" y="2263775"/>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0E500"/>
                </a:solidFill>
                <a:effectLst/>
                <a:uLnTx/>
                <a:uFillTx/>
                <a:latin typeface="Arial" charset="0"/>
                <a:ea typeface="ＭＳ Ｐゴシック" charset="0"/>
              </a:rPr>
              <a:t>مورتنيان (170)</a:t>
            </a:r>
            <a:endParaRPr kumimoji="0" lang="en-US" sz="2000" b="1" i="0" u="none" strike="noStrike" kern="1200" cap="none" spc="0" normalizeH="0" baseline="0" noProof="0" dirty="0">
              <a:ln>
                <a:noFill/>
              </a:ln>
              <a:solidFill>
                <a:srgbClr val="F0E500"/>
              </a:solidFill>
              <a:effectLst/>
              <a:uLnTx/>
              <a:uFillTx/>
              <a:latin typeface="Arial" charset="0"/>
              <a:ea typeface="ＭＳ Ｐゴシック" charset="0"/>
            </a:endParaRPr>
          </a:p>
        </p:txBody>
      </p:sp>
      <p:sp>
        <p:nvSpPr>
          <p:cNvPr id="3146811" name="Text Box 59"/>
          <p:cNvSpPr txBox="1">
            <a:spLocks noChangeArrowheads="1"/>
          </p:cNvSpPr>
          <p:nvPr/>
        </p:nvSpPr>
        <p:spPr bwMode="auto">
          <a:xfrm>
            <a:off x="5486400" y="4038600"/>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2" name="Text Box 60"/>
          <p:cNvSpPr txBox="1">
            <a:spLocks noChangeArrowheads="1"/>
          </p:cNvSpPr>
          <p:nvPr/>
        </p:nvSpPr>
        <p:spPr bwMode="auto">
          <a:xfrm>
            <a:off x="5486400" y="4419600"/>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3" name="Text Box 61"/>
          <p:cNvSpPr txBox="1">
            <a:spLocks noChangeArrowheads="1"/>
          </p:cNvSpPr>
          <p:nvPr/>
        </p:nvSpPr>
        <p:spPr bwMode="auto">
          <a:xfrm>
            <a:off x="5473700" y="4749800"/>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4" name="Text Box 62"/>
          <p:cNvSpPr txBox="1">
            <a:spLocks noChangeArrowheads="1"/>
          </p:cNvSpPr>
          <p:nvPr/>
        </p:nvSpPr>
        <p:spPr bwMode="auto">
          <a:xfrm>
            <a:off x="5486400" y="5116513"/>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5" name="Text Box 63"/>
          <p:cNvSpPr txBox="1">
            <a:spLocks noChangeArrowheads="1"/>
          </p:cNvSpPr>
          <p:nvPr/>
        </p:nvSpPr>
        <p:spPr bwMode="auto">
          <a:xfrm rot="-2783676">
            <a:off x="5307013" y="2265362"/>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0E500"/>
                </a:solidFill>
                <a:effectLst/>
                <a:uLnTx/>
                <a:uFillTx/>
                <a:latin typeface="Arial" charset="0"/>
                <a:ea typeface="ＭＳ Ｐゴシック" charset="0"/>
              </a:rPr>
              <a:t>باركوخيو (206)</a:t>
            </a:r>
            <a:endParaRPr kumimoji="0" lang="en-US" sz="2000" b="1" i="0" u="none" strike="noStrike" kern="1200" cap="none" spc="0" normalizeH="0" baseline="0" noProof="0" dirty="0">
              <a:ln>
                <a:noFill/>
              </a:ln>
              <a:solidFill>
                <a:srgbClr val="F0E500"/>
              </a:solidFill>
              <a:effectLst/>
              <a:uLnTx/>
              <a:uFillTx/>
              <a:latin typeface="Arial" charset="0"/>
              <a:ea typeface="ＭＳ Ｐゴシック" charset="0"/>
            </a:endParaRPr>
          </a:p>
        </p:txBody>
      </p:sp>
      <p:sp>
        <p:nvSpPr>
          <p:cNvPr id="3146816" name="Text Box 64"/>
          <p:cNvSpPr txBox="1">
            <a:spLocks noChangeArrowheads="1"/>
          </p:cNvSpPr>
          <p:nvPr/>
        </p:nvSpPr>
        <p:spPr bwMode="auto">
          <a:xfrm>
            <a:off x="5867400" y="4038600"/>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7" name="Text Box 65"/>
          <p:cNvSpPr txBox="1">
            <a:spLocks noChangeArrowheads="1"/>
          </p:cNvSpPr>
          <p:nvPr/>
        </p:nvSpPr>
        <p:spPr bwMode="auto">
          <a:xfrm>
            <a:off x="5867400" y="4419600"/>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8" name="Text Box 66"/>
          <p:cNvSpPr txBox="1">
            <a:spLocks noChangeArrowheads="1"/>
          </p:cNvSpPr>
          <p:nvPr/>
        </p:nvSpPr>
        <p:spPr bwMode="auto">
          <a:xfrm>
            <a:off x="5854700" y="4749800"/>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9" name="Text Box 67"/>
          <p:cNvSpPr txBox="1">
            <a:spLocks noChangeArrowheads="1"/>
          </p:cNvSpPr>
          <p:nvPr/>
        </p:nvSpPr>
        <p:spPr bwMode="auto">
          <a:xfrm>
            <a:off x="5867400" y="511333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20" name="Text Box 68"/>
          <p:cNvSpPr txBox="1">
            <a:spLocks noChangeArrowheads="1"/>
          </p:cNvSpPr>
          <p:nvPr/>
        </p:nvSpPr>
        <p:spPr bwMode="auto">
          <a:xfrm rot="-2783676">
            <a:off x="5700713" y="2281237"/>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0E500"/>
                </a:solidFill>
                <a:effectLst/>
                <a:uLnTx/>
                <a:uFillTx/>
                <a:latin typeface="Arial" charset="0"/>
                <a:ea typeface="ＭＳ Ｐゴシック" charset="0"/>
              </a:rPr>
              <a:t>الرسولي (300)</a:t>
            </a:r>
            <a:endParaRPr kumimoji="0" lang="en-US" sz="2000" b="1" i="0" u="none" strike="noStrike" kern="1200" cap="none" spc="0" normalizeH="0" baseline="0" noProof="0" dirty="0">
              <a:ln>
                <a:noFill/>
              </a:ln>
              <a:solidFill>
                <a:srgbClr val="F0E500"/>
              </a:solidFill>
              <a:effectLst/>
              <a:uLnTx/>
              <a:uFillTx/>
              <a:latin typeface="Arial" charset="0"/>
              <a:ea typeface="ＭＳ Ｐゴシック" charset="0"/>
            </a:endParaRPr>
          </a:p>
        </p:txBody>
      </p:sp>
      <p:sp>
        <p:nvSpPr>
          <p:cNvPr id="3146821" name="Text Box 69"/>
          <p:cNvSpPr txBox="1">
            <a:spLocks noChangeArrowheads="1"/>
          </p:cNvSpPr>
          <p:nvPr/>
        </p:nvSpPr>
        <p:spPr bwMode="auto">
          <a:xfrm>
            <a:off x="6248400" y="4038600"/>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22" name="Text Box 70"/>
          <p:cNvSpPr txBox="1">
            <a:spLocks noChangeArrowheads="1"/>
          </p:cNvSpPr>
          <p:nvPr/>
        </p:nvSpPr>
        <p:spPr bwMode="auto">
          <a:xfrm>
            <a:off x="6248400" y="4419600"/>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23" name="Text Box 71"/>
          <p:cNvSpPr txBox="1">
            <a:spLocks noChangeArrowheads="1"/>
          </p:cNvSpPr>
          <p:nvPr/>
        </p:nvSpPr>
        <p:spPr bwMode="auto">
          <a:xfrm>
            <a:off x="6235700" y="4749800"/>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24" name="Text Box 72"/>
          <p:cNvSpPr txBox="1">
            <a:spLocks noChangeArrowheads="1"/>
          </p:cNvSpPr>
          <p:nvPr/>
        </p:nvSpPr>
        <p:spPr bwMode="auto">
          <a:xfrm>
            <a:off x="6248400" y="511333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25" name="Text Box 73"/>
          <p:cNvSpPr txBox="1">
            <a:spLocks noChangeArrowheads="1"/>
          </p:cNvSpPr>
          <p:nvPr/>
        </p:nvSpPr>
        <p:spPr bwMode="auto">
          <a:xfrm rot="-2783676">
            <a:off x="6180138" y="2258983"/>
            <a:ext cx="38862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66CCFF"/>
                </a:solidFill>
                <a:effectLst/>
                <a:uLnTx/>
                <a:uFillTx/>
                <a:latin typeface="Arial" charset="0"/>
                <a:ea typeface="ＭＳ Ｐゴシック" charset="0"/>
              </a:rPr>
              <a:t>تاتيانوس دياتيسيرون (170)</a:t>
            </a:r>
            <a:endParaRPr kumimoji="0" lang="en-US" sz="2000" b="1" i="0" u="none" strike="noStrike" kern="1200" cap="none" spc="0" normalizeH="0" baseline="0" noProof="0" dirty="0">
              <a:ln>
                <a:noFill/>
              </a:ln>
              <a:solidFill>
                <a:srgbClr val="66CCFF"/>
              </a:solidFill>
              <a:effectLst/>
              <a:uLnTx/>
              <a:uFillTx/>
              <a:latin typeface="Arial" charset="0"/>
              <a:ea typeface="ＭＳ Ｐゴシック" charset="0"/>
            </a:endParaRPr>
          </a:p>
        </p:txBody>
      </p:sp>
      <p:sp>
        <p:nvSpPr>
          <p:cNvPr id="3146826" name="Text Box 74"/>
          <p:cNvSpPr txBox="1">
            <a:spLocks noChangeArrowheads="1"/>
          </p:cNvSpPr>
          <p:nvPr/>
        </p:nvSpPr>
        <p:spPr bwMode="auto">
          <a:xfrm>
            <a:off x="6654800" y="401637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27" name="Text Box 75"/>
          <p:cNvSpPr txBox="1">
            <a:spLocks noChangeArrowheads="1"/>
          </p:cNvSpPr>
          <p:nvPr/>
        </p:nvSpPr>
        <p:spPr bwMode="auto">
          <a:xfrm>
            <a:off x="6654800" y="439737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28" name="Text Box 76"/>
          <p:cNvSpPr txBox="1">
            <a:spLocks noChangeArrowheads="1"/>
          </p:cNvSpPr>
          <p:nvPr/>
        </p:nvSpPr>
        <p:spPr bwMode="auto">
          <a:xfrm>
            <a:off x="6654800" y="472757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29" name="Text Box 77"/>
          <p:cNvSpPr txBox="1">
            <a:spLocks noChangeArrowheads="1"/>
          </p:cNvSpPr>
          <p:nvPr/>
        </p:nvSpPr>
        <p:spPr bwMode="auto">
          <a:xfrm>
            <a:off x="6667500" y="50942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0" name="Text Box 78"/>
          <p:cNvSpPr txBox="1">
            <a:spLocks noChangeArrowheads="1"/>
          </p:cNvSpPr>
          <p:nvPr/>
        </p:nvSpPr>
        <p:spPr bwMode="auto">
          <a:xfrm rot="-2783676">
            <a:off x="6635751" y="2260600"/>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66CCFF"/>
                </a:solidFill>
                <a:effectLst/>
                <a:uLnTx/>
                <a:uFillTx/>
                <a:latin typeface="Arial" charset="0"/>
                <a:ea typeface="ＭＳ Ｐゴシック" charset="0"/>
              </a:rPr>
              <a:t>اللاتينية القديمة (150-170)</a:t>
            </a:r>
            <a:endParaRPr kumimoji="0" lang="en-US" sz="2000" b="1" i="0" u="none" strike="noStrike" kern="1200" cap="none" spc="0" normalizeH="0" baseline="0" noProof="0" dirty="0">
              <a:ln>
                <a:noFill/>
              </a:ln>
              <a:solidFill>
                <a:srgbClr val="66CCFF"/>
              </a:solidFill>
              <a:effectLst/>
              <a:uLnTx/>
              <a:uFillTx/>
              <a:latin typeface="Arial" charset="0"/>
              <a:ea typeface="ＭＳ Ｐゴシック" charset="0"/>
            </a:endParaRPr>
          </a:p>
        </p:txBody>
      </p:sp>
      <p:sp>
        <p:nvSpPr>
          <p:cNvPr id="3146831" name="Text Box 79"/>
          <p:cNvSpPr txBox="1">
            <a:spLocks noChangeArrowheads="1"/>
          </p:cNvSpPr>
          <p:nvPr/>
        </p:nvSpPr>
        <p:spPr bwMode="auto">
          <a:xfrm>
            <a:off x="7035800" y="401637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2" name="Text Box 80"/>
          <p:cNvSpPr txBox="1">
            <a:spLocks noChangeArrowheads="1"/>
          </p:cNvSpPr>
          <p:nvPr/>
        </p:nvSpPr>
        <p:spPr bwMode="auto">
          <a:xfrm>
            <a:off x="7035800" y="439737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3" name="Text Box 81"/>
          <p:cNvSpPr txBox="1">
            <a:spLocks noChangeArrowheads="1"/>
          </p:cNvSpPr>
          <p:nvPr/>
        </p:nvSpPr>
        <p:spPr bwMode="auto">
          <a:xfrm>
            <a:off x="7035800" y="472757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4" name="Text Box 82"/>
          <p:cNvSpPr txBox="1">
            <a:spLocks noChangeArrowheads="1"/>
          </p:cNvSpPr>
          <p:nvPr/>
        </p:nvSpPr>
        <p:spPr bwMode="auto">
          <a:xfrm>
            <a:off x="7048500" y="5091113"/>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5" name="Text Box 83"/>
          <p:cNvSpPr txBox="1">
            <a:spLocks noChangeArrowheads="1"/>
          </p:cNvSpPr>
          <p:nvPr/>
        </p:nvSpPr>
        <p:spPr bwMode="auto">
          <a:xfrm rot="-2783676">
            <a:off x="7092951" y="2278062"/>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66CCFF"/>
                </a:solidFill>
                <a:effectLst/>
                <a:uLnTx/>
                <a:uFillTx/>
                <a:latin typeface="Arial" charset="0"/>
                <a:ea typeface="ＭＳ Ｐゴシック" charset="0"/>
              </a:rPr>
              <a:t>السريانية القديمة (200)</a:t>
            </a:r>
            <a:endParaRPr kumimoji="0" lang="en-US" sz="2000" b="1" i="0" u="none" strike="noStrike" kern="1200" cap="none" spc="0" normalizeH="0" baseline="0" noProof="0" dirty="0">
              <a:ln>
                <a:noFill/>
              </a:ln>
              <a:solidFill>
                <a:srgbClr val="66CCFF"/>
              </a:solidFill>
              <a:effectLst/>
              <a:uLnTx/>
              <a:uFillTx/>
              <a:latin typeface="Arial" charset="0"/>
              <a:ea typeface="ＭＳ Ｐゴシック" charset="0"/>
            </a:endParaRPr>
          </a:p>
        </p:txBody>
      </p:sp>
      <p:sp>
        <p:nvSpPr>
          <p:cNvPr id="3146836" name="Text Box 84"/>
          <p:cNvSpPr txBox="1">
            <a:spLocks noChangeArrowheads="1"/>
          </p:cNvSpPr>
          <p:nvPr/>
        </p:nvSpPr>
        <p:spPr bwMode="auto">
          <a:xfrm>
            <a:off x="7416800" y="401637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7" name="Text Box 85"/>
          <p:cNvSpPr txBox="1">
            <a:spLocks noChangeArrowheads="1"/>
          </p:cNvSpPr>
          <p:nvPr/>
        </p:nvSpPr>
        <p:spPr bwMode="auto">
          <a:xfrm>
            <a:off x="7416800" y="439737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8" name="Text Box 86"/>
          <p:cNvSpPr txBox="1">
            <a:spLocks noChangeArrowheads="1"/>
          </p:cNvSpPr>
          <p:nvPr/>
        </p:nvSpPr>
        <p:spPr bwMode="auto">
          <a:xfrm>
            <a:off x="7416800" y="472757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9" name="Text Box 87"/>
          <p:cNvSpPr txBox="1">
            <a:spLocks noChangeArrowheads="1"/>
          </p:cNvSpPr>
          <p:nvPr/>
        </p:nvSpPr>
        <p:spPr bwMode="auto">
          <a:xfrm>
            <a:off x="7429500" y="5091113"/>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40" name="Text Box 88"/>
          <p:cNvSpPr txBox="1">
            <a:spLocks noChangeArrowheads="1"/>
          </p:cNvSpPr>
          <p:nvPr/>
        </p:nvSpPr>
        <p:spPr bwMode="auto">
          <a:xfrm>
            <a:off x="5562600" y="914400"/>
            <a:ext cx="1600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0E500"/>
                </a:solidFill>
                <a:effectLst/>
                <a:uLnTx/>
                <a:uFillTx/>
                <a:latin typeface="Arial" charset="0"/>
                <a:ea typeface="ＭＳ Ｐゴシック" charset="0"/>
              </a:rPr>
              <a:t>قانونية</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3146841" name="Text Box 89"/>
          <p:cNvSpPr txBox="1">
            <a:spLocks noChangeArrowheads="1"/>
          </p:cNvSpPr>
          <p:nvPr/>
        </p:nvSpPr>
        <p:spPr bwMode="auto">
          <a:xfrm>
            <a:off x="7070725" y="914400"/>
            <a:ext cx="20732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66CCFF"/>
                </a:solidFill>
                <a:effectLst/>
                <a:uLnTx/>
                <a:uFillTx/>
                <a:latin typeface="Arial" charset="0"/>
                <a:ea typeface="ＭＳ Ｐゴシック" charset="0"/>
              </a:rPr>
              <a:t>ترجمات</a:t>
            </a:r>
            <a:endParaRPr kumimoji="0" lang="en-US" sz="2400" b="1" i="0" u="none" strike="noStrike" kern="1200" cap="none" spc="0" normalizeH="0" baseline="0" noProof="0" dirty="0">
              <a:ln>
                <a:noFill/>
              </a:ln>
              <a:solidFill>
                <a:srgbClr val="66CCFF"/>
              </a:solidFill>
              <a:effectLst/>
              <a:uLnTx/>
              <a:uFillTx/>
              <a:latin typeface="Arial" charset="0"/>
              <a:ea typeface="ＭＳ Ｐゴシック" charset="0"/>
            </a:endParaRPr>
          </a:p>
        </p:txBody>
      </p:sp>
      <p:sp>
        <p:nvSpPr>
          <p:cNvPr id="3146842" name="Text Box 90"/>
          <p:cNvSpPr txBox="1">
            <a:spLocks noChangeArrowheads="1"/>
          </p:cNvSpPr>
          <p:nvPr/>
        </p:nvSpPr>
        <p:spPr bwMode="auto">
          <a:xfrm>
            <a:off x="-108520" y="953433"/>
            <a:ext cx="2160240" cy="1323439"/>
          </a:xfrm>
          <a:prstGeom prst="rect">
            <a:avLst/>
          </a:prstGeom>
          <a:noFill/>
          <a:ln w="9525">
            <a:noFill/>
            <a:miter lim="800000"/>
            <a:headEnd/>
            <a:tailEnd/>
          </a:ln>
          <a:effectLst>
            <a:outerShdw blurRad="63500" dist="38099" dir="2700000" algn="ctr" rotWithShape="0">
              <a:srgbClr val="020009">
                <a:alpha val="74998"/>
              </a:srgbClr>
            </a:outerShdw>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itchFamily="-105" charset="0"/>
                <a:ea typeface="ＭＳ Ｐゴシック" charset="0"/>
              </a:rPr>
              <a:t>قبول               الأناجيل الأربعة       قبل                  مجمع نيقية</a:t>
            </a:r>
            <a:endParaRPr kumimoji="0" lang="en-US" sz="2000" b="1" i="0" u="none" strike="noStrike" kern="1200" cap="none" spc="0" normalizeH="0" baseline="0" noProof="0" dirty="0">
              <a:ln>
                <a:noFill/>
              </a:ln>
              <a:solidFill>
                <a:srgbClr val="FFFFFF"/>
              </a:solidFill>
              <a:effectLst/>
              <a:uLnTx/>
              <a:uFillTx/>
              <a:latin typeface="Arial" pitchFamily="-105" charset="0"/>
              <a:ea typeface="ＭＳ Ｐゴシック" charset="0"/>
            </a:endParaRPr>
          </a:p>
        </p:txBody>
      </p:sp>
      <p:sp>
        <p:nvSpPr>
          <p:cNvPr id="415834" name="Text Box 91"/>
          <p:cNvSpPr txBox="1">
            <a:spLocks noChangeArrowheads="1"/>
          </p:cNvSpPr>
          <p:nvPr/>
        </p:nvSpPr>
        <p:spPr bwMode="auto">
          <a:xfrm>
            <a:off x="76200" y="6477000"/>
            <a:ext cx="60960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charset="0"/>
                <a:ea typeface="ＭＳ Ｐゴシック" charset="0"/>
              </a:rPr>
              <a:t>غايسلر و نيكس، مقدمة إلى الكتاب المقدس (شيكاغو : مودي، 1968)</a:t>
            </a:r>
            <a:r>
              <a:rPr kumimoji="0" lang="en-US" sz="1400" b="1" i="0" u="none" strike="noStrike" kern="1200" cap="none" spc="0" normalizeH="0" baseline="0" noProof="0" dirty="0">
                <a:ln>
                  <a:noFill/>
                </a:ln>
                <a:solidFill>
                  <a:srgbClr val="FFFFFF"/>
                </a:solidFill>
                <a:effectLst/>
                <a:uLnTx/>
                <a:uFillTx/>
                <a:latin typeface="Arial" charset="0"/>
                <a:ea typeface="ＭＳ Ｐゴシック" charset="0"/>
              </a:rPr>
              <a:t> </a:t>
            </a:r>
          </a:p>
        </p:txBody>
      </p:sp>
      <p:grpSp>
        <p:nvGrpSpPr>
          <p:cNvPr id="415835" name="Group 92"/>
          <p:cNvGrpSpPr>
            <a:grpSpLocks/>
          </p:cNvGrpSpPr>
          <p:nvPr/>
        </p:nvGrpSpPr>
        <p:grpSpPr bwMode="auto">
          <a:xfrm>
            <a:off x="990600" y="4995865"/>
            <a:ext cx="1600200" cy="1489075"/>
            <a:chOff x="720" y="3168"/>
            <a:chExt cx="1008" cy="938"/>
          </a:xfrm>
        </p:grpSpPr>
        <p:sp>
          <p:nvSpPr>
            <p:cNvPr id="415839" name="AutoShape 93"/>
            <p:cNvSpPr>
              <a:spLocks noChangeArrowheads="1"/>
            </p:cNvSpPr>
            <p:nvPr/>
          </p:nvSpPr>
          <p:spPr bwMode="auto">
            <a:xfrm>
              <a:off x="768" y="3168"/>
              <a:ext cx="960" cy="912"/>
            </a:xfrm>
            <a:prstGeom prst="upArrowCallout">
              <a:avLst>
                <a:gd name="adj1" fmla="val 26316"/>
                <a:gd name="adj2" fmla="val 26316"/>
                <a:gd name="adj3" fmla="val 16667"/>
                <a:gd name="adj4" fmla="val 66667"/>
              </a:avLst>
            </a:prstGeom>
            <a:solidFill>
              <a:srgbClr val="51515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charset="0"/>
                <a:ea typeface="ＭＳ Ｐゴシック" charset="0"/>
              </a:endParaRPr>
            </a:p>
          </p:txBody>
        </p:sp>
        <p:sp>
          <p:nvSpPr>
            <p:cNvPr id="3146846" name="Text Box 94"/>
            <p:cNvSpPr txBox="1">
              <a:spLocks noChangeArrowheads="1"/>
            </p:cNvSpPr>
            <p:nvPr/>
          </p:nvSpPr>
          <p:spPr bwMode="auto">
            <a:xfrm>
              <a:off x="720" y="3524"/>
              <a:ext cx="1008" cy="582"/>
            </a:xfrm>
            <a:prstGeom prst="rect">
              <a:avLst/>
            </a:prstGeom>
            <a:noFill/>
            <a:ln w="9525">
              <a:noFill/>
              <a:miter lim="800000"/>
              <a:headEnd/>
              <a:tailEnd/>
            </a:ln>
            <a:effectLst>
              <a:outerShdw blurRad="63500" dist="35921" dir="2700000" algn="ctr" rotWithShape="0">
                <a:srgbClr val="020009">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itchFamily="-105" charset="0"/>
                  <a:ea typeface="ＭＳ Ｐゴシック" charset="0"/>
                </a:rPr>
                <a:t>إنجيل</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itchFamily="-105" charset="0"/>
                  <a:ea typeface="ＭＳ Ｐゴシック" charset="0"/>
                </a:rPr>
                <a:t>توما</a:t>
              </a:r>
              <a:br>
                <a:rPr kumimoji="0" lang="en-US" sz="1800" b="0" i="0" u="none" strike="noStrike" kern="1200" cap="none" spc="0" normalizeH="0" baseline="0" noProof="0" dirty="0">
                  <a:ln>
                    <a:noFill/>
                  </a:ln>
                  <a:solidFill>
                    <a:srgbClr val="FFFFFF"/>
                  </a:solidFill>
                  <a:effectLst/>
                  <a:uLnTx/>
                  <a:uFillTx/>
                  <a:latin typeface="Arial" pitchFamily="-105" charset="0"/>
                  <a:ea typeface="ＭＳ Ｐゴシック" charset="0"/>
                </a:rPr>
              </a:br>
              <a:r>
                <a:rPr kumimoji="0" lang="ar-JO" sz="1800" b="0" i="0" u="none" strike="noStrike" kern="1200" cap="none" spc="0" normalizeH="0" baseline="0" noProof="0" dirty="0">
                  <a:ln>
                    <a:noFill/>
                  </a:ln>
                  <a:solidFill>
                    <a:srgbClr val="FFFFFF"/>
                  </a:solidFill>
                  <a:effectLst/>
                  <a:uLnTx/>
                  <a:uFillTx/>
                  <a:latin typeface="Arial" pitchFamily="-105" charset="0"/>
                  <a:ea typeface="ＭＳ Ｐゴシック" charset="0"/>
                </a:rPr>
                <a:t>50-140 م</a:t>
              </a:r>
              <a:endParaRPr kumimoji="0" lang="en-US" sz="1800" b="0" i="0" u="none" strike="noStrike" kern="1200" cap="none" spc="0" normalizeH="0" baseline="0" noProof="0" dirty="0">
                <a:ln>
                  <a:noFill/>
                </a:ln>
                <a:solidFill>
                  <a:srgbClr val="FFFFFF"/>
                </a:solidFill>
                <a:effectLst/>
                <a:uLnTx/>
                <a:uFillTx/>
                <a:latin typeface="Arial" pitchFamily="-105" charset="0"/>
                <a:ea typeface="ＭＳ Ｐゴシック" charset="0"/>
              </a:endParaRPr>
            </a:p>
          </p:txBody>
        </p:sp>
      </p:grpSp>
      <p:grpSp>
        <p:nvGrpSpPr>
          <p:cNvPr id="415836" name="Group 95"/>
          <p:cNvGrpSpPr>
            <a:grpSpLocks/>
          </p:cNvGrpSpPr>
          <p:nvPr/>
        </p:nvGrpSpPr>
        <p:grpSpPr bwMode="auto">
          <a:xfrm>
            <a:off x="2590800" y="4995865"/>
            <a:ext cx="1600200" cy="1489075"/>
            <a:chOff x="1728" y="3195"/>
            <a:chExt cx="1008" cy="938"/>
          </a:xfrm>
        </p:grpSpPr>
        <p:sp>
          <p:nvSpPr>
            <p:cNvPr id="415837" name="AutoShape 96"/>
            <p:cNvSpPr>
              <a:spLocks noChangeArrowheads="1"/>
            </p:cNvSpPr>
            <p:nvPr/>
          </p:nvSpPr>
          <p:spPr bwMode="auto">
            <a:xfrm>
              <a:off x="1776" y="3195"/>
              <a:ext cx="960" cy="912"/>
            </a:xfrm>
            <a:prstGeom prst="upArrowCallout">
              <a:avLst>
                <a:gd name="adj1" fmla="val 26316"/>
                <a:gd name="adj2" fmla="val 26316"/>
                <a:gd name="adj3" fmla="val 16667"/>
                <a:gd name="adj4" fmla="val 66667"/>
              </a:avLst>
            </a:prstGeom>
            <a:solidFill>
              <a:srgbClr val="FA0020"/>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charset="0"/>
                <a:ea typeface="ＭＳ Ｐゴシック" charset="0"/>
              </a:endParaRPr>
            </a:p>
          </p:txBody>
        </p:sp>
        <p:sp>
          <p:nvSpPr>
            <p:cNvPr id="3146849" name="Text Box 97"/>
            <p:cNvSpPr txBox="1">
              <a:spLocks noChangeArrowheads="1"/>
            </p:cNvSpPr>
            <p:nvPr/>
          </p:nvSpPr>
          <p:spPr bwMode="auto">
            <a:xfrm>
              <a:off x="1728" y="3551"/>
              <a:ext cx="1008" cy="582"/>
            </a:xfrm>
            <a:prstGeom prst="rect">
              <a:avLst/>
            </a:prstGeom>
            <a:noFill/>
            <a:ln w="9525">
              <a:noFill/>
              <a:miter lim="800000"/>
              <a:headEnd/>
              <a:tailEnd/>
            </a:ln>
            <a:effectLst>
              <a:outerShdw blurRad="63500" dist="35921" dir="2700000" algn="ctr" rotWithShape="0">
                <a:srgbClr val="020009">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itchFamily="-105" charset="0"/>
                  <a:ea typeface="ＭＳ Ｐゴシック" charset="0"/>
                </a:rPr>
                <a:t>إنجيل</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itchFamily="-105" charset="0"/>
                  <a:ea typeface="ＭＳ Ｐゴシック" charset="0"/>
                </a:rPr>
                <a:t>يهوذا</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itchFamily="-105" charset="0"/>
                  <a:ea typeface="ＭＳ Ｐゴシック" charset="0"/>
                </a:rPr>
                <a:t>170 م ؟</a:t>
              </a:r>
              <a:endParaRPr kumimoji="0" lang="en-US" sz="1800" b="0" i="0" u="none" strike="noStrike" kern="1200" cap="none" spc="0" normalizeH="0" baseline="0" noProof="0" dirty="0">
                <a:ln>
                  <a:noFill/>
                </a:ln>
                <a:solidFill>
                  <a:srgbClr val="FFFFFF"/>
                </a:solidFill>
                <a:effectLst/>
                <a:uLnTx/>
                <a:uFillTx/>
                <a:latin typeface="Arial" pitchFamily="-105" charset="0"/>
                <a:ea typeface="ＭＳ Ｐゴシック" charset="0"/>
              </a:endParaRPr>
            </a:p>
          </p:txBody>
        </p:sp>
      </p:grpSp>
      <p:sp>
        <p:nvSpPr>
          <p:cNvPr id="99" name="Text Box 2"/>
          <p:cNvSpPr txBox="1">
            <a:spLocks noChangeArrowheads="1"/>
          </p:cNvSpPr>
          <p:nvPr/>
        </p:nvSpPr>
        <p:spPr bwMode="auto">
          <a:xfrm>
            <a:off x="0" y="106367"/>
            <a:ext cx="9144000" cy="738599"/>
          </a:xfrm>
          <a:prstGeom prst="rect">
            <a:avLst/>
          </a:prstGeom>
          <a:gradFill flip="none" rotWithShape="1">
            <a:gsLst>
              <a:gs pos="0">
                <a:srgbClr val="660066"/>
              </a:gs>
              <a:gs pos="100000">
                <a:schemeClr val="bg1"/>
              </a:gs>
            </a:gsLst>
            <a:path path="circle">
              <a:fillToRect l="50000" t="50000" r="50000" b="50000"/>
            </a:path>
            <a:tileRect/>
          </a:gradFill>
          <a:ln>
            <a:noFill/>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قانونية العهد الجديد خلال القرون الأربعة الأولى</a:t>
            </a:r>
            <a:endParaRPr kumimoji="0" lang="en-US" altLang="zh-CN"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هـ . واين هاوس</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00" name="Rectangle 3"/>
          <p:cNvSpPr>
            <a:spLocks noChangeArrowheads="1"/>
          </p:cNvSpPr>
          <p:nvPr/>
        </p:nvSpPr>
        <p:spPr bwMode="auto">
          <a:xfrm>
            <a:off x="8653465" y="44451"/>
            <a:ext cx="508343"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36</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3032716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46793"/>
                                        </p:tgtEl>
                                        <p:attrNameLst>
                                          <p:attrName>style.visibility</p:attrName>
                                        </p:attrNameLst>
                                      </p:cBhvr>
                                      <p:to>
                                        <p:strVal val="visible"/>
                                      </p:to>
                                    </p:set>
                                    <p:animEffect transition="in" filter="wipe(down)">
                                      <p:cBhvr>
                                        <p:cTn id="7" dur="500"/>
                                        <p:tgtEl>
                                          <p:spTgt spid="314679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146794"/>
                                        </p:tgtEl>
                                        <p:attrNameLst>
                                          <p:attrName>style.visibility</p:attrName>
                                        </p:attrNameLst>
                                      </p:cBhvr>
                                      <p:to>
                                        <p:strVal val="visible"/>
                                      </p:to>
                                    </p:set>
                                    <p:animEffect transition="in" filter="wipe(down)">
                                      <p:cBhvr>
                                        <p:cTn id="10" dur="500"/>
                                        <p:tgtEl>
                                          <p:spTgt spid="314679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146795"/>
                                        </p:tgtEl>
                                        <p:attrNameLst>
                                          <p:attrName>style.visibility</p:attrName>
                                        </p:attrNameLst>
                                      </p:cBhvr>
                                      <p:to>
                                        <p:strVal val="visible"/>
                                      </p:to>
                                    </p:set>
                                    <p:animEffect transition="in" filter="wipe(down)">
                                      <p:cBhvr>
                                        <p:cTn id="13" dur="500"/>
                                        <p:tgtEl>
                                          <p:spTgt spid="314679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146796"/>
                                        </p:tgtEl>
                                        <p:attrNameLst>
                                          <p:attrName>style.visibility</p:attrName>
                                        </p:attrNameLst>
                                      </p:cBhvr>
                                      <p:to>
                                        <p:strVal val="visible"/>
                                      </p:to>
                                    </p:set>
                                    <p:animEffect transition="in" filter="wipe(down)">
                                      <p:cBhvr>
                                        <p:cTn id="16" dur="500"/>
                                        <p:tgtEl>
                                          <p:spTgt spid="314679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146797"/>
                                        </p:tgtEl>
                                        <p:attrNameLst>
                                          <p:attrName>style.visibility</p:attrName>
                                        </p:attrNameLst>
                                      </p:cBhvr>
                                      <p:to>
                                        <p:strVal val="visible"/>
                                      </p:to>
                                    </p:set>
                                    <p:animEffect transition="in" filter="wipe(down)">
                                      <p:cBhvr>
                                        <p:cTn id="19" dur="500"/>
                                        <p:tgtEl>
                                          <p:spTgt spid="314679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146798"/>
                                        </p:tgtEl>
                                        <p:attrNameLst>
                                          <p:attrName>style.visibility</p:attrName>
                                        </p:attrNameLst>
                                      </p:cBhvr>
                                      <p:to>
                                        <p:strVal val="visible"/>
                                      </p:to>
                                    </p:set>
                                    <p:animEffect transition="in" filter="wipe(down)">
                                      <p:cBhvr>
                                        <p:cTn id="24" dur="500"/>
                                        <p:tgtEl>
                                          <p:spTgt spid="3146798"/>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146799"/>
                                        </p:tgtEl>
                                        <p:attrNameLst>
                                          <p:attrName>style.visibility</p:attrName>
                                        </p:attrNameLst>
                                      </p:cBhvr>
                                      <p:to>
                                        <p:strVal val="visible"/>
                                      </p:to>
                                    </p:set>
                                    <p:animEffect transition="in" filter="wipe(down)">
                                      <p:cBhvr>
                                        <p:cTn id="27" dur="500"/>
                                        <p:tgtEl>
                                          <p:spTgt spid="314679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146800"/>
                                        </p:tgtEl>
                                        <p:attrNameLst>
                                          <p:attrName>style.visibility</p:attrName>
                                        </p:attrNameLst>
                                      </p:cBhvr>
                                      <p:to>
                                        <p:strVal val="visible"/>
                                      </p:to>
                                    </p:set>
                                    <p:animEffect transition="in" filter="wipe(down)">
                                      <p:cBhvr>
                                        <p:cTn id="30" dur="500"/>
                                        <p:tgtEl>
                                          <p:spTgt spid="314680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146801"/>
                                        </p:tgtEl>
                                        <p:attrNameLst>
                                          <p:attrName>style.visibility</p:attrName>
                                        </p:attrNameLst>
                                      </p:cBhvr>
                                      <p:to>
                                        <p:strVal val="visible"/>
                                      </p:to>
                                    </p:set>
                                    <p:animEffect transition="in" filter="wipe(down)">
                                      <p:cBhvr>
                                        <p:cTn id="33" dur="500"/>
                                        <p:tgtEl>
                                          <p:spTgt spid="3146801"/>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146802"/>
                                        </p:tgtEl>
                                        <p:attrNameLst>
                                          <p:attrName>style.visibility</p:attrName>
                                        </p:attrNameLst>
                                      </p:cBhvr>
                                      <p:to>
                                        <p:strVal val="visible"/>
                                      </p:to>
                                    </p:set>
                                    <p:animEffect transition="in" filter="wipe(down)">
                                      <p:cBhvr>
                                        <p:cTn id="36" dur="500"/>
                                        <p:tgtEl>
                                          <p:spTgt spid="314680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146803"/>
                                        </p:tgtEl>
                                        <p:attrNameLst>
                                          <p:attrName>style.visibility</p:attrName>
                                        </p:attrNameLst>
                                      </p:cBhvr>
                                      <p:to>
                                        <p:strVal val="visible"/>
                                      </p:to>
                                    </p:set>
                                    <p:animEffect transition="in" filter="wipe(down)">
                                      <p:cBhvr>
                                        <p:cTn id="41" dur="500"/>
                                        <p:tgtEl>
                                          <p:spTgt spid="3146803"/>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146804"/>
                                        </p:tgtEl>
                                        <p:attrNameLst>
                                          <p:attrName>style.visibility</p:attrName>
                                        </p:attrNameLst>
                                      </p:cBhvr>
                                      <p:to>
                                        <p:strVal val="visible"/>
                                      </p:to>
                                    </p:set>
                                    <p:animEffect transition="in" filter="wipe(down)">
                                      <p:cBhvr>
                                        <p:cTn id="44" dur="500"/>
                                        <p:tgtEl>
                                          <p:spTgt spid="3146804"/>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146805"/>
                                        </p:tgtEl>
                                        <p:attrNameLst>
                                          <p:attrName>style.visibility</p:attrName>
                                        </p:attrNameLst>
                                      </p:cBhvr>
                                      <p:to>
                                        <p:strVal val="visible"/>
                                      </p:to>
                                    </p:set>
                                    <p:animEffect transition="in" filter="wipe(down)">
                                      <p:cBhvr>
                                        <p:cTn id="47" dur="500"/>
                                        <p:tgtEl>
                                          <p:spTgt spid="3146805"/>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146806"/>
                                        </p:tgtEl>
                                        <p:attrNameLst>
                                          <p:attrName>style.visibility</p:attrName>
                                        </p:attrNameLst>
                                      </p:cBhvr>
                                      <p:to>
                                        <p:strVal val="visible"/>
                                      </p:to>
                                    </p:set>
                                    <p:animEffect transition="in" filter="wipe(down)">
                                      <p:cBhvr>
                                        <p:cTn id="50" dur="500"/>
                                        <p:tgtEl>
                                          <p:spTgt spid="3146806"/>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3146807"/>
                                        </p:tgtEl>
                                        <p:attrNameLst>
                                          <p:attrName>style.visibility</p:attrName>
                                        </p:attrNameLst>
                                      </p:cBhvr>
                                      <p:to>
                                        <p:strVal val="visible"/>
                                      </p:to>
                                    </p:set>
                                    <p:animEffect transition="in" filter="wipe(down)">
                                      <p:cBhvr>
                                        <p:cTn id="53" dur="500"/>
                                        <p:tgtEl>
                                          <p:spTgt spid="314680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146840"/>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146808"/>
                                        </p:tgtEl>
                                        <p:attrNameLst>
                                          <p:attrName>style.visibility</p:attrName>
                                        </p:attrNameLst>
                                      </p:cBhvr>
                                      <p:to>
                                        <p:strVal val="visible"/>
                                      </p:to>
                                    </p:set>
                                    <p:animEffect transition="in" filter="wipe(down)">
                                      <p:cBhvr>
                                        <p:cTn id="62" dur="500"/>
                                        <p:tgtEl>
                                          <p:spTgt spid="3146808"/>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3146809"/>
                                        </p:tgtEl>
                                        <p:attrNameLst>
                                          <p:attrName>style.visibility</p:attrName>
                                        </p:attrNameLst>
                                      </p:cBhvr>
                                      <p:to>
                                        <p:strVal val="visible"/>
                                      </p:to>
                                    </p:set>
                                    <p:animEffect transition="in" filter="wipe(down)">
                                      <p:cBhvr>
                                        <p:cTn id="65" dur="500"/>
                                        <p:tgtEl>
                                          <p:spTgt spid="3146809"/>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146810"/>
                                        </p:tgtEl>
                                        <p:attrNameLst>
                                          <p:attrName>style.visibility</p:attrName>
                                        </p:attrNameLst>
                                      </p:cBhvr>
                                      <p:to>
                                        <p:strVal val="visible"/>
                                      </p:to>
                                    </p:set>
                                    <p:animEffect transition="in" filter="wipe(down)">
                                      <p:cBhvr>
                                        <p:cTn id="70" dur="500"/>
                                        <p:tgtEl>
                                          <p:spTgt spid="3146810"/>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3146811"/>
                                        </p:tgtEl>
                                        <p:attrNameLst>
                                          <p:attrName>style.visibility</p:attrName>
                                        </p:attrNameLst>
                                      </p:cBhvr>
                                      <p:to>
                                        <p:strVal val="visible"/>
                                      </p:to>
                                    </p:set>
                                    <p:animEffect transition="in" filter="wipe(down)">
                                      <p:cBhvr>
                                        <p:cTn id="73" dur="500"/>
                                        <p:tgtEl>
                                          <p:spTgt spid="3146811"/>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3146812"/>
                                        </p:tgtEl>
                                        <p:attrNameLst>
                                          <p:attrName>style.visibility</p:attrName>
                                        </p:attrNameLst>
                                      </p:cBhvr>
                                      <p:to>
                                        <p:strVal val="visible"/>
                                      </p:to>
                                    </p:set>
                                    <p:animEffect transition="in" filter="wipe(down)">
                                      <p:cBhvr>
                                        <p:cTn id="76" dur="500"/>
                                        <p:tgtEl>
                                          <p:spTgt spid="3146812"/>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3146813"/>
                                        </p:tgtEl>
                                        <p:attrNameLst>
                                          <p:attrName>style.visibility</p:attrName>
                                        </p:attrNameLst>
                                      </p:cBhvr>
                                      <p:to>
                                        <p:strVal val="visible"/>
                                      </p:to>
                                    </p:set>
                                    <p:animEffect transition="in" filter="wipe(down)">
                                      <p:cBhvr>
                                        <p:cTn id="79" dur="500"/>
                                        <p:tgtEl>
                                          <p:spTgt spid="3146813"/>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3146814"/>
                                        </p:tgtEl>
                                        <p:attrNameLst>
                                          <p:attrName>style.visibility</p:attrName>
                                        </p:attrNameLst>
                                      </p:cBhvr>
                                      <p:to>
                                        <p:strVal val="visible"/>
                                      </p:to>
                                    </p:set>
                                    <p:animEffect transition="in" filter="wipe(down)">
                                      <p:cBhvr>
                                        <p:cTn id="82" dur="500"/>
                                        <p:tgtEl>
                                          <p:spTgt spid="3146814"/>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3146815"/>
                                        </p:tgtEl>
                                        <p:attrNameLst>
                                          <p:attrName>style.visibility</p:attrName>
                                        </p:attrNameLst>
                                      </p:cBhvr>
                                      <p:to>
                                        <p:strVal val="visible"/>
                                      </p:to>
                                    </p:set>
                                    <p:animEffect transition="in" filter="wipe(down)">
                                      <p:cBhvr>
                                        <p:cTn id="87" dur="500"/>
                                        <p:tgtEl>
                                          <p:spTgt spid="3146815"/>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3146816"/>
                                        </p:tgtEl>
                                        <p:attrNameLst>
                                          <p:attrName>style.visibility</p:attrName>
                                        </p:attrNameLst>
                                      </p:cBhvr>
                                      <p:to>
                                        <p:strVal val="visible"/>
                                      </p:to>
                                    </p:set>
                                    <p:animEffect transition="in" filter="wipe(down)">
                                      <p:cBhvr>
                                        <p:cTn id="90" dur="500"/>
                                        <p:tgtEl>
                                          <p:spTgt spid="3146816"/>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3146817"/>
                                        </p:tgtEl>
                                        <p:attrNameLst>
                                          <p:attrName>style.visibility</p:attrName>
                                        </p:attrNameLst>
                                      </p:cBhvr>
                                      <p:to>
                                        <p:strVal val="visible"/>
                                      </p:to>
                                    </p:set>
                                    <p:animEffect transition="in" filter="wipe(down)">
                                      <p:cBhvr>
                                        <p:cTn id="93" dur="500"/>
                                        <p:tgtEl>
                                          <p:spTgt spid="3146817"/>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3146818"/>
                                        </p:tgtEl>
                                        <p:attrNameLst>
                                          <p:attrName>style.visibility</p:attrName>
                                        </p:attrNameLst>
                                      </p:cBhvr>
                                      <p:to>
                                        <p:strVal val="visible"/>
                                      </p:to>
                                    </p:set>
                                    <p:animEffect transition="in" filter="wipe(down)">
                                      <p:cBhvr>
                                        <p:cTn id="96" dur="500"/>
                                        <p:tgtEl>
                                          <p:spTgt spid="3146818"/>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3146819"/>
                                        </p:tgtEl>
                                        <p:attrNameLst>
                                          <p:attrName>style.visibility</p:attrName>
                                        </p:attrNameLst>
                                      </p:cBhvr>
                                      <p:to>
                                        <p:strVal val="visible"/>
                                      </p:to>
                                    </p:set>
                                    <p:animEffect transition="in" filter="wipe(down)">
                                      <p:cBhvr>
                                        <p:cTn id="99" dur="500"/>
                                        <p:tgtEl>
                                          <p:spTgt spid="3146819"/>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3146820"/>
                                        </p:tgtEl>
                                        <p:attrNameLst>
                                          <p:attrName>style.visibility</p:attrName>
                                        </p:attrNameLst>
                                      </p:cBhvr>
                                      <p:to>
                                        <p:strVal val="visible"/>
                                      </p:to>
                                    </p:set>
                                    <p:animEffect transition="in" filter="wipe(down)">
                                      <p:cBhvr>
                                        <p:cTn id="104" dur="500"/>
                                        <p:tgtEl>
                                          <p:spTgt spid="3146820"/>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3146821"/>
                                        </p:tgtEl>
                                        <p:attrNameLst>
                                          <p:attrName>style.visibility</p:attrName>
                                        </p:attrNameLst>
                                      </p:cBhvr>
                                      <p:to>
                                        <p:strVal val="visible"/>
                                      </p:to>
                                    </p:set>
                                    <p:animEffect transition="in" filter="wipe(down)">
                                      <p:cBhvr>
                                        <p:cTn id="107" dur="500"/>
                                        <p:tgtEl>
                                          <p:spTgt spid="3146821"/>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3146822"/>
                                        </p:tgtEl>
                                        <p:attrNameLst>
                                          <p:attrName>style.visibility</p:attrName>
                                        </p:attrNameLst>
                                      </p:cBhvr>
                                      <p:to>
                                        <p:strVal val="visible"/>
                                      </p:to>
                                    </p:set>
                                    <p:animEffect transition="in" filter="wipe(down)">
                                      <p:cBhvr>
                                        <p:cTn id="110" dur="500"/>
                                        <p:tgtEl>
                                          <p:spTgt spid="3146822"/>
                                        </p:tgtEl>
                                      </p:cBhvr>
                                    </p:animEffect>
                                  </p:childTnLst>
                                </p:cTn>
                              </p:par>
                              <p:par>
                                <p:cTn id="111" presetID="22" presetClass="entr" presetSubtype="4" fill="hold" grpId="0" nodeType="withEffect">
                                  <p:stCondLst>
                                    <p:cond delay="0"/>
                                  </p:stCondLst>
                                  <p:childTnLst>
                                    <p:set>
                                      <p:cBhvr>
                                        <p:cTn id="112" dur="1" fill="hold">
                                          <p:stCondLst>
                                            <p:cond delay="0"/>
                                          </p:stCondLst>
                                        </p:cTn>
                                        <p:tgtEl>
                                          <p:spTgt spid="3146823"/>
                                        </p:tgtEl>
                                        <p:attrNameLst>
                                          <p:attrName>style.visibility</p:attrName>
                                        </p:attrNameLst>
                                      </p:cBhvr>
                                      <p:to>
                                        <p:strVal val="visible"/>
                                      </p:to>
                                    </p:set>
                                    <p:animEffect transition="in" filter="wipe(down)">
                                      <p:cBhvr>
                                        <p:cTn id="113" dur="500"/>
                                        <p:tgtEl>
                                          <p:spTgt spid="3146823"/>
                                        </p:tgtEl>
                                      </p:cBhvr>
                                    </p:animEffect>
                                  </p:childTnLst>
                                </p:cTn>
                              </p:par>
                              <p:par>
                                <p:cTn id="114" presetID="22" presetClass="entr" presetSubtype="4" fill="hold" grpId="0" nodeType="withEffect">
                                  <p:stCondLst>
                                    <p:cond delay="0"/>
                                  </p:stCondLst>
                                  <p:childTnLst>
                                    <p:set>
                                      <p:cBhvr>
                                        <p:cTn id="115" dur="1" fill="hold">
                                          <p:stCondLst>
                                            <p:cond delay="0"/>
                                          </p:stCondLst>
                                        </p:cTn>
                                        <p:tgtEl>
                                          <p:spTgt spid="3146824"/>
                                        </p:tgtEl>
                                        <p:attrNameLst>
                                          <p:attrName>style.visibility</p:attrName>
                                        </p:attrNameLst>
                                      </p:cBhvr>
                                      <p:to>
                                        <p:strVal val="visible"/>
                                      </p:to>
                                    </p:set>
                                    <p:animEffect transition="in" filter="wipe(down)">
                                      <p:cBhvr>
                                        <p:cTn id="116" dur="500"/>
                                        <p:tgtEl>
                                          <p:spTgt spid="3146824"/>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3146841"/>
                                        </p:tgtEl>
                                        <p:attrNameLst>
                                          <p:attrName>style.visibility</p:attrName>
                                        </p:attrNameLst>
                                      </p:cBhvr>
                                      <p:to>
                                        <p:strVal val="visible"/>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2" presetClass="entr" presetSubtype="4" fill="hold" grpId="0" nodeType="clickEffect">
                                  <p:stCondLst>
                                    <p:cond delay="0"/>
                                  </p:stCondLst>
                                  <p:childTnLst>
                                    <p:set>
                                      <p:cBhvr>
                                        <p:cTn id="124" dur="1" fill="hold">
                                          <p:stCondLst>
                                            <p:cond delay="0"/>
                                          </p:stCondLst>
                                        </p:cTn>
                                        <p:tgtEl>
                                          <p:spTgt spid="3146825"/>
                                        </p:tgtEl>
                                        <p:attrNameLst>
                                          <p:attrName>style.visibility</p:attrName>
                                        </p:attrNameLst>
                                      </p:cBhvr>
                                      <p:to>
                                        <p:strVal val="visible"/>
                                      </p:to>
                                    </p:set>
                                    <p:animEffect transition="in" filter="wipe(down)">
                                      <p:cBhvr>
                                        <p:cTn id="125" dur="500"/>
                                        <p:tgtEl>
                                          <p:spTgt spid="3146825"/>
                                        </p:tgtEl>
                                      </p:cBhvr>
                                    </p:animEffect>
                                  </p:childTnLst>
                                </p:cTn>
                              </p:par>
                              <p:par>
                                <p:cTn id="126" presetID="22" presetClass="entr" presetSubtype="4" fill="hold" grpId="0" nodeType="withEffect">
                                  <p:stCondLst>
                                    <p:cond delay="0"/>
                                  </p:stCondLst>
                                  <p:childTnLst>
                                    <p:set>
                                      <p:cBhvr>
                                        <p:cTn id="127" dur="1" fill="hold">
                                          <p:stCondLst>
                                            <p:cond delay="0"/>
                                          </p:stCondLst>
                                        </p:cTn>
                                        <p:tgtEl>
                                          <p:spTgt spid="3146826"/>
                                        </p:tgtEl>
                                        <p:attrNameLst>
                                          <p:attrName>style.visibility</p:attrName>
                                        </p:attrNameLst>
                                      </p:cBhvr>
                                      <p:to>
                                        <p:strVal val="visible"/>
                                      </p:to>
                                    </p:set>
                                    <p:animEffect transition="in" filter="wipe(down)">
                                      <p:cBhvr>
                                        <p:cTn id="128" dur="500"/>
                                        <p:tgtEl>
                                          <p:spTgt spid="3146826"/>
                                        </p:tgtEl>
                                      </p:cBhvr>
                                    </p:animEffect>
                                  </p:childTnLst>
                                </p:cTn>
                              </p:par>
                              <p:par>
                                <p:cTn id="129" presetID="22" presetClass="entr" presetSubtype="4" fill="hold" grpId="0" nodeType="withEffect">
                                  <p:stCondLst>
                                    <p:cond delay="0"/>
                                  </p:stCondLst>
                                  <p:childTnLst>
                                    <p:set>
                                      <p:cBhvr>
                                        <p:cTn id="130" dur="1" fill="hold">
                                          <p:stCondLst>
                                            <p:cond delay="0"/>
                                          </p:stCondLst>
                                        </p:cTn>
                                        <p:tgtEl>
                                          <p:spTgt spid="3146827"/>
                                        </p:tgtEl>
                                        <p:attrNameLst>
                                          <p:attrName>style.visibility</p:attrName>
                                        </p:attrNameLst>
                                      </p:cBhvr>
                                      <p:to>
                                        <p:strVal val="visible"/>
                                      </p:to>
                                    </p:set>
                                    <p:animEffect transition="in" filter="wipe(down)">
                                      <p:cBhvr>
                                        <p:cTn id="131" dur="500"/>
                                        <p:tgtEl>
                                          <p:spTgt spid="3146827"/>
                                        </p:tgtEl>
                                      </p:cBhvr>
                                    </p:animEffect>
                                  </p:childTnLst>
                                </p:cTn>
                              </p:par>
                              <p:par>
                                <p:cTn id="132" presetID="22" presetClass="entr" presetSubtype="4" fill="hold" grpId="0" nodeType="withEffect">
                                  <p:stCondLst>
                                    <p:cond delay="0"/>
                                  </p:stCondLst>
                                  <p:childTnLst>
                                    <p:set>
                                      <p:cBhvr>
                                        <p:cTn id="133" dur="1" fill="hold">
                                          <p:stCondLst>
                                            <p:cond delay="0"/>
                                          </p:stCondLst>
                                        </p:cTn>
                                        <p:tgtEl>
                                          <p:spTgt spid="3146828"/>
                                        </p:tgtEl>
                                        <p:attrNameLst>
                                          <p:attrName>style.visibility</p:attrName>
                                        </p:attrNameLst>
                                      </p:cBhvr>
                                      <p:to>
                                        <p:strVal val="visible"/>
                                      </p:to>
                                    </p:set>
                                    <p:animEffect transition="in" filter="wipe(down)">
                                      <p:cBhvr>
                                        <p:cTn id="134" dur="500"/>
                                        <p:tgtEl>
                                          <p:spTgt spid="3146828"/>
                                        </p:tgtEl>
                                      </p:cBhvr>
                                    </p:animEffect>
                                  </p:childTnLst>
                                </p:cTn>
                              </p:par>
                              <p:par>
                                <p:cTn id="135" presetID="22" presetClass="entr" presetSubtype="4" fill="hold" grpId="0" nodeType="withEffect">
                                  <p:stCondLst>
                                    <p:cond delay="0"/>
                                  </p:stCondLst>
                                  <p:childTnLst>
                                    <p:set>
                                      <p:cBhvr>
                                        <p:cTn id="136" dur="1" fill="hold">
                                          <p:stCondLst>
                                            <p:cond delay="0"/>
                                          </p:stCondLst>
                                        </p:cTn>
                                        <p:tgtEl>
                                          <p:spTgt spid="3146829"/>
                                        </p:tgtEl>
                                        <p:attrNameLst>
                                          <p:attrName>style.visibility</p:attrName>
                                        </p:attrNameLst>
                                      </p:cBhvr>
                                      <p:to>
                                        <p:strVal val="visible"/>
                                      </p:to>
                                    </p:set>
                                    <p:animEffect transition="in" filter="wipe(down)">
                                      <p:cBhvr>
                                        <p:cTn id="137" dur="500"/>
                                        <p:tgtEl>
                                          <p:spTgt spid="3146829"/>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2" presetClass="entr" presetSubtype="4" fill="hold" grpId="0" nodeType="clickEffect">
                                  <p:stCondLst>
                                    <p:cond delay="0"/>
                                  </p:stCondLst>
                                  <p:childTnLst>
                                    <p:set>
                                      <p:cBhvr>
                                        <p:cTn id="141" dur="1" fill="hold">
                                          <p:stCondLst>
                                            <p:cond delay="0"/>
                                          </p:stCondLst>
                                        </p:cTn>
                                        <p:tgtEl>
                                          <p:spTgt spid="3146830"/>
                                        </p:tgtEl>
                                        <p:attrNameLst>
                                          <p:attrName>style.visibility</p:attrName>
                                        </p:attrNameLst>
                                      </p:cBhvr>
                                      <p:to>
                                        <p:strVal val="visible"/>
                                      </p:to>
                                    </p:set>
                                    <p:animEffect transition="in" filter="wipe(down)">
                                      <p:cBhvr>
                                        <p:cTn id="142" dur="500"/>
                                        <p:tgtEl>
                                          <p:spTgt spid="3146830"/>
                                        </p:tgtEl>
                                      </p:cBhvr>
                                    </p:animEffect>
                                  </p:childTnLst>
                                </p:cTn>
                              </p:par>
                              <p:par>
                                <p:cTn id="143" presetID="22" presetClass="entr" presetSubtype="4" fill="hold" grpId="0" nodeType="withEffect">
                                  <p:stCondLst>
                                    <p:cond delay="0"/>
                                  </p:stCondLst>
                                  <p:childTnLst>
                                    <p:set>
                                      <p:cBhvr>
                                        <p:cTn id="144" dur="1" fill="hold">
                                          <p:stCondLst>
                                            <p:cond delay="0"/>
                                          </p:stCondLst>
                                        </p:cTn>
                                        <p:tgtEl>
                                          <p:spTgt spid="3146831"/>
                                        </p:tgtEl>
                                        <p:attrNameLst>
                                          <p:attrName>style.visibility</p:attrName>
                                        </p:attrNameLst>
                                      </p:cBhvr>
                                      <p:to>
                                        <p:strVal val="visible"/>
                                      </p:to>
                                    </p:set>
                                    <p:animEffect transition="in" filter="wipe(down)">
                                      <p:cBhvr>
                                        <p:cTn id="145" dur="500"/>
                                        <p:tgtEl>
                                          <p:spTgt spid="3146831"/>
                                        </p:tgtEl>
                                      </p:cBhvr>
                                    </p:animEffect>
                                  </p:childTnLst>
                                </p:cTn>
                              </p:par>
                              <p:par>
                                <p:cTn id="146" presetID="22" presetClass="entr" presetSubtype="4" fill="hold" grpId="0" nodeType="withEffect">
                                  <p:stCondLst>
                                    <p:cond delay="0"/>
                                  </p:stCondLst>
                                  <p:childTnLst>
                                    <p:set>
                                      <p:cBhvr>
                                        <p:cTn id="147" dur="1" fill="hold">
                                          <p:stCondLst>
                                            <p:cond delay="0"/>
                                          </p:stCondLst>
                                        </p:cTn>
                                        <p:tgtEl>
                                          <p:spTgt spid="3146832"/>
                                        </p:tgtEl>
                                        <p:attrNameLst>
                                          <p:attrName>style.visibility</p:attrName>
                                        </p:attrNameLst>
                                      </p:cBhvr>
                                      <p:to>
                                        <p:strVal val="visible"/>
                                      </p:to>
                                    </p:set>
                                    <p:animEffect transition="in" filter="wipe(down)">
                                      <p:cBhvr>
                                        <p:cTn id="148" dur="500"/>
                                        <p:tgtEl>
                                          <p:spTgt spid="3146832"/>
                                        </p:tgtEl>
                                      </p:cBhvr>
                                    </p:animEffect>
                                  </p:childTnLst>
                                </p:cTn>
                              </p:par>
                              <p:par>
                                <p:cTn id="149" presetID="22" presetClass="entr" presetSubtype="4" fill="hold" grpId="0" nodeType="withEffect">
                                  <p:stCondLst>
                                    <p:cond delay="0"/>
                                  </p:stCondLst>
                                  <p:childTnLst>
                                    <p:set>
                                      <p:cBhvr>
                                        <p:cTn id="150" dur="1" fill="hold">
                                          <p:stCondLst>
                                            <p:cond delay="0"/>
                                          </p:stCondLst>
                                        </p:cTn>
                                        <p:tgtEl>
                                          <p:spTgt spid="3146833"/>
                                        </p:tgtEl>
                                        <p:attrNameLst>
                                          <p:attrName>style.visibility</p:attrName>
                                        </p:attrNameLst>
                                      </p:cBhvr>
                                      <p:to>
                                        <p:strVal val="visible"/>
                                      </p:to>
                                    </p:set>
                                    <p:animEffect transition="in" filter="wipe(down)">
                                      <p:cBhvr>
                                        <p:cTn id="151" dur="500"/>
                                        <p:tgtEl>
                                          <p:spTgt spid="3146833"/>
                                        </p:tgtEl>
                                      </p:cBhvr>
                                    </p:animEffect>
                                  </p:childTnLst>
                                </p:cTn>
                              </p:par>
                              <p:par>
                                <p:cTn id="152" presetID="22" presetClass="entr" presetSubtype="4" fill="hold" grpId="0" nodeType="withEffect">
                                  <p:stCondLst>
                                    <p:cond delay="0"/>
                                  </p:stCondLst>
                                  <p:childTnLst>
                                    <p:set>
                                      <p:cBhvr>
                                        <p:cTn id="153" dur="1" fill="hold">
                                          <p:stCondLst>
                                            <p:cond delay="0"/>
                                          </p:stCondLst>
                                        </p:cTn>
                                        <p:tgtEl>
                                          <p:spTgt spid="3146834"/>
                                        </p:tgtEl>
                                        <p:attrNameLst>
                                          <p:attrName>style.visibility</p:attrName>
                                        </p:attrNameLst>
                                      </p:cBhvr>
                                      <p:to>
                                        <p:strVal val="visible"/>
                                      </p:to>
                                    </p:set>
                                    <p:animEffect transition="in" filter="wipe(down)">
                                      <p:cBhvr>
                                        <p:cTn id="154" dur="500"/>
                                        <p:tgtEl>
                                          <p:spTgt spid="3146834"/>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22" presetClass="entr" presetSubtype="4" fill="hold" grpId="0" nodeType="clickEffect">
                                  <p:stCondLst>
                                    <p:cond delay="0"/>
                                  </p:stCondLst>
                                  <p:childTnLst>
                                    <p:set>
                                      <p:cBhvr>
                                        <p:cTn id="158" dur="1" fill="hold">
                                          <p:stCondLst>
                                            <p:cond delay="0"/>
                                          </p:stCondLst>
                                        </p:cTn>
                                        <p:tgtEl>
                                          <p:spTgt spid="3146835"/>
                                        </p:tgtEl>
                                        <p:attrNameLst>
                                          <p:attrName>style.visibility</p:attrName>
                                        </p:attrNameLst>
                                      </p:cBhvr>
                                      <p:to>
                                        <p:strVal val="visible"/>
                                      </p:to>
                                    </p:set>
                                    <p:animEffect transition="in" filter="wipe(down)">
                                      <p:cBhvr>
                                        <p:cTn id="159" dur="500"/>
                                        <p:tgtEl>
                                          <p:spTgt spid="3146835"/>
                                        </p:tgtEl>
                                      </p:cBhvr>
                                    </p:animEffect>
                                  </p:childTnLst>
                                </p:cTn>
                              </p:par>
                              <p:par>
                                <p:cTn id="160" presetID="22" presetClass="entr" presetSubtype="4" fill="hold" grpId="0" nodeType="withEffect">
                                  <p:stCondLst>
                                    <p:cond delay="0"/>
                                  </p:stCondLst>
                                  <p:childTnLst>
                                    <p:set>
                                      <p:cBhvr>
                                        <p:cTn id="161" dur="1" fill="hold">
                                          <p:stCondLst>
                                            <p:cond delay="0"/>
                                          </p:stCondLst>
                                        </p:cTn>
                                        <p:tgtEl>
                                          <p:spTgt spid="3146836"/>
                                        </p:tgtEl>
                                        <p:attrNameLst>
                                          <p:attrName>style.visibility</p:attrName>
                                        </p:attrNameLst>
                                      </p:cBhvr>
                                      <p:to>
                                        <p:strVal val="visible"/>
                                      </p:to>
                                    </p:set>
                                    <p:animEffect transition="in" filter="wipe(down)">
                                      <p:cBhvr>
                                        <p:cTn id="162" dur="500"/>
                                        <p:tgtEl>
                                          <p:spTgt spid="3146836"/>
                                        </p:tgtEl>
                                      </p:cBhvr>
                                    </p:animEffect>
                                  </p:childTnLst>
                                </p:cTn>
                              </p:par>
                              <p:par>
                                <p:cTn id="163" presetID="22" presetClass="entr" presetSubtype="4" fill="hold" grpId="0" nodeType="withEffect">
                                  <p:stCondLst>
                                    <p:cond delay="0"/>
                                  </p:stCondLst>
                                  <p:childTnLst>
                                    <p:set>
                                      <p:cBhvr>
                                        <p:cTn id="164" dur="1" fill="hold">
                                          <p:stCondLst>
                                            <p:cond delay="0"/>
                                          </p:stCondLst>
                                        </p:cTn>
                                        <p:tgtEl>
                                          <p:spTgt spid="3146837"/>
                                        </p:tgtEl>
                                        <p:attrNameLst>
                                          <p:attrName>style.visibility</p:attrName>
                                        </p:attrNameLst>
                                      </p:cBhvr>
                                      <p:to>
                                        <p:strVal val="visible"/>
                                      </p:to>
                                    </p:set>
                                    <p:animEffect transition="in" filter="wipe(down)">
                                      <p:cBhvr>
                                        <p:cTn id="165" dur="500"/>
                                        <p:tgtEl>
                                          <p:spTgt spid="3146837"/>
                                        </p:tgtEl>
                                      </p:cBhvr>
                                    </p:animEffect>
                                  </p:childTnLst>
                                </p:cTn>
                              </p:par>
                              <p:par>
                                <p:cTn id="166" presetID="22" presetClass="entr" presetSubtype="4" fill="hold" grpId="0" nodeType="withEffect">
                                  <p:stCondLst>
                                    <p:cond delay="0"/>
                                  </p:stCondLst>
                                  <p:childTnLst>
                                    <p:set>
                                      <p:cBhvr>
                                        <p:cTn id="167" dur="1" fill="hold">
                                          <p:stCondLst>
                                            <p:cond delay="0"/>
                                          </p:stCondLst>
                                        </p:cTn>
                                        <p:tgtEl>
                                          <p:spTgt spid="3146838"/>
                                        </p:tgtEl>
                                        <p:attrNameLst>
                                          <p:attrName>style.visibility</p:attrName>
                                        </p:attrNameLst>
                                      </p:cBhvr>
                                      <p:to>
                                        <p:strVal val="visible"/>
                                      </p:to>
                                    </p:set>
                                    <p:animEffect transition="in" filter="wipe(down)">
                                      <p:cBhvr>
                                        <p:cTn id="168" dur="500"/>
                                        <p:tgtEl>
                                          <p:spTgt spid="3146838"/>
                                        </p:tgtEl>
                                      </p:cBhvr>
                                    </p:animEffect>
                                  </p:childTnLst>
                                </p:cTn>
                              </p:par>
                              <p:par>
                                <p:cTn id="169" presetID="22" presetClass="entr" presetSubtype="4" fill="hold" grpId="0" nodeType="withEffect">
                                  <p:stCondLst>
                                    <p:cond delay="0"/>
                                  </p:stCondLst>
                                  <p:childTnLst>
                                    <p:set>
                                      <p:cBhvr>
                                        <p:cTn id="170" dur="1" fill="hold">
                                          <p:stCondLst>
                                            <p:cond delay="0"/>
                                          </p:stCondLst>
                                        </p:cTn>
                                        <p:tgtEl>
                                          <p:spTgt spid="3146839"/>
                                        </p:tgtEl>
                                        <p:attrNameLst>
                                          <p:attrName>style.visibility</p:attrName>
                                        </p:attrNameLst>
                                      </p:cBhvr>
                                      <p:to>
                                        <p:strVal val="visible"/>
                                      </p:to>
                                    </p:set>
                                    <p:animEffect transition="in" filter="wipe(down)">
                                      <p:cBhvr>
                                        <p:cTn id="171" dur="500"/>
                                        <p:tgtEl>
                                          <p:spTgt spid="3146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6793" grpId="0"/>
      <p:bldP spid="3146794" grpId="0"/>
      <p:bldP spid="3146795" grpId="0"/>
      <p:bldP spid="3146796" grpId="0"/>
      <p:bldP spid="3146797" grpId="0"/>
      <p:bldP spid="3146798" grpId="0"/>
      <p:bldP spid="3146799" grpId="0"/>
      <p:bldP spid="3146800" grpId="0"/>
      <p:bldP spid="3146801" grpId="0"/>
      <p:bldP spid="3146802" grpId="0"/>
      <p:bldP spid="3146803" grpId="0"/>
      <p:bldP spid="3146804" grpId="0"/>
      <p:bldP spid="3146805" grpId="0"/>
      <p:bldP spid="3146806" grpId="0"/>
      <p:bldP spid="3146807" grpId="0"/>
      <p:bldP spid="3146808" grpId="0"/>
      <p:bldP spid="3146809" grpId="0"/>
      <p:bldP spid="3146810" grpId="0"/>
      <p:bldP spid="3146811" grpId="0"/>
      <p:bldP spid="3146812" grpId="0"/>
      <p:bldP spid="3146813" grpId="0"/>
      <p:bldP spid="3146814" grpId="0"/>
      <p:bldP spid="3146815" grpId="0"/>
      <p:bldP spid="3146816" grpId="0"/>
      <p:bldP spid="3146817" grpId="0"/>
      <p:bldP spid="3146818" grpId="0"/>
      <p:bldP spid="3146819" grpId="0"/>
      <p:bldP spid="3146820" grpId="0"/>
      <p:bldP spid="3146821" grpId="0"/>
      <p:bldP spid="3146822" grpId="0"/>
      <p:bldP spid="3146823" grpId="0"/>
      <p:bldP spid="3146824" grpId="0"/>
      <p:bldP spid="3146825" grpId="0"/>
      <p:bldP spid="3146826" grpId="0"/>
      <p:bldP spid="3146827" grpId="0"/>
      <p:bldP spid="3146828" grpId="0"/>
      <p:bldP spid="3146829" grpId="0"/>
      <p:bldP spid="3146830" grpId="0"/>
      <p:bldP spid="3146831" grpId="0"/>
      <p:bldP spid="3146832" grpId="0"/>
      <p:bldP spid="3146833" grpId="0"/>
      <p:bldP spid="3146834" grpId="0"/>
      <p:bldP spid="3146835" grpId="0"/>
      <p:bldP spid="3146836" grpId="0"/>
      <p:bldP spid="3146837" grpId="0"/>
      <p:bldP spid="3146838" grpId="0"/>
      <p:bldP spid="3146839" grpId="0"/>
      <p:bldP spid="3146840" grpId="0"/>
      <p:bldP spid="3146841"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16066" name="Title 3"/>
          <p:cNvSpPr>
            <a:spLocks noGrp="1"/>
          </p:cNvSpPr>
          <p:nvPr>
            <p:ph type="title" idx="4294967295"/>
          </p:nvPr>
        </p:nvSpPr>
        <p:spPr/>
        <p:txBody>
          <a:bodyPr/>
          <a:lstStyle/>
          <a:p>
            <a:pPr eaLnBrk="1" hangingPunct="1"/>
            <a:r>
              <a:rPr lang="en-US">
                <a:latin typeface="Times New Roman" charset="0"/>
              </a:rPr>
              <a:t>How Well Do You Know the Life of Christ?</a:t>
            </a:r>
          </a:p>
        </p:txBody>
      </p:sp>
      <p:sp>
        <p:nvSpPr>
          <p:cNvPr id="5" name="Rectangle 4"/>
          <p:cNvSpPr/>
          <p:nvPr/>
        </p:nvSpPr>
        <p:spPr bwMode="auto">
          <a:xfrm>
            <a:off x="-76200" y="-76200"/>
            <a:ext cx="9296400" cy="7010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wrap="none"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CC"/>
              </a:solidFill>
              <a:effectLst/>
              <a:uLnTx/>
              <a:uFillTx/>
              <a:latin typeface="Times New Roman" charset="0"/>
              <a:ea typeface="ＭＳ Ｐゴシック" charset="0"/>
            </a:endParaRPr>
          </a:p>
        </p:txBody>
      </p:sp>
      <p:pic>
        <p:nvPicPr>
          <p:cNvPr id="216068" name="Picture 4"/>
          <p:cNvPicPr>
            <a:picLocks noChangeAspect="1" noChangeArrowheads="1"/>
          </p:cNvPicPr>
          <p:nvPr/>
        </p:nvPicPr>
        <p:blipFill>
          <a:blip r:embed="rId2" cstate="screen">
            <a:clrChange>
              <a:clrFrom>
                <a:srgbClr val="FFFFFF"/>
              </a:clrFrom>
              <a:clrTo>
                <a:srgbClr val="FFFFFF">
                  <a:alpha val="0"/>
                </a:srgbClr>
              </a:clrTo>
            </a:clrChange>
            <a:lum contrast="100000"/>
            <a:extLst>
              <a:ext uri="{28A0092B-C50C-407E-A947-70E740481C1C}">
                <a14:useLocalDpi xmlns:a14="http://schemas.microsoft.com/office/drawing/2010/main"/>
              </a:ext>
            </a:extLst>
          </a:blip>
          <a:srcRect/>
          <a:stretch>
            <a:fillRect/>
          </a:stretch>
        </p:blipFill>
        <p:spPr bwMode="auto">
          <a:xfrm>
            <a:off x="9324975" y="-242887"/>
            <a:ext cx="8763000" cy="671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069" name="Text Box 3"/>
          <p:cNvSpPr txBox="1">
            <a:spLocks noChangeArrowheads="1"/>
          </p:cNvSpPr>
          <p:nvPr/>
        </p:nvSpPr>
        <p:spPr bwMode="auto">
          <a:xfrm>
            <a:off x="8532815" y="76205"/>
            <a:ext cx="530785"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53</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70" name="TextBox 5"/>
          <p:cNvSpPr txBox="1">
            <a:spLocks noChangeArrowheads="1"/>
          </p:cNvSpPr>
          <p:nvPr/>
        </p:nvSpPr>
        <p:spPr bwMode="auto">
          <a:xfrm>
            <a:off x="2819400" y="6534150"/>
            <a:ext cx="6324600" cy="369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تيري هول، بانوراما الكتاب المقدس، 121</a:t>
            </a:r>
            <a:endParaRPr kumimoji="0" lang="en-US"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7" name="TextBox 6"/>
          <p:cNvSpPr txBox="1">
            <a:spLocks noChangeArrowheads="1"/>
          </p:cNvSpPr>
          <p:nvPr/>
        </p:nvSpPr>
        <p:spPr bwMode="auto">
          <a:xfrm>
            <a:off x="2447872" y="3079753"/>
            <a:ext cx="355707"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8" name="TextBox 7"/>
          <p:cNvSpPr txBox="1">
            <a:spLocks noChangeArrowheads="1"/>
          </p:cNvSpPr>
          <p:nvPr/>
        </p:nvSpPr>
        <p:spPr bwMode="auto">
          <a:xfrm>
            <a:off x="2447872" y="2482854"/>
            <a:ext cx="355707"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7</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 name="TextBox 8"/>
          <p:cNvSpPr txBox="1">
            <a:spLocks noChangeArrowheads="1"/>
          </p:cNvSpPr>
          <p:nvPr/>
        </p:nvSpPr>
        <p:spPr bwMode="auto">
          <a:xfrm>
            <a:off x="2447872" y="1885954"/>
            <a:ext cx="355707"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3</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0" name="TextBox 9"/>
          <p:cNvSpPr txBox="1">
            <a:spLocks noChangeArrowheads="1"/>
          </p:cNvSpPr>
          <p:nvPr/>
        </p:nvSpPr>
        <p:spPr bwMode="auto">
          <a:xfrm>
            <a:off x="2447872" y="1289053"/>
            <a:ext cx="355707"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6</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1" name="TextBox 10"/>
          <p:cNvSpPr txBox="1">
            <a:spLocks noChangeArrowheads="1"/>
          </p:cNvSpPr>
          <p:nvPr/>
        </p:nvSpPr>
        <p:spPr bwMode="auto">
          <a:xfrm>
            <a:off x="2447872" y="692154"/>
            <a:ext cx="355707"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4</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2" name="TextBox 11"/>
          <p:cNvSpPr txBox="1">
            <a:spLocks noChangeArrowheads="1"/>
          </p:cNvSpPr>
          <p:nvPr/>
        </p:nvSpPr>
        <p:spPr bwMode="auto">
          <a:xfrm>
            <a:off x="2447872" y="3676655"/>
            <a:ext cx="355707"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5</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3" name="TextBox 12"/>
          <p:cNvSpPr txBox="1">
            <a:spLocks noChangeArrowheads="1"/>
          </p:cNvSpPr>
          <p:nvPr/>
        </p:nvSpPr>
        <p:spPr bwMode="auto">
          <a:xfrm>
            <a:off x="2360334" y="4273554"/>
            <a:ext cx="530786"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10</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4" name="TextBox 13"/>
          <p:cNvSpPr txBox="1">
            <a:spLocks noChangeArrowheads="1"/>
          </p:cNvSpPr>
          <p:nvPr/>
        </p:nvSpPr>
        <p:spPr bwMode="auto">
          <a:xfrm>
            <a:off x="2447872" y="4870453"/>
            <a:ext cx="355707"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8</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5" name="TextBox 14"/>
          <p:cNvSpPr txBox="1">
            <a:spLocks noChangeArrowheads="1"/>
          </p:cNvSpPr>
          <p:nvPr/>
        </p:nvSpPr>
        <p:spPr bwMode="auto">
          <a:xfrm>
            <a:off x="2447872" y="5467355"/>
            <a:ext cx="355707"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2</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6" name="TextBox 15"/>
          <p:cNvSpPr txBox="1">
            <a:spLocks noChangeArrowheads="1"/>
          </p:cNvSpPr>
          <p:nvPr/>
        </p:nvSpPr>
        <p:spPr bwMode="auto">
          <a:xfrm>
            <a:off x="2447872" y="6062666"/>
            <a:ext cx="355707"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9</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81" name="TextBox 16"/>
          <p:cNvSpPr txBox="1">
            <a:spLocks noChangeArrowheads="1"/>
          </p:cNvSpPr>
          <p:nvPr/>
        </p:nvSpPr>
        <p:spPr bwMode="auto">
          <a:xfrm>
            <a:off x="179388" y="96844"/>
            <a:ext cx="8137525" cy="5238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هل تعرف حياة المسيح جيداً ؟</a:t>
            </a:r>
            <a:endParaRPr kumimoji="0" lang="en-US"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16082" name="TextBox 17"/>
          <p:cNvSpPr txBox="1">
            <a:spLocks noChangeArrowheads="1"/>
          </p:cNvSpPr>
          <p:nvPr/>
        </p:nvSpPr>
        <p:spPr bwMode="auto">
          <a:xfrm>
            <a:off x="2987678" y="1284294"/>
            <a:ext cx="2712473" cy="523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مقابلة مع نيقوديموس</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83" name="TextBox 18"/>
          <p:cNvSpPr txBox="1">
            <a:spLocks noChangeArrowheads="1"/>
          </p:cNvSpPr>
          <p:nvPr/>
        </p:nvSpPr>
        <p:spPr bwMode="auto">
          <a:xfrm>
            <a:off x="2987681" y="692156"/>
            <a:ext cx="2018372" cy="523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ضيف في عرس</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84" name="TextBox 19"/>
          <p:cNvSpPr txBox="1">
            <a:spLocks noChangeArrowheads="1"/>
          </p:cNvSpPr>
          <p:nvPr/>
        </p:nvSpPr>
        <p:spPr bwMode="auto">
          <a:xfrm>
            <a:off x="2987675" y="6021394"/>
            <a:ext cx="1256946" cy="523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قبر لعازر</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85" name="TextBox 20"/>
          <p:cNvSpPr txBox="1">
            <a:spLocks noChangeArrowheads="1"/>
          </p:cNvSpPr>
          <p:nvPr/>
        </p:nvSpPr>
        <p:spPr bwMode="auto">
          <a:xfrm>
            <a:off x="2987681" y="5429256"/>
            <a:ext cx="2127376" cy="523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نجار في الناصرة</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86" name="TextBox 21"/>
          <p:cNvSpPr txBox="1">
            <a:spLocks noChangeArrowheads="1"/>
          </p:cNvSpPr>
          <p:nvPr/>
        </p:nvSpPr>
        <p:spPr bwMode="auto">
          <a:xfrm>
            <a:off x="2987681" y="4837119"/>
            <a:ext cx="1777922" cy="523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أمثال الملكوت</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87" name="TextBox 22"/>
          <p:cNvSpPr txBox="1">
            <a:spLocks noChangeArrowheads="1"/>
          </p:cNvSpPr>
          <p:nvPr/>
        </p:nvSpPr>
        <p:spPr bwMode="auto">
          <a:xfrm>
            <a:off x="2987675" y="3060706"/>
            <a:ext cx="2375842" cy="523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الولادة في بيت لحم</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88" name="TextBox 23"/>
          <p:cNvSpPr txBox="1">
            <a:spLocks noChangeArrowheads="1"/>
          </p:cNvSpPr>
          <p:nvPr/>
        </p:nvSpPr>
        <p:spPr bwMode="auto">
          <a:xfrm>
            <a:off x="2987675" y="4244981"/>
            <a:ext cx="2351797" cy="523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غسل أرجل التلاميذ</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89" name="TextBox 24"/>
          <p:cNvSpPr txBox="1">
            <a:spLocks noChangeArrowheads="1"/>
          </p:cNvSpPr>
          <p:nvPr/>
        </p:nvSpPr>
        <p:spPr bwMode="auto">
          <a:xfrm>
            <a:off x="2987675" y="3652844"/>
            <a:ext cx="3308790" cy="523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تطهير الهيكل (المرة الأولى</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90" name="TextBox 25"/>
          <p:cNvSpPr txBox="1">
            <a:spLocks noChangeArrowheads="1"/>
          </p:cNvSpPr>
          <p:nvPr/>
        </p:nvSpPr>
        <p:spPr bwMode="auto">
          <a:xfrm>
            <a:off x="2987675" y="2468569"/>
            <a:ext cx="2164246" cy="523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رسالة على الجبل</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91" name="TextBox 26"/>
          <p:cNvSpPr txBox="1">
            <a:spLocks noChangeArrowheads="1"/>
          </p:cNvSpPr>
          <p:nvPr/>
        </p:nvSpPr>
        <p:spPr bwMode="auto">
          <a:xfrm>
            <a:off x="2987675" y="1876431"/>
            <a:ext cx="2364621" cy="523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3 تجارب من العدو</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92" name="TextBox 27"/>
          <p:cNvSpPr txBox="1">
            <a:spLocks noChangeArrowheads="1"/>
          </p:cNvSpPr>
          <p:nvPr/>
        </p:nvSpPr>
        <p:spPr bwMode="auto">
          <a:xfrm>
            <a:off x="250825" y="1006481"/>
            <a:ext cx="2017713" cy="7078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هل يمكنك ترتيب هذه الأحداث بشكل زمني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pic>
        <p:nvPicPr>
          <p:cNvPr id="216093" name="Picture 4"/>
          <p:cNvPicPr>
            <a:picLocks noChangeAspect="1" noChangeArrowheads="1"/>
          </p:cNvPicPr>
          <p:nvPr/>
        </p:nvPicPr>
        <p:blipFill>
          <a:blip r:embed="rId2" cstate="screen">
            <a:clrChange>
              <a:clrFrom>
                <a:srgbClr val="FFFFFF"/>
              </a:clrFrom>
              <a:clrTo>
                <a:srgbClr val="FFFFFF">
                  <a:alpha val="0"/>
                </a:srgbClr>
              </a:clrTo>
            </a:clrChange>
            <a:lum contrast="100000"/>
            <a:extLst>
              <a:ext uri="{28A0092B-C50C-407E-A947-70E740481C1C}">
                <a14:useLocalDpi xmlns:a14="http://schemas.microsoft.com/office/drawing/2010/main"/>
              </a:ext>
            </a:extLst>
          </a:blip>
          <a:srcRect l="2359" t="33632" r="74786"/>
          <a:stretch>
            <a:fillRect/>
          </a:stretch>
        </p:blipFill>
        <p:spPr bwMode="auto">
          <a:xfrm>
            <a:off x="250828" y="2636838"/>
            <a:ext cx="2003425" cy="445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80000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763" name="Rectangle 2"/>
          <p:cNvSpPr txBox="1">
            <a:spLocks noGrp="1"/>
          </p:cNvSpPr>
          <p:nvPr>
            <p:ph type="title"/>
          </p:nvPr>
        </p:nvSpPr>
        <p:spPr>
          <a:xfrm>
            <a:off x="228638" y="1125537"/>
            <a:ext cx="8664576" cy="855663"/>
          </a:xfrm>
          <a:prstGeom prst="rect">
            <a:avLst/>
          </a:prstGeom>
          <a:solidFill>
            <a:srgbClr val="000000"/>
          </a:solidFill>
          <a:effectLst>
            <a:outerShdw blurRad="63500" dist="35921" dir="2700000" rotWithShape="0">
              <a:srgbClr val="000000">
                <a:alpha val="74998"/>
              </a:srgbClr>
            </a:outerShdw>
          </a:effectLst>
        </p:spPr>
        <p:txBody>
          <a:bodyPr/>
          <a:lstStyle/>
          <a:p>
            <a:pPr rtl="0">
              <a:defRPr sz="4000" b="1">
                <a:solidFill>
                  <a:srgbClr val="FFFFFF"/>
                </a:solidFill>
              </a:defRPr>
            </a:pPr>
            <a:r>
              <a:rPr lang="ar-JO" dirty="0"/>
              <a:t>أسباب اعتبار مرقس أول الأناجيل</a:t>
            </a:r>
            <a:endParaRPr dirty="0"/>
          </a:p>
        </p:txBody>
      </p:sp>
      <p:sp>
        <p:nvSpPr>
          <p:cNvPr id="4764" name="Rectangle 5"/>
          <p:cNvSpPr txBox="1"/>
          <p:nvPr/>
        </p:nvSpPr>
        <p:spPr>
          <a:xfrm>
            <a:off x="4155668" y="6553200"/>
            <a:ext cx="4937941" cy="264077"/>
          </a:xfrm>
          <a:prstGeom prst="rect">
            <a:avLst/>
          </a:prstGeom>
          <a:ln w="12700">
            <a:miter lim="400000"/>
          </a:ln>
          <a:effectLst>
            <a:outerShdw blurRad="63500" dist="35921" dir="2700000" rotWithShape="0">
              <a:srgbClr val="000000">
                <a:alpha val="74998"/>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30" tIns="45630" rIns="45630" bIns="45630">
            <a:spAutoFit/>
          </a:bodyPr>
          <a:lstStyle/>
          <a:p>
            <a:pPr marL="0" marR="0" lvl="0" indent="0" algn="r" defTabSz="914400" rtl="0" eaLnBrk="1" fontAlgn="auto" latinLnBrk="0" hangingPunct="0">
              <a:lnSpc>
                <a:spcPct val="100000"/>
              </a:lnSpc>
              <a:spcBef>
                <a:spcPts val="200"/>
              </a:spcBef>
              <a:spcAft>
                <a:spcPts val="0"/>
              </a:spcAft>
              <a:buClrTx/>
              <a:buSzTx/>
              <a:buFontTx/>
              <a:buNone/>
              <a:tabLst/>
              <a:defRPr sz="1200" b="1">
                <a:solidFill>
                  <a:srgbClr val="FFFFFF"/>
                </a:solidFill>
              </a:defRPr>
            </a:pPr>
            <a:r>
              <a:rPr kumimoji="0" sz="1200" b="1" i="0" u="none" strike="noStrike" kern="0" cap="none" spc="0" normalizeH="0" baseline="0" noProof="0">
                <a:ln>
                  <a:noFill/>
                </a:ln>
                <a:solidFill>
                  <a:srgbClr val="FFFFFF"/>
                </a:solidFill>
                <a:effectLst/>
                <a:uLnTx/>
                <a:uFillTx/>
                <a:latin typeface="Arial"/>
                <a:cs typeface="Arial"/>
                <a:sym typeface="Arial"/>
              </a:rPr>
              <a:t>Blomberg, </a:t>
            </a:r>
            <a:r>
              <a:rPr kumimoji="0" sz="1200" b="1" i="1" u="none" strike="noStrike" kern="0" cap="none" spc="0" normalizeH="0" baseline="0" noProof="0">
                <a:ln>
                  <a:noFill/>
                </a:ln>
                <a:solidFill>
                  <a:srgbClr val="FFFFFF"/>
                </a:solidFill>
                <a:effectLst/>
                <a:uLnTx/>
                <a:uFillTx/>
                <a:latin typeface="Arial"/>
                <a:cs typeface="Arial"/>
                <a:sym typeface="Arial"/>
              </a:rPr>
              <a:t>Jesus and the Gospels</a:t>
            </a:r>
            <a:r>
              <a:rPr kumimoji="0" sz="1200" b="1" i="0" u="none" strike="noStrike" kern="0" cap="none" spc="0" normalizeH="0" baseline="0" noProof="0">
                <a:ln>
                  <a:noFill/>
                </a:ln>
                <a:solidFill>
                  <a:srgbClr val="FFFFFF"/>
                </a:solidFill>
                <a:effectLst/>
                <a:uLnTx/>
                <a:uFillTx/>
                <a:latin typeface="Arial"/>
                <a:cs typeface="Arial"/>
                <a:sym typeface="Arial"/>
              </a:rPr>
              <a:t>, 87-90</a:t>
            </a:r>
          </a:p>
        </p:txBody>
      </p:sp>
      <p:sp>
        <p:nvSpPr>
          <p:cNvPr id="4765" name="Text Box 6"/>
          <p:cNvSpPr txBox="1"/>
          <p:nvPr/>
        </p:nvSpPr>
        <p:spPr>
          <a:xfrm>
            <a:off x="899592" y="262571"/>
            <a:ext cx="7034547" cy="6461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30" tIns="45630" rIns="45630" bIns="45630">
            <a:spAutoFit/>
          </a:bodyPr>
          <a:lstStyle>
            <a:lvl1pPr>
              <a:defRPr b="1" i="1">
                <a:solidFill>
                  <a:srgbClr val="FFFFFF"/>
                </a:solidFil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ar-JO" sz="3600" b="1" i="1" u="none" strike="noStrike" kern="0" cap="none" spc="0" normalizeH="0" baseline="0" noProof="0" dirty="0">
                <a:ln>
                  <a:noFill/>
                </a:ln>
                <a:solidFill>
                  <a:srgbClr val="FFFFFF"/>
                </a:solidFill>
                <a:effectLst/>
                <a:uLnTx/>
                <a:uFillTx/>
                <a:latin typeface="Arial"/>
                <a:cs typeface="Arial"/>
                <a:sym typeface="Arial"/>
              </a:rPr>
              <a:t>فسر و أجب في المجموعات الصغيرة</a:t>
            </a:r>
            <a:endParaRPr kumimoji="0" sz="3600" b="1" i="1" u="none" strike="noStrike" kern="0" cap="none" spc="0" normalizeH="0" baseline="0" noProof="0" dirty="0">
              <a:ln>
                <a:noFill/>
              </a:ln>
              <a:solidFill>
                <a:srgbClr val="FFFFFF"/>
              </a:solidFill>
              <a:effectLst/>
              <a:uLnTx/>
              <a:uFillTx/>
              <a:latin typeface="Arial"/>
              <a:cs typeface="Arial"/>
              <a:sym typeface="Arial"/>
            </a:endParaRPr>
          </a:p>
        </p:txBody>
      </p:sp>
      <p:sp>
        <p:nvSpPr>
          <p:cNvPr id="4766" name="Rectangle 3"/>
          <p:cNvSpPr txBox="1"/>
          <p:nvPr/>
        </p:nvSpPr>
        <p:spPr>
          <a:xfrm>
            <a:off x="297150" y="2060848"/>
            <a:ext cx="8824141" cy="4197891"/>
          </a:xfrm>
          <a:prstGeom prst="rect">
            <a:avLst/>
          </a:prstGeom>
          <a:ln w="12700">
            <a:miter lim="400000"/>
          </a:ln>
          <a:effectLst>
            <a:outerShdw blurRad="63500" dist="35921" dir="2700000" rotWithShape="0">
              <a:srgbClr val="000000">
                <a:alpha val="74998"/>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30" tIns="45630" rIns="45630" bIns="45630">
            <a:spAutoFit/>
          </a:bodyPr>
          <a:lstStyle/>
          <a:p>
            <a:pPr marL="608460" marR="0" lvl="0" indent="-608460" algn="r" defTabSz="914400" rtl="0" eaLnBrk="1" fontAlgn="auto" latinLnBrk="0" hangingPunct="0">
              <a:lnSpc>
                <a:spcPct val="90000"/>
              </a:lnSpc>
              <a:spcBef>
                <a:spcPts val="600"/>
              </a:spcBef>
              <a:spcAft>
                <a:spcPts val="0"/>
              </a:spcAft>
              <a:buClrTx/>
              <a:buSzPct val="100000"/>
              <a:tabLst/>
              <a:defRPr sz="2800" b="1">
                <a:solidFill>
                  <a:srgbClr val="FFFFFF"/>
                </a:solidFill>
              </a:defRPr>
            </a:pPr>
            <a:r>
              <a:rPr lang="ar-JO" sz="2800" b="1" kern="0" dirty="0">
                <a:solidFill>
                  <a:srgbClr val="FFFFFF"/>
                </a:solidFill>
                <a:latin typeface="Arial"/>
                <a:cs typeface="Arial"/>
                <a:sym typeface="Arial"/>
              </a:rPr>
              <a:t>1. التفاصيل أكثر وضوحاً</a:t>
            </a:r>
            <a:endParaRPr kumimoji="0" lang="ar-JO" sz="2800" b="1" i="0" u="none" strike="noStrike" kern="0" cap="none" spc="0" normalizeH="0" baseline="0" noProof="0" dirty="0">
              <a:ln>
                <a:noFill/>
              </a:ln>
              <a:solidFill>
                <a:srgbClr val="FFFFFF"/>
              </a:solidFill>
              <a:effectLst/>
              <a:uLnTx/>
              <a:uFillTx/>
              <a:latin typeface="Arial"/>
              <a:cs typeface="Arial"/>
              <a:sym typeface="Arial"/>
            </a:endParaRPr>
          </a:p>
          <a:p>
            <a:pPr marL="608460" marR="0" lvl="0" indent="-608460" algn="r" defTabSz="914400" rtl="0" eaLnBrk="1" fontAlgn="auto" latinLnBrk="0" hangingPunct="0">
              <a:lnSpc>
                <a:spcPct val="90000"/>
              </a:lnSpc>
              <a:spcBef>
                <a:spcPts val="600"/>
              </a:spcBef>
              <a:spcAft>
                <a:spcPts val="0"/>
              </a:spcAft>
              <a:buClrTx/>
              <a:buSzPct val="100000"/>
              <a:tabLst/>
              <a:defRPr sz="2800" b="1">
                <a:solidFill>
                  <a:srgbClr val="FFFFFF"/>
                </a:solidFill>
              </a:defRPr>
            </a:pPr>
            <a:r>
              <a:rPr lang="ar-JO" sz="2800" b="1" kern="0" dirty="0">
                <a:solidFill>
                  <a:srgbClr val="FFFFFF"/>
                </a:solidFill>
                <a:latin typeface="Arial"/>
                <a:cs typeface="Arial"/>
                <a:sym typeface="Arial"/>
              </a:rPr>
              <a:t>2. القواعد و الأسلوب أشد</a:t>
            </a:r>
            <a:endParaRPr kumimoji="0" lang="ar-JO" sz="2800" b="1" i="0" u="none" strike="noStrike" kern="0" cap="none" spc="0" normalizeH="0" baseline="0" noProof="0" dirty="0">
              <a:ln>
                <a:noFill/>
              </a:ln>
              <a:solidFill>
                <a:srgbClr val="FFFFFF"/>
              </a:solidFill>
              <a:effectLst/>
              <a:uLnTx/>
              <a:uFillTx/>
              <a:latin typeface="Arial"/>
              <a:cs typeface="Arial"/>
              <a:sym typeface="Arial"/>
            </a:endParaRPr>
          </a:p>
          <a:p>
            <a:pPr marL="608460" marR="0" lvl="0" indent="-608460" algn="r" defTabSz="914400" rtl="0" eaLnBrk="1" fontAlgn="auto" latinLnBrk="0" hangingPunct="0">
              <a:lnSpc>
                <a:spcPct val="90000"/>
              </a:lnSpc>
              <a:spcBef>
                <a:spcPts val="600"/>
              </a:spcBef>
              <a:spcAft>
                <a:spcPts val="0"/>
              </a:spcAft>
              <a:buClrTx/>
              <a:buSzPct val="100000"/>
              <a:tabLst/>
              <a:defRPr sz="2800" b="1">
                <a:solidFill>
                  <a:srgbClr val="FFFFFF"/>
                </a:solidFill>
              </a:defRPr>
            </a:pPr>
            <a:r>
              <a:rPr lang="ar-JO" sz="2800" b="1" kern="0" noProof="0" dirty="0">
                <a:solidFill>
                  <a:srgbClr val="FFFFFF"/>
                </a:solidFill>
                <a:latin typeface="Arial"/>
                <a:cs typeface="Arial"/>
                <a:sym typeface="Arial"/>
              </a:rPr>
              <a:t>3. تفاصيل محرجة أو مضللة</a:t>
            </a:r>
            <a:endParaRPr kumimoji="0" lang="en-US" sz="2800" b="1" i="0" u="none" strike="noStrike" kern="0" cap="none" spc="0" normalizeH="0" baseline="0" noProof="0" dirty="0">
              <a:ln>
                <a:noFill/>
              </a:ln>
              <a:solidFill>
                <a:srgbClr val="FFFFFF"/>
              </a:solidFill>
              <a:effectLst/>
              <a:uLnTx/>
              <a:uFillTx/>
              <a:latin typeface="Arial"/>
              <a:cs typeface="Arial"/>
              <a:sym typeface="Arial"/>
            </a:endParaRPr>
          </a:p>
          <a:p>
            <a:pPr marL="608460" marR="0" lvl="0" indent="-608460" algn="r" defTabSz="914400" rtl="0" eaLnBrk="1" fontAlgn="auto" latinLnBrk="0" hangingPunct="0">
              <a:lnSpc>
                <a:spcPct val="90000"/>
              </a:lnSpc>
              <a:spcBef>
                <a:spcPts val="600"/>
              </a:spcBef>
              <a:spcAft>
                <a:spcPts val="0"/>
              </a:spcAft>
              <a:buClrTx/>
              <a:buSzPct val="100000"/>
              <a:tabLst/>
              <a:defRPr sz="2800" b="1">
                <a:solidFill>
                  <a:srgbClr val="FFFFFF"/>
                </a:solidFill>
              </a:defRPr>
            </a:pPr>
            <a:r>
              <a:rPr lang="ar-JO" sz="2800" b="1" kern="0" dirty="0">
                <a:solidFill>
                  <a:srgbClr val="FFFFFF"/>
                </a:solidFill>
                <a:latin typeface="Arial"/>
                <a:cs typeface="Arial"/>
                <a:sym typeface="Arial"/>
              </a:rPr>
              <a:t>4. الإنجيل الأقصر</a:t>
            </a:r>
            <a:endParaRPr kumimoji="0" lang="ar-JO" sz="2800" b="1" i="0" u="none" strike="noStrike" kern="0" cap="none" spc="0" normalizeH="0" baseline="0" noProof="0" dirty="0">
              <a:ln>
                <a:noFill/>
              </a:ln>
              <a:solidFill>
                <a:srgbClr val="FFFFFF"/>
              </a:solidFill>
              <a:effectLst/>
              <a:uLnTx/>
              <a:uFillTx/>
              <a:latin typeface="Arial"/>
              <a:cs typeface="Arial"/>
              <a:sym typeface="Arial"/>
            </a:endParaRPr>
          </a:p>
          <a:p>
            <a:pPr marL="608460" marR="0" lvl="0" indent="-608460" algn="r" defTabSz="914400" rtl="0" eaLnBrk="1" fontAlgn="auto" latinLnBrk="0" hangingPunct="0">
              <a:lnSpc>
                <a:spcPct val="90000"/>
              </a:lnSpc>
              <a:spcBef>
                <a:spcPts val="600"/>
              </a:spcBef>
              <a:spcAft>
                <a:spcPts val="0"/>
              </a:spcAft>
              <a:buClrTx/>
              <a:buSzPct val="100000"/>
              <a:tabLst/>
              <a:defRPr sz="2800" b="1">
                <a:solidFill>
                  <a:srgbClr val="FFFFFF"/>
                </a:solidFill>
              </a:defRPr>
            </a:pPr>
            <a:r>
              <a:rPr lang="ar-JO" sz="2800" b="1" kern="0" dirty="0">
                <a:solidFill>
                  <a:srgbClr val="FFFFFF"/>
                </a:solidFill>
                <a:latin typeface="Arial"/>
                <a:cs typeface="Arial"/>
                <a:sym typeface="Arial"/>
              </a:rPr>
              <a:t>5. محتوى قليل غير موجود في متى أو لوقا</a:t>
            </a:r>
            <a:endParaRPr kumimoji="0" lang="ar-JO" sz="2800" b="1" i="0" u="none" strike="noStrike" kern="0" cap="none" spc="0" normalizeH="0" baseline="0" noProof="0" dirty="0">
              <a:ln>
                <a:noFill/>
              </a:ln>
              <a:solidFill>
                <a:srgbClr val="FFFFFF"/>
              </a:solidFill>
              <a:effectLst/>
              <a:uLnTx/>
              <a:uFillTx/>
              <a:latin typeface="Arial"/>
              <a:cs typeface="Arial"/>
              <a:sym typeface="Arial"/>
            </a:endParaRPr>
          </a:p>
          <a:p>
            <a:pPr marL="608460" marR="0" lvl="0" indent="-608460" algn="r" defTabSz="914400" rtl="0" eaLnBrk="1" fontAlgn="auto" latinLnBrk="0" hangingPunct="0">
              <a:lnSpc>
                <a:spcPct val="90000"/>
              </a:lnSpc>
              <a:spcBef>
                <a:spcPts val="600"/>
              </a:spcBef>
              <a:spcAft>
                <a:spcPts val="0"/>
              </a:spcAft>
              <a:buClrTx/>
              <a:buSzPct val="100000"/>
              <a:tabLst/>
              <a:defRPr sz="2800" b="1">
                <a:solidFill>
                  <a:srgbClr val="FFFFFF"/>
                </a:solidFill>
              </a:defRPr>
            </a:pPr>
            <a:r>
              <a:rPr lang="ar-JO" sz="2800" b="1" kern="0" dirty="0">
                <a:solidFill>
                  <a:srgbClr val="FFFFFF"/>
                </a:solidFill>
                <a:latin typeface="Arial"/>
                <a:cs typeface="Arial"/>
                <a:sym typeface="Arial"/>
              </a:rPr>
              <a:t>6. ترتيب المحتوى مشابه لمتى و لوقا</a:t>
            </a:r>
            <a:endParaRPr kumimoji="0" lang="ar-JO" sz="2800" b="1" i="0" u="none" strike="noStrike" kern="0" cap="none" spc="0" normalizeH="0" baseline="0" noProof="0" dirty="0">
              <a:ln>
                <a:noFill/>
              </a:ln>
              <a:solidFill>
                <a:srgbClr val="FFFFFF"/>
              </a:solidFill>
              <a:effectLst/>
              <a:uLnTx/>
              <a:uFillTx/>
              <a:latin typeface="Arial"/>
              <a:cs typeface="Arial"/>
              <a:sym typeface="Arial"/>
            </a:endParaRPr>
          </a:p>
          <a:p>
            <a:pPr marL="608460" marR="0" lvl="0" indent="-608460" algn="r" defTabSz="914400" rtl="0" eaLnBrk="1" fontAlgn="auto" latinLnBrk="0" hangingPunct="0">
              <a:lnSpc>
                <a:spcPct val="90000"/>
              </a:lnSpc>
              <a:spcBef>
                <a:spcPts val="600"/>
              </a:spcBef>
              <a:spcAft>
                <a:spcPts val="0"/>
              </a:spcAft>
              <a:buClrTx/>
              <a:buSzPct val="100000"/>
              <a:tabLst/>
              <a:defRPr sz="2800" b="1">
                <a:solidFill>
                  <a:srgbClr val="FFFFFF"/>
                </a:solidFill>
              </a:defRPr>
            </a:pPr>
            <a:r>
              <a:rPr lang="ar-JO" sz="2800" b="1" kern="0" dirty="0">
                <a:solidFill>
                  <a:srgbClr val="FFFFFF"/>
                </a:solidFill>
                <a:latin typeface="Arial"/>
                <a:cs typeface="Arial"/>
                <a:sym typeface="Arial"/>
              </a:rPr>
              <a:t>7. تأثير كبير للكلمات الآرامية</a:t>
            </a:r>
            <a:endParaRPr kumimoji="0" lang="ar-JO" sz="2800" b="1" i="0" u="none" strike="noStrike" kern="0" cap="none" spc="0" normalizeH="0" baseline="0" noProof="0" dirty="0">
              <a:ln>
                <a:noFill/>
              </a:ln>
              <a:solidFill>
                <a:srgbClr val="FFFFFF"/>
              </a:solidFill>
              <a:effectLst/>
              <a:uLnTx/>
              <a:uFillTx/>
              <a:latin typeface="Arial"/>
              <a:cs typeface="Arial"/>
              <a:sym typeface="Arial"/>
            </a:endParaRPr>
          </a:p>
          <a:p>
            <a:pPr marL="608460" marR="0" lvl="0" indent="-608460" algn="r" defTabSz="914400" rtl="0" eaLnBrk="1" fontAlgn="auto" latinLnBrk="0" hangingPunct="0">
              <a:lnSpc>
                <a:spcPct val="90000"/>
              </a:lnSpc>
              <a:spcBef>
                <a:spcPts val="600"/>
              </a:spcBef>
              <a:spcAft>
                <a:spcPts val="0"/>
              </a:spcAft>
              <a:buClrTx/>
              <a:buSzPct val="100000"/>
              <a:tabLst/>
              <a:defRPr sz="2800" b="1">
                <a:solidFill>
                  <a:srgbClr val="FFFFFF"/>
                </a:solidFill>
              </a:defRPr>
            </a:pPr>
            <a:r>
              <a:rPr lang="ar-JO" sz="2800" b="1" kern="0" dirty="0">
                <a:solidFill>
                  <a:srgbClr val="FFFFFF"/>
                </a:solidFill>
                <a:latin typeface="Arial"/>
                <a:cs typeface="Arial"/>
                <a:sym typeface="Arial"/>
              </a:rPr>
              <a:t>8. يحذف جميع المواد المشتركة مع متى و لوقا</a:t>
            </a:r>
            <a:endParaRPr kumimoji="0" lang="ar-JO" sz="2800" b="1" i="0" u="none" strike="noStrike" kern="0" cap="none" spc="0" normalizeH="0" baseline="0" noProof="0" dirty="0">
              <a:ln>
                <a:noFill/>
              </a:ln>
              <a:solidFill>
                <a:srgbClr val="FFFFFF"/>
              </a:solidFill>
              <a:effectLst/>
              <a:uLnTx/>
              <a:uFillTx/>
              <a:latin typeface="Arial"/>
              <a:cs typeface="Arial"/>
              <a:sym typeface="Arial"/>
            </a:endParaRPr>
          </a:p>
          <a:p>
            <a:pPr marL="608460" marR="0" lvl="0" indent="-608460" algn="r" defTabSz="914400" rtl="0" eaLnBrk="1" fontAlgn="auto" latinLnBrk="0" hangingPunct="0">
              <a:lnSpc>
                <a:spcPct val="90000"/>
              </a:lnSpc>
              <a:spcBef>
                <a:spcPts val="600"/>
              </a:spcBef>
              <a:spcAft>
                <a:spcPts val="0"/>
              </a:spcAft>
              <a:buClrTx/>
              <a:buSzPct val="100000"/>
              <a:tabLst/>
              <a:defRPr sz="2800" b="1">
                <a:solidFill>
                  <a:srgbClr val="FFFFFF"/>
                </a:solidFill>
              </a:defRPr>
            </a:pPr>
            <a:r>
              <a:rPr lang="ar-JO" sz="2800" b="1" kern="0" dirty="0">
                <a:solidFill>
                  <a:srgbClr val="FFFFFF"/>
                </a:solidFill>
                <a:latin typeface="Arial"/>
                <a:cs typeface="Arial"/>
                <a:sym typeface="Arial"/>
              </a:rPr>
              <a:t>9. لاهوت متناسب مع متى و لوقا</a:t>
            </a:r>
            <a:endParaRPr kumimoji="0" sz="2800" b="1" i="0" u="none" strike="noStrike" kern="0" cap="none" spc="0" normalizeH="0" baseline="0" noProof="0" dirty="0">
              <a:ln>
                <a:noFill/>
              </a:ln>
              <a:solidFill>
                <a:srgbClr val="FFFFFF"/>
              </a:solidFill>
              <a:effectLst/>
              <a:uLnTx/>
              <a:uFillTx/>
              <a:latin typeface="Arial"/>
              <a:cs typeface="Arial"/>
              <a:sym typeface="Arial"/>
            </a:endParaRPr>
          </a:p>
        </p:txBody>
      </p:sp>
      <p:sp>
        <p:nvSpPr>
          <p:cNvPr id="4767" name="Text Box 3"/>
          <p:cNvSpPr txBox="1"/>
          <p:nvPr/>
        </p:nvSpPr>
        <p:spPr>
          <a:xfrm>
            <a:off x="8627665" y="44465"/>
            <a:ext cx="438400" cy="4614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630" tIns="45630" rIns="45630" bIns="45630">
            <a:spAutoFit/>
          </a:bodyPr>
          <a:lstStyle>
            <a:lvl1pPr>
              <a:defRPr b="1">
                <a:solidFill>
                  <a:srgbClr val="FFFFFF"/>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lang="ar-JO" kern="0" dirty="0">
                <a:latin typeface="Arial"/>
                <a:cs typeface="Arial"/>
                <a:sym typeface="Arial"/>
              </a:rPr>
              <a:t>85</a:t>
            </a:r>
            <a:endParaRPr kumimoji="0" sz="2400" b="1" i="0" u="none" strike="noStrike" kern="0" cap="none" spc="0" normalizeH="0" baseline="0" noProof="0" dirty="0">
              <a:ln>
                <a:noFill/>
              </a:ln>
              <a:solidFill>
                <a:srgbClr val="FFFFFF"/>
              </a:solidFill>
              <a:effectLst/>
              <a:uLnTx/>
              <a:uFillTx/>
              <a:latin typeface="Arial"/>
              <a:cs typeface="Arial"/>
              <a:sym typeface="Arial"/>
            </a:endParaRPr>
          </a:p>
        </p:txBody>
      </p:sp>
    </p:spTree>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Text Box 3"/>
          <p:cNvSpPr txBox="1">
            <a:spLocks noChangeArrowheads="1"/>
          </p:cNvSpPr>
          <p:nvPr/>
        </p:nvSpPr>
        <p:spPr bwMode="auto">
          <a:xfrm>
            <a:off x="8410585" y="44461"/>
            <a:ext cx="598041"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78أ</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pic>
        <p:nvPicPr>
          <p:cNvPr id="261122" name="Picture 4" descr="bs00559_"/>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48039" y="1628776"/>
            <a:ext cx="5095875" cy="5229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3300" name="Rectangle 5"/>
          <p:cNvSpPr>
            <a:spLocks noGrp="1" noChangeArrowheads="1"/>
          </p:cNvSpPr>
          <p:nvPr>
            <p:ph type="title" idx="4294967295"/>
          </p:nvPr>
        </p:nvSpPr>
        <p:spPr>
          <a:xfrm>
            <a:off x="250825" y="596067"/>
            <a:ext cx="5761038" cy="1200230"/>
          </a:xfrm>
          <a:solidFill>
            <a:schemeClr val="bg1"/>
          </a:solidFill>
          <a:ln w="76200">
            <a:solidFill>
              <a:srgbClr val="008000"/>
            </a:solidFill>
          </a:ln>
        </p:spPr>
        <p:txBody>
          <a:bodyPr>
            <a:spAutoFit/>
          </a:bodyPr>
          <a:lstStyle/>
          <a:p>
            <a:pPr eaLnBrk="1" hangingPunct="1">
              <a:defRPr/>
            </a:pPr>
            <a:r>
              <a:rPr lang="ar-JO" sz="3600" b="1" dirty="0">
                <a:solidFill>
                  <a:schemeClr val="tx1"/>
                </a:solidFill>
                <a:latin typeface="Arial"/>
                <a:ea typeface="ＭＳ Ｐゴシック" charset="0"/>
                <a:cs typeface="Arial"/>
              </a:rPr>
              <a:t>مؤشرات أن متى هو كاتب الإنجيل الأول</a:t>
            </a:r>
            <a:endParaRPr lang="en-US" sz="3600" b="1" dirty="0">
              <a:solidFill>
                <a:schemeClr val="tx1"/>
              </a:solidFill>
              <a:latin typeface="Arial"/>
              <a:ea typeface="ＭＳ Ｐゴシック" charset="0"/>
              <a:cs typeface="Arial"/>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169" name="Picture 8" descr="eusebiu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011863" y="1412876"/>
            <a:ext cx="2952750" cy="3960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3170" name="Text Box 3"/>
          <p:cNvSpPr txBox="1">
            <a:spLocks noChangeArrowheads="1"/>
          </p:cNvSpPr>
          <p:nvPr/>
        </p:nvSpPr>
        <p:spPr bwMode="auto">
          <a:xfrm>
            <a:off x="8410585" y="44461"/>
            <a:ext cx="598041"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78أ</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83300" name="Rectangle 5"/>
          <p:cNvSpPr>
            <a:spLocks noGrp="1" noChangeArrowheads="1"/>
          </p:cNvSpPr>
          <p:nvPr>
            <p:ph type="title" idx="4294967295"/>
          </p:nvPr>
        </p:nvSpPr>
        <p:spPr>
          <a:xfrm>
            <a:off x="0" y="-27027"/>
            <a:ext cx="7454900" cy="1200230"/>
          </a:xfrm>
          <a:solidFill>
            <a:schemeClr val="bg1"/>
          </a:solidFill>
        </p:spPr>
        <p:txBody>
          <a:bodyPr>
            <a:spAutoFit/>
          </a:bodyPr>
          <a:lstStyle/>
          <a:p>
            <a:pPr eaLnBrk="1" hangingPunct="1">
              <a:defRPr/>
            </a:pPr>
            <a:r>
              <a:rPr lang="ar-JO" sz="3600" b="1" dirty="0">
                <a:solidFill>
                  <a:schemeClr val="tx1"/>
                </a:solidFill>
                <a:latin typeface="Arial"/>
                <a:ea typeface="ＭＳ Ｐゴシック" charset="0"/>
                <a:cs typeface="Arial"/>
              </a:rPr>
              <a:t>المؤشر الخارجي رقم 1</a:t>
            </a:r>
            <a:br>
              <a:rPr lang="en-US" sz="3600" b="1" dirty="0">
                <a:solidFill>
                  <a:schemeClr val="tx1"/>
                </a:solidFill>
                <a:latin typeface="Arial"/>
                <a:ea typeface="ＭＳ Ｐゴシック" charset="0"/>
                <a:cs typeface="Arial"/>
              </a:rPr>
            </a:br>
            <a:r>
              <a:rPr lang="ar-JO" sz="3600" b="1" dirty="0">
                <a:solidFill>
                  <a:schemeClr val="tx1"/>
                </a:solidFill>
                <a:latin typeface="Arial"/>
                <a:ea typeface="ＭＳ Ｐゴシック" charset="0"/>
                <a:cs typeface="Arial"/>
              </a:rPr>
              <a:t>شهادة يوسابيوس (القرن الرابع)</a:t>
            </a:r>
            <a:endParaRPr lang="en-US" sz="3600" b="1" dirty="0">
              <a:solidFill>
                <a:schemeClr val="tx1"/>
              </a:solidFill>
              <a:latin typeface="Arial"/>
              <a:ea typeface="ＭＳ Ｐゴシック" charset="0"/>
              <a:cs typeface="Arial"/>
            </a:endParaRPr>
          </a:p>
        </p:txBody>
      </p:sp>
      <p:sp>
        <p:nvSpPr>
          <p:cNvPr id="7" name="Text Box 2"/>
          <p:cNvSpPr txBox="1">
            <a:spLocks noChangeArrowheads="1"/>
          </p:cNvSpPr>
          <p:nvPr/>
        </p:nvSpPr>
        <p:spPr bwMode="auto">
          <a:xfrm>
            <a:off x="144484" y="1556792"/>
            <a:ext cx="5722937" cy="500372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nchor="ctr">
            <a:no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algn="ctr">
              <a:defRPr/>
            </a:pPr>
            <a:r>
              <a:rPr lang="ar-JO" sz="3600" b="1" dirty="0">
                <a:solidFill>
                  <a:schemeClr val="bg1"/>
                </a:solidFill>
                <a:latin typeface="+mj-lt"/>
              </a:rPr>
              <a:t>من بين الأناجيل الأربعة وهي الأناجيل الوحيدة التي لا جدال فيها في كنيسة الله تحت السماء ، تعلمت بالتقليد [من القرن الثاني. أوريجانوس] </a:t>
            </a:r>
            <a:r>
              <a:rPr lang="ar-JO" sz="3600" b="1" dirty="0">
                <a:solidFill>
                  <a:srgbClr val="FFFF00"/>
                </a:solidFill>
                <a:latin typeface="+mj-lt"/>
              </a:rPr>
              <a:t>أن أول الإناجيل كتبه متى</a:t>
            </a:r>
            <a:r>
              <a:rPr lang="ar-JO" sz="3600" b="1" dirty="0">
                <a:solidFill>
                  <a:schemeClr val="bg1"/>
                </a:solidFill>
                <a:latin typeface="+mj-lt"/>
              </a:rPr>
              <a:t>، الذي كان يومًا ما عشارًا ولكن بعد ذلك رسول ليسوع المسيح ، وقد تم إعداده للمتحولين عن اليهودية ، ونشر باللغة العبرية.</a:t>
            </a:r>
            <a:endParaRPr kumimoji="0" lang="en-US" sz="3600" b="1" i="0" u="none" strike="noStrike" kern="1200" cap="none" spc="0" normalizeH="0" baseline="0" noProof="0" dirty="0">
              <a:ln>
                <a:noFill/>
              </a:ln>
              <a:solidFill>
                <a:schemeClr val="bg1"/>
              </a:solidFill>
              <a:effectLst/>
              <a:uLnTx/>
              <a:uFillTx/>
              <a:latin typeface="+mj-lt"/>
              <a:ea typeface="ＭＳ Ｐゴシック" charset="0"/>
            </a:endParaRPr>
          </a:p>
        </p:txBody>
      </p:sp>
      <p:sp>
        <p:nvSpPr>
          <p:cNvPr id="263173" name="Text Box 2"/>
          <p:cNvSpPr txBox="1">
            <a:spLocks noChangeArrowheads="1"/>
          </p:cNvSpPr>
          <p:nvPr/>
        </p:nvSpPr>
        <p:spPr bwMode="auto">
          <a:xfrm>
            <a:off x="5981700" y="5156697"/>
            <a:ext cx="3132138" cy="1384896"/>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uLnTx/>
                <a:uFillTx/>
                <a:latin typeface="Arial" charset="0"/>
                <a:ea typeface="ＭＳ Ｐゴシック" charset="0"/>
              </a:rPr>
              <a:t>(يقتبس</a:t>
            </a:r>
            <a:r>
              <a:rPr kumimoji="0" lang="ar-JO" sz="2800" b="0" i="0" u="none" strike="noStrike" kern="1200" cap="none" spc="0" normalizeH="0" noProof="0" dirty="0">
                <a:ln>
                  <a:noFill/>
                </a:ln>
                <a:solidFill>
                  <a:srgbClr val="FFFFFF"/>
                </a:solidFill>
                <a:effectLst/>
                <a:uLnTx/>
                <a:uFillTx/>
                <a:latin typeface="Arial" charset="0"/>
                <a:ea typeface="ＭＳ Ｐゴシック" charset="0"/>
              </a:rPr>
              <a:t> يوسابيوس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0" i="0" u="none" strike="noStrike" kern="1200" cap="none" spc="0" normalizeH="0" noProof="0" dirty="0">
                <a:ln>
                  <a:noFill/>
                </a:ln>
                <a:solidFill>
                  <a:srgbClr val="FFFFFF"/>
                </a:solidFill>
                <a:effectLst/>
                <a:uLnTx/>
                <a:uFillTx/>
                <a:latin typeface="Arial" charset="0"/>
                <a:ea typeface="ＭＳ Ｐゴシック" charset="0"/>
              </a:rPr>
              <a:t>من أوريجانوس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0" i="0" u="none" strike="noStrike" kern="1200" cap="none" spc="0" normalizeH="0" noProof="0" dirty="0">
                <a:ln>
                  <a:noFill/>
                </a:ln>
                <a:solidFill>
                  <a:srgbClr val="FFFFFF"/>
                </a:solidFill>
                <a:effectLst/>
                <a:uLnTx/>
                <a:uFillTx/>
                <a:latin typeface="Arial" charset="0"/>
                <a:ea typeface="ＭＳ Ｐゴシック" charset="0"/>
              </a:rPr>
              <a:t>في القرن الثاني)</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checkerboard(across)">
                                      <p:cBhvr>
                                        <p:cTn id="7" dur="500"/>
                                        <p:tgtEl>
                                          <p:spTgt spid="7">
                                            <p:bg/>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checkerboard(across)">
                                      <p:cBhvr>
                                        <p:cTn id="1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ext Box 4"/>
          <p:cNvSpPr txBox="1">
            <a:spLocks noChangeArrowheads="1"/>
          </p:cNvSpPr>
          <p:nvPr/>
        </p:nvSpPr>
        <p:spPr bwMode="auto">
          <a:xfrm>
            <a:off x="8426454" y="152405"/>
            <a:ext cx="508343"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48</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grpSp>
        <p:nvGrpSpPr>
          <p:cNvPr id="150530" name="Group 5"/>
          <p:cNvGrpSpPr>
            <a:grpSpLocks/>
          </p:cNvGrpSpPr>
          <p:nvPr/>
        </p:nvGrpSpPr>
        <p:grpSpPr bwMode="auto">
          <a:xfrm>
            <a:off x="4611691" y="382590"/>
            <a:ext cx="2460623" cy="831849"/>
            <a:chOff x="313" y="769"/>
            <a:chExt cx="1550" cy="524"/>
          </a:xfrm>
        </p:grpSpPr>
        <p:sp>
          <p:nvSpPr>
            <p:cNvPr id="150534" name="Text Box 6"/>
            <p:cNvSpPr txBox="1">
              <a:spLocks noChangeArrowheads="1"/>
            </p:cNvSpPr>
            <p:nvPr/>
          </p:nvSpPr>
          <p:spPr bwMode="auto">
            <a:xfrm rot="16200000">
              <a:off x="177" y="905"/>
              <a:ext cx="523" cy="252"/>
            </a:xfrm>
            <a:prstGeom prst="rect">
              <a:avLst/>
            </a:prstGeom>
            <a:solidFill>
              <a:schemeClr val="tx2"/>
            </a:solidFill>
            <a:ln w="12700">
              <a:solidFill>
                <a:schemeClr val="bg1"/>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متى</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50535" name="Text Box 7"/>
            <p:cNvSpPr txBox="1">
              <a:spLocks noChangeArrowheads="1"/>
            </p:cNvSpPr>
            <p:nvPr/>
          </p:nvSpPr>
          <p:spPr bwMode="auto">
            <a:xfrm rot="16200000">
              <a:off x="631" y="922"/>
              <a:ext cx="491" cy="252"/>
            </a:xfrm>
            <a:prstGeom prst="rect">
              <a:avLst/>
            </a:prstGeom>
            <a:solidFill>
              <a:schemeClr val="tx2"/>
            </a:solidFill>
            <a:ln w="12700">
              <a:solidFill>
                <a:schemeClr val="bg1"/>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مرقس</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50536" name="Text Box 8"/>
            <p:cNvSpPr txBox="1">
              <a:spLocks noChangeArrowheads="1"/>
            </p:cNvSpPr>
            <p:nvPr/>
          </p:nvSpPr>
          <p:spPr bwMode="auto">
            <a:xfrm rot="16200000">
              <a:off x="1112" y="967"/>
              <a:ext cx="400" cy="252"/>
            </a:xfrm>
            <a:prstGeom prst="rect">
              <a:avLst/>
            </a:prstGeom>
            <a:solidFill>
              <a:schemeClr val="tx2"/>
            </a:solidFill>
            <a:ln w="12700">
              <a:solidFill>
                <a:schemeClr val="bg1"/>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لوقا</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50537" name="Text Box 9"/>
            <p:cNvSpPr txBox="1">
              <a:spLocks noChangeArrowheads="1"/>
            </p:cNvSpPr>
            <p:nvPr/>
          </p:nvSpPr>
          <p:spPr bwMode="auto">
            <a:xfrm rot="16200000">
              <a:off x="1534" y="939"/>
              <a:ext cx="405" cy="252"/>
            </a:xfrm>
            <a:prstGeom prst="rect">
              <a:avLst/>
            </a:prstGeom>
            <a:solidFill>
              <a:schemeClr val="tx2"/>
            </a:solidFill>
            <a:ln w="12700">
              <a:solidFill>
                <a:schemeClr val="bg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يوحنا</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grpSp>
      <p:sp>
        <p:nvSpPr>
          <p:cNvPr id="66570" name="Rectangle 10"/>
          <p:cNvSpPr>
            <a:spLocks noGrp="1" noChangeArrowheads="1"/>
          </p:cNvSpPr>
          <p:nvPr>
            <p:ph type="title"/>
          </p:nvPr>
        </p:nvSpPr>
        <p:spPr>
          <a:xfrm>
            <a:off x="-152400" y="0"/>
            <a:ext cx="4724400" cy="1066800"/>
          </a:xfrm>
        </p:spPr>
        <p:txBody>
          <a:bodyPr/>
          <a:lstStyle/>
          <a:p>
            <a:pPr eaLnBrk="1" hangingPunct="1">
              <a:defRPr/>
            </a:pPr>
            <a:r>
              <a:rPr lang="ar-JO" dirty="0">
                <a:solidFill>
                  <a:schemeClr val="tx1"/>
                </a:solidFill>
                <a:effectLst/>
                <a:latin typeface="Arial" charset="0"/>
                <a:ea typeface="ＭＳ Ｐゴシック" charset="0"/>
                <a:cs typeface="Arial" charset="0"/>
              </a:rPr>
              <a:t>الأناجيل</a:t>
            </a:r>
            <a:endParaRPr lang="en-US" dirty="0">
              <a:solidFill>
                <a:schemeClr val="tx1"/>
              </a:solidFill>
              <a:effectLst/>
              <a:latin typeface="Arial" charset="0"/>
              <a:ea typeface="ＭＳ Ｐゴシック" charset="0"/>
              <a:cs typeface="Arial" charset="0"/>
            </a:endParaRPr>
          </a:p>
        </p:txBody>
      </p:sp>
      <p:sp>
        <p:nvSpPr>
          <p:cNvPr id="150532" name="Text Box 11"/>
          <p:cNvSpPr txBox="1">
            <a:spLocks noChangeArrowheads="1"/>
          </p:cNvSpPr>
          <p:nvPr/>
        </p:nvSpPr>
        <p:spPr bwMode="auto">
          <a:xfrm>
            <a:off x="6" y="762000"/>
            <a:ext cx="4571999" cy="400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Times New Roman" charset="0"/>
                <a:ea typeface="ＭＳ Ｐゴシック" charset="0"/>
              </a:rPr>
              <a:t>كتاب الموارد المرئية للكتاب المقدس ، 177</a:t>
            </a:r>
            <a:endParaRPr kumimoji="0" lang="en-US"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66572" name="Rectangle 12"/>
          <p:cNvSpPr>
            <a:spLocks noChangeArrowheads="1"/>
          </p:cNvSpPr>
          <p:nvPr/>
        </p:nvSpPr>
        <p:spPr bwMode="auto">
          <a:xfrm>
            <a:off x="0" y="1295400"/>
            <a:ext cx="9144000" cy="5105400"/>
          </a:xfrm>
          <a:prstGeom prst="rect">
            <a:avLst/>
          </a:prstGeom>
          <a:noFill/>
          <a:ln w="9525">
            <a:noFill/>
            <a:miter lim="800000"/>
            <a:headEnd/>
            <a:tailEnd/>
          </a:ln>
          <a:effectLst/>
        </p:spPr>
        <p:txBody>
          <a:bodyPr lIns="91376" tIns="45688" rIns="91376" bIns="45688"/>
          <a:lstStyle/>
          <a:p>
            <a:pPr marL="342659" marR="0" lvl="0" indent="-342659" algn="r" defTabSz="914400" rtl="1" eaLnBrk="1" fontAlgn="base" latinLnBrk="0" hangingPunct="1">
              <a:lnSpc>
                <a:spcPct val="90000"/>
              </a:lnSpc>
              <a:spcBef>
                <a:spcPct val="20000"/>
              </a:spcBef>
              <a:spcAft>
                <a:spcPct val="0"/>
              </a:spcAft>
              <a:buClr>
                <a:srgbClr val="FFFFCC"/>
              </a:buClr>
              <a:buSzPct val="75000"/>
              <a:buFont typeface="Wingdings" charset="0"/>
              <a:buChar char="§"/>
              <a:tabLst/>
              <a:defRPr/>
            </a:pPr>
            <a:r>
              <a:rPr kumimoji="0" lang="ar-JO" altLang="ja-JP"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كلمة إنجيل تأتي من الإنجليزية القديمة ” سحر الآلهة“ و تترجم من الكلمة اليونانية الأخبار السارة</a:t>
            </a:r>
            <a:endParaRPr kumimoji="0" lang="en-US" sz="2800" b="1" i="0" u="none" strike="noStrike" kern="1200" cap="none" spc="0" normalizeH="0" baseline="0" noProof="0" dirty="0">
              <a:ln>
                <a:noFill/>
              </a:ln>
              <a:solidFill>
                <a:srgbClr val="FFFFFF"/>
              </a:solidFill>
              <a:effectLst/>
              <a:uLnTx/>
              <a:uFillTx/>
              <a:latin typeface="Arial Narrow"/>
              <a:ea typeface="ＭＳ Ｐゴシック" charset="0"/>
              <a:cs typeface="Arial Narrow"/>
            </a:endParaRPr>
          </a:p>
          <a:p>
            <a:pPr marL="342659" marR="0" lvl="0" indent="-342659" algn="r" defTabSz="914400" rtl="1" eaLnBrk="1" fontAlgn="base" latinLnBrk="0" hangingPunct="1">
              <a:lnSpc>
                <a:spcPct val="90000"/>
              </a:lnSpc>
              <a:spcBef>
                <a:spcPct val="20000"/>
              </a:spcBef>
              <a:spcAft>
                <a:spcPct val="0"/>
              </a:spcAft>
              <a:buClr>
                <a:srgbClr val="FFFFCC"/>
              </a:buClr>
              <a:buSzPct val="75000"/>
              <a:buFont typeface="Wingdings" charset="0"/>
              <a:buChar char="§"/>
              <a:tabLst/>
              <a:defRPr/>
            </a:pPr>
            <a:r>
              <a:rPr kumimoji="0" lang="ar-JO"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في العصور القديمة أعلن دعاة الملوك عن بشرى ولادة الملك في جميع أنحاء مدن المملكة</a:t>
            </a:r>
            <a:endParaRPr kumimoji="0" lang="en-US" sz="2800" b="1" i="0" u="none" strike="noStrike" kern="1200" cap="none" spc="0" normalizeH="0" baseline="0" noProof="0" dirty="0">
              <a:ln>
                <a:noFill/>
              </a:ln>
              <a:solidFill>
                <a:srgbClr val="FFFFFF"/>
              </a:solidFill>
              <a:effectLst/>
              <a:uLnTx/>
              <a:uFillTx/>
              <a:latin typeface="Arial Narrow"/>
              <a:ea typeface="ＭＳ Ｐゴシック" charset="0"/>
              <a:cs typeface="Arial Narrow"/>
            </a:endParaRPr>
          </a:p>
          <a:p>
            <a:pPr marL="342659" marR="0" lvl="0" indent="-342659" algn="r" defTabSz="914400" rtl="1" eaLnBrk="1" fontAlgn="base" latinLnBrk="0" hangingPunct="1">
              <a:lnSpc>
                <a:spcPct val="90000"/>
              </a:lnSpc>
              <a:spcBef>
                <a:spcPct val="20000"/>
              </a:spcBef>
              <a:spcAft>
                <a:spcPct val="0"/>
              </a:spcAft>
              <a:buClr>
                <a:srgbClr val="FFFFCC"/>
              </a:buClr>
              <a:buSzPct val="75000"/>
              <a:buFont typeface="Wingdings" charset="0"/>
              <a:buChar char="§"/>
              <a:tabLst/>
              <a:defRPr/>
            </a:pPr>
            <a:r>
              <a:rPr kumimoji="0" lang="ar-JO"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إنها تحمل نفس المعنى في العهد الجديد، فالأناجيل الأربعة تعلن البشرى عن يسوع</a:t>
            </a:r>
            <a:endParaRPr kumimoji="0" lang="en-US" sz="2800" b="1" i="0" u="none" strike="noStrike" kern="1200" cap="none" spc="0" normalizeH="0" baseline="0" noProof="0" dirty="0">
              <a:ln>
                <a:noFill/>
              </a:ln>
              <a:solidFill>
                <a:srgbClr val="FFFFFF"/>
              </a:solidFill>
              <a:effectLst/>
              <a:uLnTx/>
              <a:uFillTx/>
              <a:latin typeface="Arial Narrow"/>
              <a:ea typeface="ＭＳ Ｐゴシック" charset="0"/>
              <a:cs typeface="Arial Narrow"/>
            </a:endParaRPr>
          </a:p>
          <a:p>
            <a:pPr marL="342659" marR="0" lvl="0" indent="-342659" algn="r" defTabSz="914400" rtl="1" eaLnBrk="1" fontAlgn="base" latinLnBrk="0" hangingPunct="1">
              <a:lnSpc>
                <a:spcPct val="90000"/>
              </a:lnSpc>
              <a:spcBef>
                <a:spcPct val="20000"/>
              </a:spcBef>
              <a:spcAft>
                <a:spcPct val="0"/>
              </a:spcAft>
              <a:buClr>
                <a:srgbClr val="FFFFCC"/>
              </a:buClr>
              <a:buSzPct val="75000"/>
              <a:buFont typeface="Wingdings" charset="0"/>
              <a:buChar char="§"/>
              <a:tabLst/>
              <a:defRPr/>
            </a:pPr>
            <a:r>
              <a:rPr kumimoji="0" lang="ar-JO"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عرف العالم القديم التاريخ و الشعر و النبوة و الرسائل لكن الإنجيل كان جديداً بالنسبة لهم</a:t>
            </a:r>
            <a:r>
              <a:rPr kumimoji="0" lang="en-US"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 </a:t>
            </a:r>
          </a:p>
          <a:p>
            <a:pPr marL="342659" marR="0" lvl="0" indent="-342659" algn="r" defTabSz="914400" rtl="1" eaLnBrk="1" fontAlgn="base" latinLnBrk="0" hangingPunct="1">
              <a:lnSpc>
                <a:spcPct val="90000"/>
              </a:lnSpc>
              <a:spcBef>
                <a:spcPct val="20000"/>
              </a:spcBef>
              <a:spcAft>
                <a:spcPct val="0"/>
              </a:spcAft>
              <a:buClr>
                <a:srgbClr val="FFFFCC"/>
              </a:buClr>
              <a:buSzPct val="75000"/>
              <a:buFont typeface="Wingdings" charset="0"/>
              <a:buChar char="§"/>
              <a:tabLst/>
              <a:defRPr/>
            </a:pPr>
            <a:r>
              <a:rPr kumimoji="0" lang="ar-JO"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هنا أعطى الكتاب الموحى لهم أكثر من مجرد تاريخ، لكنهم خلقوا الإيمان (يو 20: 30-31) من خلال إعلان الأخبار السارة أنه كما وعد العهد القديم أرسل الله المسيا إلى العالم</a:t>
            </a:r>
            <a:endParaRPr kumimoji="0" lang="en-US" sz="2800" b="1" i="0" u="none" strike="noStrike" kern="1200" cap="none" spc="0" normalizeH="0" baseline="0" noProof="0" dirty="0">
              <a:ln>
                <a:noFill/>
              </a:ln>
              <a:solidFill>
                <a:srgbClr val="FFFFFF"/>
              </a:solidFill>
              <a:effectLst/>
              <a:uLnTx/>
              <a:uFillTx/>
              <a:latin typeface="Arial Narrow"/>
              <a:ea typeface="ＭＳ Ｐゴシック" charset="0"/>
              <a:cs typeface="Arial Narro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6572">
                                            <p:txEl>
                                              <p:pRg st="0" end="0"/>
                                            </p:txEl>
                                          </p:spTgt>
                                        </p:tgtEl>
                                        <p:attrNameLst>
                                          <p:attrName>style.visibility</p:attrName>
                                        </p:attrNameLst>
                                      </p:cBhvr>
                                      <p:to>
                                        <p:strVal val="visible"/>
                                      </p:to>
                                    </p:set>
                                    <p:anim calcmode="lin" valueType="num">
                                      <p:cBhvr additive="base">
                                        <p:cTn id="7" dur="500" fill="hold"/>
                                        <p:tgtEl>
                                          <p:spTgt spid="6657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57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6572">
                                            <p:txEl>
                                              <p:pRg st="1" end="1"/>
                                            </p:txEl>
                                          </p:spTgt>
                                        </p:tgtEl>
                                        <p:attrNameLst>
                                          <p:attrName>style.visibility</p:attrName>
                                        </p:attrNameLst>
                                      </p:cBhvr>
                                      <p:to>
                                        <p:strVal val="visible"/>
                                      </p:to>
                                    </p:set>
                                    <p:anim calcmode="lin" valueType="num">
                                      <p:cBhvr additive="base">
                                        <p:cTn id="13" dur="500" fill="hold"/>
                                        <p:tgtEl>
                                          <p:spTgt spid="6657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657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66572">
                                            <p:txEl>
                                              <p:pRg st="2" end="2"/>
                                            </p:txEl>
                                          </p:spTgt>
                                        </p:tgtEl>
                                        <p:attrNameLst>
                                          <p:attrName>style.visibility</p:attrName>
                                        </p:attrNameLst>
                                      </p:cBhvr>
                                      <p:to>
                                        <p:strVal val="visible"/>
                                      </p:to>
                                    </p:set>
                                    <p:anim calcmode="lin" valueType="num">
                                      <p:cBhvr additive="base">
                                        <p:cTn id="19" dur="500" fill="hold"/>
                                        <p:tgtEl>
                                          <p:spTgt spid="6657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657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66572">
                                            <p:txEl>
                                              <p:pRg st="3" end="3"/>
                                            </p:txEl>
                                          </p:spTgt>
                                        </p:tgtEl>
                                        <p:attrNameLst>
                                          <p:attrName>style.visibility</p:attrName>
                                        </p:attrNameLst>
                                      </p:cBhvr>
                                      <p:to>
                                        <p:strVal val="visible"/>
                                      </p:to>
                                    </p:set>
                                    <p:anim calcmode="lin" valueType="num">
                                      <p:cBhvr additive="base">
                                        <p:cTn id="25" dur="500" fill="hold"/>
                                        <p:tgtEl>
                                          <p:spTgt spid="6657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6572">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66572">
                                            <p:txEl>
                                              <p:pRg st="4" end="4"/>
                                            </p:txEl>
                                          </p:spTgt>
                                        </p:tgtEl>
                                        <p:attrNameLst>
                                          <p:attrName>style.visibility</p:attrName>
                                        </p:attrNameLst>
                                      </p:cBhvr>
                                      <p:to>
                                        <p:strVal val="visible"/>
                                      </p:to>
                                    </p:set>
                                    <p:anim calcmode="lin" valueType="num">
                                      <p:cBhvr additive="base">
                                        <p:cTn id="31" dur="500" fill="hold"/>
                                        <p:tgtEl>
                                          <p:spTgt spid="6657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6572">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2"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217" name="Picture 8" descr="eusebiu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011863" y="1412876"/>
            <a:ext cx="2952750" cy="3960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5218" name="Text Box 3"/>
          <p:cNvSpPr txBox="1">
            <a:spLocks noChangeArrowheads="1"/>
          </p:cNvSpPr>
          <p:nvPr/>
        </p:nvSpPr>
        <p:spPr bwMode="auto">
          <a:xfrm>
            <a:off x="8410585" y="44461"/>
            <a:ext cx="598041"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78أ</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83300" name="Rectangle 5"/>
          <p:cNvSpPr>
            <a:spLocks noGrp="1" noChangeArrowheads="1"/>
          </p:cNvSpPr>
          <p:nvPr>
            <p:ph type="title" idx="4294967295"/>
          </p:nvPr>
        </p:nvSpPr>
        <p:spPr>
          <a:xfrm>
            <a:off x="0" y="-26987"/>
            <a:ext cx="7454900" cy="1200151"/>
          </a:xfrm>
          <a:solidFill>
            <a:schemeClr val="bg1"/>
          </a:solidFill>
        </p:spPr>
        <p:txBody>
          <a:bodyPr>
            <a:spAutoFit/>
          </a:bodyPr>
          <a:lstStyle/>
          <a:p>
            <a:pPr eaLnBrk="1" hangingPunct="1">
              <a:defRPr/>
            </a:pPr>
            <a:r>
              <a:rPr lang="ar-JO" sz="3600" b="1" dirty="0">
                <a:solidFill>
                  <a:schemeClr val="tx1"/>
                </a:solidFill>
                <a:ea typeface="ＭＳ Ｐゴシック" charset="0"/>
                <a:cs typeface="Arial"/>
              </a:rPr>
              <a:t>المؤشر الخارجي رقم 1</a:t>
            </a:r>
            <a:br>
              <a:rPr lang="en-US" sz="3600" b="1" dirty="0">
                <a:solidFill>
                  <a:schemeClr val="tx1"/>
                </a:solidFill>
                <a:ea typeface="ＭＳ Ｐゴシック" charset="0"/>
                <a:cs typeface="Arial"/>
              </a:rPr>
            </a:br>
            <a:r>
              <a:rPr lang="ar-JO" sz="3600" b="1" dirty="0">
                <a:solidFill>
                  <a:schemeClr val="tx1"/>
                </a:solidFill>
                <a:ea typeface="ＭＳ Ｐゴシック" charset="0"/>
                <a:cs typeface="Arial"/>
              </a:rPr>
              <a:t>شهادة يوسابيوس (القرن الرابع)</a:t>
            </a:r>
            <a:endParaRPr lang="en-US" sz="3600" b="1" dirty="0">
              <a:solidFill>
                <a:schemeClr val="tx1"/>
              </a:solidFill>
              <a:latin typeface="Arial"/>
              <a:ea typeface="ＭＳ Ｐゴシック" charset="0"/>
              <a:cs typeface="Arial"/>
            </a:endParaRPr>
          </a:p>
        </p:txBody>
      </p:sp>
      <p:sp>
        <p:nvSpPr>
          <p:cNvPr id="7" name="Text Box 2"/>
          <p:cNvSpPr txBox="1">
            <a:spLocks noChangeArrowheads="1"/>
          </p:cNvSpPr>
          <p:nvPr/>
        </p:nvSpPr>
        <p:spPr bwMode="auto">
          <a:xfrm>
            <a:off x="144484" y="1504600"/>
            <a:ext cx="5722937" cy="5078214"/>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algn="ctr">
              <a:defRPr/>
            </a:pPr>
            <a:r>
              <a:rPr lang="ar-JO" sz="3600" b="1" dirty="0">
                <a:solidFill>
                  <a:schemeClr val="bg1"/>
                </a:solidFill>
                <a:latin typeface="+mj-lt"/>
              </a:rPr>
              <a:t>الثاني هو </a:t>
            </a:r>
            <a:r>
              <a:rPr lang="ar-JO" sz="3600" b="1" dirty="0">
                <a:solidFill>
                  <a:srgbClr val="FFFF00"/>
                </a:solidFill>
                <a:latin typeface="+mj-lt"/>
              </a:rPr>
              <a:t>مرقس</a:t>
            </a:r>
            <a:r>
              <a:rPr lang="ar-JO" sz="3600" b="1" dirty="0">
                <a:solidFill>
                  <a:schemeClr val="bg1"/>
                </a:solidFill>
                <a:latin typeface="+mj-lt"/>
              </a:rPr>
              <a:t> الذي ألفه وفقًا لتعليمات بطرس الذي في رسالته الكاثوليكية [أي العامة] يعترف به باعتباره ابنًا  قائلاً: الكنيسة التي في بابل المنتخبة معكم تسلم عليكم ، وكذلك مرقس ابني . والثالث من </a:t>
            </a:r>
            <a:r>
              <a:rPr lang="ar-JO" sz="3600" b="1" dirty="0">
                <a:solidFill>
                  <a:srgbClr val="FFFF00"/>
                </a:solidFill>
                <a:latin typeface="+mj-lt"/>
              </a:rPr>
              <a:t>لوقا</a:t>
            </a:r>
            <a:r>
              <a:rPr lang="ar-JO" sz="3600" b="1" dirty="0">
                <a:solidFill>
                  <a:schemeClr val="bg1"/>
                </a:solidFill>
                <a:latin typeface="+mj-lt"/>
              </a:rPr>
              <a:t> حيث مدح هذا الإنجيل من قبل بولس وقد ألَّفه للمتحولين من الأمم . وآخر ذلك كله بواسطة </a:t>
            </a:r>
            <a:r>
              <a:rPr lang="ar-JO" sz="3600" b="1" dirty="0">
                <a:solidFill>
                  <a:srgbClr val="FFFF00"/>
                </a:solidFill>
                <a:latin typeface="+mj-lt"/>
              </a:rPr>
              <a:t>يوحنا</a:t>
            </a:r>
            <a:r>
              <a:rPr lang="ar-JO" sz="3600" b="1" dirty="0">
                <a:solidFill>
                  <a:schemeClr val="bg1"/>
                </a:solidFill>
                <a:latin typeface="+mj-lt"/>
              </a:rPr>
              <a:t>.</a:t>
            </a:r>
            <a:endParaRPr kumimoji="0" lang="en-US" sz="3600" b="1" i="0" u="none" strike="noStrike" kern="1200" cap="none" spc="0" normalizeH="0" baseline="0" noProof="0" dirty="0">
              <a:ln>
                <a:noFill/>
              </a:ln>
              <a:solidFill>
                <a:schemeClr val="bg1"/>
              </a:solidFill>
              <a:effectLst/>
              <a:uLnTx/>
              <a:uFillTx/>
              <a:latin typeface="+mj-lt"/>
              <a:ea typeface="ＭＳ Ｐゴシック" charset="0"/>
            </a:endParaRPr>
          </a:p>
        </p:txBody>
      </p:sp>
      <p:sp>
        <p:nvSpPr>
          <p:cNvPr id="265221" name="Text Box 2"/>
          <p:cNvSpPr txBox="1">
            <a:spLocks noChangeArrowheads="1"/>
          </p:cNvSpPr>
          <p:nvPr/>
        </p:nvSpPr>
        <p:spPr bwMode="auto">
          <a:xfrm>
            <a:off x="5981700" y="5156697"/>
            <a:ext cx="3132138" cy="1384896"/>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algn="ctr">
              <a:defRPr/>
            </a:pPr>
            <a:r>
              <a:rPr lang="ar-JO" sz="2800" dirty="0">
                <a:solidFill>
                  <a:srgbClr val="FFFFFF"/>
                </a:solidFill>
              </a:rPr>
              <a:t>(يقتبس يوسابيوس </a:t>
            </a:r>
          </a:p>
          <a:p>
            <a:pPr lvl="0" algn="ctr">
              <a:defRPr/>
            </a:pPr>
            <a:r>
              <a:rPr lang="ar-JO" sz="2800" dirty="0">
                <a:solidFill>
                  <a:srgbClr val="FFFFFF"/>
                </a:solidFill>
              </a:rPr>
              <a:t>من أوريجانوس </a:t>
            </a:r>
          </a:p>
          <a:p>
            <a:pPr lvl="0" algn="ctr">
              <a:defRPr/>
            </a:pPr>
            <a:r>
              <a:rPr lang="ar-JO" sz="2800" dirty="0">
                <a:solidFill>
                  <a:srgbClr val="FFFFFF"/>
                </a:solidFill>
              </a:rPr>
              <a:t>في القرن الثاني)</a:t>
            </a:r>
            <a:endParaRPr lang="en-US" sz="2800"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checkerboard(across)">
                                      <p:cBhvr>
                                        <p:cTn id="7" dur="500"/>
                                        <p:tgtEl>
                                          <p:spTgt spid="7">
                                            <p:bg/>
                                          </p:spTgt>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checkerboard(across)">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65" name="Picture 2" descr="Matt 26 Magdalen Fragments P64.gi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916238" y="1335089"/>
            <a:ext cx="6264275" cy="554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403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2916238" cy="6872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7267" name="Text Box 3"/>
          <p:cNvSpPr txBox="1">
            <a:spLocks noChangeArrowheads="1"/>
          </p:cNvSpPr>
          <p:nvPr/>
        </p:nvSpPr>
        <p:spPr bwMode="auto">
          <a:xfrm>
            <a:off x="8410585" y="44461"/>
            <a:ext cx="598041"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78أ</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83300" name="Rectangle 5"/>
          <p:cNvSpPr>
            <a:spLocks noGrp="1" noChangeArrowheads="1"/>
          </p:cNvSpPr>
          <p:nvPr>
            <p:ph type="title" idx="4294967295"/>
          </p:nvPr>
        </p:nvSpPr>
        <p:spPr>
          <a:xfrm>
            <a:off x="2555896" y="188536"/>
            <a:ext cx="5472113" cy="1077119"/>
          </a:xfrm>
          <a:solidFill>
            <a:schemeClr val="bg1"/>
          </a:solidFill>
        </p:spPr>
        <p:txBody>
          <a:bodyPr>
            <a:spAutoFit/>
          </a:bodyPr>
          <a:lstStyle/>
          <a:p>
            <a:pPr eaLnBrk="1" hangingPunct="1">
              <a:defRPr/>
            </a:pPr>
            <a:r>
              <a:rPr lang="ar-JO" sz="3200" b="1" dirty="0">
                <a:solidFill>
                  <a:schemeClr val="tx1"/>
                </a:solidFill>
                <a:latin typeface="Arial"/>
                <a:ea typeface="ＭＳ Ｐゴシック" charset="0"/>
                <a:cs typeface="Arial"/>
              </a:rPr>
              <a:t>المؤشر الخارجي رقم 2</a:t>
            </a:r>
            <a:br>
              <a:rPr lang="ar-JO" sz="3200" b="1" dirty="0">
                <a:solidFill>
                  <a:schemeClr val="tx1"/>
                </a:solidFill>
                <a:latin typeface="Arial"/>
                <a:ea typeface="ＭＳ Ｐゴシック" charset="0"/>
                <a:cs typeface="Arial"/>
              </a:rPr>
            </a:br>
            <a:r>
              <a:rPr lang="ar-JO" sz="3200" b="1" dirty="0">
                <a:solidFill>
                  <a:schemeClr val="tx1"/>
                </a:solidFill>
                <a:latin typeface="Arial"/>
                <a:ea typeface="ＭＳ Ｐゴシック" charset="0"/>
                <a:cs typeface="Arial"/>
              </a:rPr>
              <a:t>ورقة بردي من حوالي 50م</a:t>
            </a:r>
            <a:endParaRPr lang="en-US" sz="3200" b="1" dirty="0">
              <a:solidFill>
                <a:schemeClr val="tx1"/>
              </a:solidFill>
              <a:latin typeface="Arial"/>
              <a:ea typeface="ＭＳ Ｐゴシック" charset="0"/>
              <a:cs typeface="Arial"/>
            </a:endParaRPr>
          </a:p>
        </p:txBody>
      </p:sp>
      <p:sp>
        <p:nvSpPr>
          <p:cNvPr id="2" name="Rounded Rectangular Callout 1"/>
          <p:cNvSpPr>
            <a:spLocks noChangeArrowheads="1"/>
          </p:cNvSpPr>
          <p:nvPr/>
        </p:nvSpPr>
        <p:spPr bwMode="auto">
          <a:xfrm>
            <a:off x="2987676" y="2565400"/>
            <a:ext cx="4608513" cy="3095625"/>
          </a:xfrm>
          <a:prstGeom prst="wedgeRoundRectCallout">
            <a:avLst>
              <a:gd name="adj1" fmla="val -88347"/>
              <a:gd name="adj2" fmla="val 37856"/>
              <a:gd name="adj3" fmla="val 16667"/>
            </a:avLst>
          </a:prstGeom>
          <a:solidFill>
            <a:schemeClr val="accent1"/>
          </a:solidFill>
          <a:ln w="9525">
            <a:solidFill>
              <a:schemeClr val="tx1"/>
            </a:solidFill>
            <a:round/>
            <a:headEnd/>
            <a:tailEnd/>
          </a:ln>
        </p:spPr>
        <p:txBody>
          <a:bodyPr lIns="91341" tIns="45671" rIns="91341" bIns="45671"/>
          <a:lstStyle/>
          <a:p>
            <a:pPr lvl="0" algn="ctr">
              <a:defRPr/>
            </a:pPr>
            <a:r>
              <a:rPr lang="ar-JO" sz="2800" b="1" dirty="0"/>
              <a:t>يبدو أن جزء المجدلية الآن ينتمي إلى أسلوب الكتابة اليدوية الذي كان سائدًا في القرن الأول قبل الميلاد وتلاشى ببطء في منتصف القرن الأول الميلادي </a:t>
            </a:r>
          </a:p>
          <a:p>
            <a:pPr lvl="0" algn="ctr">
              <a:defRPr/>
            </a:pPr>
            <a:r>
              <a:rPr lang="ar-JO" sz="2800" b="1" dirty="0"/>
              <a:t>(د. كارستن ثيد)</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9" name="Rectangle 38"/>
          <p:cNvSpPr>
            <a:spLocks noGrp="1" noChangeArrowheads="1"/>
          </p:cNvSpPr>
          <p:nvPr>
            <p:ph type="title" idx="4294967295"/>
          </p:nvPr>
        </p:nvSpPr>
        <p:spPr>
          <a:xfrm>
            <a:off x="0" y="0"/>
            <a:ext cx="9144000" cy="1200150"/>
          </a:xfrm>
          <a:solidFill>
            <a:schemeClr val="bg1"/>
          </a:solidFill>
        </p:spPr>
        <p:txBody>
          <a:bodyPr anchor="t">
            <a:spAutoFit/>
          </a:bodyPr>
          <a:lstStyle/>
          <a:p>
            <a:pPr eaLnBrk="1" hangingPunct="1">
              <a:defRPr/>
            </a:pPr>
            <a:r>
              <a:rPr lang="ar-JO" sz="3600" b="1" dirty="0">
                <a:solidFill>
                  <a:srgbClr val="000000"/>
                </a:solidFill>
                <a:ea typeface="ＭＳ Ｐゴシック" charset="0"/>
                <a:cs typeface="Arial"/>
              </a:rPr>
              <a:t>مؤشر خارجي رقم 3</a:t>
            </a:r>
            <a:br>
              <a:rPr lang="en-US" sz="3600" b="1" dirty="0">
                <a:solidFill>
                  <a:srgbClr val="000000"/>
                </a:solidFill>
                <a:ea typeface="ＭＳ Ｐゴシック" charset="0"/>
                <a:cs typeface="Arial"/>
              </a:rPr>
            </a:br>
            <a:r>
              <a:rPr lang="ar-JO" sz="3600" b="1" dirty="0">
                <a:solidFill>
                  <a:srgbClr val="000000"/>
                </a:solidFill>
                <a:ea typeface="ＭＳ Ｐゴシック" charset="0"/>
                <a:cs typeface="Arial"/>
              </a:rPr>
              <a:t>صاحب الترتيب الأول في العهد الجديد</a:t>
            </a:r>
            <a:endParaRPr lang="en-US" sz="4000" dirty="0">
              <a:solidFill>
                <a:srgbClr val="FFFFFF"/>
              </a:solidFill>
              <a:effectLst>
                <a:outerShdw blurRad="38100" dist="38100" dir="2700000" algn="tl">
                  <a:srgbClr val="000000"/>
                </a:outerShdw>
              </a:effectLst>
              <a:latin typeface="Arial"/>
              <a:ea typeface="ＭＳ Ｐゴシック" charset="0"/>
              <a:cs typeface="Arial"/>
            </a:endParaRPr>
          </a:p>
        </p:txBody>
      </p:sp>
      <p:sp>
        <p:nvSpPr>
          <p:cNvPr id="269314" name="Text Box 2"/>
          <p:cNvSpPr txBox="1">
            <a:spLocks noChangeArrowheads="1"/>
          </p:cNvSpPr>
          <p:nvPr/>
        </p:nvSpPr>
        <p:spPr bwMode="auto">
          <a:xfrm rot="-5400000">
            <a:off x="5395053" y="1922482"/>
            <a:ext cx="662161" cy="400011"/>
          </a:xfrm>
          <a:prstGeom prst="rect">
            <a:avLst/>
          </a:prstGeom>
          <a:solidFill>
            <a:srgbClr val="FFFF00"/>
          </a:solidFill>
          <a:ln w="12700">
            <a:solidFill>
              <a:schemeClr val="tx1"/>
            </a:solidFill>
            <a:miter lim="800000"/>
            <a:headEnd/>
            <a:tailEnd/>
          </a:ln>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أعمال</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grpSp>
        <p:nvGrpSpPr>
          <p:cNvPr id="269315" name="Group 4"/>
          <p:cNvGrpSpPr>
            <a:grpSpLocks/>
          </p:cNvGrpSpPr>
          <p:nvPr/>
        </p:nvGrpSpPr>
        <p:grpSpPr bwMode="auto">
          <a:xfrm>
            <a:off x="528657" y="1636714"/>
            <a:ext cx="2438411" cy="801686"/>
            <a:chOff x="333" y="777"/>
            <a:chExt cx="1536" cy="505"/>
          </a:xfrm>
        </p:grpSpPr>
        <p:sp>
          <p:nvSpPr>
            <p:cNvPr id="269334" name="Text Box 5"/>
            <p:cNvSpPr txBox="1">
              <a:spLocks noChangeArrowheads="1"/>
            </p:cNvSpPr>
            <p:nvPr/>
          </p:nvSpPr>
          <p:spPr bwMode="auto">
            <a:xfrm rot="16200000">
              <a:off x="301" y="809"/>
              <a:ext cx="316" cy="252"/>
            </a:xfrm>
            <a:prstGeom prst="rect">
              <a:avLst/>
            </a:prstGeom>
            <a:solidFill>
              <a:srgbClr val="FFCCFF"/>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SA"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متى</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69335" name="Text Box 6"/>
            <p:cNvSpPr txBox="1">
              <a:spLocks noChangeArrowheads="1"/>
            </p:cNvSpPr>
            <p:nvPr/>
          </p:nvSpPr>
          <p:spPr bwMode="auto">
            <a:xfrm rot="16200000">
              <a:off x="667" y="932"/>
              <a:ext cx="448" cy="252"/>
            </a:xfrm>
            <a:prstGeom prst="rect">
              <a:avLst/>
            </a:prstGeom>
            <a:solidFill>
              <a:srgbClr val="FFCCFF"/>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مرقس</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69336" name="Text Box 7"/>
            <p:cNvSpPr txBox="1">
              <a:spLocks noChangeArrowheads="1"/>
            </p:cNvSpPr>
            <p:nvPr/>
          </p:nvSpPr>
          <p:spPr bwMode="auto">
            <a:xfrm rot="16200000">
              <a:off x="1149" y="943"/>
              <a:ext cx="326" cy="252"/>
            </a:xfrm>
            <a:prstGeom prst="rect">
              <a:avLst/>
            </a:prstGeom>
            <a:solidFill>
              <a:srgbClr val="FFCCFF"/>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لوقا</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69337" name="Text Box 8"/>
            <p:cNvSpPr txBox="1">
              <a:spLocks noChangeArrowheads="1"/>
            </p:cNvSpPr>
            <p:nvPr/>
          </p:nvSpPr>
          <p:spPr bwMode="auto">
            <a:xfrm rot="16200000">
              <a:off x="1540" y="939"/>
              <a:ext cx="405" cy="252"/>
            </a:xfrm>
            <a:prstGeom prst="rect">
              <a:avLst/>
            </a:prstGeom>
            <a:solidFill>
              <a:srgbClr val="FFCCFF"/>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يوحنا</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grpSp>
      <p:sp>
        <p:nvSpPr>
          <p:cNvPr id="269316" name="Text Box 9"/>
          <p:cNvSpPr txBox="1">
            <a:spLocks noChangeArrowheads="1"/>
          </p:cNvSpPr>
          <p:nvPr/>
        </p:nvSpPr>
        <p:spPr bwMode="auto">
          <a:xfrm>
            <a:off x="1431594" y="1201759"/>
            <a:ext cx="876963" cy="430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الأناجيل</a:t>
            </a:r>
            <a:endParaRPr kumimoji="0" lang="en-US" sz="2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69317" name="Text Box 10"/>
          <p:cNvSpPr txBox="1">
            <a:spLocks noChangeArrowheads="1"/>
          </p:cNvSpPr>
          <p:nvPr/>
        </p:nvSpPr>
        <p:spPr bwMode="auto">
          <a:xfrm>
            <a:off x="4953021" y="1204913"/>
            <a:ext cx="1533525" cy="43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التاريخ</a:t>
            </a:r>
            <a:endParaRPr kumimoji="0" lang="en-US" sz="2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69318" name="Text Box 11"/>
          <p:cNvSpPr txBox="1">
            <a:spLocks noChangeArrowheads="1"/>
          </p:cNvSpPr>
          <p:nvPr/>
        </p:nvSpPr>
        <p:spPr bwMode="auto">
          <a:xfrm>
            <a:off x="1331913" y="2786084"/>
            <a:ext cx="4267200"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رسائل بولس</a:t>
            </a:r>
            <a:endParaRPr kumimoji="0" lang="en-US" sz="2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grpSp>
        <p:nvGrpSpPr>
          <p:cNvPr id="3" name="Group 12"/>
          <p:cNvGrpSpPr>
            <a:grpSpLocks/>
          </p:cNvGrpSpPr>
          <p:nvPr/>
        </p:nvGrpSpPr>
        <p:grpSpPr bwMode="auto">
          <a:xfrm>
            <a:off x="271485" y="3135331"/>
            <a:ext cx="8632826" cy="1657362"/>
            <a:chOff x="171" y="1884"/>
            <a:chExt cx="5438" cy="1044"/>
          </a:xfrm>
          <a:solidFill>
            <a:srgbClr val="CCFFCC"/>
          </a:solidFill>
        </p:grpSpPr>
        <p:sp>
          <p:nvSpPr>
            <p:cNvPr id="18454" name="Text Box 13"/>
            <p:cNvSpPr txBox="1">
              <a:spLocks noChangeArrowheads="1"/>
            </p:cNvSpPr>
            <p:nvPr/>
          </p:nvSpPr>
          <p:spPr bwMode="auto">
            <a:xfrm rot="16200000">
              <a:off x="79" y="2459"/>
              <a:ext cx="435"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0"/>
                  <a:cs typeface="Arial"/>
                </a:rPr>
                <a:t>رومية</a:t>
              </a:r>
              <a:endPar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8455" name="Text Box 14"/>
            <p:cNvSpPr txBox="1">
              <a:spLocks noChangeArrowheads="1"/>
            </p:cNvSpPr>
            <p:nvPr/>
          </p:nvSpPr>
          <p:spPr bwMode="auto">
            <a:xfrm rot="16200000">
              <a:off x="345" y="2261"/>
              <a:ext cx="758"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0"/>
                  <a:cs typeface="Arial"/>
                </a:rPr>
                <a:t>1 كورنثوس</a:t>
              </a:r>
              <a:endPar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8456" name="Text Box 15"/>
            <p:cNvSpPr txBox="1">
              <a:spLocks noChangeArrowheads="1"/>
            </p:cNvSpPr>
            <p:nvPr/>
          </p:nvSpPr>
          <p:spPr bwMode="auto">
            <a:xfrm rot="16200000">
              <a:off x="765" y="2261"/>
              <a:ext cx="758"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0"/>
                  <a:cs typeface="Arial"/>
                </a:rPr>
                <a:t>2 كورنثوس</a:t>
              </a:r>
              <a:endPar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8457" name="Text Box 16"/>
            <p:cNvSpPr txBox="1">
              <a:spLocks noChangeArrowheads="1"/>
            </p:cNvSpPr>
            <p:nvPr/>
          </p:nvSpPr>
          <p:spPr bwMode="auto">
            <a:xfrm rot="16200000">
              <a:off x="1341" y="2414"/>
              <a:ext cx="487"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0"/>
                  <a:cs typeface="Arial"/>
                </a:rPr>
                <a:t>غلاطية</a:t>
              </a:r>
              <a:endPar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8458" name="Text Box 17"/>
            <p:cNvSpPr txBox="1">
              <a:spLocks noChangeArrowheads="1"/>
            </p:cNvSpPr>
            <p:nvPr/>
          </p:nvSpPr>
          <p:spPr bwMode="auto">
            <a:xfrm rot="16200000">
              <a:off x="1773" y="2374"/>
              <a:ext cx="444"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0"/>
                  <a:cs typeface="Arial"/>
                </a:rPr>
                <a:t>أفسس</a:t>
              </a:r>
              <a:endPar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8459" name="Text Box 18"/>
            <p:cNvSpPr txBox="1">
              <a:spLocks noChangeArrowheads="1"/>
            </p:cNvSpPr>
            <p:nvPr/>
          </p:nvSpPr>
          <p:spPr bwMode="auto">
            <a:xfrm rot="16200000">
              <a:off x="2256" y="2347"/>
              <a:ext cx="384"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0"/>
                  <a:cs typeface="Arial"/>
                </a:rPr>
                <a:t>فيلبي</a:t>
              </a:r>
              <a:endPar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8460" name="Text Box 19"/>
            <p:cNvSpPr txBox="1">
              <a:spLocks noChangeArrowheads="1"/>
            </p:cNvSpPr>
            <p:nvPr/>
          </p:nvSpPr>
          <p:spPr bwMode="auto">
            <a:xfrm rot="16200000">
              <a:off x="2539" y="2347"/>
              <a:ext cx="590"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0"/>
                  <a:cs typeface="Arial"/>
                </a:rPr>
                <a:t>كولاوسي</a:t>
              </a:r>
              <a:endPar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8461" name="Text Box 20"/>
            <p:cNvSpPr txBox="1">
              <a:spLocks noChangeArrowheads="1"/>
            </p:cNvSpPr>
            <p:nvPr/>
          </p:nvSpPr>
          <p:spPr bwMode="auto">
            <a:xfrm rot="16200000">
              <a:off x="2873" y="2149"/>
              <a:ext cx="781"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0"/>
                  <a:cs typeface="Arial"/>
                </a:rPr>
                <a:t>1 تسالونيكي</a:t>
              </a:r>
              <a:endPar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8462" name="Text Box 21"/>
            <p:cNvSpPr txBox="1">
              <a:spLocks noChangeArrowheads="1"/>
            </p:cNvSpPr>
            <p:nvPr/>
          </p:nvSpPr>
          <p:spPr bwMode="auto">
            <a:xfrm rot="16200000">
              <a:off x="3353" y="2149"/>
              <a:ext cx="781"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0"/>
                  <a:cs typeface="Arial"/>
                </a:rPr>
                <a:t>2 تسالونيكي</a:t>
              </a:r>
              <a:endPar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8463" name="Text Box 22"/>
            <p:cNvSpPr txBox="1">
              <a:spLocks noChangeArrowheads="1"/>
            </p:cNvSpPr>
            <p:nvPr/>
          </p:nvSpPr>
          <p:spPr bwMode="auto">
            <a:xfrm rot="16200000">
              <a:off x="3787" y="2394"/>
              <a:ext cx="778"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0"/>
                  <a:cs typeface="Arial"/>
                </a:rPr>
                <a:t>1 تيموثاوس</a:t>
              </a:r>
              <a:endPar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8464" name="Text Box 23"/>
            <p:cNvSpPr txBox="1">
              <a:spLocks noChangeArrowheads="1"/>
            </p:cNvSpPr>
            <p:nvPr/>
          </p:nvSpPr>
          <p:spPr bwMode="auto">
            <a:xfrm rot="16200000">
              <a:off x="4219" y="2394"/>
              <a:ext cx="778"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0"/>
                  <a:cs typeface="Arial"/>
                </a:rPr>
                <a:t>2 تيموثاوس</a:t>
              </a:r>
              <a:endPar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8465" name="Text Box 24"/>
            <p:cNvSpPr txBox="1">
              <a:spLocks noChangeArrowheads="1"/>
            </p:cNvSpPr>
            <p:nvPr/>
          </p:nvSpPr>
          <p:spPr bwMode="auto">
            <a:xfrm rot="16200000">
              <a:off x="4825" y="2586"/>
              <a:ext cx="433"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0"/>
                  <a:cs typeface="Arial"/>
                </a:rPr>
                <a:t>تيطس</a:t>
              </a:r>
              <a:endPar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8466" name="Text Box 25"/>
            <p:cNvSpPr txBox="1">
              <a:spLocks noChangeArrowheads="1"/>
            </p:cNvSpPr>
            <p:nvPr/>
          </p:nvSpPr>
          <p:spPr bwMode="auto">
            <a:xfrm rot="16200000">
              <a:off x="5245" y="2414"/>
              <a:ext cx="475"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0"/>
                  <a:cs typeface="Arial"/>
                </a:rPr>
                <a:t>فليمون</a:t>
              </a:r>
              <a:endPar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grpSp>
      <p:sp>
        <p:nvSpPr>
          <p:cNvPr id="269320" name="Text Box 26"/>
          <p:cNvSpPr txBox="1">
            <a:spLocks noChangeArrowheads="1"/>
          </p:cNvSpPr>
          <p:nvPr/>
        </p:nvSpPr>
        <p:spPr bwMode="auto">
          <a:xfrm>
            <a:off x="965200" y="4983184"/>
            <a:ext cx="3302000"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الرسائل العامة</a:t>
            </a:r>
            <a:endParaRPr kumimoji="0" lang="en-US" sz="2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69321" name="Text Box 27"/>
          <p:cNvSpPr txBox="1">
            <a:spLocks noChangeArrowheads="1"/>
          </p:cNvSpPr>
          <p:nvPr/>
        </p:nvSpPr>
        <p:spPr bwMode="auto">
          <a:xfrm>
            <a:off x="7003067" y="4876800"/>
            <a:ext cx="687809" cy="430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النبوة</a:t>
            </a:r>
            <a:endParaRPr kumimoji="0" lang="en-US" sz="2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69322" name="Text Box 28"/>
          <p:cNvSpPr txBox="1">
            <a:spLocks noChangeArrowheads="1"/>
          </p:cNvSpPr>
          <p:nvPr/>
        </p:nvSpPr>
        <p:spPr bwMode="auto">
          <a:xfrm rot="-5400000">
            <a:off x="7095854" y="5901552"/>
            <a:ext cx="540333" cy="400011"/>
          </a:xfrm>
          <a:prstGeom prst="rect">
            <a:avLst/>
          </a:prstGeom>
          <a:solidFill>
            <a:schemeClr val="accent1"/>
          </a:solidFill>
          <a:ln w="12700">
            <a:solidFill>
              <a:schemeClr val="tx1"/>
            </a:solidFill>
            <a:miter lim="800000"/>
            <a:headEnd/>
            <a:tailEnd/>
          </a:ln>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رؤيا</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grpSp>
        <p:nvGrpSpPr>
          <p:cNvPr id="269323" name="Group 29"/>
          <p:cNvGrpSpPr>
            <a:grpSpLocks/>
          </p:cNvGrpSpPr>
          <p:nvPr/>
        </p:nvGrpSpPr>
        <p:grpSpPr bwMode="auto">
          <a:xfrm>
            <a:off x="295279" y="5430892"/>
            <a:ext cx="4960934" cy="1030294"/>
            <a:chOff x="186" y="3421"/>
            <a:chExt cx="3125" cy="649"/>
          </a:xfrm>
        </p:grpSpPr>
        <p:sp>
          <p:nvSpPr>
            <p:cNvPr id="269326" name="Text Box 30"/>
            <p:cNvSpPr txBox="1">
              <a:spLocks noChangeArrowheads="1"/>
            </p:cNvSpPr>
            <p:nvPr/>
          </p:nvSpPr>
          <p:spPr bwMode="auto">
            <a:xfrm rot="16200000">
              <a:off x="26" y="3581"/>
              <a:ext cx="571"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عبرانيين</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69327" name="Text Box 31"/>
            <p:cNvSpPr txBox="1">
              <a:spLocks noChangeArrowheads="1"/>
            </p:cNvSpPr>
            <p:nvPr/>
          </p:nvSpPr>
          <p:spPr bwMode="auto">
            <a:xfrm rot="16200000">
              <a:off x="446" y="3666"/>
              <a:ext cx="449"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يعقوب</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69328" name="Text Box 32"/>
            <p:cNvSpPr txBox="1">
              <a:spLocks noChangeArrowheads="1"/>
            </p:cNvSpPr>
            <p:nvPr/>
          </p:nvSpPr>
          <p:spPr bwMode="auto">
            <a:xfrm rot="16200000">
              <a:off x="806" y="3647"/>
              <a:ext cx="595"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 بطرس</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69329" name="Text Box 33"/>
            <p:cNvSpPr txBox="1">
              <a:spLocks noChangeArrowheads="1"/>
            </p:cNvSpPr>
            <p:nvPr/>
          </p:nvSpPr>
          <p:spPr bwMode="auto">
            <a:xfrm rot="16200000">
              <a:off x="1209" y="3647"/>
              <a:ext cx="595"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2 بطرس</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69330" name="Text Box 34"/>
            <p:cNvSpPr txBox="1">
              <a:spLocks noChangeArrowheads="1"/>
            </p:cNvSpPr>
            <p:nvPr/>
          </p:nvSpPr>
          <p:spPr bwMode="auto">
            <a:xfrm rot="16200000">
              <a:off x="1650" y="3657"/>
              <a:ext cx="540"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 يوحنا</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69331" name="Text Box 35"/>
            <p:cNvSpPr txBox="1">
              <a:spLocks noChangeArrowheads="1"/>
            </p:cNvSpPr>
            <p:nvPr/>
          </p:nvSpPr>
          <p:spPr bwMode="auto">
            <a:xfrm rot="16200000">
              <a:off x="2082" y="3657"/>
              <a:ext cx="540"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2 يوحنا</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69332" name="Text Box 36"/>
            <p:cNvSpPr txBox="1">
              <a:spLocks noChangeArrowheads="1"/>
            </p:cNvSpPr>
            <p:nvPr/>
          </p:nvSpPr>
          <p:spPr bwMode="auto">
            <a:xfrm rot="16200000">
              <a:off x="2515" y="3657"/>
              <a:ext cx="540"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3 يوحنا</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69333" name="Text Box 37"/>
            <p:cNvSpPr txBox="1">
              <a:spLocks noChangeArrowheads="1"/>
            </p:cNvSpPr>
            <p:nvPr/>
          </p:nvSpPr>
          <p:spPr bwMode="auto">
            <a:xfrm rot="16200000">
              <a:off x="2987" y="3729"/>
              <a:ext cx="396"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يهوذا</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grpSp>
      <p:sp>
        <p:nvSpPr>
          <p:cNvPr id="269324" name="Text Box 5"/>
          <p:cNvSpPr txBox="1">
            <a:spLocks noChangeArrowheads="1"/>
          </p:cNvSpPr>
          <p:nvPr/>
        </p:nvSpPr>
        <p:spPr bwMode="auto">
          <a:xfrm>
            <a:off x="8388360" y="44461"/>
            <a:ext cx="598041"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78أ</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40" name="Up Arrow 39"/>
          <p:cNvSpPr/>
          <p:nvPr/>
        </p:nvSpPr>
        <p:spPr>
          <a:xfrm rot="19783294">
            <a:off x="252414" y="2352676"/>
            <a:ext cx="2089150" cy="1439863"/>
          </a:xfrm>
          <a:prstGeom prst="upArrow">
            <a:avLst/>
          </a:prstGeom>
          <a:gradFill rotWithShape="1">
            <a:gsLst>
              <a:gs pos="0">
                <a:srgbClr val="00CC99">
                  <a:tint val="100000"/>
                  <a:shade val="100000"/>
                  <a:satMod val="130000"/>
                </a:srgbClr>
              </a:gs>
              <a:gs pos="100000">
                <a:srgbClr val="00CC99">
                  <a:tint val="50000"/>
                  <a:shade val="100000"/>
                  <a:satMod val="350000"/>
                </a:srgbClr>
              </a:gs>
            </a:gsLst>
            <a:lin ang="16200000" scaled="0"/>
          </a:gradFill>
          <a:ln w="76200" cap="flat" cmpd="sng" algn="ctr">
            <a:solidFill>
              <a:srgbClr val="000000"/>
            </a:solidFill>
            <a:prstDash val="solid"/>
          </a:ln>
          <a:effectLst>
            <a:outerShdw blurRad="40000" dist="23000" dir="5400000" rotWithShape="0">
              <a:srgbClr val="000000">
                <a:alpha val="35000"/>
              </a:srgbClr>
            </a:outerShdw>
          </a:effectLst>
        </p:spPr>
        <p:txBody>
          <a:bodyPr lIns="91341" tIns="45671" rIns="91341" bIns="4567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imes New Roman"/>
              <a:ea typeface="Times New Roman"/>
              <a:cs typeface="Times New Roman"/>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2000"/>
                                        <p:tgtEl>
                                          <p:spTgt spid="40"/>
                                        </p:tgtEl>
                                      </p:cBhvr>
                                    </p:animEffect>
                                    <p:anim calcmode="lin" valueType="num">
                                      <p:cBhvr>
                                        <p:cTn id="8" dur="2000" fill="hold"/>
                                        <p:tgtEl>
                                          <p:spTgt spid="40"/>
                                        </p:tgtEl>
                                        <p:attrNameLst>
                                          <p:attrName>ppt_w</p:attrName>
                                        </p:attrNameLst>
                                      </p:cBhvr>
                                      <p:tavLst>
                                        <p:tav tm="0" fmla="#ppt_w*sin(2.5*pi*$)">
                                          <p:val>
                                            <p:fltVal val="0"/>
                                          </p:val>
                                        </p:tav>
                                        <p:tav tm="100000">
                                          <p:val>
                                            <p:fltVal val="1"/>
                                          </p:val>
                                        </p:tav>
                                      </p:tavLst>
                                    </p:anim>
                                    <p:anim calcmode="lin" valueType="num">
                                      <p:cBhvr>
                                        <p:cTn id="9" dur="2000" fill="hold"/>
                                        <p:tgtEl>
                                          <p:spTgt spid="4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8"/>
          <p:cNvSpPr txBox="1">
            <a:spLocks noChangeArrowheads="1"/>
          </p:cNvSpPr>
          <p:nvPr/>
        </p:nvSpPr>
        <p:spPr bwMode="auto">
          <a:xfrm>
            <a:off x="1" y="21"/>
            <a:ext cx="3419475" cy="181578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341" tIns="45671" rIns="91341" bIns="45671">
            <a:spAutoFit/>
          </a:bodyPr>
          <a:lstStyle>
            <a:lvl1pPr algn="ctr" rtl="0" eaLnBrk="0" fontAlgn="base" hangingPunct="0">
              <a:spcBef>
                <a:spcPct val="0"/>
              </a:spcBef>
              <a:spcAft>
                <a:spcPct val="0"/>
              </a:spcAft>
              <a:defRPr sz="4400">
                <a:solidFill>
                  <a:srgbClr val="F8F8EF"/>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ＭＳ Ｐゴシック" charset="0"/>
                <a:cs typeface="Arial"/>
              </a:rPr>
              <a:t>مؤشر داخلي</a:t>
            </a:r>
          </a:p>
          <a:p>
            <a:pPr marL="0" marR="0" lvl="0" indent="0" algn="ctr" defTabSz="914400" rtl="0" eaLnBrk="1" fontAlgn="base" latinLnBrk="0" hangingPunct="1">
              <a:lnSpc>
                <a:spcPct val="100000"/>
              </a:lnSpc>
              <a:spcBef>
                <a:spcPct val="0"/>
              </a:spcBef>
              <a:spcAft>
                <a:spcPct val="0"/>
              </a:spcAft>
              <a:buClrTx/>
              <a:buSzTx/>
              <a:buFontTx/>
              <a:buNone/>
              <a:tabLst/>
              <a:defRPr/>
            </a:pPr>
            <a:r>
              <a:rPr lang="ar-JO" sz="3600" b="1" kern="0" dirty="0">
                <a:solidFill>
                  <a:srgbClr val="000000"/>
                </a:solidFill>
                <a:latin typeface="Arial"/>
                <a:ea typeface="ＭＳ Ｐゴシック" charset="0"/>
                <a:cs typeface="Arial"/>
              </a:rPr>
              <a:t>كتب متى</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0" cap="none" spc="0" normalizeH="0" baseline="0" noProof="0" dirty="0">
                <a:ln>
                  <a:noFill/>
                </a:ln>
                <a:solidFill>
                  <a:srgbClr val="000000"/>
                </a:solidFill>
                <a:effectLst>
                  <a:outerShdw blurRad="38100" dist="38100" dir="2700000" algn="tl">
                    <a:srgbClr val="000000"/>
                  </a:outerShdw>
                </a:effectLst>
                <a:uLnTx/>
                <a:uFillTx/>
                <a:latin typeface="Arial"/>
                <a:ea typeface="ＭＳ Ｐゴシック" charset="0"/>
                <a:cs typeface="Arial"/>
              </a:rPr>
              <a:t>لليهود</a:t>
            </a:r>
            <a:endParaRPr kumimoji="0" lang="en-US" sz="4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endParaRPr>
          </a:p>
        </p:txBody>
      </p:sp>
      <p:sp>
        <p:nvSpPr>
          <p:cNvPr id="271362" name="Rectangle 3"/>
          <p:cNvSpPr>
            <a:spLocks noGrp="1" noChangeArrowheads="1"/>
          </p:cNvSpPr>
          <p:nvPr>
            <p:ph type="subTitle" idx="1"/>
          </p:nvPr>
        </p:nvSpPr>
        <p:spPr>
          <a:xfrm>
            <a:off x="3324225" y="481013"/>
            <a:ext cx="5784850" cy="6477000"/>
          </a:xfrm>
        </p:spPr>
        <p:txBody>
          <a:bodyPr/>
          <a:lstStyle/>
          <a:p>
            <a:pPr eaLnBrk="1" hangingPunct="1"/>
            <a:r>
              <a:rPr lang="ar-JO" altLang="ja-JP" sz="2800" b="1" dirty="0">
                <a:latin typeface="Arial" charset="0"/>
                <a:ea typeface="ＭＳ Ｐゴシック" charset="0"/>
                <a:cs typeface="ＭＳ Ｐゴシック" charset="0"/>
              </a:rPr>
              <a:t>أصدر </a:t>
            </a:r>
            <a:r>
              <a:rPr lang="ar-JO" altLang="ja-JP" sz="2800" b="1" dirty="0">
                <a:solidFill>
                  <a:srgbClr val="FFFF00"/>
                </a:solidFill>
                <a:latin typeface="Arial" charset="0"/>
                <a:ea typeface="ＭＳ Ｐゴシック" charset="0"/>
                <a:cs typeface="ＭＳ Ｐゴシック" charset="0"/>
              </a:rPr>
              <a:t>متى</a:t>
            </a:r>
            <a:r>
              <a:rPr lang="ar-JO" altLang="ja-JP" sz="2800" b="1" dirty="0">
                <a:latin typeface="Arial" charset="0"/>
                <a:ea typeface="ＭＳ Ｐゴシック" charset="0"/>
                <a:cs typeface="ＭＳ Ｐゴシック" charset="0"/>
              </a:rPr>
              <a:t> إنجيلاً مكتوباً بين اليهود بلغتهم الخاصة </a:t>
            </a:r>
            <a:r>
              <a:rPr lang="ar-JO" altLang="ja-JP" sz="2800" b="1" dirty="0">
                <a:latin typeface="Arial" pitchFamily="34" charset="0"/>
                <a:ea typeface="ＭＳ Ｐゴシック" charset="0"/>
                <a:cs typeface="Arial" pitchFamily="34" charset="0"/>
              </a:rPr>
              <a:t>بينما كان بطرس و بولس يخدمون في روما </a:t>
            </a:r>
            <a:r>
              <a:rPr lang="ar-JO" altLang="ja-JP" sz="2800" b="1" dirty="0">
                <a:solidFill>
                  <a:srgbClr val="FFFF00"/>
                </a:solidFill>
                <a:latin typeface="Arial" pitchFamily="34" charset="0"/>
                <a:ea typeface="ＭＳ Ｐゴシック" charset="0"/>
                <a:cs typeface="Arial" pitchFamily="34" charset="0"/>
              </a:rPr>
              <a:t>(60-68م) </a:t>
            </a:r>
            <a:r>
              <a:rPr lang="ar-JO" altLang="ja-JP" sz="2800" b="1" dirty="0">
                <a:latin typeface="Arial" pitchFamily="34" charset="0"/>
                <a:ea typeface="ＭＳ Ｐゴシック" charset="0"/>
                <a:cs typeface="Arial" pitchFamily="34" charset="0"/>
              </a:rPr>
              <a:t>و يضعون أساسات الكنيسة</a:t>
            </a:r>
            <a:endParaRPr lang="en-US" altLang="ja-JP" sz="2800" b="1" dirty="0">
              <a:latin typeface="Arial" pitchFamily="34" charset="0"/>
              <a:ea typeface="ＭＳ Ｐゴシック" charset="0"/>
              <a:cs typeface="Arial" pitchFamily="34" charset="0"/>
            </a:endParaRPr>
          </a:p>
          <a:p>
            <a:pPr eaLnBrk="1" hangingPunct="1"/>
            <a:r>
              <a:rPr lang="ar-JO" altLang="ja-JP" sz="2800" b="1" dirty="0">
                <a:latin typeface="Arial" pitchFamily="34" charset="0"/>
                <a:ea typeface="ＭＳ Ｐゴシック" charset="0"/>
                <a:cs typeface="Arial" pitchFamily="34" charset="0"/>
              </a:rPr>
              <a:t>بعد استشهادهما </a:t>
            </a:r>
            <a:r>
              <a:rPr lang="ar-JO" altLang="ja-JP" sz="2800" b="1" dirty="0">
                <a:solidFill>
                  <a:srgbClr val="FFFF00"/>
                </a:solidFill>
                <a:latin typeface="Arial" pitchFamily="34" charset="0"/>
                <a:ea typeface="ＭＳ Ｐゴシック" charset="0"/>
                <a:cs typeface="Arial" pitchFamily="34" charset="0"/>
              </a:rPr>
              <a:t>(بعد 68 م) </a:t>
            </a:r>
            <a:r>
              <a:rPr lang="ar-JO" altLang="ja-JP" sz="2800" b="1" dirty="0">
                <a:latin typeface="Arial" pitchFamily="34" charset="0"/>
                <a:ea typeface="ＭＳ Ｐゴシック" charset="0"/>
                <a:cs typeface="Arial" pitchFamily="34" charset="0"/>
              </a:rPr>
              <a:t>نجد أن </a:t>
            </a:r>
            <a:r>
              <a:rPr lang="ar-JO" altLang="ja-JP" sz="2800" b="1" dirty="0">
                <a:solidFill>
                  <a:srgbClr val="FFFF00"/>
                </a:solidFill>
                <a:latin typeface="Arial" pitchFamily="34" charset="0"/>
                <a:ea typeface="ＭＳ Ｐゴシック" charset="0"/>
                <a:cs typeface="Arial" pitchFamily="34" charset="0"/>
              </a:rPr>
              <a:t>مرقس</a:t>
            </a:r>
            <a:r>
              <a:rPr lang="ar-JO" altLang="ja-JP" sz="2800" b="1" dirty="0">
                <a:latin typeface="Arial" pitchFamily="34" charset="0"/>
                <a:ea typeface="ＭＳ Ｐゴシック" charset="0"/>
                <a:cs typeface="Arial" pitchFamily="34" charset="0"/>
              </a:rPr>
              <a:t> تلميذ و مترجم بطرس سلم لنا كتابة ما سمعه من بطرس</a:t>
            </a:r>
            <a:endParaRPr lang="en-US" altLang="ja-JP" sz="2800" b="1" dirty="0">
              <a:latin typeface="Arial" charset="0"/>
              <a:ea typeface="ＭＳ Ｐゴシック" charset="0"/>
              <a:cs typeface="ＭＳ Ｐゴシック" charset="0"/>
            </a:endParaRPr>
          </a:p>
          <a:p>
            <a:pPr eaLnBrk="1" hangingPunct="1"/>
            <a:r>
              <a:rPr lang="ar-JO" altLang="ja-JP" sz="2800" b="1" dirty="0">
                <a:solidFill>
                  <a:srgbClr val="FFFF00"/>
                </a:solidFill>
                <a:latin typeface="Arial" charset="0"/>
                <a:ea typeface="ＭＳ Ｐゴシック" charset="0"/>
                <a:cs typeface="ＭＳ Ｐゴシック" charset="0"/>
              </a:rPr>
              <a:t>لوقا </a:t>
            </a:r>
            <a:r>
              <a:rPr lang="ar-JO" altLang="ja-JP" sz="2800" b="1" dirty="0">
                <a:latin typeface="Arial" charset="0"/>
                <a:ea typeface="ＭＳ Ｐゴシック" charset="0"/>
                <a:cs typeface="ＭＳ Ｐゴシック" charset="0"/>
              </a:rPr>
              <a:t>أيضاً رفيق بولس سجل الإنجيل الذي قدم من خلاله </a:t>
            </a:r>
            <a:r>
              <a:rPr lang="ar-JO" altLang="ja-JP" sz="2800" b="1" dirty="0">
                <a:solidFill>
                  <a:srgbClr val="FFFF00"/>
                </a:solidFill>
                <a:latin typeface="Arial" charset="0"/>
                <a:ea typeface="ＭＳ Ｐゴシック" charset="0"/>
                <a:cs typeface="ＭＳ Ｐゴシック" charset="0"/>
              </a:rPr>
              <a:t>(بدون تاريخ)</a:t>
            </a:r>
            <a:endParaRPr lang="ar-JO" altLang="ja-JP" sz="2800" b="1" dirty="0">
              <a:latin typeface="Arial" charset="0"/>
              <a:ea typeface="ＭＳ Ｐゴシック" charset="0"/>
              <a:cs typeface="ＭＳ Ｐゴシック" charset="0"/>
            </a:endParaRPr>
          </a:p>
          <a:p>
            <a:pPr eaLnBrk="1" hangingPunct="1"/>
            <a:r>
              <a:rPr lang="ar-JO" sz="2800" b="1" dirty="0">
                <a:latin typeface="Arial" charset="0"/>
                <a:ea typeface="ＭＳ Ｐゴシック" charset="0"/>
                <a:cs typeface="ＭＳ Ｐゴシック" charset="0"/>
              </a:rPr>
              <a:t>بعد ذلك </a:t>
            </a:r>
            <a:r>
              <a:rPr lang="ar-JO" sz="2800" b="1" dirty="0">
                <a:solidFill>
                  <a:srgbClr val="FFFF00"/>
                </a:solidFill>
                <a:latin typeface="Arial" charset="0"/>
                <a:ea typeface="ＭＳ Ｐゴシック" charset="0"/>
                <a:cs typeface="ＭＳ Ｐゴシック" charset="0"/>
              </a:rPr>
              <a:t>(بعد 68) </a:t>
            </a:r>
            <a:r>
              <a:rPr lang="ar-JO" sz="2800" b="1" dirty="0">
                <a:latin typeface="Arial" charset="0"/>
                <a:ea typeface="ＭＳ Ｐゴシック" charset="0"/>
                <a:cs typeface="ＭＳ Ｐゴシック" charset="0"/>
              </a:rPr>
              <a:t>نجد </a:t>
            </a:r>
            <a:r>
              <a:rPr lang="ar-JO" sz="2800" b="1" dirty="0">
                <a:solidFill>
                  <a:srgbClr val="FFFF00"/>
                </a:solidFill>
                <a:latin typeface="Arial" charset="0"/>
                <a:ea typeface="ＭＳ Ｐゴシック" charset="0"/>
                <a:cs typeface="ＭＳ Ｐゴシック" charset="0"/>
              </a:rPr>
              <a:t>يوحنا</a:t>
            </a:r>
            <a:r>
              <a:rPr lang="ar-JO" sz="2800" b="1" dirty="0">
                <a:latin typeface="Arial" charset="0"/>
                <a:ea typeface="ＭＳ Ｐゴシック" charset="0"/>
                <a:cs typeface="ＭＳ Ｐゴシック" charset="0"/>
              </a:rPr>
              <a:t> تلميذ الرب الذي وضعرأسه على صدر الرب كتب هو نفسه إنجيلاً خلال إقامته في أفسس في آسيا</a:t>
            </a:r>
            <a:endParaRPr lang="en-US" sz="2800" b="1" dirty="0">
              <a:latin typeface="Arial" charset="0"/>
              <a:ea typeface="ＭＳ Ｐゴシック" charset="0"/>
              <a:cs typeface="ＭＳ Ｐゴシック" charset="0"/>
            </a:endParaRPr>
          </a:p>
        </p:txBody>
      </p:sp>
      <p:pic>
        <p:nvPicPr>
          <p:cNvPr id="271363" name="Picture 5" descr="180px-Saint_Irenaeu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6525" y="2276475"/>
            <a:ext cx="3155950" cy="419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1364" name="Rectangle 2"/>
          <p:cNvSpPr>
            <a:spLocks noGrp="1" noChangeArrowheads="1"/>
          </p:cNvSpPr>
          <p:nvPr>
            <p:ph type="ctrTitle"/>
          </p:nvPr>
        </p:nvSpPr>
        <p:spPr>
          <a:xfrm>
            <a:off x="107950" y="5373688"/>
            <a:ext cx="3240088" cy="1066800"/>
          </a:xfrm>
          <a:solidFill>
            <a:schemeClr val="bg1"/>
          </a:solidFill>
        </p:spPr>
        <p:txBody>
          <a:bodyPr/>
          <a:lstStyle/>
          <a:p>
            <a:pPr eaLnBrk="1" hangingPunct="1"/>
            <a:r>
              <a:rPr lang="ar-JO" sz="3600" b="1" dirty="0">
                <a:solidFill>
                  <a:srgbClr val="FFFFFF"/>
                </a:solidFill>
                <a:latin typeface="Arial Black" charset="0"/>
                <a:ea typeface="ＭＳ Ｐゴシック" charset="0"/>
                <a:cs typeface="ＭＳ Ｐゴシック" charset="0"/>
              </a:rPr>
              <a:t>إيريناوس</a:t>
            </a:r>
            <a:r>
              <a:rPr lang="en-US" sz="3600" b="1" dirty="0">
                <a:solidFill>
                  <a:srgbClr val="FFFFFF"/>
                </a:solidFill>
                <a:latin typeface="Arial Black" charset="0"/>
                <a:ea typeface="ＭＳ Ｐゴシック" charset="0"/>
                <a:cs typeface="ＭＳ Ｐゴシック" charset="0"/>
              </a:rPr>
              <a:t> </a:t>
            </a:r>
            <a:br>
              <a:rPr lang="en-US" sz="3600" b="1" dirty="0">
                <a:solidFill>
                  <a:srgbClr val="FFFFFF"/>
                </a:solidFill>
                <a:latin typeface="Arial Black" charset="0"/>
                <a:ea typeface="ＭＳ Ｐゴシック" charset="0"/>
                <a:cs typeface="ＭＳ Ｐゴシック" charset="0"/>
              </a:rPr>
            </a:br>
            <a:r>
              <a:rPr lang="ar-JO" sz="2800" b="1" dirty="0">
                <a:solidFill>
                  <a:srgbClr val="FFFFFF"/>
                </a:solidFill>
                <a:latin typeface="Arial Black" charset="0"/>
                <a:ea typeface="ＭＳ Ｐゴシック" charset="0"/>
                <a:cs typeface="ＭＳ Ｐゴシック" charset="0"/>
              </a:rPr>
              <a:t>180 م</a:t>
            </a:r>
            <a:endParaRPr lang="en-US" b="1" dirty="0">
              <a:solidFill>
                <a:srgbClr val="FFFFFF"/>
              </a:solidFill>
              <a:latin typeface="Arial Black" charset="0"/>
              <a:ea typeface="ＭＳ Ｐゴシック" charset="0"/>
              <a:cs typeface="ＭＳ Ｐゴシック" charset="0"/>
            </a:endParaRPr>
          </a:p>
        </p:txBody>
      </p:sp>
      <p:sp>
        <p:nvSpPr>
          <p:cNvPr id="271365" name="Rectangle 4"/>
          <p:cNvSpPr>
            <a:spLocks noChangeArrowheads="1"/>
          </p:cNvSpPr>
          <p:nvPr/>
        </p:nvSpPr>
        <p:spPr bwMode="auto">
          <a:xfrm>
            <a:off x="114300" y="6367465"/>
            <a:ext cx="3200400" cy="51752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2000" b="1" i="1" u="none" strike="noStrike" kern="1200" cap="none" spc="0" normalizeH="0" baseline="0" noProof="0" dirty="0">
                <a:ln>
                  <a:noFill/>
                </a:ln>
                <a:solidFill>
                  <a:srgbClr val="FFFFFF"/>
                </a:solidFill>
                <a:effectLst/>
                <a:uLnTx/>
                <a:uFillTx/>
                <a:latin typeface="Arial" charset="0"/>
                <a:ea typeface="ＭＳ Ｐゴシック" charset="0"/>
              </a:rPr>
              <a:t>ضد الهرطقات 3: 1</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271366" name="Text Box 5"/>
          <p:cNvSpPr txBox="1">
            <a:spLocks noChangeArrowheads="1"/>
          </p:cNvSpPr>
          <p:nvPr/>
        </p:nvSpPr>
        <p:spPr bwMode="auto">
          <a:xfrm>
            <a:off x="8388360" y="44461"/>
            <a:ext cx="598041"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78أ</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456F-4767-30E3-66EE-AFA351AB9C30}"/>
              </a:ext>
            </a:extLst>
          </p:cNvPr>
          <p:cNvSpPr>
            <a:spLocks noGrp="1"/>
          </p:cNvSpPr>
          <p:nvPr>
            <p:ph type="title"/>
          </p:nvPr>
        </p:nvSpPr>
        <p:spPr>
          <a:xfrm>
            <a:off x="0" y="0"/>
            <a:ext cx="9144000" cy="1700808"/>
          </a:xfrm>
          <a:blipFill>
            <a:blip r:embed="rId2"/>
            <a:tile tx="0" ty="0" sx="100000" sy="100000" flip="none" algn="tl"/>
          </a:blipFill>
        </p:spPr>
        <p:txBody>
          <a:bodyPr/>
          <a:lstStyle/>
          <a:p>
            <a:r>
              <a:rPr lang="ar-JO" b="1" dirty="0">
                <a:solidFill>
                  <a:schemeClr val="tx1"/>
                </a:solidFill>
              </a:rPr>
              <a:t>مبادئ تفسير الأناجيل بشكل مناسب</a:t>
            </a:r>
            <a:endParaRPr lang="en-US" b="1" dirty="0">
              <a:solidFill>
                <a:schemeClr val="tx1"/>
              </a:solidFill>
            </a:endParaRPr>
          </a:p>
        </p:txBody>
      </p:sp>
      <p:sp>
        <p:nvSpPr>
          <p:cNvPr id="3" name="Title 1">
            <a:extLst>
              <a:ext uri="{FF2B5EF4-FFF2-40B4-BE49-F238E27FC236}">
                <a16:creationId xmlns:a16="http://schemas.microsoft.com/office/drawing/2014/main" id="{E6DE4C02-6A43-976D-FA14-6C9C50DFF2FD}"/>
              </a:ext>
            </a:extLst>
          </p:cNvPr>
          <p:cNvSpPr txBox="1">
            <a:spLocks/>
          </p:cNvSpPr>
          <p:nvPr/>
        </p:nvSpPr>
        <p:spPr bwMode="auto">
          <a:xfrm>
            <a:off x="0" y="2060848"/>
            <a:ext cx="889248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41" tIns="45671" rIns="91341" bIns="45671" numCol="1" anchor="t" anchorCtr="0" compatLnSpc="1">
            <a:prstTxWarp prst="textNoShape">
              <a:avLst/>
            </a:prstTxWarp>
          </a:bodyPr>
          <a:lstStyle>
            <a:lvl1pPr algn="ctr" rtl="0" eaLnBrk="0" fontAlgn="base" hangingPunct="0">
              <a:spcBef>
                <a:spcPct val="0"/>
              </a:spcBef>
              <a:spcAft>
                <a:spcPct val="0"/>
              </a:spcAft>
              <a:defRPr sz="4400">
                <a:solidFill>
                  <a:srgbClr val="F8F8EF"/>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5pPr>
            <a:lvl6pPr marL="456726" algn="ctr" rtl="0" fontAlgn="base">
              <a:spcBef>
                <a:spcPct val="0"/>
              </a:spcBef>
              <a:spcAft>
                <a:spcPct val="0"/>
              </a:spcAft>
              <a:defRPr sz="4400">
                <a:solidFill>
                  <a:schemeClr val="tx2"/>
                </a:solidFill>
                <a:latin typeface="Arial" pitchFamily="-112" charset="0"/>
              </a:defRPr>
            </a:lvl6pPr>
            <a:lvl7pPr marL="913455" algn="ctr" rtl="0" fontAlgn="base">
              <a:spcBef>
                <a:spcPct val="0"/>
              </a:spcBef>
              <a:spcAft>
                <a:spcPct val="0"/>
              </a:spcAft>
              <a:defRPr sz="4400">
                <a:solidFill>
                  <a:schemeClr val="tx2"/>
                </a:solidFill>
                <a:latin typeface="Arial" pitchFamily="-112" charset="0"/>
              </a:defRPr>
            </a:lvl7pPr>
            <a:lvl8pPr marL="1370172" algn="ctr" rtl="0" fontAlgn="base">
              <a:spcBef>
                <a:spcPct val="0"/>
              </a:spcBef>
              <a:spcAft>
                <a:spcPct val="0"/>
              </a:spcAft>
              <a:defRPr sz="4400">
                <a:solidFill>
                  <a:schemeClr val="tx2"/>
                </a:solidFill>
                <a:latin typeface="Arial" pitchFamily="-112" charset="0"/>
              </a:defRPr>
            </a:lvl8pPr>
            <a:lvl9pPr marL="1826907" algn="ctr" rtl="0" fontAlgn="base">
              <a:spcBef>
                <a:spcPct val="0"/>
              </a:spcBef>
              <a:spcAft>
                <a:spcPct val="0"/>
              </a:spcAft>
              <a:defRPr sz="4400">
                <a:solidFill>
                  <a:schemeClr val="tx2"/>
                </a:solidFill>
                <a:latin typeface="Arial" pitchFamily="-112" charset="0"/>
              </a:defRPr>
            </a:lvl9pPr>
          </a:lstStyle>
          <a:p>
            <a:pPr marL="458788" marR="0" lvl="0" indent="-458788" algn="r" defTabSz="914400" rtl="1" eaLnBrk="0" fontAlgn="base" latinLnBrk="0" hangingPunct="0">
              <a:lnSpc>
                <a:spcPct val="100000"/>
              </a:lnSpc>
              <a:spcBef>
                <a:spcPct val="0"/>
              </a:spcBef>
              <a:spcAft>
                <a:spcPct val="0"/>
              </a:spcAft>
              <a:buClrTx/>
              <a:buSzTx/>
              <a:defRPr/>
            </a:pPr>
            <a:r>
              <a:rPr lang="ar-JO" sz="3200" b="1" kern="0" dirty="0">
                <a:latin typeface="Arial"/>
              </a:rPr>
              <a:t>1. أدرس </a:t>
            </a:r>
            <a:r>
              <a:rPr lang="ar-JO" sz="3200" b="1" kern="0" dirty="0">
                <a:solidFill>
                  <a:srgbClr val="FFFF00"/>
                </a:solidFill>
                <a:latin typeface="Arial"/>
              </a:rPr>
              <a:t>خلفية</a:t>
            </a:r>
            <a:r>
              <a:rPr lang="ar-JO" sz="3200" b="1" kern="0" dirty="0">
                <a:latin typeface="Arial"/>
              </a:rPr>
              <a:t> النص</a:t>
            </a:r>
          </a:p>
          <a:p>
            <a:pPr marL="458788" marR="0" lvl="0" indent="-458788" algn="r" defTabSz="914400" rtl="1" eaLnBrk="0" fontAlgn="base" latinLnBrk="0" hangingPunct="0">
              <a:lnSpc>
                <a:spcPct val="100000"/>
              </a:lnSpc>
              <a:spcBef>
                <a:spcPct val="0"/>
              </a:spcBef>
              <a:spcAft>
                <a:spcPct val="0"/>
              </a:spcAft>
              <a:buClrTx/>
              <a:buSzTx/>
              <a:defRPr/>
            </a:pPr>
            <a:endParaRPr kumimoji="0" lang="en-US" sz="3200" b="1" i="0" u="none" strike="noStrike" kern="0" cap="none" spc="0" normalizeH="0" baseline="0" noProof="0" dirty="0">
              <a:ln>
                <a:noFill/>
              </a:ln>
              <a:solidFill>
                <a:srgbClr val="F8F8EF"/>
              </a:solidFill>
              <a:effectLst>
                <a:outerShdw blurRad="38100" dist="38100" dir="2700000" algn="tl">
                  <a:srgbClr val="000000">
                    <a:alpha val="43137"/>
                  </a:srgbClr>
                </a:outerShdw>
              </a:effectLst>
              <a:uLnTx/>
              <a:uFillTx/>
              <a:latin typeface="Arial"/>
              <a:ea typeface="ＭＳ Ｐゴシック" charset="-128"/>
            </a:endParaRPr>
          </a:p>
          <a:p>
            <a:pPr marL="458788" marR="0" lvl="0" indent="-458788" algn="r" defTabSz="914400" rtl="1" eaLnBrk="0" fontAlgn="base" latinLnBrk="0" hangingPunct="0">
              <a:lnSpc>
                <a:spcPct val="100000"/>
              </a:lnSpc>
              <a:spcBef>
                <a:spcPct val="0"/>
              </a:spcBef>
              <a:spcAft>
                <a:spcPct val="0"/>
              </a:spcAft>
              <a:buClrTx/>
              <a:buSzTx/>
              <a:defRPr/>
            </a:pPr>
            <a:r>
              <a:rPr lang="ar-JO" sz="3200" b="1" kern="0" dirty="0">
                <a:latin typeface="Arial"/>
              </a:rPr>
              <a:t>2. أنظر إلى النص في ضوء </a:t>
            </a:r>
            <a:r>
              <a:rPr lang="ar-JO" sz="3200" b="1" kern="0" dirty="0">
                <a:solidFill>
                  <a:srgbClr val="FFFF00"/>
                </a:solidFill>
                <a:latin typeface="Arial"/>
              </a:rPr>
              <a:t>قصد</a:t>
            </a:r>
            <a:r>
              <a:rPr lang="ar-JO" sz="3200" b="1" kern="0" dirty="0">
                <a:latin typeface="Arial"/>
              </a:rPr>
              <a:t> الكاتب</a:t>
            </a:r>
            <a:endParaRPr kumimoji="0" lang="en-US" sz="3200" b="1" i="0" u="none" strike="noStrike" kern="0" cap="none" spc="0" normalizeH="0" baseline="0" noProof="0" dirty="0">
              <a:ln>
                <a:noFill/>
              </a:ln>
              <a:solidFill>
                <a:srgbClr val="F8F8EF"/>
              </a:solidFill>
              <a:effectLst>
                <a:outerShdw blurRad="38100" dist="38100" dir="2700000" algn="tl">
                  <a:srgbClr val="000000">
                    <a:alpha val="43137"/>
                  </a:srgbClr>
                </a:outerShdw>
              </a:effectLst>
              <a:uLnTx/>
              <a:uFillTx/>
              <a:latin typeface="Arial"/>
              <a:ea typeface="ＭＳ Ｐゴシック" charset="-128"/>
            </a:endParaRPr>
          </a:p>
          <a:p>
            <a:pPr marL="458788" marR="0" lvl="0" indent="-458788" algn="r" defTabSz="914400" rtl="1" eaLnBrk="0" fontAlgn="base" latinLnBrk="0" hangingPunct="0">
              <a:lnSpc>
                <a:spcPct val="100000"/>
              </a:lnSpc>
              <a:spcBef>
                <a:spcPct val="0"/>
              </a:spcBef>
              <a:spcAft>
                <a:spcPct val="0"/>
              </a:spcAft>
              <a:buClrTx/>
              <a:buSzTx/>
              <a:defRPr/>
            </a:pPr>
            <a:endParaRPr kumimoji="0" lang="en-US" sz="3200" b="1" i="0" u="none" strike="noStrike" kern="0" cap="none" spc="0" normalizeH="0" baseline="0" noProof="0" dirty="0">
              <a:ln>
                <a:noFill/>
              </a:ln>
              <a:solidFill>
                <a:srgbClr val="F8F8EF"/>
              </a:solidFill>
              <a:effectLst>
                <a:outerShdw blurRad="38100" dist="38100" dir="2700000" algn="tl">
                  <a:srgbClr val="000000">
                    <a:alpha val="43137"/>
                  </a:srgbClr>
                </a:outerShdw>
              </a:effectLst>
              <a:uLnTx/>
              <a:uFillTx/>
              <a:latin typeface="Arial"/>
              <a:ea typeface="ＭＳ Ｐゴシック" charset="-128"/>
            </a:endParaRPr>
          </a:p>
          <a:p>
            <a:pPr marL="458788" marR="0" lvl="0" indent="-458788" algn="r" defTabSz="914400" rtl="1" eaLnBrk="0" fontAlgn="base" latinLnBrk="0" hangingPunct="0">
              <a:lnSpc>
                <a:spcPct val="100000"/>
              </a:lnSpc>
              <a:spcBef>
                <a:spcPct val="0"/>
              </a:spcBef>
              <a:spcAft>
                <a:spcPct val="0"/>
              </a:spcAft>
              <a:buClrTx/>
              <a:buSzTx/>
              <a:defRPr/>
            </a:pPr>
            <a:r>
              <a:rPr lang="ar-JO" sz="3200" b="1" kern="0" dirty="0">
                <a:latin typeface="Arial"/>
              </a:rPr>
              <a:t>3. لا تخترع </a:t>
            </a:r>
            <a:r>
              <a:rPr lang="ar-JO" sz="3200" b="1" kern="0" dirty="0">
                <a:solidFill>
                  <a:srgbClr val="FFFF00"/>
                </a:solidFill>
                <a:latin typeface="Arial"/>
              </a:rPr>
              <a:t>معاني جديدة </a:t>
            </a:r>
            <a:r>
              <a:rPr lang="ar-JO" sz="3200" b="1" kern="0" dirty="0">
                <a:latin typeface="Arial"/>
              </a:rPr>
              <a:t>للكلمات (إسرائيل تعني إسرائيل .... الخ)</a:t>
            </a:r>
            <a:endParaRPr kumimoji="0" lang="en-US" sz="3200" b="1" i="0" u="none" strike="noStrike" kern="0" cap="none" spc="0" normalizeH="0" baseline="0" noProof="0" dirty="0">
              <a:ln>
                <a:noFill/>
              </a:ln>
              <a:solidFill>
                <a:srgbClr val="F8F8EF"/>
              </a:solidFill>
              <a:effectLst>
                <a:outerShdw blurRad="38100" dist="38100" dir="2700000" algn="tl">
                  <a:srgbClr val="000000">
                    <a:alpha val="43137"/>
                  </a:srgbClr>
                </a:outerShdw>
              </a:effectLst>
              <a:uLnTx/>
              <a:uFillTx/>
              <a:latin typeface="Arial"/>
              <a:ea typeface="ＭＳ Ｐゴシック" charset="-128"/>
            </a:endParaRPr>
          </a:p>
          <a:p>
            <a:pPr marL="458788" marR="0" lvl="0" indent="-458788" algn="r" defTabSz="914400" rtl="1" eaLnBrk="0" fontAlgn="base" latinLnBrk="0" hangingPunct="0">
              <a:lnSpc>
                <a:spcPct val="100000"/>
              </a:lnSpc>
              <a:spcBef>
                <a:spcPct val="0"/>
              </a:spcBef>
              <a:spcAft>
                <a:spcPct val="0"/>
              </a:spcAft>
              <a:buClrTx/>
              <a:buSzTx/>
              <a:defRPr/>
            </a:pPr>
            <a:endParaRPr kumimoji="0" lang="en-US" sz="3200" b="1" i="0" u="none" strike="noStrike" kern="0" cap="none" spc="0" normalizeH="0" baseline="0" noProof="0" dirty="0">
              <a:ln>
                <a:noFill/>
              </a:ln>
              <a:solidFill>
                <a:srgbClr val="F8F8EF"/>
              </a:solidFill>
              <a:effectLst>
                <a:outerShdw blurRad="38100" dist="38100" dir="2700000" algn="tl">
                  <a:srgbClr val="000000">
                    <a:alpha val="43137"/>
                  </a:srgbClr>
                </a:outerShdw>
              </a:effectLst>
              <a:uLnTx/>
              <a:uFillTx/>
              <a:latin typeface="Arial"/>
              <a:ea typeface="ＭＳ Ｐゴシック" charset="-128"/>
            </a:endParaRPr>
          </a:p>
          <a:p>
            <a:pPr marL="458788" marR="0" lvl="0" indent="-458788" algn="r" defTabSz="914400" rtl="1" eaLnBrk="0" fontAlgn="base" latinLnBrk="0" hangingPunct="0">
              <a:lnSpc>
                <a:spcPct val="100000"/>
              </a:lnSpc>
              <a:spcBef>
                <a:spcPct val="0"/>
              </a:spcBef>
              <a:spcAft>
                <a:spcPct val="0"/>
              </a:spcAft>
              <a:buClrTx/>
              <a:buSzTx/>
              <a:defRPr/>
            </a:pPr>
            <a:r>
              <a:rPr lang="ar-JO" sz="3200" b="1" kern="0" dirty="0">
                <a:latin typeface="Arial"/>
              </a:rPr>
              <a:t>4. لا تعطي طابعاً روحياً لتعاليم العهد القديم عن </a:t>
            </a:r>
            <a:r>
              <a:rPr lang="ar-JO" sz="3200" b="1" kern="0" dirty="0">
                <a:solidFill>
                  <a:srgbClr val="FFFF00"/>
                </a:solidFill>
                <a:latin typeface="Arial"/>
              </a:rPr>
              <a:t>الملكوت</a:t>
            </a:r>
            <a:r>
              <a:rPr lang="ar-JO" sz="3200" b="1" kern="0" dirty="0">
                <a:latin typeface="Arial"/>
              </a:rPr>
              <a:t> (سياسي-روحي-وطني-عالمي)</a:t>
            </a:r>
            <a:endParaRPr kumimoji="0" lang="en-US" sz="3200" b="1" i="0" u="none" strike="noStrike" kern="0" cap="none" spc="0" normalizeH="0" baseline="0" noProof="0" dirty="0">
              <a:ln>
                <a:noFill/>
              </a:ln>
              <a:solidFill>
                <a:srgbClr val="F8F8EF"/>
              </a:solidFill>
              <a:effectLst>
                <a:outerShdw blurRad="38100" dist="38100" dir="2700000" algn="tl">
                  <a:srgbClr val="000000">
                    <a:alpha val="43137"/>
                  </a:srgbClr>
                </a:outerShdw>
              </a:effectLst>
              <a:uLnTx/>
              <a:uFillTx/>
              <a:latin typeface="Arial"/>
              <a:ea typeface="ＭＳ Ｐゴシック" charset="-128"/>
            </a:endParaRPr>
          </a:p>
        </p:txBody>
      </p:sp>
    </p:spTree>
    <p:extLst>
      <p:ext uri="{BB962C8B-B14F-4D97-AF65-F5344CB8AC3E}">
        <p14:creationId xmlns:p14="http://schemas.microsoft.com/office/powerpoint/2010/main" val="34521970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800" y="0"/>
            <a:ext cx="9070975" cy="1143000"/>
          </a:xfrm>
        </p:spPr>
        <p:txBody>
          <a:bodyPr/>
          <a:lstStyle/>
          <a:p>
            <a:pPr algn="r"/>
            <a:r>
              <a:rPr lang="en-US" dirty="0">
                <a:solidFill>
                  <a:schemeClr val="tx1"/>
                </a:solidFill>
              </a:rPr>
              <a:t>Black</a:t>
            </a:r>
          </a:p>
        </p:txBody>
      </p:sp>
    </p:spTree>
    <p:extLst>
      <p:ext uri="{BB962C8B-B14F-4D97-AF65-F5344CB8AC3E}">
        <p14:creationId xmlns:p14="http://schemas.microsoft.com/office/powerpoint/2010/main" val="49563071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JO" sz="3200" b="1" dirty="0">
                <a:solidFill>
                  <a:srgbClr val="FFFFFF"/>
                </a:solidFill>
                <a:latin typeface="Arial" charset="0"/>
                <a:ea typeface="ＭＳ Ｐゴシック" charset="0"/>
              </a:rPr>
              <a:t>    مسح العهد الجديد</a:t>
            </a:r>
            <a:r>
              <a:rPr lang="en-US" sz="3200" b="1" dirty="0">
                <a:solidFill>
                  <a:srgbClr val="FFFFFF"/>
                </a:solidFill>
                <a:latin typeface="Arial" charset="0"/>
                <a:ea typeface="ＭＳ Ｐゴシック" charset="0"/>
              </a:rPr>
              <a:t>at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احصل على العرض التقديمي مجاناً</a:t>
            </a:r>
            <a:endParaRPr kumimoji="0" lang="en-US" sz="1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3069415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ext Box 3"/>
          <p:cNvSpPr txBox="1">
            <a:spLocks noChangeArrowheads="1"/>
          </p:cNvSpPr>
          <p:nvPr/>
        </p:nvSpPr>
        <p:spPr bwMode="auto">
          <a:xfrm>
            <a:off x="8578854" y="152405"/>
            <a:ext cx="508343"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48</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52578" name="Text Box 5"/>
          <p:cNvSpPr txBox="1">
            <a:spLocks noChangeArrowheads="1"/>
          </p:cNvSpPr>
          <p:nvPr/>
        </p:nvSpPr>
        <p:spPr bwMode="auto">
          <a:xfrm rot="-5400000">
            <a:off x="4518763" y="640480"/>
            <a:ext cx="890712" cy="400045"/>
          </a:xfrm>
          <a:prstGeom prst="rect">
            <a:avLst/>
          </a:prstGeom>
          <a:solidFill>
            <a:srgbClr val="FFFF00"/>
          </a:solidFill>
          <a:ln w="12700">
            <a:solidFill>
              <a:schemeClr val="bg1"/>
            </a:solid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متى</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52579" name="Text Box 6"/>
          <p:cNvSpPr txBox="1">
            <a:spLocks noChangeArrowheads="1"/>
          </p:cNvSpPr>
          <p:nvPr/>
        </p:nvSpPr>
        <p:spPr bwMode="auto">
          <a:xfrm rot="-5400000">
            <a:off x="5286211" y="650695"/>
            <a:ext cx="727408" cy="400045"/>
          </a:xfrm>
          <a:prstGeom prst="rect">
            <a:avLst/>
          </a:prstGeom>
          <a:solidFill>
            <a:srgbClr val="FFFF00"/>
          </a:solidFill>
          <a:ln w="12700">
            <a:solidFill>
              <a:schemeClr val="bg1"/>
            </a:solid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مرقس</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52580" name="Text Box 7"/>
          <p:cNvSpPr txBox="1">
            <a:spLocks noChangeArrowheads="1"/>
          </p:cNvSpPr>
          <p:nvPr/>
        </p:nvSpPr>
        <p:spPr bwMode="auto">
          <a:xfrm rot="-5400000">
            <a:off x="6008989" y="743232"/>
            <a:ext cx="685209" cy="400045"/>
          </a:xfrm>
          <a:prstGeom prst="rect">
            <a:avLst/>
          </a:prstGeom>
          <a:solidFill>
            <a:srgbClr val="FFFF00"/>
          </a:solidFill>
          <a:ln w="12700">
            <a:solidFill>
              <a:schemeClr val="bg1"/>
            </a:solid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لوقا</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52581" name="Text Box 8"/>
          <p:cNvSpPr txBox="1">
            <a:spLocks noChangeArrowheads="1"/>
          </p:cNvSpPr>
          <p:nvPr/>
        </p:nvSpPr>
        <p:spPr bwMode="auto">
          <a:xfrm rot="-5400000">
            <a:off x="6656780" y="708403"/>
            <a:ext cx="754867" cy="400045"/>
          </a:xfrm>
          <a:prstGeom prst="rect">
            <a:avLst/>
          </a:prstGeom>
          <a:solidFill>
            <a:schemeClr val="tx2"/>
          </a:solidFill>
          <a:ln w="12700">
            <a:solidFill>
              <a:schemeClr val="bg1"/>
            </a:solid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يوحنا</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67595" name="Text Box 11"/>
          <p:cNvSpPr txBox="1">
            <a:spLocks noChangeArrowheads="1"/>
          </p:cNvSpPr>
          <p:nvPr/>
        </p:nvSpPr>
        <p:spPr bwMode="auto">
          <a:xfrm>
            <a:off x="2411760" y="1268760"/>
            <a:ext cx="6656040" cy="2814104"/>
          </a:xfrm>
          <a:prstGeom prst="rect">
            <a:avLst/>
          </a:prstGeom>
          <a:noFill/>
          <a:ln w="9525">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91376" tIns="45688" rIns="91376" bIns="45688"/>
          <a:lstStyle>
            <a:defPPr>
              <a:defRPr lang="en-US"/>
            </a:defPPr>
            <a:lvl1pPr marL="342900" indent="-342900">
              <a:lnSpc>
                <a:spcPct val="90000"/>
              </a:lnSpc>
              <a:spcBef>
                <a:spcPct val="20000"/>
              </a:spcBef>
              <a:buClr>
                <a:srgbClr val="FFFFCC"/>
              </a:buClr>
              <a:buSzPct val="75000"/>
              <a:buFont typeface="Wingdings" charset="0"/>
              <a:buChar char="§"/>
              <a:defRPr sz="2800" b="1">
                <a:solidFill>
                  <a:srgbClr val="FFFFFF"/>
                </a:solidFill>
                <a:latin typeface="Arial Narrow"/>
                <a:cs typeface="Arial Narrow"/>
              </a:defRPr>
            </a:lvl1pPr>
          </a:lstStyle>
          <a:p>
            <a:pPr marL="342900" marR="0" lvl="0" indent="-342900" algn="r" defTabSz="914400" rtl="0" eaLnBrk="1" fontAlgn="base" latinLnBrk="0" hangingPunct="1">
              <a:lnSpc>
                <a:spcPct val="90000"/>
              </a:lnSpc>
              <a:spcBef>
                <a:spcPct val="20000"/>
              </a:spcBef>
              <a:spcAft>
                <a:spcPct val="0"/>
              </a:spcAft>
              <a:buClr>
                <a:srgbClr val="FFFFCC"/>
              </a:buClr>
              <a:buSzPct val="75000"/>
              <a:buFont typeface="Wingdings" charset="0"/>
              <a:buChar char="§"/>
              <a:tabLst/>
              <a:defRPr/>
            </a:pPr>
            <a:r>
              <a:rPr kumimoji="0" lang="ar-JO"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هذه الأناجيل الثلاثة متشابهة إلى حد كبير لدرجة أنها تُدعى الإزائية (تزامن ، "مع" ؛ بصري ، "رؤية" ؛ وبالتالي "انظر معًا"). إنهم جميعًا ينظرون إلى حياة المسيح من منظور تاريخي بينما يسهب يوحنا أكثر في المعنى الداخلي لحياة يسوع وتعاليمه.</a:t>
            </a:r>
            <a:endParaRPr kumimoji="0" lang="en-US" altLang="ja-JP" sz="2800" b="1" i="0" u="none" strike="noStrike" kern="1200" cap="none" spc="0" normalizeH="0" baseline="0" noProof="0" dirty="0">
              <a:ln>
                <a:noFill/>
              </a:ln>
              <a:solidFill>
                <a:srgbClr val="FFFFFF"/>
              </a:solidFill>
              <a:effectLst/>
              <a:uLnTx/>
              <a:uFillTx/>
              <a:latin typeface="Arial Narrow"/>
              <a:ea typeface="ＭＳ Ｐゴシック" charset="0"/>
              <a:cs typeface="Arial Narrow"/>
            </a:endParaRPr>
          </a:p>
        </p:txBody>
      </p:sp>
      <p:sp>
        <p:nvSpPr>
          <p:cNvPr id="67596" name="Rectangle 12"/>
          <p:cNvSpPr>
            <a:spLocks noGrp="1" noChangeArrowheads="1"/>
          </p:cNvSpPr>
          <p:nvPr>
            <p:ph type="title"/>
          </p:nvPr>
        </p:nvSpPr>
        <p:spPr>
          <a:xfrm>
            <a:off x="2286000" y="228600"/>
            <a:ext cx="2362200" cy="1077153"/>
          </a:xfrm>
          <a:solidFill>
            <a:schemeClr val="bg1"/>
          </a:solidFill>
        </p:spPr>
        <p:txBody>
          <a:bodyPr anchor="t" anchorCtr="0">
            <a:spAutoFit/>
          </a:bodyPr>
          <a:lstStyle/>
          <a:p>
            <a:pPr eaLnBrk="1" hangingPunct="1">
              <a:defRPr/>
            </a:pPr>
            <a:r>
              <a:rPr lang="ar-JO" sz="3200" b="1" dirty="0">
                <a:solidFill>
                  <a:srgbClr val="FFFF00"/>
                </a:solidFill>
                <a:effectLst/>
                <a:latin typeface="Arial" charset="0"/>
                <a:ea typeface="SimSun" charset="0"/>
                <a:cs typeface="SimSun" charset="0"/>
              </a:rPr>
              <a:t>الأناجيل  الإزائية</a:t>
            </a:r>
            <a:endParaRPr lang="en-US" sz="3600" b="1" dirty="0">
              <a:solidFill>
                <a:srgbClr val="FFFF00"/>
              </a:solidFill>
              <a:effectLst/>
              <a:latin typeface="Arial" charset="0"/>
              <a:ea typeface="SimSun" charset="0"/>
              <a:cs typeface="SimSun" charset="0"/>
            </a:endParaRPr>
          </a:p>
        </p:txBody>
      </p:sp>
      <p:sp>
        <p:nvSpPr>
          <p:cNvPr id="67597" name="Rectangle 13"/>
          <p:cNvSpPr>
            <a:spLocks noChangeArrowheads="1"/>
          </p:cNvSpPr>
          <p:nvPr/>
        </p:nvSpPr>
        <p:spPr bwMode="auto">
          <a:xfrm>
            <a:off x="0" y="4"/>
            <a:ext cx="2590800" cy="4228785"/>
          </a:xfrm>
          <a:prstGeom prst="rect">
            <a:avLst/>
          </a:prstGeom>
          <a:noFill/>
          <a:ln w="9525">
            <a:noFill/>
            <a:miter lim="800000"/>
            <a:headEnd/>
            <a:tailEnd/>
          </a:ln>
          <a:effectLst/>
        </p:spPr>
        <p:txBody>
          <a:bodyPr lIns="91376" tIns="45688" rIns="91376" bIns="45688">
            <a:spAutoFit/>
          </a:bodyPr>
          <a:lstStyle/>
          <a:p>
            <a:pPr marL="176091" marR="0" lvl="0" indent="-176091" algn="r" defTabSz="914400" rtl="1" eaLnBrk="1" fontAlgn="base" latinLnBrk="0" hangingPunct="1">
              <a:lnSpc>
                <a:spcPct val="90000"/>
              </a:lnSpc>
              <a:spcBef>
                <a:spcPct val="20000"/>
              </a:spcBef>
              <a:spcAft>
                <a:spcPct val="0"/>
              </a:spcAft>
              <a:buClr>
                <a:srgbClr val="FFFFCC"/>
              </a:buClr>
              <a:buSzPct val="75000"/>
              <a:buFont typeface="Wingdings" charset="0"/>
              <a:buChar char="§"/>
              <a:tabLst/>
              <a:defRPr/>
            </a:pPr>
            <a:r>
              <a:rPr kumimoji="0" lang="ar-JO" sz="24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ＭＳ Ｐゴシック" charset="0"/>
                <a:cs typeface="Arial" charset="0"/>
              </a:rPr>
              <a:t>لماذا يوجد أربعة أناجيل ؟</a:t>
            </a:r>
            <a:endParaRPr kumimoji="0" lang="en-US" sz="24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ＭＳ Ｐゴシック" charset="0"/>
              <a:cs typeface="Arial" charset="0"/>
            </a:endParaRPr>
          </a:p>
          <a:p>
            <a:pPr marL="176091" marR="0" lvl="0" indent="-176091" algn="r" defTabSz="914400" rtl="0" eaLnBrk="1" fontAlgn="base" latinLnBrk="0" hangingPunct="1">
              <a:lnSpc>
                <a:spcPct val="90000"/>
              </a:lnSpc>
              <a:spcBef>
                <a:spcPct val="20000"/>
              </a:spcBef>
              <a:spcAft>
                <a:spcPct val="0"/>
              </a:spcAft>
              <a:buClr>
                <a:srgbClr val="FFFFCC"/>
              </a:buClr>
              <a:buSzPct val="75000"/>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ＭＳ Ｐゴシック" charset="0"/>
                <a:cs typeface="Arial" charset="0"/>
              </a:rPr>
              <a:t>  </a:t>
            </a:r>
            <a:r>
              <a:rPr kumimoji="0" lang="ar-JO" sz="24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ＭＳ Ｐゴシック" charset="0"/>
                <a:cs typeface="Arial" charset="0"/>
              </a:rPr>
              <a:t>ربما للسبب نفسه قد تروق الأوصاف المختلفة للجوهرة المصقولة بدقة لأناس مختلفين</a:t>
            </a:r>
          </a:p>
          <a:p>
            <a:pPr marL="176091" marR="0" lvl="0" indent="-176091" algn="r" defTabSz="914400" rtl="0" eaLnBrk="1" fontAlgn="base" latinLnBrk="0" hangingPunct="1">
              <a:lnSpc>
                <a:spcPct val="90000"/>
              </a:lnSpc>
              <a:spcBef>
                <a:spcPct val="20000"/>
              </a:spcBef>
              <a:spcAft>
                <a:spcPct val="0"/>
              </a:spcAft>
              <a:buClr>
                <a:srgbClr val="FFFFCC"/>
              </a:buClr>
              <a:buSzPct val="75000"/>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ＭＳ Ｐゴシック" charset="0"/>
                <a:cs typeface="Arial" charset="0"/>
              </a:rPr>
              <a:t>يصف متى وجه واحد لحياة المسيح و مرقس وجه آخر و لوقا وجه ثالث و يوحنا يكمل الصورة</a:t>
            </a:r>
            <a:endParaRPr kumimoji="0" lang="en-US" sz="24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ＭＳ Ｐゴシック" charset="0"/>
              <a:cs typeface="Times New Roman" charset="0"/>
            </a:endParaRPr>
          </a:p>
        </p:txBody>
      </p:sp>
      <p:sp>
        <p:nvSpPr>
          <p:cNvPr id="11" name="Text Box 11"/>
          <p:cNvSpPr txBox="1">
            <a:spLocks noChangeArrowheads="1"/>
          </p:cNvSpPr>
          <p:nvPr/>
        </p:nvSpPr>
        <p:spPr bwMode="auto">
          <a:xfrm>
            <a:off x="4067950" y="6457890"/>
            <a:ext cx="4571999" cy="400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Times New Roman" charset="0"/>
                <a:ea typeface="ＭＳ Ｐゴシック" charset="0"/>
              </a:rPr>
              <a:t>كتاب الموارد المرئية للكتاب المقدس ، 177</a:t>
            </a:r>
            <a:endParaRPr kumimoji="0" lang="en-US"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grpSp>
        <p:nvGrpSpPr>
          <p:cNvPr id="2" name="Group 1"/>
          <p:cNvGrpSpPr/>
          <p:nvPr/>
        </p:nvGrpSpPr>
        <p:grpSpPr>
          <a:xfrm>
            <a:off x="2771800" y="3707160"/>
            <a:ext cx="6364263" cy="2794000"/>
            <a:chOff x="2771800" y="3707160"/>
            <a:chExt cx="6364263" cy="2794000"/>
          </a:xfrm>
        </p:grpSpPr>
        <p:pic>
          <p:nvPicPr>
            <p:cNvPr id="67593" name="Picture 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73363" y="3707160"/>
              <a:ext cx="6362700" cy="279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 Box 11"/>
            <p:cNvSpPr txBox="1">
              <a:spLocks noChangeArrowheads="1"/>
            </p:cNvSpPr>
            <p:nvPr/>
          </p:nvSpPr>
          <p:spPr bwMode="auto">
            <a:xfrm>
              <a:off x="2771800" y="3717065"/>
              <a:ext cx="3384376" cy="369267"/>
            </a:xfrm>
            <a:prstGeom prst="rect">
              <a:avLst/>
            </a:prstGeom>
            <a:solidFill>
              <a:schemeClr val="tx1"/>
            </a:solidFill>
            <a:ln>
              <a:noFill/>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متى حدثت الأحداث</a:t>
              </a:r>
              <a:endParaRPr kumimoji="0" lang="en-US"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7595"/>
                                        </p:tgtEl>
                                        <p:attrNameLst>
                                          <p:attrName>style.visibility</p:attrName>
                                        </p:attrNameLst>
                                      </p:cBhvr>
                                      <p:to>
                                        <p:strVal val="visible"/>
                                      </p:to>
                                    </p:set>
                                    <p:anim calcmode="lin" valueType="num">
                                      <p:cBhvr additive="base">
                                        <p:cTn id="7" dur="500" fill="hold"/>
                                        <p:tgtEl>
                                          <p:spTgt spid="67595"/>
                                        </p:tgtEl>
                                        <p:attrNameLst>
                                          <p:attrName>ppt_x</p:attrName>
                                        </p:attrNameLst>
                                      </p:cBhvr>
                                      <p:tavLst>
                                        <p:tav tm="0">
                                          <p:val>
                                            <p:strVal val="1+#ppt_w/2"/>
                                          </p:val>
                                        </p:tav>
                                        <p:tav tm="100000">
                                          <p:val>
                                            <p:strVal val="#ppt_x"/>
                                          </p:val>
                                        </p:tav>
                                      </p:tavLst>
                                    </p:anim>
                                    <p:anim calcmode="lin" valueType="num">
                                      <p:cBhvr additive="base">
                                        <p:cTn id="8" dur="500" fill="hold"/>
                                        <p:tgtEl>
                                          <p:spTgt spid="6759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7597">
                                            <p:txEl>
                                              <p:pRg st="0" end="0"/>
                                            </p:txEl>
                                          </p:spTgt>
                                        </p:tgtEl>
                                        <p:attrNameLst>
                                          <p:attrName>style.visibility</p:attrName>
                                        </p:attrNameLst>
                                      </p:cBhvr>
                                      <p:to>
                                        <p:strVal val="visible"/>
                                      </p:to>
                                    </p:set>
                                    <p:anim calcmode="lin" valueType="num">
                                      <p:cBhvr additive="base">
                                        <p:cTn id="19" dur="500" fill="hold"/>
                                        <p:tgtEl>
                                          <p:spTgt spid="67597">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759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7597">
                                            <p:txEl>
                                              <p:pRg st="1" end="1"/>
                                            </p:txEl>
                                          </p:spTgt>
                                        </p:tgtEl>
                                        <p:attrNameLst>
                                          <p:attrName>style.visibility</p:attrName>
                                        </p:attrNameLst>
                                      </p:cBhvr>
                                      <p:to>
                                        <p:strVal val="visible"/>
                                      </p:to>
                                    </p:set>
                                    <p:anim calcmode="lin" valueType="num">
                                      <p:cBhvr additive="base">
                                        <p:cTn id="25" dur="500" fill="hold"/>
                                        <p:tgtEl>
                                          <p:spTgt spid="67597">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759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7597">
                                            <p:txEl>
                                              <p:pRg st="2" end="2"/>
                                            </p:txEl>
                                          </p:spTgt>
                                        </p:tgtEl>
                                        <p:attrNameLst>
                                          <p:attrName>style.visibility</p:attrName>
                                        </p:attrNameLst>
                                      </p:cBhvr>
                                      <p:to>
                                        <p:strVal val="visible"/>
                                      </p:to>
                                    </p:set>
                                    <p:anim calcmode="lin" valueType="num">
                                      <p:cBhvr additive="base">
                                        <p:cTn id="31" dur="500" fill="hold"/>
                                        <p:tgtEl>
                                          <p:spTgt spid="67597">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759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5" grpId="0" autoUpdateAnimBg="0"/>
      <p:bldP spid="6759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ext Box 3"/>
          <p:cNvSpPr txBox="1">
            <a:spLocks noChangeArrowheads="1"/>
          </p:cNvSpPr>
          <p:nvPr/>
        </p:nvSpPr>
        <p:spPr bwMode="auto">
          <a:xfrm>
            <a:off x="8540754" y="76205"/>
            <a:ext cx="508343"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49</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68613" name="Rectangle 5"/>
          <p:cNvSpPr>
            <a:spLocks noGrp="1" noChangeArrowheads="1"/>
          </p:cNvSpPr>
          <p:nvPr>
            <p:ph type="title"/>
          </p:nvPr>
        </p:nvSpPr>
        <p:spPr>
          <a:xfrm>
            <a:off x="1403651" y="260654"/>
            <a:ext cx="6192688" cy="646113"/>
          </a:xfrm>
          <a:solidFill>
            <a:schemeClr val="bg2"/>
          </a:solidFill>
        </p:spPr>
        <p:txBody>
          <a:bodyPr wrap="square" anchor="t" anchorCtr="0">
            <a:spAutoFit/>
          </a:bodyPr>
          <a:lstStyle/>
          <a:p>
            <a:pPr eaLnBrk="1" hangingPunct="1">
              <a:defRPr/>
            </a:pPr>
            <a:r>
              <a:rPr lang="ar-JO" sz="3600" b="1" dirty="0">
                <a:solidFill>
                  <a:schemeClr val="tx1"/>
                </a:solidFill>
                <a:effectLst>
                  <a:outerShdw blurRad="38100" dist="38100" dir="2700000" algn="tl">
                    <a:srgbClr val="000000"/>
                  </a:outerShdw>
                </a:effectLst>
                <a:latin typeface="Arial"/>
                <a:ea typeface="SimSun" charset="0"/>
                <a:cs typeface="Arial"/>
              </a:rPr>
              <a:t>التشابهات الإزائية</a:t>
            </a:r>
            <a:endParaRPr lang="en-US" sz="3600" b="1" dirty="0">
              <a:solidFill>
                <a:schemeClr val="tx1"/>
              </a:solidFill>
              <a:effectLst>
                <a:outerShdw blurRad="38100" dist="38100" dir="2700000" algn="tl">
                  <a:srgbClr val="000000"/>
                </a:outerShdw>
              </a:effectLst>
              <a:latin typeface="Arial"/>
              <a:ea typeface="SimSun" charset="0"/>
              <a:cs typeface="Arial"/>
            </a:endParaRPr>
          </a:p>
        </p:txBody>
      </p:sp>
      <p:sp>
        <p:nvSpPr>
          <p:cNvPr id="68614" name="Rectangle 6"/>
          <p:cNvSpPr>
            <a:spLocks noChangeArrowheads="1"/>
          </p:cNvSpPr>
          <p:nvPr/>
        </p:nvSpPr>
        <p:spPr bwMode="auto">
          <a:xfrm>
            <a:off x="228600" y="1143000"/>
            <a:ext cx="8915400" cy="5715000"/>
          </a:xfrm>
          <a:prstGeom prst="rect">
            <a:avLst/>
          </a:prstGeom>
          <a:noFill/>
          <a:ln w="9525">
            <a:noFill/>
            <a:miter lim="800000"/>
            <a:headEnd/>
            <a:tailEnd/>
          </a:ln>
          <a:effectLst/>
        </p:spPr>
        <p:txBody>
          <a:bodyPr lIns="91376" tIns="45688" rIns="91376" bIns="45688" anchor="ctr"/>
          <a:lstStyle/>
          <a:p>
            <a:pPr marL="342659" marR="0" lvl="0" indent="-342659" algn="r" defTabSz="914400" rtl="1" eaLnBrk="1" fontAlgn="base" latinLnBrk="0" hangingPunct="1">
              <a:lnSpc>
                <a:spcPct val="100000"/>
              </a:lnSpc>
              <a:spcBef>
                <a:spcPct val="20000"/>
              </a:spcBef>
              <a:spcAft>
                <a:spcPct val="0"/>
              </a:spcAft>
              <a:buClr>
                <a:srgbClr val="FFFFCC"/>
              </a:buClr>
              <a:buSzPct val="75000"/>
              <a:buFont typeface="Wingdings" charset="0"/>
              <a:buChar char="l"/>
              <a:tabLst/>
              <a:defRPr/>
            </a:pPr>
            <a:r>
              <a:rPr kumimoji="0" lang="ar-JO" sz="26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متى، مرقس و لوقا مشتابهين بشكل ملحوظ، بينما يوحنا مختلف</a:t>
            </a:r>
            <a:endParaRPr kumimoji="0" lang="en-US" sz="26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342659" marR="0" lvl="0" indent="-342659" algn="r" defTabSz="914400" rtl="1" eaLnBrk="1" fontAlgn="base" latinLnBrk="0" hangingPunct="1">
              <a:lnSpc>
                <a:spcPct val="100000"/>
              </a:lnSpc>
              <a:spcBef>
                <a:spcPct val="20000"/>
              </a:spcBef>
              <a:spcAft>
                <a:spcPct val="0"/>
              </a:spcAft>
              <a:buClr>
                <a:srgbClr val="FFFFCC"/>
              </a:buClr>
              <a:buSzPct val="75000"/>
              <a:buFont typeface="Wingdings" charset="0"/>
              <a:buChar char="l"/>
              <a:tabLst/>
              <a:defRPr/>
            </a:pPr>
            <a:r>
              <a:rPr kumimoji="0" lang="ar-JO" sz="26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كيف تتفق الأناجيل الثلاثة الأولى ؟</a:t>
            </a:r>
            <a:endParaRPr kumimoji="0" lang="en-US" sz="26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742428" marR="0" lvl="1" indent="-285548" algn="r" defTabSz="914400" rtl="1" eaLnBrk="1" fontAlgn="base" latinLnBrk="0" hangingPunct="1">
              <a:lnSpc>
                <a:spcPct val="100000"/>
              </a:lnSpc>
              <a:spcBef>
                <a:spcPct val="20000"/>
              </a:spcBef>
              <a:spcAft>
                <a:spcPct val="0"/>
              </a:spcAft>
              <a:buClr>
                <a:srgbClr val="B2B2B2"/>
              </a:buClr>
              <a:buSzPct val="75000"/>
              <a:buFont typeface="Wingdings" charset="0"/>
              <a:buChar char="l"/>
              <a:tabLst/>
              <a:defRPr/>
            </a:pPr>
            <a:r>
              <a:rPr kumimoji="0" lang="ar-JO" sz="2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اللغة</a:t>
            </a:r>
            <a:endParaRPr kumimoji="0" lang="en-US" sz="2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742428" marR="0" lvl="1" indent="-285548" algn="r" defTabSz="914400" rtl="1" eaLnBrk="1" fontAlgn="base" latinLnBrk="0" hangingPunct="1">
              <a:lnSpc>
                <a:spcPct val="100000"/>
              </a:lnSpc>
              <a:spcBef>
                <a:spcPct val="20000"/>
              </a:spcBef>
              <a:spcAft>
                <a:spcPct val="0"/>
              </a:spcAft>
              <a:buClr>
                <a:srgbClr val="B2B2B2"/>
              </a:buClr>
              <a:buSzPct val="75000"/>
              <a:buFont typeface="Wingdings" charset="0"/>
              <a:buChar char="l"/>
              <a:tabLst/>
              <a:defRPr/>
            </a:pPr>
            <a:r>
              <a:rPr kumimoji="0" lang="ar-JO" sz="2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المادة المستخدمة</a:t>
            </a:r>
            <a:endParaRPr kumimoji="0" lang="en-US" sz="2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742428" marR="0" lvl="1" indent="-285548" algn="r" defTabSz="914400" rtl="1" eaLnBrk="1" fontAlgn="base" latinLnBrk="0" hangingPunct="1">
              <a:lnSpc>
                <a:spcPct val="100000"/>
              </a:lnSpc>
              <a:spcBef>
                <a:spcPct val="20000"/>
              </a:spcBef>
              <a:spcAft>
                <a:spcPct val="0"/>
              </a:spcAft>
              <a:buClr>
                <a:srgbClr val="B2B2B2"/>
              </a:buClr>
              <a:buSzPct val="75000"/>
              <a:buFont typeface="Wingdings" charset="0"/>
              <a:buChar char="l"/>
              <a:tabLst/>
              <a:defRPr/>
            </a:pPr>
            <a:r>
              <a:rPr kumimoji="0" lang="ar-JO" sz="2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الترتيب العام للأحداث و الأقوال من حياة المسيح</a:t>
            </a:r>
            <a:endParaRPr kumimoji="0" lang="en-US" sz="26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342659" marR="0" lvl="0" indent="-342659" algn="r" defTabSz="914400" rtl="1" eaLnBrk="1" fontAlgn="base" latinLnBrk="0" hangingPunct="1">
              <a:lnSpc>
                <a:spcPct val="100000"/>
              </a:lnSpc>
              <a:spcBef>
                <a:spcPct val="20000"/>
              </a:spcBef>
              <a:spcAft>
                <a:spcPct val="0"/>
              </a:spcAft>
              <a:buClr>
                <a:srgbClr val="FFFFCC"/>
              </a:buClr>
              <a:buSzPct val="75000"/>
              <a:buFont typeface="Wingdings" charset="0"/>
              <a:buChar char="l"/>
              <a:tabLst/>
              <a:defRPr/>
            </a:pPr>
            <a:r>
              <a:rPr kumimoji="0" lang="ar-JO" sz="26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الحقائق الرياضية :</a:t>
            </a:r>
            <a:r>
              <a:rPr kumimoji="0" lang="en-US" sz="26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 </a:t>
            </a:r>
            <a:endParaRPr kumimoji="0" lang="en-US" sz="2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742428" marR="0" lvl="1" indent="-285548" algn="r" defTabSz="914400" rtl="1" eaLnBrk="1" fontAlgn="base" latinLnBrk="0" hangingPunct="1">
              <a:lnSpc>
                <a:spcPct val="100000"/>
              </a:lnSpc>
              <a:spcBef>
                <a:spcPct val="20000"/>
              </a:spcBef>
              <a:spcAft>
                <a:spcPct val="0"/>
              </a:spcAft>
              <a:buClr>
                <a:srgbClr val="B2B2B2"/>
              </a:buClr>
              <a:buSzPct val="75000"/>
              <a:buFont typeface="Wingdings" charset="0"/>
              <a:buChar char="l"/>
              <a:tabLst/>
              <a:defRPr/>
            </a:pPr>
            <a:r>
              <a:rPr kumimoji="0" lang="ar-JO" sz="2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91% من محتوى مرقس موجود في متى</a:t>
            </a:r>
            <a:endParaRPr kumimoji="0" lang="en-US" sz="2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742428" marR="0" lvl="1" indent="-285548" algn="r" defTabSz="914400" rtl="1" eaLnBrk="1" fontAlgn="base" latinLnBrk="0" hangingPunct="1">
              <a:lnSpc>
                <a:spcPct val="100000"/>
              </a:lnSpc>
              <a:spcBef>
                <a:spcPct val="20000"/>
              </a:spcBef>
              <a:spcAft>
                <a:spcPct val="0"/>
              </a:spcAft>
              <a:buClr>
                <a:srgbClr val="B2B2B2"/>
              </a:buClr>
              <a:buSzPct val="75000"/>
              <a:buFont typeface="Wingdings" charset="0"/>
              <a:buChar char="l"/>
              <a:tabLst/>
              <a:defRPr/>
            </a:pPr>
            <a:r>
              <a:rPr kumimoji="0" lang="ar-JO" sz="2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53% من محتوى مرقس موجود في لوقا</a:t>
            </a:r>
            <a:endParaRPr kumimoji="0" lang="en-US" sz="2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342659" marR="0" lvl="0" indent="-342659" algn="r" defTabSz="914400" rtl="1" eaLnBrk="1" fontAlgn="base" latinLnBrk="0" hangingPunct="1">
              <a:lnSpc>
                <a:spcPct val="100000"/>
              </a:lnSpc>
              <a:spcBef>
                <a:spcPct val="20000"/>
              </a:spcBef>
              <a:spcAft>
                <a:spcPct val="0"/>
              </a:spcAft>
              <a:buClr>
                <a:srgbClr val="FFFFCC"/>
              </a:buClr>
              <a:buSzPct val="75000"/>
              <a:buFont typeface="Wingdings" charset="0"/>
              <a:buChar char="l"/>
              <a:tabLst/>
              <a:defRPr/>
            </a:pPr>
            <a:r>
              <a:rPr kumimoji="0" lang="ar-JO" sz="27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بعض الإتفاقات تظهر أسئلة حول أصل الأناجيل الإزائية . هل اعتمد الكتاب على مصدر عام ؟ هل كانوا في اعتماد متبادل على بعضهم البعض ؟</a:t>
            </a:r>
            <a:r>
              <a:rPr kumimoji="0" lang="en-US" sz="27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 </a:t>
            </a:r>
          </a:p>
        </p:txBody>
      </p:sp>
      <p:sp>
        <p:nvSpPr>
          <p:cNvPr id="5" name="Text Box 11"/>
          <p:cNvSpPr txBox="1">
            <a:spLocks noChangeArrowheads="1"/>
          </p:cNvSpPr>
          <p:nvPr/>
        </p:nvSpPr>
        <p:spPr bwMode="auto">
          <a:xfrm>
            <a:off x="2267750" y="908720"/>
            <a:ext cx="457199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0" i="1" u="none" strike="noStrike" kern="1200" cap="none" spc="0" normalizeH="0" baseline="0" noProof="0" dirty="0">
                <a:ln>
                  <a:noFill/>
                </a:ln>
                <a:solidFill>
                  <a:srgbClr val="FFFFFF"/>
                </a:solidFill>
                <a:effectLst/>
                <a:uLnTx/>
                <a:uFillTx/>
                <a:latin typeface="Arial" charset="0"/>
                <a:ea typeface="ＭＳ Ｐゴシック" charset="0"/>
                <a:cs typeface="Arial" charset="0"/>
              </a:rPr>
              <a:t>الكتاب المقدس الدراسي، 1471</a:t>
            </a:r>
            <a:endParaRPr kumimoji="0" lang="en-US"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8614">
                                            <p:txEl>
                                              <p:pRg st="0" end="0"/>
                                            </p:txEl>
                                          </p:spTgt>
                                        </p:tgtEl>
                                        <p:attrNameLst>
                                          <p:attrName>style.visibility</p:attrName>
                                        </p:attrNameLst>
                                      </p:cBhvr>
                                      <p:to>
                                        <p:strVal val="visible"/>
                                      </p:to>
                                    </p:set>
                                    <p:anim calcmode="lin" valueType="num">
                                      <p:cBhvr>
                                        <p:cTn id="7" dur="500" fill="hold"/>
                                        <p:tgtEl>
                                          <p:spTgt spid="686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861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8614">
                                            <p:txEl>
                                              <p:pRg st="1" end="1"/>
                                            </p:txEl>
                                          </p:spTgt>
                                        </p:tgtEl>
                                        <p:attrNameLst>
                                          <p:attrName>style.visibility</p:attrName>
                                        </p:attrNameLst>
                                      </p:cBhvr>
                                      <p:to>
                                        <p:strVal val="visible"/>
                                      </p:to>
                                    </p:set>
                                    <p:anim calcmode="lin" valueType="num">
                                      <p:cBhvr>
                                        <p:cTn id="13" dur="500" fill="hold"/>
                                        <p:tgtEl>
                                          <p:spTgt spid="6861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6861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68614">
                                            <p:txEl>
                                              <p:pRg st="2" end="2"/>
                                            </p:txEl>
                                          </p:spTgt>
                                        </p:tgtEl>
                                        <p:attrNameLst>
                                          <p:attrName>style.visibility</p:attrName>
                                        </p:attrNameLst>
                                      </p:cBhvr>
                                      <p:to>
                                        <p:strVal val="visible"/>
                                      </p:to>
                                    </p:set>
                                    <p:anim calcmode="lin" valueType="num">
                                      <p:cBhvr>
                                        <p:cTn id="19" dur="500" fill="hold"/>
                                        <p:tgtEl>
                                          <p:spTgt spid="6861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6861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68614">
                                            <p:txEl>
                                              <p:pRg st="3" end="3"/>
                                            </p:txEl>
                                          </p:spTgt>
                                        </p:tgtEl>
                                        <p:attrNameLst>
                                          <p:attrName>style.visibility</p:attrName>
                                        </p:attrNameLst>
                                      </p:cBhvr>
                                      <p:to>
                                        <p:strVal val="visible"/>
                                      </p:to>
                                    </p:set>
                                    <p:anim calcmode="lin" valueType="num">
                                      <p:cBhvr>
                                        <p:cTn id="25" dur="500" fill="hold"/>
                                        <p:tgtEl>
                                          <p:spTgt spid="68614">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68614">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68614">
                                            <p:txEl>
                                              <p:pRg st="4" end="4"/>
                                            </p:txEl>
                                          </p:spTgt>
                                        </p:tgtEl>
                                        <p:attrNameLst>
                                          <p:attrName>style.visibility</p:attrName>
                                        </p:attrNameLst>
                                      </p:cBhvr>
                                      <p:to>
                                        <p:strVal val="visible"/>
                                      </p:to>
                                    </p:set>
                                    <p:anim calcmode="lin" valueType="num">
                                      <p:cBhvr>
                                        <p:cTn id="31" dur="500" fill="hold"/>
                                        <p:tgtEl>
                                          <p:spTgt spid="68614">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68614">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68614">
                                            <p:txEl>
                                              <p:pRg st="5" end="5"/>
                                            </p:txEl>
                                          </p:spTgt>
                                        </p:tgtEl>
                                        <p:attrNameLst>
                                          <p:attrName>style.visibility</p:attrName>
                                        </p:attrNameLst>
                                      </p:cBhvr>
                                      <p:to>
                                        <p:strVal val="visible"/>
                                      </p:to>
                                    </p:set>
                                    <p:anim calcmode="lin" valueType="num">
                                      <p:cBhvr>
                                        <p:cTn id="37" dur="500" fill="hold"/>
                                        <p:tgtEl>
                                          <p:spTgt spid="68614">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68614">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68614">
                                            <p:txEl>
                                              <p:pRg st="6" end="6"/>
                                            </p:txEl>
                                          </p:spTgt>
                                        </p:tgtEl>
                                        <p:attrNameLst>
                                          <p:attrName>style.visibility</p:attrName>
                                        </p:attrNameLst>
                                      </p:cBhvr>
                                      <p:to>
                                        <p:strVal val="visible"/>
                                      </p:to>
                                    </p:set>
                                    <p:anim calcmode="lin" valueType="num">
                                      <p:cBhvr>
                                        <p:cTn id="43" dur="500" fill="hold"/>
                                        <p:tgtEl>
                                          <p:spTgt spid="68614">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68614">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68614">
                                            <p:txEl>
                                              <p:pRg st="7" end="7"/>
                                            </p:txEl>
                                          </p:spTgt>
                                        </p:tgtEl>
                                        <p:attrNameLst>
                                          <p:attrName>style.visibility</p:attrName>
                                        </p:attrNameLst>
                                      </p:cBhvr>
                                      <p:to>
                                        <p:strVal val="visible"/>
                                      </p:to>
                                    </p:set>
                                    <p:anim calcmode="lin" valueType="num">
                                      <p:cBhvr>
                                        <p:cTn id="49" dur="500" fill="hold"/>
                                        <p:tgtEl>
                                          <p:spTgt spid="6861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68614">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68614">
                                            <p:txEl>
                                              <p:pRg st="8" end="8"/>
                                            </p:txEl>
                                          </p:spTgt>
                                        </p:tgtEl>
                                        <p:attrNameLst>
                                          <p:attrName>style.visibility</p:attrName>
                                        </p:attrNameLst>
                                      </p:cBhvr>
                                      <p:to>
                                        <p:strVal val="visible"/>
                                      </p:to>
                                    </p:set>
                                    <p:anim calcmode="lin" valueType="num">
                                      <p:cBhvr>
                                        <p:cTn id="55" dur="500" fill="hold"/>
                                        <p:tgtEl>
                                          <p:spTgt spid="68614">
                                            <p:txEl>
                                              <p:pRg st="8" end="8"/>
                                            </p:txEl>
                                          </p:spTgt>
                                        </p:tgtEl>
                                        <p:attrNameLst>
                                          <p:attrName>ppt_w</p:attrName>
                                        </p:attrNameLst>
                                      </p:cBhvr>
                                      <p:tavLst>
                                        <p:tav tm="0">
                                          <p:val>
                                            <p:fltVal val="0"/>
                                          </p:val>
                                        </p:tav>
                                        <p:tav tm="100000">
                                          <p:val>
                                            <p:strVal val="#ppt_w"/>
                                          </p:val>
                                        </p:tav>
                                      </p:tavLst>
                                    </p:anim>
                                    <p:anim calcmode="lin" valueType="num">
                                      <p:cBhvr>
                                        <p:cTn id="56" dur="500" fill="hold"/>
                                        <p:tgtEl>
                                          <p:spTgt spid="68614">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4" grpId="0" build="p" bldLvl="2"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9247" y="231122"/>
            <a:ext cx="8153680" cy="6402761"/>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31746" name="Rectangle 2"/>
          <p:cNvSpPr>
            <a:spLocks noChangeArrowheads="1"/>
          </p:cNvSpPr>
          <p:nvPr/>
        </p:nvSpPr>
        <p:spPr bwMode="auto">
          <a:xfrm>
            <a:off x="284349" y="6555442"/>
            <a:ext cx="1283074" cy="211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endParaRPr lang="en-US" sz="2382">
              <a:solidFill>
                <a:srgbClr val="000000"/>
              </a:solidFill>
              <a:latin typeface="Times New Roman" charset="0"/>
              <a:ea typeface="MS Gothic" charset="0"/>
              <a:cs typeface="MS Gothic" charset="0"/>
            </a:endParaRPr>
          </a:p>
        </p:txBody>
      </p:sp>
      <p:sp>
        <p:nvSpPr>
          <p:cNvPr id="31747" name="Rectangle 3"/>
          <p:cNvSpPr>
            <a:spLocks noChangeArrowheads="1"/>
          </p:cNvSpPr>
          <p:nvPr/>
        </p:nvSpPr>
        <p:spPr bwMode="auto">
          <a:xfrm>
            <a:off x="1253659" y="691964"/>
            <a:ext cx="6601665" cy="5454463"/>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0566" tIns="40281" rIns="80566" bIns="40281" anchor="ctr"/>
          <a:lstStyle/>
          <a:p>
            <a:pPr defTabSz="897920" eaLnBrk="1" hangingPunct="1"/>
            <a:endParaRPr lang="en-US" sz="2382">
              <a:solidFill>
                <a:srgbClr val="000000"/>
              </a:solidFill>
              <a:latin typeface="Times New Roman" charset="0"/>
              <a:ea typeface="MS Gothic" charset="0"/>
              <a:cs typeface="MS Gothic" charset="0"/>
            </a:endParaRPr>
          </a:p>
        </p:txBody>
      </p:sp>
      <p:sp>
        <p:nvSpPr>
          <p:cNvPr id="31748" name="AutoShape 4"/>
          <p:cNvSpPr>
            <a:spLocks noChangeArrowheads="1"/>
          </p:cNvSpPr>
          <p:nvPr/>
        </p:nvSpPr>
        <p:spPr bwMode="auto">
          <a:xfrm>
            <a:off x="1449762" y="850247"/>
            <a:ext cx="6209459" cy="5137897"/>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endParaRPr lang="en-US" sz="2382">
              <a:solidFill>
                <a:srgbClr val="000000"/>
              </a:solidFill>
              <a:latin typeface="Times New Roman" charset="0"/>
              <a:ea typeface="MS Gothic" charset="0"/>
              <a:cs typeface="MS Gothic" charset="0"/>
            </a:endParaRPr>
          </a:p>
        </p:txBody>
      </p:sp>
      <p:sp>
        <p:nvSpPr>
          <p:cNvPr id="31749" name="Text Box 5"/>
          <p:cNvSpPr txBox="1">
            <a:spLocks noChangeArrowheads="1"/>
          </p:cNvSpPr>
          <p:nvPr/>
        </p:nvSpPr>
        <p:spPr bwMode="auto">
          <a:xfrm>
            <a:off x="8622655" y="7459"/>
            <a:ext cx="227463" cy="354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103"/>
              </a:spcBef>
              <a:buClr>
                <a:srgbClr val="FFA27C"/>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pPr>
            <a:r>
              <a:rPr lang="en-GB" sz="1765">
                <a:solidFill>
                  <a:srgbClr val="FFA27C"/>
                </a:solidFill>
                <a:latin typeface="Comic Sans MS" charset="0"/>
                <a:ea typeface="MS Gothic" charset="0"/>
                <a:cs typeface="MS Gothic" charset="0"/>
              </a:rPr>
              <a:t> </a:t>
            </a:r>
          </a:p>
        </p:txBody>
      </p:sp>
      <p:sp>
        <p:nvSpPr>
          <p:cNvPr id="31750" name="Text Box 6"/>
          <p:cNvSpPr txBox="1">
            <a:spLocks noChangeArrowheads="1"/>
          </p:cNvSpPr>
          <p:nvPr/>
        </p:nvSpPr>
        <p:spPr bwMode="auto">
          <a:xfrm>
            <a:off x="8249321" y="6541888"/>
            <a:ext cx="283568" cy="219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55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pPr>
            <a:r>
              <a:rPr lang="en-GB" sz="882" b="1">
                <a:solidFill>
                  <a:srgbClr val="FFFFFF"/>
                </a:solidFill>
                <a:latin typeface="Comic Sans MS" charset="0"/>
                <a:ea typeface="MS Gothic" charset="0"/>
                <a:cs typeface="MS Gothic" charset="0"/>
              </a:rPr>
              <a:t>13</a:t>
            </a:r>
          </a:p>
        </p:txBody>
      </p:sp>
      <p:grpSp>
        <p:nvGrpSpPr>
          <p:cNvPr id="31751" name="Group 7"/>
          <p:cNvGrpSpPr>
            <a:grpSpLocks/>
          </p:cNvGrpSpPr>
          <p:nvPr/>
        </p:nvGrpSpPr>
        <p:grpSpPr bwMode="auto">
          <a:xfrm>
            <a:off x="1253659" y="701769"/>
            <a:ext cx="6552640" cy="5441856"/>
            <a:chOff x="799" y="501"/>
            <a:chExt cx="4678" cy="3885"/>
          </a:xfrm>
        </p:grpSpPr>
        <p:pic>
          <p:nvPicPr>
            <p:cNvPr id="31758" name="Picture 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096" y="658"/>
              <a:ext cx="2468" cy="35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1759" name="Rectangle 9"/>
            <p:cNvSpPr>
              <a:spLocks noChangeArrowheads="1"/>
            </p:cNvSpPr>
            <p:nvPr/>
          </p:nvSpPr>
          <p:spPr bwMode="auto">
            <a:xfrm>
              <a:off x="799" y="501"/>
              <a:ext cx="4679" cy="3886"/>
            </a:xfrm>
            <a:prstGeom prst="rect">
              <a:avLst/>
            </a:prstGeom>
            <a:solidFill>
              <a:srgbClr val="000000">
                <a:alpha val="50195"/>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897920" eaLnBrk="1" hangingPunct="1"/>
              <a:endParaRPr lang="en-US" sz="2382">
                <a:solidFill>
                  <a:srgbClr val="000000"/>
                </a:solidFill>
                <a:latin typeface="Times New Roman" charset="0"/>
                <a:ea typeface="MS Gothic" charset="0"/>
                <a:cs typeface="MS Gothic" charset="0"/>
              </a:endParaRPr>
            </a:p>
          </p:txBody>
        </p:sp>
      </p:grpSp>
      <p:sp>
        <p:nvSpPr>
          <p:cNvPr id="15370" name="Text Box 10"/>
          <p:cNvSpPr txBox="1">
            <a:spLocks noChangeArrowheads="1"/>
          </p:cNvSpPr>
          <p:nvPr/>
        </p:nvSpPr>
        <p:spPr bwMode="auto">
          <a:xfrm>
            <a:off x="2183747" y="4436129"/>
            <a:ext cx="4741489" cy="10360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294" tIns="41230" rIns="79294" bIns="41230">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544"/>
              </a:spcBef>
              <a:buClr>
                <a:srgbClr val="FFFF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2471" b="1" dirty="0">
                <a:solidFill>
                  <a:srgbClr val="FFFF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كما ترى من خلال</a:t>
            </a:r>
          </a:p>
          <a:p>
            <a:pPr algn="ctr" defTabSz="897920" eaLnBrk="1" hangingPunct="1">
              <a:spcBef>
                <a:spcPts val="1544"/>
              </a:spcBef>
              <a:buClr>
                <a:srgbClr val="FFFF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2471" b="1" dirty="0">
                <a:solidFill>
                  <a:srgbClr val="FFFF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أربع عدسات مختلفة</a:t>
            </a:r>
            <a:endParaRPr lang="en-GB" sz="2471" b="1" dirty="0">
              <a:solidFill>
                <a:srgbClr val="FFFF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5371" name="Text Box 11"/>
          <p:cNvSpPr txBox="1">
            <a:spLocks noChangeArrowheads="1"/>
          </p:cNvSpPr>
          <p:nvPr/>
        </p:nvSpPr>
        <p:spPr bwMode="auto">
          <a:xfrm>
            <a:off x="2211761" y="6161335"/>
            <a:ext cx="3909452" cy="517871"/>
          </a:xfrm>
          <a:prstGeom prst="rect">
            <a:avLst/>
          </a:prstGeom>
          <a:solidFill>
            <a:srgbClr val="1822CD"/>
          </a:solidFill>
          <a:ln w="57240">
            <a:solidFill>
              <a:srgbClr val="FFFF00"/>
            </a:solidFill>
            <a:miter lim="800000"/>
            <a:headEnd/>
            <a:tailEnd/>
          </a:ln>
          <a:effectLst>
            <a:outerShdw dist="71785" dir="2700000" algn="ctr" rotWithShape="0">
              <a:srgbClr val="808080"/>
            </a:outerShdw>
          </a:effectLst>
        </p:spPr>
        <p:txBody>
          <a:bodyPr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765"/>
              </a:spcBef>
              <a:buClr>
                <a:srgbClr val="FFFF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2824" b="1" dirty="0">
                <a:solidFill>
                  <a:srgbClr val="FFFF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مساعدة الدراسة رقم 21</a:t>
            </a:r>
            <a:endParaRPr lang="en-GB" sz="2824" b="1" dirty="0">
              <a:solidFill>
                <a:srgbClr val="FFFF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31754" name="Text Box 13"/>
          <p:cNvSpPr txBox="1">
            <a:spLocks noChangeArrowheads="1"/>
          </p:cNvSpPr>
          <p:nvPr/>
        </p:nvSpPr>
        <p:spPr bwMode="auto">
          <a:xfrm>
            <a:off x="8572097" y="6482198"/>
            <a:ext cx="273950" cy="300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88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pPr>
            <a:r>
              <a:rPr lang="en-GB" sz="1412" b="1">
                <a:solidFill>
                  <a:srgbClr val="FFFFFF"/>
                </a:solidFill>
                <a:latin typeface="Comic Sans MS" charset="0"/>
                <a:ea typeface="MS Gothic" charset="0"/>
                <a:cs typeface="MS Gothic" charset="0"/>
              </a:rPr>
              <a:t>2</a:t>
            </a:r>
          </a:p>
        </p:txBody>
      </p:sp>
      <p:sp>
        <p:nvSpPr>
          <p:cNvPr id="184331" name="Title 14"/>
          <p:cNvSpPr>
            <a:spLocks noGrp="1"/>
          </p:cNvSpPr>
          <p:nvPr>
            <p:ph type="title" idx="4294967295"/>
          </p:nvPr>
        </p:nvSpPr>
        <p:spPr bwMode="auto">
          <a:xfrm>
            <a:off x="1318093" y="1905000"/>
            <a:ext cx="6433577" cy="2438681"/>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80" tIns="44891" rIns="89780" bIns="44891"/>
          <a:lstStyle/>
          <a:p>
            <a:pPr>
              <a:defRPr/>
            </a:pPr>
            <a:r>
              <a:rPr lang="ar-JO" altLang="ja-JP" sz="3794"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"صورة نهائية </a:t>
            </a:r>
            <a:br>
              <a:rPr lang="ar-JO" altLang="ja-JP" sz="3794"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ar-JO" altLang="ja-JP" sz="3794"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للرب يسوع المسيح"</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6" name="Text Box 11"/>
          <p:cNvSpPr txBox="1">
            <a:spLocks noChangeArrowheads="1"/>
          </p:cNvSpPr>
          <p:nvPr/>
        </p:nvSpPr>
        <p:spPr bwMode="auto">
          <a:xfrm>
            <a:off x="578505" y="183698"/>
            <a:ext cx="7839915" cy="517871"/>
          </a:xfrm>
          <a:prstGeom prst="rect">
            <a:avLst/>
          </a:prstGeom>
          <a:solidFill>
            <a:srgbClr val="1822CD"/>
          </a:solidFill>
          <a:ln w="57240">
            <a:solidFill>
              <a:srgbClr val="FFFF00"/>
            </a:solidFill>
            <a:miter lim="800000"/>
            <a:headEnd/>
            <a:tailEnd/>
          </a:ln>
          <a:effectLst>
            <a:outerShdw dist="71785" dir="2700000" algn="ctr" rotWithShape="0">
              <a:srgbClr val="808080"/>
            </a:outerShdw>
          </a:effectLst>
        </p:spPr>
        <p:txBody>
          <a:bodyPr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765"/>
              </a:spcBef>
              <a:buClr>
                <a:srgbClr val="FFFF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2824" b="1" dirty="0">
                <a:solidFill>
                  <a:srgbClr val="FFFF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من الحلقة الدراسية "الكتاب المقدس بشكل أساسي"...</a:t>
            </a:r>
            <a:endParaRPr lang="en-GB" sz="2824" b="1" dirty="0">
              <a:solidFill>
                <a:srgbClr val="FFFF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7" name="TextBox 16"/>
          <p:cNvSpPr txBox="1"/>
          <p:nvPr/>
        </p:nvSpPr>
        <p:spPr>
          <a:xfrm>
            <a:off x="8345582" y="15409"/>
            <a:ext cx="522754" cy="416582"/>
          </a:xfrm>
          <a:prstGeom prst="rect">
            <a:avLst/>
          </a:prstGeom>
          <a:noFill/>
        </p:spPr>
        <p:txBody>
          <a:bodyPr wrap="none" lIns="89780" tIns="44891" rIns="89780" bIns="4489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898274" eaLnBrk="1" hangingPunct="1">
              <a:defRPr/>
            </a:pPr>
            <a:r>
              <a:rPr lang="ar-JO" sz="2118"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t>
            </a:r>
            <a:r>
              <a:rPr lang="ar-JO"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أ</a:t>
            </a:r>
            <a:endParaRPr lang="en-US" sz="2118" b="1" dirty="0">
              <a:solidFill>
                <a:srgbClr val="FFFFFF"/>
              </a:solidFill>
              <a:effectLst>
                <a:outerShdw blurRad="38100" dist="38100" dir="2700000" algn="tl">
                  <a:srgbClr val="000000">
                    <a:alpha val="43137"/>
                  </a:srgbClr>
                </a:outerShdw>
              </a:effectLst>
              <a:latin typeface="Arial" charset="0"/>
              <a:ea typeface="MS Gothic" charset="0"/>
              <a:cs typeface="MS Gothic"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withEffect">
                                  <p:stCondLst>
                                    <p:cond delay="0"/>
                                  </p:stCondLst>
                                  <p:childTnLst>
                                    <p:set>
                                      <p:cBhvr>
                                        <p:cTn id="6" dur="1" fill="hold">
                                          <p:stCondLst>
                                            <p:cond delay="0"/>
                                          </p:stCondLst>
                                        </p:cTn>
                                        <p:tgtEl>
                                          <p:spTgt spid="15371"/>
                                        </p:tgtEl>
                                        <p:attrNameLst>
                                          <p:attrName>style.visibility</p:attrName>
                                        </p:attrNameLst>
                                      </p:cBhvr>
                                      <p:to>
                                        <p:strVal val="visible"/>
                                      </p:to>
                                    </p:set>
                                    <p:anim calcmode="lin" valueType="num">
                                      <p:cBhvr>
                                        <p:cTn id="7" dur="500" fill="hold"/>
                                        <p:tgtEl>
                                          <p:spTgt spid="15371"/>
                                        </p:tgtEl>
                                        <p:attrNameLst>
                                          <p:attrName>ppt_w</p:attrName>
                                        </p:attrNameLst>
                                      </p:cBhvr>
                                      <p:tavLst>
                                        <p:tav tm="100000">
                                          <p:val>
                                            <p:fltVal val="0"/>
                                          </p:val>
                                        </p:tav>
                                        <p:tav>
                                          <p:val>
                                            <p:strVal val="#ppt_w"/>
                                          </p:val>
                                        </p:tav>
                                      </p:tavLst>
                                    </p:anim>
                                    <p:anim calcmode="lin" valueType="num">
                                      <p:cBhvr>
                                        <p:cTn id="8" dur="500" fill="hold"/>
                                        <p:tgtEl>
                                          <p:spTgt spid="15371"/>
                                        </p:tgtEl>
                                        <p:attrNameLst>
                                          <p:attrName>ppt_h</p:attrName>
                                        </p:attrNameLst>
                                      </p:cBhvr>
                                      <p:tavLst>
                                        <p:tav tm="100000">
                                          <p:val>
                                            <p:fltVal val="0"/>
                                          </p:val>
                                        </p:tav>
                                        <p:tav>
                                          <p:val>
                                            <p:strVal val="#ppt_h"/>
                                          </p:val>
                                        </p:tav>
                                      </p:tavLst>
                                    </p:anim>
                                    <p:anim calcmode="lin" valueType="num">
                                      <p:cBhvr>
                                        <p:cTn id="9" dur="500" fill="hold"/>
                                        <p:tgtEl>
                                          <p:spTgt spid="15371"/>
                                        </p:tgtEl>
                                        <p:attrNameLst>
                                          <p:attrName>ppt_x</p:attrName>
                                        </p:attrNameLst>
                                      </p:cBhvr>
                                      <p:tavLst>
                                        <p:tav tm="100000">
                                          <p:val>
                                            <p:fltVal val="0.5"/>
                                          </p:val>
                                        </p:tav>
                                        <p:tav>
                                          <p:val>
                                            <p:strVal val="#ppt_x"/>
                                          </p:val>
                                        </p:tav>
                                      </p:tavLst>
                                    </p:anim>
                                    <p:anim calcmode="lin" valueType="num">
                                      <p:cBhvr>
                                        <p:cTn id="10" dur="500" fill="hold"/>
                                        <p:tgtEl>
                                          <p:spTgt spid="15371"/>
                                        </p:tgtEl>
                                        <p:attrNameLst>
                                          <p:attrName>ppt_y</p:attrName>
                                        </p:attrNameLst>
                                      </p:cBhvr>
                                      <p:tavLst>
                                        <p:tav tm="100000">
                                          <p:val>
                                            <p:fltVal val="0.5"/>
                                          </p:val>
                                        </p:tav>
                                        <p:tav>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fill="hold" nodeType="clickEffect">
                                  <p:stCondLst>
                                    <p:cond delay="0"/>
                                  </p:stCondLst>
                                  <p:childTnLst>
                                    <p:set>
                                      <p:cBhvr>
                                        <p:cTn id="14" dur="1" fill="hold">
                                          <p:stCondLst>
                                            <p:cond delay="0"/>
                                          </p:stCondLst>
                                        </p:cTn>
                                        <p:tgtEl>
                                          <p:spTgt spid="15370"/>
                                        </p:tgtEl>
                                        <p:attrNameLst>
                                          <p:attrName>style.visibility</p:attrName>
                                        </p:attrNameLst>
                                      </p:cBhvr>
                                      <p:to>
                                        <p:strVal val="visible"/>
                                      </p:to>
                                    </p:set>
                                    <p:animEffect transition="in" filter="fade">
                                      <p:cBhvr>
                                        <p:cTn id="15" dur="1000"/>
                                        <p:tgtEl>
                                          <p:spTgt spid="15370"/>
                                        </p:tgtEl>
                                      </p:cBhvr>
                                    </p:animEffect>
                                  </p:childTnLst>
                                </p:cTn>
                              </p:par>
                              <p:par>
                                <p:cTn id="16" presetID="23" presetClass="entr" presetSubtype="528"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100000">
                                          <p:val>
                                            <p:fltVal val="0"/>
                                          </p:val>
                                        </p:tav>
                                        <p:tav>
                                          <p:val>
                                            <p:strVal val="#ppt_w"/>
                                          </p:val>
                                        </p:tav>
                                      </p:tavLst>
                                    </p:anim>
                                    <p:anim calcmode="lin" valueType="num">
                                      <p:cBhvr>
                                        <p:cTn id="19" dur="500" fill="hold"/>
                                        <p:tgtEl>
                                          <p:spTgt spid="16"/>
                                        </p:tgtEl>
                                        <p:attrNameLst>
                                          <p:attrName>ppt_h</p:attrName>
                                        </p:attrNameLst>
                                      </p:cBhvr>
                                      <p:tavLst>
                                        <p:tav tm="100000">
                                          <p:val>
                                            <p:fltVal val="0"/>
                                          </p:val>
                                        </p:tav>
                                        <p:tav>
                                          <p:val>
                                            <p:strVal val="#ppt_h"/>
                                          </p:val>
                                        </p:tav>
                                      </p:tavLst>
                                    </p:anim>
                                    <p:anim calcmode="lin" valueType="num">
                                      <p:cBhvr>
                                        <p:cTn id="20" dur="500" fill="hold"/>
                                        <p:tgtEl>
                                          <p:spTgt spid="16"/>
                                        </p:tgtEl>
                                        <p:attrNameLst>
                                          <p:attrName>ppt_x</p:attrName>
                                        </p:attrNameLst>
                                      </p:cBhvr>
                                      <p:tavLst>
                                        <p:tav tm="100000">
                                          <p:val>
                                            <p:fltVal val="0.5"/>
                                          </p:val>
                                        </p:tav>
                                        <p:tav>
                                          <p:val>
                                            <p:strVal val="#ppt_x"/>
                                          </p:val>
                                        </p:tav>
                                      </p:tavLst>
                                    </p:anim>
                                    <p:anim calcmode="lin" valueType="num">
                                      <p:cBhvr>
                                        <p:cTn id="21" dur="500" fill="hold"/>
                                        <p:tgtEl>
                                          <p:spTgt spid="16"/>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9247" y="231122"/>
            <a:ext cx="8153680" cy="6402761"/>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33794" name="Rectangle 2"/>
          <p:cNvSpPr>
            <a:spLocks noChangeArrowheads="1"/>
          </p:cNvSpPr>
          <p:nvPr/>
        </p:nvSpPr>
        <p:spPr bwMode="auto">
          <a:xfrm>
            <a:off x="284349" y="6555442"/>
            <a:ext cx="1283074" cy="211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endParaRPr lang="en-US" sz="2382">
              <a:solidFill>
                <a:srgbClr val="000000"/>
              </a:solidFill>
              <a:latin typeface="Arial" panose="020B0604020202020204" pitchFamily="34" charset="0"/>
              <a:ea typeface="MS Gothic" charset="0"/>
              <a:cs typeface="Arial" panose="020B0604020202020204" pitchFamily="34" charset="0"/>
            </a:endParaRPr>
          </a:p>
        </p:txBody>
      </p:sp>
      <p:sp>
        <p:nvSpPr>
          <p:cNvPr id="33795" name="Rectangle 3"/>
          <p:cNvSpPr>
            <a:spLocks noChangeArrowheads="1"/>
          </p:cNvSpPr>
          <p:nvPr/>
        </p:nvSpPr>
        <p:spPr bwMode="auto">
          <a:xfrm>
            <a:off x="1241051" y="762001"/>
            <a:ext cx="6601666" cy="5454463"/>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0566" tIns="40281" rIns="80566" bIns="40281" anchor="ctr"/>
          <a:lstStyle/>
          <a:p>
            <a:pPr defTabSz="897920" eaLnBrk="1" hangingPunct="1"/>
            <a:endParaRPr lang="en-US" sz="2382">
              <a:solidFill>
                <a:srgbClr val="000000"/>
              </a:solidFill>
              <a:latin typeface="Arial" panose="020B0604020202020204" pitchFamily="34" charset="0"/>
              <a:ea typeface="MS Gothic" charset="0"/>
              <a:cs typeface="Arial" panose="020B0604020202020204" pitchFamily="34" charset="0"/>
            </a:endParaRPr>
          </a:p>
        </p:txBody>
      </p:sp>
      <p:sp>
        <p:nvSpPr>
          <p:cNvPr id="33796" name="AutoShape 4"/>
          <p:cNvSpPr>
            <a:spLocks noChangeArrowheads="1"/>
          </p:cNvSpPr>
          <p:nvPr/>
        </p:nvSpPr>
        <p:spPr bwMode="auto">
          <a:xfrm>
            <a:off x="1449762" y="820831"/>
            <a:ext cx="6209459" cy="5139298"/>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endParaRPr lang="en-US" sz="2382">
              <a:solidFill>
                <a:srgbClr val="000000"/>
              </a:solidFill>
              <a:latin typeface="Arial" panose="020B0604020202020204" pitchFamily="34" charset="0"/>
              <a:ea typeface="MS Gothic" charset="0"/>
              <a:cs typeface="Arial" panose="020B0604020202020204" pitchFamily="34" charset="0"/>
            </a:endParaRPr>
          </a:p>
        </p:txBody>
      </p:sp>
      <p:sp>
        <p:nvSpPr>
          <p:cNvPr id="33797" name="Text Box 6"/>
          <p:cNvSpPr txBox="1">
            <a:spLocks noChangeArrowheads="1"/>
          </p:cNvSpPr>
          <p:nvPr/>
        </p:nvSpPr>
        <p:spPr bwMode="auto">
          <a:xfrm>
            <a:off x="8625059" y="7459"/>
            <a:ext cx="222654" cy="354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103"/>
              </a:spcBef>
              <a:buClr>
                <a:srgbClr val="FFA27C"/>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pPr>
            <a:r>
              <a:rPr lang="en-GB" sz="1765">
                <a:solidFill>
                  <a:srgbClr val="FFA27C"/>
                </a:solidFill>
                <a:latin typeface="Arial" panose="020B0604020202020204" pitchFamily="34" charset="0"/>
                <a:ea typeface="MS Gothic" charset="0"/>
                <a:cs typeface="Arial" panose="020B0604020202020204" pitchFamily="34" charset="0"/>
              </a:rPr>
              <a:t> </a:t>
            </a:r>
          </a:p>
        </p:txBody>
      </p:sp>
      <p:sp>
        <p:nvSpPr>
          <p:cNvPr id="16391" name="Text Box 7"/>
          <p:cNvSpPr txBox="1">
            <a:spLocks noChangeArrowheads="1"/>
          </p:cNvSpPr>
          <p:nvPr/>
        </p:nvSpPr>
        <p:spPr bwMode="auto">
          <a:xfrm>
            <a:off x="1560419" y="1714500"/>
            <a:ext cx="5990945" cy="51787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294" tIns="41230" rIns="79294" bIns="41230">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rtl="1" eaLnBrk="1" hangingPunct="1">
              <a:spcBef>
                <a:spcPts val="1765"/>
              </a:spcBef>
              <a:buClr>
                <a:srgbClr val="FFFF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a:t>
            </a:r>
            <a:r>
              <a:rPr lang="ar-JO"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جمهوره</a:t>
            </a:r>
            <a:r>
              <a:rPr lang="ar-JO" sz="2824" b="1" dirty="0">
                <a:solidFill>
                  <a:srgbClr val="FFFFFF"/>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a:t>
            </a:r>
            <a:r>
              <a:rPr lang="ar-JO" sz="2824" b="1" u="sng" dirty="0">
                <a:solidFill>
                  <a:srgbClr val="FFFFFF"/>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المحدد</a:t>
            </a:r>
            <a:endParaRPr lang="en-GB" sz="2824" b="1" u="sng" dirty="0">
              <a:solidFill>
                <a:srgbClr val="FFFFFF"/>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endParaRPr>
          </a:p>
        </p:txBody>
      </p:sp>
      <p:sp>
        <p:nvSpPr>
          <p:cNvPr id="16392" name="Text Box 8"/>
          <p:cNvSpPr txBox="1">
            <a:spLocks noChangeArrowheads="1"/>
          </p:cNvSpPr>
          <p:nvPr/>
        </p:nvSpPr>
        <p:spPr bwMode="auto">
          <a:xfrm>
            <a:off x="1528903" y="2603026"/>
            <a:ext cx="6086194" cy="11833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294" tIns="41230" rIns="79294" bIns="41230">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rtl="1" eaLnBrk="1" hangingPunct="1">
              <a:spcBef>
                <a:spcPts val="1765"/>
              </a:spcBef>
              <a:buClr>
                <a:srgbClr val="FFFF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a:t>
            </a:r>
            <a:r>
              <a:rPr lang="en-US"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a:t>
            </a:r>
            <a:r>
              <a:rPr lang="en-GB"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a:t>
            </a:r>
            <a:r>
              <a:rPr lang="ar-JO" sz="2824" b="1" u="sng" dirty="0">
                <a:solidFill>
                  <a:srgbClr val="FFFFFF"/>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تقديمه</a:t>
            </a:r>
            <a:r>
              <a:rPr lang="ar-JO"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الفريد</a:t>
            </a:r>
          </a:p>
          <a:p>
            <a:pPr algn="ctr" defTabSz="897920" rtl="1" eaLnBrk="1" hangingPunct="1">
              <a:spcBef>
                <a:spcPts val="1765"/>
              </a:spcBef>
              <a:buClr>
                <a:srgbClr val="FFFF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لشخص يسوع المسيح</a:t>
            </a:r>
            <a:endParaRPr lang="en-GB"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endParaRPr>
          </a:p>
        </p:txBody>
      </p:sp>
      <p:sp>
        <p:nvSpPr>
          <p:cNvPr id="16393" name="Text Box 9"/>
          <p:cNvSpPr txBox="1">
            <a:spLocks noChangeArrowheads="1"/>
          </p:cNvSpPr>
          <p:nvPr/>
        </p:nvSpPr>
        <p:spPr bwMode="auto">
          <a:xfrm>
            <a:off x="1599640" y="3936067"/>
            <a:ext cx="5909703" cy="11833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294" tIns="41230" rIns="79294" bIns="41230">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rtl="1" eaLnBrk="1" hangingPunct="1">
              <a:spcBef>
                <a:spcPts val="1765"/>
              </a:spcBef>
              <a:buClr>
                <a:srgbClr val="FFFF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US"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a:t>
            </a:r>
            <a:r>
              <a:rPr lang="en-GB"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a:t>
            </a:r>
            <a:r>
              <a:rPr lang="en-US"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a:t>
            </a:r>
            <a:r>
              <a:rPr lang="ar-JO" sz="2824" b="1" u="sng" dirty="0">
                <a:solidFill>
                  <a:srgbClr val="FFFFFF"/>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غرضه</a:t>
            </a:r>
            <a:r>
              <a:rPr lang="ar-JO"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التأسيسي</a:t>
            </a:r>
          </a:p>
          <a:p>
            <a:pPr algn="ctr" defTabSz="897920" rtl="1" eaLnBrk="1" hangingPunct="1">
              <a:spcBef>
                <a:spcPts val="1765"/>
              </a:spcBef>
              <a:buClr>
                <a:srgbClr val="FFFF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لكتابه إنجيله</a:t>
            </a:r>
            <a:endParaRPr lang="en-GB"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endParaRPr>
          </a:p>
        </p:txBody>
      </p:sp>
      <p:sp>
        <p:nvSpPr>
          <p:cNvPr id="16394" name="Text Box 10"/>
          <p:cNvSpPr txBox="1">
            <a:spLocks noChangeArrowheads="1"/>
          </p:cNvSpPr>
          <p:nvPr/>
        </p:nvSpPr>
        <p:spPr bwMode="auto">
          <a:xfrm>
            <a:off x="1598240" y="5259762"/>
            <a:ext cx="6227669" cy="51787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294" tIns="41230" rIns="79294" bIns="41230">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rtl="1" eaLnBrk="1" hangingPunct="1">
              <a:spcBef>
                <a:spcPts val="1765"/>
              </a:spcBef>
              <a:buClr>
                <a:srgbClr val="FFFF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a:t>
            </a:r>
            <a:r>
              <a:rPr lang="en-US"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a:t>
            </a:r>
            <a:r>
              <a:rPr lang="ar-JO"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a:t>
            </a:r>
            <a:r>
              <a:rPr lang="ar-JO" sz="2824" b="1" u="sng" dirty="0">
                <a:solidFill>
                  <a:srgbClr val="FFFFFF"/>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تاريخه</a:t>
            </a:r>
            <a:r>
              <a:rPr lang="ar-JO"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الخاص للكتابة</a:t>
            </a:r>
            <a:endParaRPr lang="en-GB"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endParaRPr>
          </a:p>
        </p:txBody>
      </p:sp>
      <p:sp>
        <p:nvSpPr>
          <p:cNvPr id="33802" name="Text Box 11"/>
          <p:cNvSpPr txBox="1">
            <a:spLocks noChangeArrowheads="1"/>
          </p:cNvSpPr>
          <p:nvPr/>
        </p:nvSpPr>
        <p:spPr bwMode="auto">
          <a:xfrm>
            <a:off x="8248520" y="6541888"/>
            <a:ext cx="285171" cy="219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55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pPr>
            <a:r>
              <a:rPr lang="en-GB" sz="882" b="1">
                <a:solidFill>
                  <a:srgbClr val="FFFFFF"/>
                </a:solidFill>
                <a:latin typeface="Arial" panose="020B0604020202020204" pitchFamily="34" charset="0"/>
                <a:ea typeface="MS Gothic" charset="0"/>
                <a:cs typeface="Arial" panose="020B0604020202020204" pitchFamily="34" charset="0"/>
              </a:rPr>
              <a:t>14</a:t>
            </a:r>
          </a:p>
        </p:txBody>
      </p:sp>
      <p:sp>
        <p:nvSpPr>
          <p:cNvPr id="33803" name="Text Box 12"/>
          <p:cNvSpPr txBox="1">
            <a:spLocks noChangeArrowheads="1"/>
          </p:cNvSpPr>
          <p:nvPr/>
        </p:nvSpPr>
        <p:spPr bwMode="auto">
          <a:xfrm>
            <a:off x="8578508" y="6485699"/>
            <a:ext cx="261126" cy="300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88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pPr>
            <a:r>
              <a:rPr lang="en-GB" sz="1412" b="1">
                <a:solidFill>
                  <a:srgbClr val="FFFFFF"/>
                </a:solidFill>
                <a:latin typeface="Arial" panose="020B0604020202020204" pitchFamily="34" charset="0"/>
                <a:ea typeface="MS Gothic" charset="0"/>
                <a:cs typeface="Arial" panose="020B0604020202020204" pitchFamily="34" charset="0"/>
              </a:rPr>
              <a:t>4</a:t>
            </a:r>
          </a:p>
        </p:txBody>
      </p:sp>
      <p:sp>
        <p:nvSpPr>
          <p:cNvPr id="14" name="Title 13"/>
          <p:cNvSpPr>
            <a:spLocks noGrp="1"/>
          </p:cNvSpPr>
          <p:nvPr>
            <p:ph type="title" idx="4294967295"/>
          </p:nvPr>
        </p:nvSpPr>
        <p:spPr>
          <a:xfrm>
            <a:off x="578504" y="990321"/>
            <a:ext cx="7986993" cy="792816"/>
          </a:xfrm>
          <a:prstGeom prst="rect">
            <a:avLst/>
          </a:prstGeom>
        </p:spPr>
        <p:txBody>
          <a:bodyPr lIns="89780" tIns="44891" rIns="89780" bIns="44891"/>
          <a:lstStyle/>
          <a:p>
            <a:pPr defTabSz="402211">
              <a:defRPr/>
            </a:pPr>
            <a:r>
              <a:rPr lang="ar-JO" sz="3530" b="1" cap="all" dirty="0">
                <a:solidFill>
                  <a:srgbClr val="66FFFF"/>
                </a:solidFill>
                <a:effectLst>
                  <a:outerShdw blurRad="50800" dist="76200" dir="2700000" algn="tl" rotWithShape="0">
                    <a:srgbClr val="000000"/>
                  </a:outerShdw>
                </a:effectLst>
                <a:latin typeface="Arial" panose="020B0604020202020204" pitchFamily="34" charset="0"/>
                <a:cs typeface="Arial" panose="020B0604020202020204" pitchFamily="34" charset="0"/>
              </a:rPr>
              <a:t>كان لكل كاتب إنجيل:</a:t>
            </a:r>
            <a:endParaRPr lang="en-GB" sz="3530" b="1" cap="all" dirty="0">
              <a:solidFill>
                <a:srgbClr val="66FFFF"/>
              </a:solidFill>
              <a:effectLst>
                <a:outerShdw blurRad="50800" dist="76200" dir="2700000" algn="tl" rotWithShape="0">
                  <a:srgbClr val="000000"/>
                </a:outerShdw>
              </a:effectLst>
              <a:latin typeface="Arial" panose="020B0604020202020204" pitchFamily="34" charset="0"/>
              <a:cs typeface="Arial" panose="020B0604020202020204" pitchFamily="34" charset="0"/>
            </a:endParaRPr>
          </a:p>
        </p:txBody>
      </p:sp>
      <p:sp>
        <p:nvSpPr>
          <p:cNvPr id="33805" name="TextBox 14"/>
          <p:cNvSpPr txBox="1">
            <a:spLocks noChangeArrowheads="1"/>
          </p:cNvSpPr>
          <p:nvPr/>
        </p:nvSpPr>
        <p:spPr bwMode="auto">
          <a:xfrm>
            <a:off x="8345582" y="1"/>
            <a:ext cx="541990" cy="416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9780" tIns="44891" rIns="89780" bIns="44891">
            <a:spAutoFit/>
          </a:bodyP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r>
              <a:rPr lang="ar-JO" sz="2118" b="1" dirty="0">
                <a:solidFill>
                  <a:srgbClr val="FFFFFF"/>
                </a:solidFill>
                <a:latin typeface="Arial" panose="020B0604020202020204" pitchFamily="34" charset="0"/>
                <a:ea typeface="MS Gothic" charset="0"/>
                <a:cs typeface="Arial" panose="020B0604020202020204" pitchFamily="34" charset="0"/>
              </a:rPr>
              <a:t>51أ</a:t>
            </a:r>
            <a:endParaRPr lang="en-US" sz="2118" b="1" dirty="0">
              <a:solidFill>
                <a:srgbClr val="FFFFFF"/>
              </a:solidFill>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wipe(left)">
                                      <p:cBhvr>
                                        <p:cTn id="7" dur="500"/>
                                        <p:tgtEl>
                                          <p:spTgt spid="163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6392"/>
                                        </p:tgtEl>
                                        <p:attrNameLst>
                                          <p:attrName>style.visibility</p:attrName>
                                        </p:attrNameLst>
                                      </p:cBhvr>
                                      <p:to>
                                        <p:strVal val="visible"/>
                                      </p:to>
                                    </p:set>
                                    <p:animEffect transition="in" filter="wipe(left)">
                                      <p:cBhvr>
                                        <p:cTn id="12" dur="500"/>
                                        <p:tgtEl>
                                          <p:spTgt spid="163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6393"/>
                                        </p:tgtEl>
                                        <p:attrNameLst>
                                          <p:attrName>style.visibility</p:attrName>
                                        </p:attrNameLst>
                                      </p:cBhvr>
                                      <p:to>
                                        <p:strVal val="visible"/>
                                      </p:to>
                                    </p:set>
                                    <p:animEffect transition="in" filter="wipe(left)">
                                      <p:cBhvr>
                                        <p:cTn id="17" dur="500"/>
                                        <p:tgtEl>
                                          <p:spTgt spid="163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6394"/>
                                        </p:tgtEl>
                                        <p:attrNameLst>
                                          <p:attrName>style.visibility</p:attrName>
                                        </p:attrNameLst>
                                      </p:cBhvr>
                                      <p:to>
                                        <p:strVal val="visible"/>
                                      </p:to>
                                    </p:set>
                                    <p:animEffect transition="in" filter="wipe(left)">
                                      <p:cBhvr>
                                        <p:cTn id="22" dur="500"/>
                                        <p:tgtEl>
                                          <p:spTgt spid="16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9247" y="231122"/>
            <a:ext cx="8153680" cy="6402761"/>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86370" name="Rectangle 2"/>
          <p:cNvSpPr>
            <a:spLocks noChangeArrowheads="1"/>
          </p:cNvSpPr>
          <p:nvPr/>
        </p:nvSpPr>
        <p:spPr bwMode="auto">
          <a:xfrm>
            <a:off x="284349" y="6555442"/>
            <a:ext cx="1283074" cy="211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6371" name="Rectangle 3"/>
          <p:cNvSpPr>
            <a:spLocks noChangeArrowheads="1"/>
          </p:cNvSpPr>
          <p:nvPr/>
        </p:nvSpPr>
        <p:spPr bwMode="auto">
          <a:xfrm>
            <a:off x="1241051" y="762001"/>
            <a:ext cx="6601666" cy="5454463"/>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6372" name="AutoShape 4"/>
          <p:cNvSpPr>
            <a:spLocks noChangeArrowheads="1"/>
          </p:cNvSpPr>
          <p:nvPr/>
        </p:nvSpPr>
        <p:spPr bwMode="auto">
          <a:xfrm>
            <a:off x="4721879" y="889468"/>
            <a:ext cx="2914930" cy="2484904"/>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6373" name="AutoShape 5"/>
          <p:cNvSpPr>
            <a:spLocks noChangeArrowheads="1"/>
          </p:cNvSpPr>
          <p:nvPr/>
        </p:nvSpPr>
        <p:spPr bwMode="auto">
          <a:xfrm>
            <a:off x="1434353" y="3564872"/>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6374" name="AutoShape 6"/>
          <p:cNvSpPr>
            <a:spLocks noChangeArrowheads="1"/>
          </p:cNvSpPr>
          <p:nvPr/>
        </p:nvSpPr>
        <p:spPr bwMode="auto">
          <a:xfrm>
            <a:off x="4720478" y="3545261"/>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6375" name="AutoShape 7"/>
          <p:cNvSpPr>
            <a:spLocks noChangeArrowheads="1"/>
          </p:cNvSpPr>
          <p:nvPr/>
        </p:nvSpPr>
        <p:spPr bwMode="auto">
          <a:xfrm>
            <a:off x="1432953" y="882463"/>
            <a:ext cx="2916331" cy="2486306"/>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dirty="0">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2" name="Group 8"/>
          <p:cNvGrpSpPr>
            <a:grpSpLocks/>
          </p:cNvGrpSpPr>
          <p:nvPr/>
        </p:nvGrpSpPr>
        <p:grpSpPr bwMode="auto">
          <a:xfrm>
            <a:off x="1860177" y="1411941"/>
            <a:ext cx="5534306" cy="4191000"/>
            <a:chOff x="1232" y="1008"/>
            <a:chExt cx="3951" cy="2991"/>
          </a:xfrm>
        </p:grpSpPr>
        <p:grpSp>
          <p:nvGrpSpPr>
            <p:cNvPr id="35859" name="Group 9"/>
            <p:cNvGrpSpPr>
              <a:grpSpLocks/>
            </p:cNvGrpSpPr>
            <p:nvPr/>
          </p:nvGrpSpPr>
          <p:grpSpPr bwMode="auto">
            <a:xfrm>
              <a:off x="1232" y="2928"/>
              <a:ext cx="1615" cy="1071"/>
              <a:chOff x="1232" y="2928"/>
              <a:chExt cx="1615" cy="1071"/>
            </a:xfrm>
          </p:grpSpPr>
          <p:sp>
            <p:nvSpPr>
              <p:cNvPr id="186403" name="Line 10"/>
              <p:cNvSpPr>
                <a:spLocks noChangeShapeType="1"/>
              </p:cNvSpPr>
              <p:nvPr/>
            </p:nvSpPr>
            <p:spPr bwMode="auto">
              <a:xfrm>
                <a:off x="1248" y="3264"/>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404" name="Line 11"/>
              <p:cNvSpPr>
                <a:spLocks noChangeShapeType="1"/>
              </p:cNvSpPr>
              <p:nvPr/>
            </p:nvSpPr>
            <p:spPr bwMode="auto">
              <a:xfrm>
                <a:off x="1232" y="3632"/>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405" name="Line 12"/>
              <p:cNvSpPr>
                <a:spLocks noChangeShapeType="1"/>
              </p:cNvSpPr>
              <p:nvPr/>
            </p:nvSpPr>
            <p:spPr bwMode="auto">
              <a:xfrm>
                <a:off x="1232" y="4000"/>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406" name="Line 13"/>
              <p:cNvSpPr>
                <a:spLocks noChangeShapeType="1"/>
              </p:cNvSpPr>
              <p:nvPr/>
            </p:nvSpPr>
            <p:spPr bwMode="auto">
              <a:xfrm>
                <a:off x="1232" y="2928"/>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35860" name="Group 14"/>
            <p:cNvGrpSpPr>
              <a:grpSpLocks/>
            </p:cNvGrpSpPr>
            <p:nvPr/>
          </p:nvGrpSpPr>
          <p:grpSpPr bwMode="auto">
            <a:xfrm>
              <a:off x="3552" y="2928"/>
              <a:ext cx="1615" cy="1071"/>
              <a:chOff x="3552" y="2928"/>
              <a:chExt cx="1615" cy="1071"/>
            </a:xfrm>
          </p:grpSpPr>
          <p:sp>
            <p:nvSpPr>
              <p:cNvPr id="186399" name="Line 15"/>
              <p:cNvSpPr>
                <a:spLocks noChangeShapeType="1"/>
              </p:cNvSpPr>
              <p:nvPr/>
            </p:nvSpPr>
            <p:spPr bwMode="auto">
              <a:xfrm>
                <a:off x="3568" y="3264"/>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400" name="Line 16"/>
              <p:cNvSpPr>
                <a:spLocks noChangeShapeType="1"/>
              </p:cNvSpPr>
              <p:nvPr/>
            </p:nvSpPr>
            <p:spPr bwMode="auto">
              <a:xfrm>
                <a:off x="3552" y="3632"/>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401" name="Line 17"/>
              <p:cNvSpPr>
                <a:spLocks noChangeShapeType="1"/>
              </p:cNvSpPr>
              <p:nvPr/>
            </p:nvSpPr>
            <p:spPr bwMode="auto">
              <a:xfrm>
                <a:off x="3552" y="4000"/>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402" name="Line 18"/>
              <p:cNvSpPr>
                <a:spLocks noChangeShapeType="1"/>
              </p:cNvSpPr>
              <p:nvPr/>
            </p:nvSpPr>
            <p:spPr bwMode="auto">
              <a:xfrm>
                <a:off x="3552" y="2928"/>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35861" name="Group 19"/>
            <p:cNvGrpSpPr>
              <a:grpSpLocks/>
            </p:cNvGrpSpPr>
            <p:nvPr/>
          </p:nvGrpSpPr>
          <p:grpSpPr bwMode="auto">
            <a:xfrm>
              <a:off x="3568" y="1008"/>
              <a:ext cx="1615" cy="1071"/>
              <a:chOff x="3568" y="1008"/>
              <a:chExt cx="1615" cy="1071"/>
            </a:xfrm>
          </p:grpSpPr>
          <p:sp>
            <p:nvSpPr>
              <p:cNvPr id="186395" name="Line 20"/>
              <p:cNvSpPr>
                <a:spLocks noChangeShapeType="1"/>
              </p:cNvSpPr>
              <p:nvPr/>
            </p:nvSpPr>
            <p:spPr bwMode="auto">
              <a:xfrm>
                <a:off x="3584" y="1344"/>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396" name="Line 21"/>
              <p:cNvSpPr>
                <a:spLocks noChangeShapeType="1"/>
              </p:cNvSpPr>
              <p:nvPr/>
            </p:nvSpPr>
            <p:spPr bwMode="auto">
              <a:xfrm>
                <a:off x="3568" y="1712"/>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397" name="Line 22"/>
              <p:cNvSpPr>
                <a:spLocks noChangeShapeType="1"/>
              </p:cNvSpPr>
              <p:nvPr/>
            </p:nvSpPr>
            <p:spPr bwMode="auto">
              <a:xfrm>
                <a:off x="3568" y="2080"/>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398" name="Line 23"/>
              <p:cNvSpPr>
                <a:spLocks noChangeShapeType="1"/>
              </p:cNvSpPr>
              <p:nvPr/>
            </p:nvSpPr>
            <p:spPr bwMode="auto">
              <a:xfrm>
                <a:off x="3568" y="1008"/>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35862" name="Group 24"/>
            <p:cNvGrpSpPr>
              <a:grpSpLocks/>
            </p:cNvGrpSpPr>
            <p:nvPr/>
          </p:nvGrpSpPr>
          <p:grpSpPr bwMode="auto">
            <a:xfrm>
              <a:off x="1264" y="1008"/>
              <a:ext cx="1615" cy="1071"/>
              <a:chOff x="1264" y="1008"/>
              <a:chExt cx="1615" cy="1071"/>
            </a:xfrm>
          </p:grpSpPr>
          <p:sp>
            <p:nvSpPr>
              <p:cNvPr id="186391" name="Line 25"/>
              <p:cNvSpPr>
                <a:spLocks noChangeShapeType="1"/>
              </p:cNvSpPr>
              <p:nvPr/>
            </p:nvSpPr>
            <p:spPr bwMode="auto">
              <a:xfrm>
                <a:off x="1280" y="1344"/>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392" name="Line 26"/>
              <p:cNvSpPr>
                <a:spLocks noChangeShapeType="1"/>
              </p:cNvSpPr>
              <p:nvPr/>
            </p:nvSpPr>
            <p:spPr bwMode="auto">
              <a:xfrm>
                <a:off x="1264" y="1712"/>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393" name="Line 27"/>
              <p:cNvSpPr>
                <a:spLocks noChangeShapeType="1"/>
              </p:cNvSpPr>
              <p:nvPr/>
            </p:nvSpPr>
            <p:spPr bwMode="auto">
              <a:xfrm>
                <a:off x="1264" y="2080"/>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394" name="Line 28"/>
              <p:cNvSpPr>
                <a:spLocks noChangeShapeType="1"/>
              </p:cNvSpPr>
              <p:nvPr/>
            </p:nvSpPr>
            <p:spPr bwMode="auto">
              <a:xfrm>
                <a:off x="1264" y="1008"/>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grpSp>
        <p:nvGrpSpPr>
          <p:cNvPr id="7" name="Group 29"/>
          <p:cNvGrpSpPr>
            <a:grpSpLocks/>
          </p:cNvGrpSpPr>
          <p:nvPr/>
        </p:nvGrpSpPr>
        <p:grpSpPr bwMode="auto">
          <a:xfrm>
            <a:off x="3810001" y="945497"/>
            <a:ext cx="3563471" cy="3315540"/>
            <a:chOff x="2624" y="675"/>
            <a:chExt cx="2544" cy="2367"/>
          </a:xfrm>
        </p:grpSpPr>
        <p:sp>
          <p:nvSpPr>
            <p:cNvPr id="186383" name="Rectangle 30"/>
            <p:cNvSpPr>
              <a:spLocks noChangeArrowheads="1"/>
            </p:cNvSpPr>
            <p:nvPr/>
          </p:nvSpPr>
          <p:spPr bwMode="auto">
            <a:xfrm>
              <a:off x="4933" y="675"/>
              <a:ext cx="235"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2</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6384" name="Rectangle 31"/>
            <p:cNvSpPr>
              <a:spLocks noChangeArrowheads="1"/>
            </p:cNvSpPr>
            <p:nvPr/>
          </p:nvSpPr>
          <p:spPr bwMode="auto">
            <a:xfrm>
              <a:off x="2624" y="2598"/>
              <a:ext cx="224"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3</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6385" name="Rectangle 32"/>
            <p:cNvSpPr>
              <a:spLocks noChangeArrowheads="1"/>
            </p:cNvSpPr>
            <p:nvPr/>
          </p:nvSpPr>
          <p:spPr bwMode="auto">
            <a:xfrm>
              <a:off x="4979" y="2587"/>
              <a:ext cx="189"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4</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6386" name="Rectangle 33"/>
            <p:cNvSpPr>
              <a:spLocks noChangeArrowheads="1"/>
            </p:cNvSpPr>
            <p:nvPr/>
          </p:nvSpPr>
          <p:spPr bwMode="auto">
            <a:xfrm>
              <a:off x="2851" y="687"/>
              <a:ext cx="29"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rtl="1"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86378" name="Text Box 34"/>
          <p:cNvSpPr txBox="1">
            <a:spLocks noChangeArrowheads="1"/>
          </p:cNvSpPr>
          <p:nvPr/>
        </p:nvSpPr>
        <p:spPr bwMode="auto">
          <a:xfrm>
            <a:off x="8625059" y="7459"/>
            <a:ext cx="222654" cy="354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103"/>
              </a:spcBef>
              <a:buClr>
                <a:srgbClr val="FFA27C"/>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765">
                <a:solidFill>
                  <a:srgbClr val="FFA27C"/>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 </a:t>
            </a:r>
          </a:p>
        </p:txBody>
      </p:sp>
      <p:sp>
        <p:nvSpPr>
          <p:cNvPr id="186379" name="Text Box 35"/>
          <p:cNvSpPr txBox="1">
            <a:spLocks noChangeArrowheads="1"/>
          </p:cNvSpPr>
          <p:nvPr/>
        </p:nvSpPr>
        <p:spPr bwMode="auto">
          <a:xfrm>
            <a:off x="7918357" y="6538633"/>
            <a:ext cx="162485" cy="215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defRPr/>
            </a:pPr>
            <a:endParaRPr lang="en-US" sz="2118">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6380" name="Text Box 36"/>
          <p:cNvSpPr txBox="1">
            <a:spLocks noChangeArrowheads="1"/>
          </p:cNvSpPr>
          <p:nvPr/>
        </p:nvSpPr>
        <p:spPr bwMode="auto">
          <a:xfrm>
            <a:off x="8248520" y="6541888"/>
            <a:ext cx="285171" cy="219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55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88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15</a:t>
            </a:r>
          </a:p>
        </p:txBody>
      </p:sp>
      <p:sp>
        <p:nvSpPr>
          <p:cNvPr id="39" name="Title 38"/>
          <p:cNvSpPr>
            <a:spLocks noGrp="1"/>
          </p:cNvSpPr>
          <p:nvPr>
            <p:ph type="title" idx="4294967295"/>
          </p:nvPr>
        </p:nvSpPr>
        <p:spPr bwMode="auto">
          <a:xfrm>
            <a:off x="578504" y="180695"/>
            <a:ext cx="7986993" cy="487478"/>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294" tIns="41230" rIns="79294" bIns="41230">
            <a:spAutoFit/>
          </a:bodyPr>
          <a:lstStyle/>
          <a:p>
            <a:pPr>
              <a:spcBef>
                <a:spcPts val="1765"/>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824" b="1" dirty="0">
                <a:solidFill>
                  <a:srgbClr val="FFEA1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أربع صور فردية...</a:t>
            </a:r>
            <a:endParaRPr lang="en-US" sz="2824" b="1" dirty="0">
              <a:solidFill>
                <a:srgbClr val="FFEA1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1" name="TextBox 40"/>
          <p:cNvSpPr txBox="1"/>
          <p:nvPr/>
        </p:nvSpPr>
        <p:spPr>
          <a:xfrm>
            <a:off x="8345582" y="1"/>
            <a:ext cx="541990" cy="416582"/>
          </a:xfrm>
          <a:prstGeom prst="rect">
            <a:avLst/>
          </a:prstGeom>
          <a:noFill/>
        </p:spPr>
        <p:txBody>
          <a:bodyPr wrap="none" lIns="89780" tIns="44891" rIns="89780" bIns="4489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898274" eaLnBrk="1" hangingPunct="1">
              <a:defRPr/>
            </a:pPr>
            <a:r>
              <a:rPr lang="ar-JO"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51أ</a:t>
            </a:r>
            <a:endParaRPr lang="en-US"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9"/>
                                        </p:tgtEl>
                                        <p:attrNameLst>
                                          <p:attrName>ppt_y</p:attrName>
                                        </p:attrNameLst>
                                      </p:cBhvr>
                                      <p:tavLst>
                                        <p:tav tm="0">
                                          <p:val>
                                            <p:strVal val="#ppt_y"/>
                                          </p:val>
                                        </p:tav>
                                        <p:tav tm="100000">
                                          <p:val>
                                            <p:strVal val="#ppt_y"/>
                                          </p:val>
                                        </p:tav>
                                      </p:tavLst>
                                    </p:anim>
                                    <p:anim calcmode="lin" valueType="num">
                                      <p:cBhvr>
                                        <p:cTn id="9"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9"/>
                                        </p:tgtEl>
                                      </p:cBhvr>
                                    </p:animEffect>
                                  </p:childTnLst>
                                </p:cTn>
                              </p:par>
                            </p:childTnLst>
                          </p:cTn>
                        </p:par>
                        <p:par>
                          <p:cTn id="12" fill="hold" nodeType="afterGroup">
                            <p:stCondLst>
                              <p:cond delay="1200"/>
                            </p:stCondLst>
                            <p:childTnLst>
                              <p:par>
                                <p:cTn id="13" presetID="10" presetClass="entr"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par>
                          <p:cTn id="16" fill="hold" nodeType="afterGroup">
                            <p:stCondLst>
                              <p:cond delay="2200"/>
                            </p:stCondLst>
                            <p:childTnLst>
                              <p:par>
                                <p:cTn id="17" presetID="10" presetClass="entr"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Times New Roman"/>
        <a:cs typeface="Times New Roman"/>
      </a:majorFont>
      <a:minorFont>
        <a:latin typeface="Times New Roman"/>
        <a:ea typeface="Times New Roma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Blank Presentation">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6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Blank Presentation">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0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Ribbons">
  <a:themeElements>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fontScheme name="Ribbon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Ribbons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Rick's HD:Applications:Microsoft Office 2004:Templates:Presentations:Designs:Textured</Template>
  <TotalTime>22127</TotalTime>
  <Words>5073</Words>
  <Application>Microsoft Macintosh PowerPoint</Application>
  <PresentationFormat>On-screen Show (4:3)</PresentationFormat>
  <Paragraphs>1180</Paragraphs>
  <Slides>46</Slides>
  <Notes>42</Notes>
  <HiddenSlides>0</HiddenSlides>
  <MMClips>0</MMClips>
  <ScaleCrop>false</ScaleCrop>
  <HeadingPairs>
    <vt:vector size="6" baseType="variant">
      <vt:variant>
        <vt:lpstr>Fonts Used</vt:lpstr>
      </vt:variant>
      <vt:variant>
        <vt:i4>15</vt:i4>
      </vt:variant>
      <vt:variant>
        <vt:lpstr>Theme</vt:lpstr>
      </vt:variant>
      <vt:variant>
        <vt:i4>24</vt:i4>
      </vt:variant>
      <vt:variant>
        <vt:lpstr>Slide Titles</vt:lpstr>
      </vt:variant>
      <vt:variant>
        <vt:i4>46</vt:i4>
      </vt:variant>
    </vt:vector>
  </HeadingPairs>
  <TitlesOfParts>
    <vt:vector size="85" baseType="lpstr">
      <vt:lpstr>26</vt:lpstr>
      <vt:lpstr>BONES</vt:lpstr>
      <vt:lpstr>MS Gothic</vt:lpstr>
      <vt:lpstr>ＭＳ Ｐゴシック</vt:lpstr>
      <vt:lpstr>SimSun</vt:lpstr>
      <vt:lpstr>Times</vt:lpstr>
      <vt:lpstr>Arial</vt:lpstr>
      <vt:lpstr>Arial Black</vt:lpstr>
      <vt:lpstr>Arial Narrow</vt:lpstr>
      <vt:lpstr>Calibri</vt:lpstr>
      <vt:lpstr>Comic Sans MS</vt:lpstr>
      <vt:lpstr>Garamond</vt:lpstr>
      <vt:lpstr>Helvetica</vt:lpstr>
      <vt:lpstr>Times New Roman</vt:lpstr>
      <vt:lpstr>Wingdings</vt:lpstr>
      <vt:lpstr>Default Design</vt:lpstr>
      <vt:lpstr>3_Blank Presentation</vt:lpstr>
      <vt:lpstr>51_Blank Presentation</vt:lpstr>
      <vt:lpstr>Custom Design</vt:lpstr>
      <vt:lpstr>2_Capsules</vt:lpstr>
      <vt:lpstr>Ribbons</vt:lpstr>
      <vt:lpstr>3_Fireball</vt:lpstr>
      <vt:lpstr>20_Default Design</vt:lpstr>
      <vt:lpstr>3_Orbit</vt:lpstr>
      <vt:lpstr>2_Blank Presentation</vt:lpstr>
      <vt:lpstr>4_Orbit</vt:lpstr>
      <vt:lpstr>5_Orbit</vt:lpstr>
      <vt:lpstr>4_Fireball</vt:lpstr>
      <vt:lpstr>13_Blank Presentation</vt:lpstr>
      <vt:lpstr>5_Default Design</vt:lpstr>
      <vt:lpstr>15_Blank Presentation</vt:lpstr>
      <vt:lpstr>1_Blank Presentation</vt:lpstr>
      <vt:lpstr>Capsules</vt:lpstr>
      <vt:lpstr>6_Orbit</vt:lpstr>
      <vt:lpstr>Stream</vt:lpstr>
      <vt:lpstr>3_Default Design</vt:lpstr>
      <vt:lpstr>4_Blank Presentation</vt:lpstr>
      <vt:lpstr>10_Blank Presentation</vt:lpstr>
      <vt:lpstr>Blank Presentation</vt:lpstr>
      <vt:lpstr>الأناجيل</vt:lpstr>
      <vt:lpstr>توازي هيكل العهد القديم و العهد الجديد</vt:lpstr>
      <vt:lpstr>بناء العهد الجديد</vt:lpstr>
      <vt:lpstr>الأناجيل</vt:lpstr>
      <vt:lpstr>الأناجيل  الإزائية</vt:lpstr>
      <vt:lpstr>التشابهات الإزائية</vt:lpstr>
      <vt:lpstr>"صورة نهائية  للرب يسوع المسيح"</vt:lpstr>
      <vt:lpstr>كان لكل كاتب إنجيل:</vt:lpstr>
      <vt:lpstr>أربع صور فردية...</vt:lpstr>
      <vt:lpstr>تأطير الأناجيل...</vt:lpstr>
      <vt:lpstr>جمهور الأناجيل...</vt:lpstr>
      <vt:lpstr>تصوير يسوع كـ ...</vt:lpstr>
      <vt:lpstr>الرسالة الموجزة...</vt:lpstr>
      <vt:lpstr>تلك الكلمة التي تبدو غريبة...</vt:lpstr>
      <vt:lpstr>الإزائية: "لنرى معًا"</vt:lpstr>
      <vt:lpstr>التداخل بين الأناجيل</vt:lpstr>
      <vt:lpstr>متى أعتقد أنهم كتبوا؟...</vt:lpstr>
      <vt:lpstr>يوحنا: تلخيص الرسالة</vt:lpstr>
      <vt:lpstr>مشكلة الإزائية</vt:lpstr>
      <vt:lpstr>مخطط أولوية ماركان</vt:lpstr>
      <vt:lpstr>تأريخ الأناجيل الإزائية</vt:lpstr>
      <vt:lpstr>فرضية المصدرين</vt:lpstr>
      <vt:lpstr>متى أعتقد أنها كتبت</vt:lpstr>
      <vt:lpstr>فرضية المصادر الأربعة</vt:lpstr>
      <vt:lpstr>حلول المشكلة الإزائية</vt:lpstr>
      <vt:lpstr>حلول المشكلة الإزائية</vt:lpstr>
      <vt:lpstr>نظرة عامة على العهد الجديد</vt:lpstr>
      <vt:lpstr>كتاب العهد الجديد</vt:lpstr>
      <vt:lpstr>مقارنة الأناجيل الأربعة</vt:lpstr>
      <vt:lpstr>مقارنة الأناجيل الأربعة</vt:lpstr>
      <vt:lpstr>مقارنة الأناجيل الأربعة</vt:lpstr>
      <vt:lpstr>PowerPoint Presentation</vt:lpstr>
      <vt:lpstr>PowerPoint Presentation</vt:lpstr>
      <vt:lpstr>PowerPoint Presentation</vt:lpstr>
      <vt:lpstr>Clearing History</vt:lpstr>
      <vt:lpstr>How Well Do You Know the Life of Christ?</vt:lpstr>
      <vt:lpstr>أسباب اعتبار مرقس أول الأناجيل</vt:lpstr>
      <vt:lpstr>مؤشرات أن متى هو كاتب الإنجيل الأول</vt:lpstr>
      <vt:lpstr>المؤشر الخارجي رقم 1 شهادة يوسابيوس (القرن الرابع)</vt:lpstr>
      <vt:lpstr>المؤشر الخارجي رقم 1 شهادة يوسابيوس (القرن الرابع)</vt:lpstr>
      <vt:lpstr>المؤشر الخارجي رقم 2 ورقة بردي من حوالي 50م</vt:lpstr>
      <vt:lpstr>مؤشر خارجي رقم 3 صاحب الترتيب الأول في العهد الجديد</vt:lpstr>
      <vt:lpstr>إيريناوس  180 م</vt:lpstr>
      <vt:lpstr>مبادئ تفسير الأناجيل بشكل مناسب</vt:lpstr>
      <vt:lpstr>Black</vt:lpstr>
      <vt:lpstr>    مسح العهد الجديدat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Matthew</dc:title>
  <dc:creator>Rick Griffith</dc:creator>
  <cp:lastModifiedBy>Rick Griffith</cp:lastModifiedBy>
  <cp:revision>479</cp:revision>
  <dcterms:created xsi:type="dcterms:W3CDTF">2006-01-16T02:46:51Z</dcterms:created>
  <dcterms:modified xsi:type="dcterms:W3CDTF">2024-02-03T13:05:29Z</dcterms:modified>
</cp:coreProperties>
</file>